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8"/>
  </p:notesMasterIdLst>
  <p:handoutMasterIdLst>
    <p:handoutMasterId r:id="rId29"/>
  </p:handoutMasterIdLst>
  <p:sldIdLst>
    <p:sldId id="436" r:id="rId3"/>
    <p:sldId id="404" r:id="rId4"/>
    <p:sldId id="322" r:id="rId5"/>
    <p:sldId id="426" r:id="rId6"/>
    <p:sldId id="425" r:id="rId7"/>
    <p:sldId id="424" r:id="rId8"/>
    <p:sldId id="414" r:id="rId9"/>
    <p:sldId id="428" r:id="rId10"/>
    <p:sldId id="321" r:id="rId11"/>
    <p:sldId id="431" r:id="rId12"/>
    <p:sldId id="427" r:id="rId13"/>
    <p:sldId id="432" r:id="rId14"/>
    <p:sldId id="357" r:id="rId15"/>
    <p:sldId id="430" r:id="rId16"/>
    <p:sldId id="405" r:id="rId17"/>
    <p:sldId id="433" r:id="rId18"/>
    <p:sldId id="434" r:id="rId19"/>
    <p:sldId id="418" r:id="rId20"/>
    <p:sldId id="415" r:id="rId21"/>
    <p:sldId id="419" r:id="rId22"/>
    <p:sldId id="401" r:id="rId23"/>
    <p:sldId id="423" r:id="rId24"/>
    <p:sldId id="422" r:id="rId25"/>
    <p:sldId id="435" r:id="rId26"/>
    <p:sldId id="318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0595D"/>
    <a:srgbClr val="F4EFE9"/>
    <a:srgbClr val="6B8866"/>
    <a:srgbClr val="5B795B"/>
    <a:srgbClr val="5AAD9E"/>
    <a:srgbClr val="256C81"/>
    <a:srgbClr val="F1F8F1"/>
    <a:srgbClr val="F7FCF6"/>
    <a:srgbClr val="D2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95" d="100"/>
          <a:sy n="95" d="100"/>
        </p:scale>
        <p:origin x="816" y="90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71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36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1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866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24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282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016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20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81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58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381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559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174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710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662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94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31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94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08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7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97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2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691680" y="51435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75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7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4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62" r:id="rId5"/>
    <p:sldLayoutId id="2147483663" r:id="rId6"/>
    <p:sldLayoutId id="214748366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6">
            <a:extLst>
              <a:ext uri="{FF2B5EF4-FFF2-40B4-BE49-F238E27FC236}">
                <a16:creationId xmlns:a16="http://schemas.microsoft.com/office/drawing/2014/main" id="{3860CC1F-67B2-487D-AAF4-22986DB3FB2E}"/>
              </a:ext>
            </a:extLst>
          </p:cNvPr>
          <p:cNvSpPr txBox="1"/>
          <p:nvPr/>
        </p:nvSpPr>
        <p:spPr>
          <a:xfrm>
            <a:off x="467544" y="2355570"/>
            <a:ext cx="447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C27997A-68A3-4687-81EA-A743546E8877}"/>
              </a:ext>
            </a:extLst>
          </p:cNvPr>
          <p:cNvSpPr/>
          <p:nvPr/>
        </p:nvSpPr>
        <p:spPr>
          <a:xfrm>
            <a:off x="611560" y="725841"/>
            <a:ext cx="2552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Free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BEAD35-CCF1-4AE9-A8F7-A17F28D16F3A}"/>
              </a:ext>
            </a:extLst>
          </p:cNvPr>
          <p:cNvSpPr/>
          <p:nvPr/>
        </p:nvSpPr>
        <p:spPr>
          <a:xfrm>
            <a:off x="943940" y="1549445"/>
            <a:ext cx="5504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 templates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E9812351-1D8B-4096-B067-C1161FBF2107}"/>
              </a:ext>
            </a:extLst>
          </p:cNvPr>
          <p:cNvSpPr/>
          <p:nvPr/>
        </p:nvSpPr>
        <p:spPr>
          <a:xfrm rot="18932100">
            <a:off x="5063477" y="-2318043"/>
            <a:ext cx="3788479" cy="3788479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E98E0E8-560D-4C7C-B4C7-601F790AC01C}"/>
              </a:ext>
            </a:extLst>
          </p:cNvPr>
          <p:cNvSpPr/>
          <p:nvPr/>
        </p:nvSpPr>
        <p:spPr>
          <a:xfrm rot="18958199">
            <a:off x="8234550" y="3116404"/>
            <a:ext cx="1812346" cy="1812346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CA0532D0-C157-4B54-A4F4-C7746F4FEED9}"/>
              </a:ext>
            </a:extLst>
          </p:cNvPr>
          <p:cNvSpPr/>
          <p:nvPr/>
        </p:nvSpPr>
        <p:spPr>
          <a:xfrm rot="18958199">
            <a:off x="7197162" y="2315231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DCDC5953-4481-488D-B130-6C383D6F3DB9}"/>
              </a:ext>
            </a:extLst>
          </p:cNvPr>
          <p:cNvSpPr/>
          <p:nvPr/>
        </p:nvSpPr>
        <p:spPr>
          <a:xfrm rot="18958199">
            <a:off x="8133453" y="1696165"/>
            <a:ext cx="462942" cy="462942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591E0EB6-FC66-4DB0-A4E7-52899D503FAD}"/>
              </a:ext>
            </a:extLst>
          </p:cNvPr>
          <p:cNvSpPr/>
          <p:nvPr/>
        </p:nvSpPr>
        <p:spPr>
          <a:xfrm rot="18932100">
            <a:off x="3345320" y="3055844"/>
            <a:ext cx="4311690" cy="4311690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99ED593-7DE7-41AB-83AB-C67C840702B5}"/>
              </a:ext>
            </a:extLst>
          </p:cNvPr>
          <p:cNvSpPr/>
          <p:nvPr/>
        </p:nvSpPr>
        <p:spPr>
          <a:xfrm rot="18958199">
            <a:off x="718854" y="3516859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E9A17F5-5639-42CA-8230-4924A1FC5289}"/>
              </a:ext>
            </a:extLst>
          </p:cNvPr>
          <p:cNvSpPr/>
          <p:nvPr/>
        </p:nvSpPr>
        <p:spPr>
          <a:xfrm rot="18958199">
            <a:off x="2516439" y="3801229"/>
            <a:ext cx="462942" cy="462942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AB8AC55-3A92-4EE9-A1EA-8CE775DC2DB2}"/>
              </a:ext>
            </a:extLst>
          </p:cNvPr>
          <p:cNvSpPr/>
          <p:nvPr/>
        </p:nvSpPr>
        <p:spPr>
          <a:xfrm>
            <a:off x="6416608" y="195486"/>
            <a:ext cx="1082215" cy="26219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3">
            <a:hlinkClick r:id="rId7"/>
            <a:extLst>
              <a:ext uri="{FF2B5EF4-FFF2-40B4-BE49-F238E27FC236}">
                <a16:creationId xmlns:a16="http://schemas.microsoft.com/office/drawing/2014/main" id="{0DCBC966-D283-4792-BCA1-1B2374568897}"/>
              </a:ext>
            </a:extLst>
          </p:cNvPr>
          <p:cNvSpPr txBox="1"/>
          <p:nvPr/>
        </p:nvSpPr>
        <p:spPr>
          <a:xfrm>
            <a:off x="937144" y="485883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4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4" grpId="0" animBg="1"/>
          <p:bldP spid="16" grpId="0" animBg="1"/>
          <p:bldP spid="17" grpId="0" animBg="1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:ahyp="http://schemas.microsoft.com/office/drawing/2018/hyperlinkcolor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4" grpId="0" animBg="1"/>
          <p:bldP spid="16" grpId="0" animBg="1"/>
          <p:bldP spid="17" grpId="0" animBg="1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48574" y="816555"/>
            <a:ext cx="3446853" cy="3510390"/>
            <a:chOff x="3798098" y="1088740"/>
            <a:chExt cx="4595804" cy="4680520"/>
          </a:xfrm>
        </p:grpSpPr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3798098" y="1088740"/>
              <a:ext cx="988717" cy="1092381"/>
            </a:xfrm>
            <a:custGeom>
              <a:avLst/>
              <a:gdLst>
                <a:gd name="T0" fmla="*/ 80 w 557"/>
                <a:gd name="T1" fmla="*/ 0 h 617"/>
                <a:gd name="T2" fmla="*/ 477 w 557"/>
                <a:gd name="T3" fmla="*/ 0 h 617"/>
                <a:gd name="T4" fmla="*/ 557 w 557"/>
                <a:gd name="T5" fmla="*/ 80 h 617"/>
                <a:gd name="T6" fmla="*/ 557 w 557"/>
                <a:gd name="T7" fmla="*/ 477 h 617"/>
                <a:gd name="T8" fmla="*/ 477 w 557"/>
                <a:gd name="T9" fmla="*/ 557 h 617"/>
                <a:gd name="T10" fmla="*/ 394 w 557"/>
                <a:gd name="T11" fmla="*/ 557 h 617"/>
                <a:gd name="T12" fmla="*/ 310 w 557"/>
                <a:gd name="T13" fmla="*/ 563 h 617"/>
                <a:gd name="T14" fmla="*/ 309 w 557"/>
                <a:gd name="T15" fmla="*/ 565 h 617"/>
                <a:gd name="T16" fmla="*/ 306 w 557"/>
                <a:gd name="T17" fmla="*/ 569 h 617"/>
                <a:gd name="T18" fmla="*/ 302 w 557"/>
                <a:gd name="T19" fmla="*/ 577 h 617"/>
                <a:gd name="T20" fmla="*/ 302 w 557"/>
                <a:gd name="T21" fmla="*/ 577 h 617"/>
                <a:gd name="T22" fmla="*/ 292 w 557"/>
                <a:gd name="T23" fmla="*/ 593 h 617"/>
                <a:gd name="T24" fmla="*/ 292 w 557"/>
                <a:gd name="T25" fmla="*/ 593 h 617"/>
                <a:gd name="T26" fmla="*/ 279 w 557"/>
                <a:gd name="T27" fmla="*/ 617 h 617"/>
                <a:gd name="T28" fmla="*/ 265 w 557"/>
                <a:gd name="T29" fmla="*/ 593 h 617"/>
                <a:gd name="T30" fmla="*/ 260 w 557"/>
                <a:gd name="T31" fmla="*/ 586 h 617"/>
                <a:gd name="T32" fmla="*/ 255 w 557"/>
                <a:gd name="T33" fmla="*/ 576 h 617"/>
                <a:gd name="T34" fmla="*/ 251 w 557"/>
                <a:gd name="T35" fmla="*/ 570 h 617"/>
                <a:gd name="T36" fmla="*/ 251 w 557"/>
                <a:gd name="T37" fmla="*/ 569 h 617"/>
                <a:gd name="T38" fmla="*/ 250 w 557"/>
                <a:gd name="T39" fmla="*/ 568 h 617"/>
                <a:gd name="T40" fmla="*/ 249 w 557"/>
                <a:gd name="T41" fmla="*/ 566 h 617"/>
                <a:gd name="T42" fmla="*/ 247 w 557"/>
                <a:gd name="T43" fmla="*/ 563 h 617"/>
                <a:gd name="T44" fmla="*/ 163 w 557"/>
                <a:gd name="T45" fmla="*/ 557 h 617"/>
                <a:gd name="T46" fmla="*/ 80 w 557"/>
                <a:gd name="T47" fmla="*/ 557 h 617"/>
                <a:gd name="T48" fmla="*/ 0 w 557"/>
                <a:gd name="T49" fmla="*/ 477 h 617"/>
                <a:gd name="T50" fmla="*/ 0 w 557"/>
                <a:gd name="T51" fmla="*/ 80 h 617"/>
                <a:gd name="T52" fmla="*/ 80 w 557"/>
                <a:gd name="T53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617">
                  <a:moveTo>
                    <a:pt x="80" y="0"/>
                  </a:moveTo>
                  <a:cubicBezTo>
                    <a:pt x="477" y="0"/>
                    <a:pt x="477" y="0"/>
                    <a:pt x="477" y="0"/>
                  </a:cubicBezTo>
                  <a:cubicBezTo>
                    <a:pt x="521" y="0"/>
                    <a:pt x="557" y="36"/>
                    <a:pt x="557" y="80"/>
                  </a:cubicBezTo>
                  <a:cubicBezTo>
                    <a:pt x="557" y="477"/>
                    <a:pt x="557" y="477"/>
                    <a:pt x="557" y="477"/>
                  </a:cubicBezTo>
                  <a:cubicBezTo>
                    <a:pt x="557" y="521"/>
                    <a:pt x="521" y="557"/>
                    <a:pt x="477" y="557"/>
                  </a:cubicBezTo>
                  <a:cubicBezTo>
                    <a:pt x="394" y="557"/>
                    <a:pt x="394" y="557"/>
                    <a:pt x="394" y="557"/>
                  </a:cubicBezTo>
                  <a:cubicBezTo>
                    <a:pt x="350" y="557"/>
                    <a:pt x="312" y="560"/>
                    <a:pt x="310" y="563"/>
                  </a:cubicBezTo>
                  <a:cubicBezTo>
                    <a:pt x="310" y="563"/>
                    <a:pt x="309" y="564"/>
                    <a:pt x="309" y="565"/>
                  </a:cubicBezTo>
                  <a:cubicBezTo>
                    <a:pt x="306" y="569"/>
                    <a:pt x="306" y="569"/>
                    <a:pt x="306" y="569"/>
                  </a:cubicBezTo>
                  <a:cubicBezTo>
                    <a:pt x="302" y="577"/>
                    <a:pt x="302" y="577"/>
                    <a:pt x="302" y="577"/>
                  </a:cubicBezTo>
                  <a:cubicBezTo>
                    <a:pt x="302" y="577"/>
                    <a:pt x="302" y="577"/>
                    <a:pt x="302" y="577"/>
                  </a:cubicBezTo>
                  <a:cubicBezTo>
                    <a:pt x="299" y="582"/>
                    <a:pt x="296" y="588"/>
                    <a:pt x="292" y="593"/>
                  </a:cubicBezTo>
                  <a:cubicBezTo>
                    <a:pt x="292" y="593"/>
                    <a:pt x="292" y="593"/>
                    <a:pt x="292" y="593"/>
                  </a:cubicBezTo>
                  <a:cubicBezTo>
                    <a:pt x="279" y="617"/>
                    <a:pt x="279" y="617"/>
                    <a:pt x="279" y="617"/>
                  </a:cubicBezTo>
                  <a:cubicBezTo>
                    <a:pt x="265" y="593"/>
                    <a:pt x="265" y="593"/>
                    <a:pt x="265" y="593"/>
                  </a:cubicBezTo>
                  <a:cubicBezTo>
                    <a:pt x="260" y="586"/>
                    <a:pt x="260" y="586"/>
                    <a:pt x="260" y="586"/>
                  </a:cubicBezTo>
                  <a:cubicBezTo>
                    <a:pt x="255" y="576"/>
                    <a:pt x="255" y="576"/>
                    <a:pt x="255" y="576"/>
                  </a:cubicBezTo>
                  <a:cubicBezTo>
                    <a:pt x="253" y="574"/>
                    <a:pt x="252" y="572"/>
                    <a:pt x="251" y="570"/>
                  </a:cubicBezTo>
                  <a:cubicBezTo>
                    <a:pt x="251" y="569"/>
                    <a:pt x="251" y="569"/>
                    <a:pt x="251" y="569"/>
                  </a:cubicBezTo>
                  <a:cubicBezTo>
                    <a:pt x="250" y="568"/>
                    <a:pt x="250" y="568"/>
                    <a:pt x="250" y="568"/>
                  </a:cubicBezTo>
                  <a:cubicBezTo>
                    <a:pt x="250" y="567"/>
                    <a:pt x="249" y="566"/>
                    <a:pt x="249" y="566"/>
                  </a:cubicBezTo>
                  <a:cubicBezTo>
                    <a:pt x="247" y="563"/>
                    <a:pt x="247" y="563"/>
                    <a:pt x="247" y="563"/>
                  </a:cubicBezTo>
                  <a:cubicBezTo>
                    <a:pt x="245" y="560"/>
                    <a:pt x="207" y="557"/>
                    <a:pt x="163" y="557"/>
                  </a:cubicBezTo>
                  <a:cubicBezTo>
                    <a:pt x="80" y="557"/>
                    <a:pt x="80" y="557"/>
                    <a:pt x="80" y="557"/>
                  </a:cubicBezTo>
                  <a:cubicBezTo>
                    <a:pt x="36" y="557"/>
                    <a:pt x="0" y="521"/>
                    <a:pt x="0" y="4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21600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3798098" y="1088740"/>
              <a:ext cx="2224891" cy="2107850"/>
            </a:xfrm>
            <a:custGeom>
              <a:avLst/>
              <a:gdLst>
                <a:gd name="T0" fmla="*/ 712 w 1254"/>
                <a:gd name="T1" fmla="*/ 1190 h 1190"/>
                <a:gd name="T2" fmla="*/ 713 w 1254"/>
                <a:gd name="T3" fmla="*/ 1190 h 1190"/>
                <a:gd name="T4" fmla="*/ 1110 w 1254"/>
                <a:gd name="T5" fmla="*/ 1190 h 1190"/>
                <a:gd name="T6" fmla="*/ 1190 w 1254"/>
                <a:gd name="T7" fmla="*/ 1110 h 1190"/>
                <a:gd name="T8" fmla="*/ 1190 w 1254"/>
                <a:gd name="T9" fmla="*/ 712 h 1190"/>
                <a:gd name="T10" fmla="*/ 1198 w 1254"/>
                <a:gd name="T11" fmla="*/ 628 h 1190"/>
                <a:gd name="T12" fmla="*/ 1211 w 1254"/>
                <a:gd name="T13" fmla="*/ 620 h 1190"/>
                <a:gd name="T14" fmla="*/ 1254 w 1254"/>
                <a:gd name="T15" fmla="*/ 595 h 1190"/>
                <a:gd name="T16" fmla="*/ 1211 w 1254"/>
                <a:gd name="T17" fmla="*/ 570 h 1190"/>
                <a:gd name="T18" fmla="*/ 1198 w 1254"/>
                <a:gd name="T19" fmla="*/ 562 h 1190"/>
                <a:gd name="T20" fmla="*/ 1190 w 1254"/>
                <a:gd name="T21" fmla="*/ 478 h 1190"/>
                <a:gd name="T22" fmla="*/ 1190 w 1254"/>
                <a:gd name="T23" fmla="*/ 80 h 1190"/>
                <a:gd name="T24" fmla="*/ 1190 w 1254"/>
                <a:gd name="T25" fmla="*/ 80 h 1190"/>
                <a:gd name="T26" fmla="*/ 1132 w 1254"/>
                <a:gd name="T27" fmla="*/ 4 h 1190"/>
                <a:gd name="T28" fmla="*/ 1126 w 1254"/>
                <a:gd name="T29" fmla="*/ 2 h 1190"/>
                <a:gd name="T30" fmla="*/ 1110 w 1254"/>
                <a:gd name="T31" fmla="*/ 0 h 1190"/>
                <a:gd name="T32" fmla="*/ 714 w 1254"/>
                <a:gd name="T33" fmla="*/ 0 h 1190"/>
                <a:gd name="T34" fmla="*/ 634 w 1254"/>
                <a:gd name="T35" fmla="*/ 80 h 1190"/>
                <a:gd name="T36" fmla="*/ 634 w 1254"/>
                <a:gd name="T37" fmla="*/ 554 h 1190"/>
                <a:gd name="T38" fmla="*/ 623 w 1254"/>
                <a:gd name="T39" fmla="*/ 595 h 1190"/>
                <a:gd name="T40" fmla="*/ 554 w 1254"/>
                <a:gd name="T41" fmla="*/ 634 h 1190"/>
                <a:gd name="T42" fmla="*/ 80 w 1254"/>
                <a:gd name="T43" fmla="*/ 634 h 1190"/>
                <a:gd name="T44" fmla="*/ 0 w 1254"/>
                <a:gd name="T45" fmla="*/ 714 h 1190"/>
                <a:gd name="T46" fmla="*/ 0 w 1254"/>
                <a:gd name="T47" fmla="*/ 1110 h 1190"/>
                <a:gd name="T48" fmla="*/ 80 w 1254"/>
                <a:gd name="T49" fmla="*/ 1190 h 1190"/>
                <a:gd name="T50" fmla="*/ 478 w 1254"/>
                <a:gd name="T51" fmla="*/ 1190 h 1190"/>
                <a:gd name="T52" fmla="*/ 712 w 1254"/>
                <a:gd name="T53" fmla="*/ 119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4" h="1190">
                  <a:moveTo>
                    <a:pt x="712" y="1190"/>
                  </a:moveTo>
                  <a:cubicBezTo>
                    <a:pt x="713" y="1190"/>
                    <a:pt x="713" y="1190"/>
                    <a:pt x="713" y="1190"/>
                  </a:cubicBezTo>
                  <a:cubicBezTo>
                    <a:pt x="1110" y="1190"/>
                    <a:pt x="1110" y="1190"/>
                    <a:pt x="1110" y="1190"/>
                  </a:cubicBezTo>
                  <a:cubicBezTo>
                    <a:pt x="1154" y="1190"/>
                    <a:pt x="1190" y="1154"/>
                    <a:pt x="1190" y="1110"/>
                  </a:cubicBezTo>
                  <a:cubicBezTo>
                    <a:pt x="1190" y="712"/>
                    <a:pt x="1190" y="712"/>
                    <a:pt x="1190" y="712"/>
                  </a:cubicBezTo>
                  <a:cubicBezTo>
                    <a:pt x="1190" y="668"/>
                    <a:pt x="1193" y="630"/>
                    <a:pt x="1198" y="628"/>
                  </a:cubicBezTo>
                  <a:cubicBezTo>
                    <a:pt x="1200" y="626"/>
                    <a:pt x="1205" y="624"/>
                    <a:pt x="1211" y="620"/>
                  </a:cubicBezTo>
                  <a:cubicBezTo>
                    <a:pt x="1254" y="595"/>
                    <a:pt x="1254" y="595"/>
                    <a:pt x="1254" y="595"/>
                  </a:cubicBezTo>
                  <a:cubicBezTo>
                    <a:pt x="1211" y="570"/>
                    <a:pt x="1211" y="570"/>
                    <a:pt x="1211" y="570"/>
                  </a:cubicBezTo>
                  <a:cubicBezTo>
                    <a:pt x="1205" y="566"/>
                    <a:pt x="1200" y="564"/>
                    <a:pt x="1198" y="562"/>
                  </a:cubicBezTo>
                  <a:cubicBezTo>
                    <a:pt x="1193" y="560"/>
                    <a:pt x="1190" y="522"/>
                    <a:pt x="1190" y="478"/>
                  </a:cubicBezTo>
                  <a:cubicBezTo>
                    <a:pt x="1190" y="80"/>
                    <a:pt x="1190" y="80"/>
                    <a:pt x="1190" y="80"/>
                  </a:cubicBezTo>
                  <a:cubicBezTo>
                    <a:pt x="1190" y="80"/>
                    <a:pt x="1190" y="80"/>
                    <a:pt x="1190" y="80"/>
                  </a:cubicBezTo>
                  <a:cubicBezTo>
                    <a:pt x="1190" y="44"/>
                    <a:pt x="1165" y="13"/>
                    <a:pt x="1132" y="4"/>
                  </a:cubicBezTo>
                  <a:cubicBezTo>
                    <a:pt x="1130" y="3"/>
                    <a:pt x="1128" y="2"/>
                    <a:pt x="1126" y="2"/>
                  </a:cubicBezTo>
                  <a:cubicBezTo>
                    <a:pt x="1121" y="1"/>
                    <a:pt x="1115" y="0"/>
                    <a:pt x="1110" y="0"/>
                  </a:cubicBezTo>
                  <a:cubicBezTo>
                    <a:pt x="714" y="0"/>
                    <a:pt x="714" y="0"/>
                    <a:pt x="714" y="0"/>
                  </a:cubicBezTo>
                  <a:cubicBezTo>
                    <a:pt x="670" y="0"/>
                    <a:pt x="634" y="36"/>
                    <a:pt x="634" y="80"/>
                  </a:cubicBezTo>
                  <a:cubicBezTo>
                    <a:pt x="634" y="554"/>
                    <a:pt x="634" y="554"/>
                    <a:pt x="634" y="554"/>
                  </a:cubicBezTo>
                  <a:cubicBezTo>
                    <a:pt x="634" y="569"/>
                    <a:pt x="630" y="583"/>
                    <a:pt x="623" y="595"/>
                  </a:cubicBezTo>
                  <a:cubicBezTo>
                    <a:pt x="609" y="619"/>
                    <a:pt x="584" y="634"/>
                    <a:pt x="554" y="634"/>
                  </a:cubicBezTo>
                  <a:cubicBezTo>
                    <a:pt x="80" y="634"/>
                    <a:pt x="80" y="634"/>
                    <a:pt x="80" y="634"/>
                  </a:cubicBezTo>
                  <a:cubicBezTo>
                    <a:pt x="36" y="634"/>
                    <a:pt x="0" y="670"/>
                    <a:pt x="0" y="714"/>
                  </a:cubicBezTo>
                  <a:cubicBezTo>
                    <a:pt x="0" y="1110"/>
                    <a:pt x="0" y="1110"/>
                    <a:pt x="0" y="1110"/>
                  </a:cubicBezTo>
                  <a:cubicBezTo>
                    <a:pt x="0" y="1154"/>
                    <a:pt x="36" y="1190"/>
                    <a:pt x="80" y="1190"/>
                  </a:cubicBezTo>
                  <a:cubicBezTo>
                    <a:pt x="478" y="1190"/>
                    <a:pt x="478" y="1190"/>
                    <a:pt x="478" y="1190"/>
                  </a:cubicBezTo>
                  <a:lnTo>
                    <a:pt x="712" y="119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5229727" y="1502014"/>
              <a:ext cx="398279" cy="314880"/>
            </a:xfrm>
            <a:custGeom>
              <a:avLst/>
              <a:gdLst>
                <a:gd name="T0" fmla="*/ 292 w 294"/>
                <a:gd name="T1" fmla="*/ 114 h 233"/>
                <a:gd name="T2" fmla="*/ 252 w 294"/>
                <a:gd name="T3" fmla="*/ 81 h 233"/>
                <a:gd name="T4" fmla="*/ 252 w 294"/>
                <a:gd name="T5" fmla="*/ 7 h 233"/>
                <a:gd name="T6" fmla="*/ 250 w 294"/>
                <a:gd name="T7" fmla="*/ 2 h 233"/>
                <a:gd name="T8" fmla="*/ 246 w 294"/>
                <a:gd name="T9" fmla="*/ 1 h 233"/>
                <a:gd name="T10" fmla="*/ 211 w 294"/>
                <a:gd name="T11" fmla="*/ 1 h 233"/>
                <a:gd name="T12" fmla="*/ 207 w 294"/>
                <a:gd name="T13" fmla="*/ 2 h 233"/>
                <a:gd name="T14" fmla="*/ 205 w 294"/>
                <a:gd name="T15" fmla="*/ 7 h 233"/>
                <a:gd name="T16" fmla="*/ 205 w 294"/>
                <a:gd name="T17" fmla="*/ 42 h 233"/>
                <a:gd name="T18" fmla="*/ 161 w 294"/>
                <a:gd name="T19" fmla="*/ 5 h 233"/>
                <a:gd name="T20" fmla="*/ 147 w 294"/>
                <a:gd name="T21" fmla="*/ 0 h 233"/>
                <a:gd name="T22" fmla="*/ 133 w 294"/>
                <a:gd name="T23" fmla="*/ 5 h 233"/>
                <a:gd name="T24" fmla="*/ 2 w 294"/>
                <a:gd name="T25" fmla="*/ 114 h 233"/>
                <a:gd name="T26" fmla="*/ 0 w 294"/>
                <a:gd name="T27" fmla="*/ 118 h 233"/>
                <a:gd name="T28" fmla="*/ 1 w 294"/>
                <a:gd name="T29" fmla="*/ 122 h 233"/>
                <a:gd name="T30" fmla="*/ 13 w 294"/>
                <a:gd name="T31" fmla="*/ 136 h 233"/>
                <a:gd name="T32" fmla="*/ 16 w 294"/>
                <a:gd name="T33" fmla="*/ 138 h 233"/>
                <a:gd name="T34" fmla="*/ 21 w 294"/>
                <a:gd name="T35" fmla="*/ 136 h 233"/>
                <a:gd name="T36" fmla="*/ 42 w 294"/>
                <a:gd name="T37" fmla="*/ 119 h 233"/>
                <a:gd name="T38" fmla="*/ 42 w 294"/>
                <a:gd name="T39" fmla="*/ 222 h 233"/>
                <a:gd name="T40" fmla="*/ 45 w 294"/>
                <a:gd name="T41" fmla="*/ 230 h 233"/>
                <a:gd name="T42" fmla="*/ 54 w 294"/>
                <a:gd name="T43" fmla="*/ 233 h 233"/>
                <a:gd name="T44" fmla="*/ 115 w 294"/>
                <a:gd name="T45" fmla="*/ 233 h 233"/>
                <a:gd name="T46" fmla="*/ 115 w 294"/>
                <a:gd name="T47" fmla="*/ 133 h 233"/>
                <a:gd name="T48" fmla="*/ 179 w 294"/>
                <a:gd name="T49" fmla="*/ 133 h 233"/>
                <a:gd name="T50" fmla="*/ 179 w 294"/>
                <a:gd name="T51" fmla="*/ 233 h 233"/>
                <a:gd name="T52" fmla="*/ 240 w 294"/>
                <a:gd name="T53" fmla="*/ 233 h 233"/>
                <a:gd name="T54" fmla="*/ 248 w 294"/>
                <a:gd name="T55" fmla="*/ 230 h 233"/>
                <a:gd name="T56" fmla="*/ 252 w 294"/>
                <a:gd name="T57" fmla="*/ 222 h 233"/>
                <a:gd name="T58" fmla="*/ 252 w 294"/>
                <a:gd name="T59" fmla="*/ 119 h 233"/>
                <a:gd name="T60" fmla="*/ 273 w 294"/>
                <a:gd name="T61" fmla="*/ 136 h 233"/>
                <a:gd name="T62" fmla="*/ 277 w 294"/>
                <a:gd name="T63" fmla="*/ 138 h 233"/>
                <a:gd name="T64" fmla="*/ 277 w 294"/>
                <a:gd name="T65" fmla="*/ 138 h 233"/>
                <a:gd name="T66" fmla="*/ 281 w 294"/>
                <a:gd name="T67" fmla="*/ 136 h 233"/>
                <a:gd name="T68" fmla="*/ 293 w 294"/>
                <a:gd name="T69" fmla="*/ 122 h 233"/>
                <a:gd name="T70" fmla="*/ 294 w 294"/>
                <a:gd name="T71" fmla="*/ 118 h 233"/>
                <a:gd name="T72" fmla="*/ 292 w 294"/>
                <a:gd name="T73" fmla="*/ 11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4" h="233">
                  <a:moveTo>
                    <a:pt x="292" y="114"/>
                  </a:moveTo>
                  <a:cubicBezTo>
                    <a:pt x="252" y="81"/>
                    <a:pt x="252" y="81"/>
                    <a:pt x="252" y="81"/>
                  </a:cubicBezTo>
                  <a:cubicBezTo>
                    <a:pt x="252" y="7"/>
                    <a:pt x="252" y="7"/>
                    <a:pt x="252" y="7"/>
                  </a:cubicBezTo>
                  <a:cubicBezTo>
                    <a:pt x="252" y="5"/>
                    <a:pt x="251" y="3"/>
                    <a:pt x="250" y="2"/>
                  </a:cubicBezTo>
                  <a:cubicBezTo>
                    <a:pt x="249" y="1"/>
                    <a:pt x="248" y="1"/>
                    <a:pt x="246" y="1"/>
                  </a:cubicBezTo>
                  <a:cubicBezTo>
                    <a:pt x="211" y="1"/>
                    <a:pt x="211" y="1"/>
                    <a:pt x="211" y="1"/>
                  </a:cubicBezTo>
                  <a:cubicBezTo>
                    <a:pt x="209" y="1"/>
                    <a:pt x="208" y="1"/>
                    <a:pt x="207" y="2"/>
                  </a:cubicBezTo>
                  <a:cubicBezTo>
                    <a:pt x="206" y="3"/>
                    <a:pt x="205" y="5"/>
                    <a:pt x="205" y="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7" y="2"/>
                    <a:pt x="152" y="0"/>
                    <a:pt x="147" y="0"/>
                  </a:cubicBezTo>
                  <a:cubicBezTo>
                    <a:pt x="142" y="0"/>
                    <a:pt x="137" y="2"/>
                    <a:pt x="133" y="5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5"/>
                    <a:pt x="0" y="116"/>
                    <a:pt x="0" y="118"/>
                  </a:cubicBezTo>
                  <a:cubicBezTo>
                    <a:pt x="0" y="120"/>
                    <a:pt x="0" y="121"/>
                    <a:pt x="1" y="122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4" y="137"/>
                    <a:pt x="15" y="137"/>
                    <a:pt x="16" y="138"/>
                  </a:cubicBezTo>
                  <a:cubicBezTo>
                    <a:pt x="18" y="138"/>
                    <a:pt x="19" y="137"/>
                    <a:pt x="21" y="136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42" y="222"/>
                    <a:pt x="42" y="222"/>
                    <a:pt x="42" y="222"/>
                  </a:cubicBezTo>
                  <a:cubicBezTo>
                    <a:pt x="42" y="225"/>
                    <a:pt x="43" y="227"/>
                    <a:pt x="45" y="230"/>
                  </a:cubicBezTo>
                  <a:cubicBezTo>
                    <a:pt x="48" y="232"/>
                    <a:pt x="51" y="233"/>
                    <a:pt x="54" y="233"/>
                  </a:cubicBezTo>
                  <a:cubicBezTo>
                    <a:pt x="115" y="233"/>
                    <a:pt x="115" y="233"/>
                    <a:pt x="115" y="233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9" y="233"/>
                    <a:pt x="179" y="233"/>
                    <a:pt x="17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3" y="233"/>
                    <a:pt x="246" y="232"/>
                    <a:pt x="248" y="230"/>
                  </a:cubicBezTo>
                  <a:cubicBezTo>
                    <a:pt x="251" y="228"/>
                    <a:pt x="252" y="225"/>
                    <a:pt x="252" y="222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73" y="136"/>
                    <a:pt x="273" y="136"/>
                    <a:pt x="273" y="136"/>
                  </a:cubicBezTo>
                  <a:cubicBezTo>
                    <a:pt x="274" y="137"/>
                    <a:pt x="275" y="138"/>
                    <a:pt x="277" y="138"/>
                  </a:cubicBezTo>
                  <a:cubicBezTo>
                    <a:pt x="277" y="138"/>
                    <a:pt x="277" y="138"/>
                    <a:pt x="277" y="138"/>
                  </a:cubicBezTo>
                  <a:cubicBezTo>
                    <a:pt x="279" y="137"/>
                    <a:pt x="280" y="137"/>
                    <a:pt x="281" y="136"/>
                  </a:cubicBezTo>
                  <a:cubicBezTo>
                    <a:pt x="293" y="122"/>
                    <a:pt x="293" y="122"/>
                    <a:pt x="293" y="122"/>
                  </a:cubicBezTo>
                  <a:cubicBezTo>
                    <a:pt x="294" y="121"/>
                    <a:pt x="294" y="120"/>
                    <a:pt x="294" y="118"/>
                  </a:cubicBezTo>
                  <a:cubicBezTo>
                    <a:pt x="294" y="116"/>
                    <a:pt x="293" y="115"/>
                    <a:pt x="292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6282708" y="1088740"/>
              <a:ext cx="2111194" cy="2221548"/>
            </a:xfrm>
            <a:custGeom>
              <a:avLst/>
              <a:gdLst>
                <a:gd name="T0" fmla="*/ 1110 w 1190"/>
                <a:gd name="T1" fmla="*/ 634 h 1254"/>
                <a:gd name="T2" fmla="*/ 636 w 1190"/>
                <a:gd name="T3" fmla="*/ 634 h 1254"/>
                <a:gd name="T4" fmla="*/ 556 w 1190"/>
                <a:gd name="T5" fmla="*/ 554 h 1254"/>
                <a:gd name="T6" fmla="*/ 556 w 1190"/>
                <a:gd name="T7" fmla="*/ 80 h 1254"/>
                <a:gd name="T8" fmla="*/ 476 w 1190"/>
                <a:gd name="T9" fmla="*/ 0 h 1254"/>
                <a:gd name="T10" fmla="*/ 80 w 1190"/>
                <a:gd name="T11" fmla="*/ 0 h 1254"/>
                <a:gd name="T12" fmla="*/ 0 w 1190"/>
                <a:gd name="T13" fmla="*/ 80 h 1254"/>
                <a:gd name="T14" fmla="*/ 0 w 1190"/>
                <a:gd name="T15" fmla="*/ 1110 h 1254"/>
                <a:gd name="T16" fmla="*/ 80 w 1190"/>
                <a:gd name="T17" fmla="*/ 1190 h 1254"/>
                <a:gd name="T18" fmla="*/ 478 w 1190"/>
                <a:gd name="T19" fmla="*/ 1190 h 1254"/>
                <a:gd name="T20" fmla="*/ 562 w 1190"/>
                <a:gd name="T21" fmla="*/ 1198 h 1254"/>
                <a:gd name="T22" fmla="*/ 570 w 1190"/>
                <a:gd name="T23" fmla="*/ 1211 h 1254"/>
                <a:gd name="T24" fmla="*/ 595 w 1190"/>
                <a:gd name="T25" fmla="*/ 1254 h 1254"/>
                <a:gd name="T26" fmla="*/ 620 w 1190"/>
                <a:gd name="T27" fmla="*/ 1211 h 1254"/>
                <a:gd name="T28" fmla="*/ 628 w 1190"/>
                <a:gd name="T29" fmla="*/ 1198 h 1254"/>
                <a:gd name="T30" fmla="*/ 712 w 1190"/>
                <a:gd name="T31" fmla="*/ 1190 h 1254"/>
                <a:gd name="T32" fmla="*/ 1110 w 1190"/>
                <a:gd name="T33" fmla="*/ 1190 h 1254"/>
                <a:gd name="T34" fmla="*/ 1190 w 1190"/>
                <a:gd name="T35" fmla="*/ 1110 h 1254"/>
                <a:gd name="T36" fmla="*/ 1190 w 1190"/>
                <a:gd name="T37" fmla="*/ 714 h 1254"/>
                <a:gd name="T38" fmla="*/ 1110 w 1190"/>
                <a:gd name="T39" fmla="*/ 63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0" h="1254">
                  <a:moveTo>
                    <a:pt x="1110" y="634"/>
                  </a:moveTo>
                  <a:cubicBezTo>
                    <a:pt x="636" y="634"/>
                    <a:pt x="636" y="634"/>
                    <a:pt x="636" y="634"/>
                  </a:cubicBezTo>
                  <a:cubicBezTo>
                    <a:pt x="592" y="634"/>
                    <a:pt x="556" y="598"/>
                    <a:pt x="556" y="554"/>
                  </a:cubicBezTo>
                  <a:cubicBezTo>
                    <a:pt x="556" y="80"/>
                    <a:pt x="556" y="80"/>
                    <a:pt x="556" y="80"/>
                  </a:cubicBezTo>
                  <a:cubicBezTo>
                    <a:pt x="556" y="36"/>
                    <a:pt x="520" y="0"/>
                    <a:pt x="47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10"/>
                    <a:pt x="0" y="1110"/>
                    <a:pt x="0" y="1110"/>
                  </a:cubicBezTo>
                  <a:cubicBezTo>
                    <a:pt x="0" y="1154"/>
                    <a:pt x="36" y="1190"/>
                    <a:pt x="80" y="1190"/>
                  </a:cubicBezTo>
                  <a:cubicBezTo>
                    <a:pt x="478" y="1190"/>
                    <a:pt x="478" y="1190"/>
                    <a:pt x="478" y="1190"/>
                  </a:cubicBezTo>
                  <a:cubicBezTo>
                    <a:pt x="522" y="1190"/>
                    <a:pt x="560" y="1193"/>
                    <a:pt x="562" y="1198"/>
                  </a:cubicBezTo>
                  <a:cubicBezTo>
                    <a:pt x="564" y="1200"/>
                    <a:pt x="566" y="1205"/>
                    <a:pt x="570" y="1211"/>
                  </a:cubicBezTo>
                  <a:cubicBezTo>
                    <a:pt x="595" y="1254"/>
                    <a:pt x="595" y="1254"/>
                    <a:pt x="595" y="1254"/>
                  </a:cubicBezTo>
                  <a:cubicBezTo>
                    <a:pt x="620" y="1211"/>
                    <a:pt x="620" y="1211"/>
                    <a:pt x="620" y="1211"/>
                  </a:cubicBezTo>
                  <a:cubicBezTo>
                    <a:pt x="624" y="1205"/>
                    <a:pt x="626" y="1200"/>
                    <a:pt x="628" y="1198"/>
                  </a:cubicBezTo>
                  <a:cubicBezTo>
                    <a:pt x="630" y="1193"/>
                    <a:pt x="668" y="1190"/>
                    <a:pt x="712" y="1190"/>
                  </a:cubicBezTo>
                  <a:cubicBezTo>
                    <a:pt x="1110" y="1190"/>
                    <a:pt x="1110" y="1190"/>
                    <a:pt x="1110" y="1190"/>
                  </a:cubicBezTo>
                  <a:cubicBezTo>
                    <a:pt x="1154" y="1190"/>
                    <a:pt x="1190" y="1154"/>
                    <a:pt x="1190" y="1110"/>
                  </a:cubicBezTo>
                  <a:cubicBezTo>
                    <a:pt x="1190" y="714"/>
                    <a:pt x="1190" y="714"/>
                    <a:pt x="1190" y="714"/>
                  </a:cubicBezTo>
                  <a:cubicBezTo>
                    <a:pt x="1190" y="670"/>
                    <a:pt x="1154" y="634"/>
                    <a:pt x="1110" y="634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6613364" y="1492916"/>
              <a:ext cx="314029" cy="335304"/>
            </a:xfrm>
            <a:custGeom>
              <a:avLst/>
              <a:gdLst>
                <a:gd name="T0" fmla="*/ 216 w 232"/>
                <a:gd name="T1" fmla="*/ 109 h 248"/>
                <a:gd name="T2" fmla="*/ 140 w 232"/>
                <a:gd name="T3" fmla="*/ 44 h 248"/>
                <a:gd name="T4" fmla="*/ 181 w 232"/>
                <a:gd name="T5" fmla="*/ 22 h 248"/>
                <a:gd name="T6" fmla="*/ 232 w 232"/>
                <a:gd name="T7" fmla="*/ 73 h 248"/>
                <a:gd name="T8" fmla="*/ 216 w 232"/>
                <a:gd name="T9" fmla="*/ 109 h 248"/>
                <a:gd name="T10" fmla="*/ 119 w 232"/>
                <a:gd name="T11" fmla="*/ 24 h 248"/>
                <a:gd name="T12" fmla="*/ 119 w 232"/>
                <a:gd name="T13" fmla="*/ 56 h 248"/>
                <a:gd name="T14" fmla="*/ 206 w 232"/>
                <a:gd name="T15" fmla="*/ 146 h 248"/>
                <a:gd name="T16" fmla="*/ 188 w 232"/>
                <a:gd name="T17" fmla="*/ 200 h 248"/>
                <a:gd name="T18" fmla="*/ 209 w 232"/>
                <a:gd name="T19" fmla="*/ 237 h 248"/>
                <a:gd name="T20" fmla="*/ 191 w 232"/>
                <a:gd name="T21" fmla="*/ 247 h 248"/>
                <a:gd name="T22" fmla="*/ 173 w 232"/>
                <a:gd name="T23" fmla="*/ 216 h 248"/>
                <a:gd name="T24" fmla="*/ 115 w 232"/>
                <a:gd name="T25" fmla="*/ 237 h 248"/>
                <a:gd name="T26" fmla="*/ 57 w 232"/>
                <a:gd name="T27" fmla="*/ 216 h 248"/>
                <a:gd name="T28" fmla="*/ 39 w 232"/>
                <a:gd name="T29" fmla="*/ 248 h 248"/>
                <a:gd name="T30" fmla="*/ 22 w 232"/>
                <a:gd name="T31" fmla="*/ 238 h 248"/>
                <a:gd name="T32" fmla="*/ 43 w 232"/>
                <a:gd name="T33" fmla="*/ 201 h 248"/>
                <a:gd name="T34" fmla="*/ 25 w 232"/>
                <a:gd name="T35" fmla="*/ 146 h 248"/>
                <a:gd name="T36" fmla="*/ 110 w 232"/>
                <a:gd name="T37" fmla="*/ 56 h 248"/>
                <a:gd name="T38" fmla="*/ 110 w 232"/>
                <a:gd name="T39" fmla="*/ 24 h 248"/>
                <a:gd name="T40" fmla="*/ 102 w 232"/>
                <a:gd name="T41" fmla="*/ 12 h 248"/>
                <a:gd name="T42" fmla="*/ 115 w 232"/>
                <a:gd name="T43" fmla="*/ 0 h 248"/>
                <a:gd name="T44" fmla="*/ 127 w 232"/>
                <a:gd name="T45" fmla="*/ 12 h 248"/>
                <a:gd name="T46" fmla="*/ 119 w 232"/>
                <a:gd name="T47" fmla="*/ 24 h 248"/>
                <a:gd name="T48" fmla="*/ 45 w 232"/>
                <a:gd name="T49" fmla="*/ 146 h 248"/>
                <a:gd name="T50" fmla="*/ 115 w 232"/>
                <a:gd name="T51" fmla="*/ 217 h 248"/>
                <a:gd name="T52" fmla="*/ 186 w 232"/>
                <a:gd name="T53" fmla="*/ 146 h 248"/>
                <a:gd name="T54" fmla="*/ 115 w 232"/>
                <a:gd name="T55" fmla="*/ 76 h 248"/>
                <a:gd name="T56" fmla="*/ 45 w 232"/>
                <a:gd name="T57" fmla="*/ 146 h 248"/>
                <a:gd name="T58" fmla="*/ 136 w 232"/>
                <a:gd name="T59" fmla="*/ 161 h 248"/>
                <a:gd name="T60" fmla="*/ 111 w 232"/>
                <a:gd name="T61" fmla="*/ 161 h 248"/>
                <a:gd name="T62" fmla="*/ 103 w 232"/>
                <a:gd name="T63" fmla="*/ 153 h 248"/>
                <a:gd name="T64" fmla="*/ 103 w 232"/>
                <a:gd name="T65" fmla="*/ 119 h 248"/>
                <a:gd name="T66" fmla="*/ 111 w 232"/>
                <a:gd name="T67" fmla="*/ 111 h 248"/>
                <a:gd name="T68" fmla="*/ 119 w 232"/>
                <a:gd name="T69" fmla="*/ 119 h 248"/>
                <a:gd name="T70" fmla="*/ 119 w 232"/>
                <a:gd name="T71" fmla="*/ 144 h 248"/>
                <a:gd name="T72" fmla="*/ 136 w 232"/>
                <a:gd name="T73" fmla="*/ 144 h 248"/>
                <a:gd name="T74" fmla="*/ 145 w 232"/>
                <a:gd name="T75" fmla="*/ 153 h 248"/>
                <a:gd name="T76" fmla="*/ 136 w 232"/>
                <a:gd name="T77" fmla="*/ 161 h 248"/>
                <a:gd name="T78" fmla="*/ 16 w 232"/>
                <a:gd name="T79" fmla="*/ 109 h 248"/>
                <a:gd name="T80" fmla="*/ 0 w 232"/>
                <a:gd name="T81" fmla="*/ 73 h 248"/>
                <a:gd name="T82" fmla="*/ 50 w 232"/>
                <a:gd name="T83" fmla="*/ 22 h 248"/>
                <a:gd name="T84" fmla="*/ 92 w 232"/>
                <a:gd name="T85" fmla="*/ 44 h 248"/>
                <a:gd name="T86" fmla="*/ 16 w 232"/>
                <a:gd name="T87" fmla="*/ 10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48">
                  <a:moveTo>
                    <a:pt x="216" y="109"/>
                  </a:moveTo>
                  <a:cubicBezTo>
                    <a:pt x="204" y="77"/>
                    <a:pt x="175" y="52"/>
                    <a:pt x="140" y="44"/>
                  </a:cubicBezTo>
                  <a:cubicBezTo>
                    <a:pt x="149" y="31"/>
                    <a:pt x="164" y="22"/>
                    <a:pt x="181" y="22"/>
                  </a:cubicBezTo>
                  <a:cubicBezTo>
                    <a:pt x="209" y="22"/>
                    <a:pt x="232" y="45"/>
                    <a:pt x="232" y="73"/>
                  </a:cubicBezTo>
                  <a:cubicBezTo>
                    <a:pt x="232" y="87"/>
                    <a:pt x="225" y="100"/>
                    <a:pt x="216" y="109"/>
                  </a:cubicBezTo>
                  <a:close/>
                  <a:moveTo>
                    <a:pt x="119" y="24"/>
                  </a:moveTo>
                  <a:cubicBezTo>
                    <a:pt x="119" y="56"/>
                    <a:pt x="119" y="56"/>
                    <a:pt x="119" y="56"/>
                  </a:cubicBezTo>
                  <a:cubicBezTo>
                    <a:pt x="167" y="58"/>
                    <a:pt x="206" y="97"/>
                    <a:pt x="206" y="146"/>
                  </a:cubicBezTo>
                  <a:cubicBezTo>
                    <a:pt x="206" y="166"/>
                    <a:pt x="199" y="185"/>
                    <a:pt x="188" y="200"/>
                  </a:cubicBezTo>
                  <a:cubicBezTo>
                    <a:pt x="209" y="237"/>
                    <a:pt x="209" y="237"/>
                    <a:pt x="209" y="237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73" y="216"/>
                    <a:pt x="173" y="216"/>
                    <a:pt x="173" y="216"/>
                  </a:cubicBezTo>
                  <a:cubicBezTo>
                    <a:pt x="158" y="229"/>
                    <a:pt x="137" y="237"/>
                    <a:pt x="115" y="237"/>
                  </a:cubicBezTo>
                  <a:cubicBezTo>
                    <a:pt x="93" y="237"/>
                    <a:pt x="73" y="229"/>
                    <a:pt x="57" y="216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32" y="185"/>
                    <a:pt x="25" y="167"/>
                    <a:pt x="25" y="146"/>
                  </a:cubicBezTo>
                  <a:cubicBezTo>
                    <a:pt x="25" y="98"/>
                    <a:pt x="63" y="58"/>
                    <a:pt x="110" y="5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6" y="22"/>
                    <a:pt x="102" y="18"/>
                    <a:pt x="102" y="12"/>
                  </a:cubicBezTo>
                  <a:cubicBezTo>
                    <a:pt x="102" y="5"/>
                    <a:pt x="108" y="0"/>
                    <a:pt x="115" y="0"/>
                  </a:cubicBezTo>
                  <a:cubicBezTo>
                    <a:pt x="122" y="0"/>
                    <a:pt x="127" y="5"/>
                    <a:pt x="127" y="12"/>
                  </a:cubicBezTo>
                  <a:cubicBezTo>
                    <a:pt x="127" y="18"/>
                    <a:pt x="124" y="22"/>
                    <a:pt x="119" y="24"/>
                  </a:cubicBezTo>
                  <a:close/>
                  <a:moveTo>
                    <a:pt x="45" y="146"/>
                  </a:moveTo>
                  <a:cubicBezTo>
                    <a:pt x="45" y="185"/>
                    <a:pt x="76" y="217"/>
                    <a:pt x="115" y="217"/>
                  </a:cubicBezTo>
                  <a:cubicBezTo>
                    <a:pt x="154" y="217"/>
                    <a:pt x="186" y="185"/>
                    <a:pt x="186" y="146"/>
                  </a:cubicBezTo>
                  <a:cubicBezTo>
                    <a:pt x="186" y="107"/>
                    <a:pt x="154" y="76"/>
                    <a:pt x="115" y="76"/>
                  </a:cubicBezTo>
                  <a:cubicBezTo>
                    <a:pt x="76" y="76"/>
                    <a:pt x="45" y="107"/>
                    <a:pt x="45" y="146"/>
                  </a:cubicBezTo>
                  <a:close/>
                  <a:moveTo>
                    <a:pt x="136" y="161"/>
                  </a:moveTo>
                  <a:cubicBezTo>
                    <a:pt x="111" y="161"/>
                    <a:pt x="111" y="161"/>
                    <a:pt x="111" y="161"/>
                  </a:cubicBezTo>
                  <a:cubicBezTo>
                    <a:pt x="106" y="161"/>
                    <a:pt x="103" y="158"/>
                    <a:pt x="103" y="153"/>
                  </a:cubicBezTo>
                  <a:cubicBezTo>
                    <a:pt x="103" y="119"/>
                    <a:pt x="103" y="119"/>
                    <a:pt x="103" y="119"/>
                  </a:cubicBezTo>
                  <a:cubicBezTo>
                    <a:pt x="103" y="115"/>
                    <a:pt x="106" y="111"/>
                    <a:pt x="111" y="111"/>
                  </a:cubicBezTo>
                  <a:cubicBezTo>
                    <a:pt x="116" y="111"/>
                    <a:pt x="119" y="115"/>
                    <a:pt x="119" y="119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1" y="144"/>
                    <a:pt x="145" y="148"/>
                    <a:pt x="145" y="153"/>
                  </a:cubicBezTo>
                  <a:cubicBezTo>
                    <a:pt x="145" y="158"/>
                    <a:pt x="141" y="161"/>
                    <a:pt x="136" y="161"/>
                  </a:cubicBezTo>
                  <a:close/>
                  <a:moveTo>
                    <a:pt x="16" y="109"/>
                  </a:moveTo>
                  <a:cubicBezTo>
                    <a:pt x="6" y="100"/>
                    <a:pt x="0" y="87"/>
                    <a:pt x="0" y="73"/>
                  </a:cubicBezTo>
                  <a:cubicBezTo>
                    <a:pt x="0" y="45"/>
                    <a:pt x="23" y="22"/>
                    <a:pt x="50" y="22"/>
                  </a:cubicBezTo>
                  <a:cubicBezTo>
                    <a:pt x="68" y="22"/>
                    <a:pt x="83" y="31"/>
                    <a:pt x="92" y="44"/>
                  </a:cubicBezTo>
                  <a:cubicBezTo>
                    <a:pt x="56" y="52"/>
                    <a:pt x="28" y="77"/>
                    <a:pt x="16" y="1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7406301" y="1088740"/>
              <a:ext cx="987601" cy="1092381"/>
            </a:xfrm>
            <a:custGeom>
              <a:avLst/>
              <a:gdLst>
                <a:gd name="T0" fmla="*/ 477 w 557"/>
                <a:gd name="T1" fmla="*/ 0 h 617"/>
                <a:gd name="T2" fmla="*/ 80 w 557"/>
                <a:gd name="T3" fmla="*/ 0 h 617"/>
                <a:gd name="T4" fmla="*/ 0 w 557"/>
                <a:gd name="T5" fmla="*/ 80 h 617"/>
                <a:gd name="T6" fmla="*/ 0 w 557"/>
                <a:gd name="T7" fmla="*/ 477 h 617"/>
                <a:gd name="T8" fmla="*/ 80 w 557"/>
                <a:gd name="T9" fmla="*/ 557 h 617"/>
                <a:gd name="T10" fmla="*/ 163 w 557"/>
                <a:gd name="T11" fmla="*/ 557 h 617"/>
                <a:gd name="T12" fmla="*/ 247 w 557"/>
                <a:gd name="T13" fmla="*/ 563 h 617"/>
                <a:gd name="T14" fmla="*/ 248 w 557"/>
                <a:gd name="T15" fmla="*/ 565 h 617"/>
                <a:gd name="T16" fmla="*/ 251 w 557"/>
                <a:gd name="T17" fmla="*/ 569 h 617"/>
                <a:gd name="T18" fmla="*/ 255 w 557"/>
                <a:gd name="T19" fmla="*/ 577 h 617"/>
                <a:gd name="T20" fmla="*/ 255 w 557"/>
                <a:gd name="T21" fmla="*/ 577 h 617"/>
                <a:gd name="T22" fmla="*/ 265 w 557"/>
                <a:gd name="T23" fmla="*/ 593 h 617"/>
                <a:gd name="T24" fmla="*/ 265 w 557"/>
                <a:gd name="T25" fmla="*/ 593 h 617"/>
                <a:gd name="T26" fmla="*/ 278 w 557"/>
                <a:gd name="T27" fmla="*/ 617 h 617"/>
                <a:gd name="T28" fmla="*/ 292 w 557"/>
                <a:gd name="T29" fmla="*/ 593 h 617"/>
                <a:gd name="T30" fmla="*/ 297 w 557"/>
                <a:gd name="T31" fmla="*/ 586 h 617"/>
                <a:gd name="T32" fmla="*/ 302 w 557"/>
                <a:gd name="T33" fmla="*/ 576 h 617"/>
                <a:gd name="T34" fmla="*/ 306 w 557"/>
                <a:gd name="T35" fmla="*/ 570 h 617"/>
                <a:gd name="T36" fmla="*/ 306 w 557"/>
                <a:gd name="T37" fmla="*/ 569 h 617"/>
                <a:gd name="T38" fmla="*/ 307 w 557"/>
                <a:gd name="T39" fmla="*/ 568 h 617"/>
                <a:gd name="T40" fmla="*/ 308 w 557"/>
                <a:gd name="T41" fmla="*/ 566 h 617"/>
                <a:gd name="T42" fmla="*/ 310 w 557"/>
                <a:gd name="T43" fmla="*/ 563 h 617"/>
                <a:gd name="T44" fmla="*/ 394 w 557"/>
                <a:gd name="T45" fmla="*/ 557 h 617"/>
                <a:gd name="T46" fmla="*/ 477 w 557"/>
                <a:gd name="T47" fmla="*/ 557 h 617"/>
                <a:gd name="T48" fmla="*/ 557 w 557"/>
                <a:gd name="T49" fmla="*/ 477 h 617"/>
                <a:gd name="T50" fmla="*/ 557 w 557"/>
                <a:gd name="T51" fmla="*/ 80 h 617"/>
                <a:gd name="T52" fmla="*/ 477 w 557"/>
                <a:gd name="T53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617">
                  <a:moveTo>
                    <a:pt x="477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521"/>
                    <a:pt x="36" y="557"/>
                    <a:pt x="80" y="557"/>
                  </a:cubicBezTo>
                  <a:cubicBezTo>
                    <a:pt x="163" y="557"/>
                    <a:pt x="163" y="557"/>
                    <a:pt x="163" y="557"/>
                  </a:cubicBezTo>
                  <a:cubicBezTo>
                    <a:pt x="207" y="557"/>
                    <a:pt x="245" y="560"/>
                    <a:pt x="247" y="563"/>
                  </a:cubicBezTo>
                  <a:cubicBezTo>
                    <a:pt x="247" y="563"/>
                    <a:pt x="248" y="564"/>
                    <a:pt x="248" y="565"/>
                  </a:cubicBezTo>
                  <a:cubicBezTo>
                    <a:pt x="251" y="569"/>
                    <a:pt x="251" y="569"/>
                    <a:pt x="251" y="569"/>
                  </a:cubicBezTo>
                  <a:cubicBezTo>
                    <a:pt x="255" y="577"/>
                    <a:pt x="255" y="577"/>
                    <a:pt x="255" y="577"/>
                  </a:cubicBezTo>
                  <a:cubicBezTo>
                    <a:pt x="255" y="577"/>
                    <a:pt x="255" y="577"/>
                    <a:pt x="255" y="577"/>
                  </a:cubicBezTo>
                  <a:cubicBezTo>
                    <a:pt x="258" y="582"/>
                    <a:pt x="261" y="588"/>
                    <a:pt x="265" y="593"/>
                  </a:cubicBezTo>
                  <a:cubicBezTo>
                    <a:pt x="265" y="593"/>
                    <a:pt x="265" y="593"/>
                    <a:pt x="265" y="593"/>
                  </a:cubicBezTo>
                  <a:cubicBezTo>
                    <a:pt x="278" y="617"/>
                    <a:pt x="278" y="617"/>
                    <a:pt x="278" y="617"/>
                  </a:cubicBezTo>
                  <a:cubicBezTo>
                    <a:pt x="292" y="593"/>
                    <a:pt x="292" y="593"/>
                    <a:pt x="292" y="593"/>
                  </a:cubicBezTo>
                  <a:cubicBezTo>
                    <a:pt x="297" y="586"/>
                    <a:pt x="297" y="586"/>
                    <a:pt x="297" y="586"/>
                  </a:cubicBezTo>
                  <a:cubicBezTo>
                    <a:pt x="302" y="576"/>
                    <a:pt x="302" y="576"/>
                    <a:pt x="302" y="576"/>
                  </a:cubicBezTo>
                  <a:cubicBezTo>
                    <a:pt x="304" y="574"/>
                    <a:pt x="305" y="572"/>
                    <a:pt x="306" y="570"/>
                  </a:cubicBezTo>
                  <a:cubicBezTo>
                    <a:pt x="306" y="569"/>
                    <a:pt x="306" y="569"/>
                    <a:pt x="306" y="569"/>
                  </a:cubicBezTo>
                  <a:cubicBezTo>
                    <a:pt x="307" y="568"/>
                    <a:pt x="307" y="568"/>
                    <a:pt x="307" y="568"/>
                  </a:cubicBezTo>
                  <a:cubicBezTo>
                    <a:pt x="308" y="567"/>
                    <a:pt x="308" y="566"/>
                    <a:pt x="308" y="566"/>
                  </a:cubicBezTo>
                  <a:cubicBezTo>
                    <a:pt x="310" y="563"/>
                    <a:pt x="310" y="563"/>
                    <a:pt x="310" y="563"/>
                  </a:cubicBezTo>
                  <a:cubicBezTo>
                    <a:pt x="312" y="560"/>
                    <a:pt x="350" y="557"/>
                    <a:pt x="394" y="557"/>
                  </a:cubicBezTo>
                  <a:cubicBezTo>
                    <a:pt x="477" y="557"/>
                    <a:pt x="477" y="557"/>
                    <a:pt x="477" y="557"/>
                  </a:cubicBezTo>
                  <a:cubicBezTo>
                    <a:pt x="521" y="557"/>
                    <a:pt x="557" y="521"/>
                    <a:pt x="557" y="477"/>
                  </a:cubicBezTo>
                  <a:cubicBezTo>
                    <a:pt x="557" y="80"/>
                    <a:pt x="557" y="80"/>
                    <a:pt x="557" y="80"/>
                  </a:cubicBezTo>
                  <a:cubicBezTo>
                    <a:pt x="557" y="36"/>
                    <a:pt x="521" y="0"/>
                    <a:pt x="477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21600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3798098" y="4674648"/>
              <a:ext cx="988717" cy="1094611"/>
            </a:xfrm>
            <a:custGeom>
              <a:avLst/>
              <a:gdLst>
                <a:gd name="T0" fmla="*/ 80 w 557"/>
                <a:gd name="T1" fmla="*/ 618 h 618"/>
                <a:gd name="T2" fmla="*/ 477 w 557"/>
                <a:gd name="T3" fmla="*/ 618 h 618"/>
                <a:gd name="T4" fmla="*/ 557 w 557"/>
                <a:gd name="T5" fmla="*/ 538 h 618"/>
                <a:gd name="T6" fmla="*/ 557 w 557"/>
                <a:gd name="T7" fmla="*/ 141 h 618"/>
                <a:gd name="T8" fmla="*/ 477 w 557"/>
                <a:gd name="T9" fmla="*/ 61 h 618"/>
                <a:gd name="T10" fmla="*/ 394 w 557"/>
                <a:gd name="T11" fmla="*/ 61 h 618"/>
                <a:gd name="T12" fmla="*/ 310 w 557"/>
                <a:gd name="T13" fmla="*/ 55 h 618"/>
                <a:gd name="T14" fmla="*/ 309 w 557"/>
                <a:gd name="T15" fmla="*/ 53 h 618"/>
                <a:gd name="T16" fmla="*/ 306 w 557"/>
                <a:gd name="T17" fmla="*/ 49 h 618"/>
                <a:gd name="T18" fmla="*/ 302 w 557"/>
                <a:gd name="T19" fmla="*/ 41 h 618"/>
                <a:gd name="T20" fmla="*/ 302 w 557"/>
                <a:gd name="T21" fmla="*/ 41 h 618"/>
                <a:gd name="T22" fmla="*/ 292 w 557"/>
                <a:gd name="T23" fmla="*/ 25 h 618"/>
                <a:gd name="T24" fmla="*/ 292 w 557"/>
                <a:gd name="T25" fmla="*/ 24 h 618"/>
                <a:gd name="T26" fmla="*/ 279 w 557"/>
                <a:gd name="T27" fmla="*/ 0 h 618"/>
                <a:gd name="T28" fmla="*/ 265 w 557"/>
                <a:gd name="T29" fmla="*/ 24 h 618"/>
                <a:gd name="T30" fmla="*/ 260 w 557"/>
                <a:gd name="T31" fmla="*/ 32 h 618"/>
                <a:gd name="T32" fmla="*/ 255 w 557"/>
                <a:gd name="T33" fmla="*/ 42 h 618"/>
                <a:gd name="T34" fmla="*/ 251 w 557"/>
                <a:gd name="T35" fmla="*/ 48 h 618"/>
                <a:gd name="T36" fmla="*/ 251 w 557"/>
                <a:gd name="T37" fmla="*/ 49 h 618"/>
                <a:gd name="T38" fmla="*/ 250 w 557"/>
                <a:gd name="T39" fmla="*/ 50 h 618"/>
                <a:gd name="T40" fmla="*/ 249 w 557"/>
                <a:gd name="T41" fmla="*/ 52 h 618"/>
                <a:gd name="T42" fmla="*/ 247 w 557"/>
                <a:gd name="T43" fmla="*/ 55 h 618"/>
                <a:gd name="T44" fmla="*/ 163 w 557"/>
                <a:gd name="T45" fmla="*/ 61 h 618"/>
                <a:gd name="T46" fmla="*/ 80 w 557"/>
                <a:gd name="T47" fmla="*/ 61 h 618"/>
                <a:gd name="T48" fmla="*/ 0 w 557"/>
                <a:gd name="T49" fmla="*/ 141 h 618"/>
                <a:gd name="T50" fmla="*/ 0 w 557"/>
                <a:gd name="T51" fmla="*/ 538 h 618"/>
                <a:gd name="T52" fmla="*/ 80 w 557"/>
                <a:gd name="T53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618">
                  <a:moveTo>
                    <a:pt x="80" y="618"/>
                  </a:moveTo>
                  <a:cubicBezTo>
                    <a:pt x="477" y="618"/>
                    <a:pt x="477" y="618"/>
                    <a:pt x="477" y="618"/>
                  </a:cubicBezTo>
                  <a:cubicBezTo>
                    <a:pt x="521" y="618"/>
                    <a:pt x="557" y="582"/>
                    <a:pt x="557" y="538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7" y="97"/>
                    <a:pt x="521" y="61"/>
                    <a:pt x="477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350" y="61"/>
                    <a:pt x="312" y="58"/>
                    <a:pt x="310" y="55"/>
                  </a:cubicBezTo>
                  <a:cubicBezTo>
                    <a:pt x="310" y="54"/>
                    <a:pt x="309" y="54"/>
                    <a:pt x="309" y="53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2" y="41"/>
                    <a:pt x="302" y="41"/>
                    <a:pt x="302" y="41"/>
                  </a:cubicBezTo>
                  <a:cubicBezTo>
                    <a:pt x="302" y="41"/>
                    <a:pt x="302" y="41"/>
                    <a:pt x="302" y="41"/>
                  </a:cubicBezTo>
                  <a:cubicBezTo>
                    <a:pt x="299" y="36"/>
                    <a:pt x="296" y="30"/>
                    <a:pt x="292" y="25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65" y="24"/>
                    <a:pt x="265" y="24"/>
                    <a:pt x="265" y="24"/>
                  </a:cubicBezTo>
                  <a:cubicBezTo>
                    <a:pt x="260" y="32"/>
                    <a:pt x="260" y="32"/>
                    <a:pt x="260" y="32"/>
                  </a:cubicBezTo>
                  <a:cubicBezTo>
                    <a:pt x="255" y="42"/>
                    <a:pt x="255" y="42"/>
                    <a:pt x="255" y="42"/>
                  </a:cubicBezTo>
                  <a:cubicBezTo>
                    <a:pt x="253" y="44"/>
                    <a:pt x="252" y="46"/>
                    <a:pt x="251" y="48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0" y="50"/>
                    <a:pt x="250" y="50"/>
                    <a:pt x="250" y="50"/>
                  </a:cubicBezTo>
                  <a:cubicBezTo>
                    <a:pt x="250" y="51"/>
                    <a:pt x="249" y="51"/>
                    <a:pt x="249" y="52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45" y="58"/>
                    <a:pt x="207" y="61"/>
                    <a:pt x="163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36" y="61"/>
                    <a:pt x="0" y="97"/>
                    <a:pt x="0" y="141"/>
                  </a:cubicBezTo>
                  <a:cubicBezTo>
                    <a:pt x="0" y="538"/>
                    <a:pt x="0" y="538"/>
                    <a:pt x="0" y="538"/>
                  </a:cubicBezTo>
                  <a:cubicBezTo>
                    <a:pt x="0" y="582"/>
                    <a:pt x="36" y="618"/>
                    <a:pt x="80" y="618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21600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3798098" y="3545484"/>
              <a:ext cx="2111194" cy="2223776"/>
            </a:xfrm>
            <a:custGeom>
              <a:avLst/>
              <a:gdLst>
                <a:gd name="T0" fmla="*/ 80 w 1190"/>
                <a:gd name="T1" fmla="*/ 620 h 1255"/>
                <a:gd name="T2" fmla="*/ 554 w 1190"/>
                <a:gd name="T3" fmla="*/ 620 h 1255"/>
                <a:gd name="T4" fmla="*/ 634 w 1190"/>
                <a:gd name="T5" fmla="*/ 700 h 1255"/>
                <a:gd name="T6" fmla="*/ 634 w 1190"/>
                <a:gd name="T7" fmla="*/ 1175 h 1255"/>
                <a:gd name="T8" fmla="*/ 714 w 1190"/>
                <a:gd name="T9" fmla="*/ 1255 h 1255"/>
                <a:gd name="T10" fmla="*/ 1110 w 1190"/>
                <a:gd name="T11" fmla="*/ 1255 h 1255"/>
                <a:gd name="T12" fmla="*/ 1190 w 1190"/>
                <a:gd name="T13" fmla="*/ 1175 h 1255"/>
                <a:gd name="T14" fmla="*/ 1190 w 1190"/>
                <a:gd name="T15" fmla="*/ 145 h 1255"/>
                <a:gd name="T16" fmla="*/ 1110 w 1190"/>
                <a:gd name="T17" fmla="*/ 65 h 1255"/>
                <a:gd name="T18" fmla="*/ 712 w 1190"/>
                <a:gd name="T19" fmla="*/ 65 h 1255"/>
                <a:gd name="T20" fmla="*/ 628 w 1190"/>
                <a:gd name="T21" fmla="*/ 57 h 1255"/>
                <a:gd name="T22" fmla="*/ 620 w 1190"/>
                <a:gd name="T23" fmla="*/ 44 h 1255"/>
                <a:gd name="T24" fmla="*/ 595 w 1190"/>
                <a:gd name="T25" fmla="*/ 0 h 1255"/>
                <a:gd name="T26" fmla="*/ 570 w 1190"/>
                <a:gd name="T27" fmla="*/ 44 h 1255"/>
                <a:gd name="T28" fmla="*/ 562 w 1190"/>
                <a:gd name="T29" fmla="*/ 57 h 1255"/>
                <a:gd name="T30" fmla="*/ 478 w 1190"/>
                <a:gd name="T31" fmla="*/ 65 h 1255"/>
                <a:gd name="T32" fmla="*/ 80 w 1190"/>
                <a:gd name="T33" fmla="*/ 65 h 1255"/>
                <a:gd name="T34" fmla="*/ 0 w 1190"/>
                <a:gd name="T35" fmla="*/ 145 h 1255"/>
                <a:gd name="T36" fmla="*/ 0 w 1190"/>
                <a:gd name="T37" fmla="*/ 540 h 1255"/>
                <a:gd name="T38" fmla="*/ 80 w 1190"/>
                <a:gd name="T39" fmla="*/ 62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0" h="1255">
                  <a:moveTo>
                    <a:pt x="80" y="620"/>
                  </a:moveTo>
                  <a:cubicBezTo>
                    <a:pt x="554" y="620"/>
                    <a:pt x="554" y="620"/>
                    <a:pt x="554" y="620"/>
                  </a:cubicBezTo>
                  <a:cubicBezTo>
                    <a:pt x="598" y="620"/>
                    <a:pt x="634" y="656"/>
                    <a:pt x="634" y="700"/>
                  </a:cubicBezTo>
                  <a:cubicBezTo>
                    <a:pt x="634" y="1175"/>
                    <a:pt x="634" y="1175"/>
                    <a:pt x="634" y="1175"/>
                  </a:cubicBezTo>
                  <a:cubicBezTo>
                    <a:pt x="634" y="1219"/>
                    <a:pt x="670" y="1255"/>
                    <a:pt x="714" y="1255"/>
                  </a:cubicBezTo>
                  <a:cubicBezTo>
                    <a:pt x="1110" y="1255"/>
                    <a:pt x="1110" y="1255"/>
                    <a:pt x="1110" y="1255"/>
                  </a:cubicBezTo>
                  <a:cubicBezTo>
                    <a:pt x="1154" y="1255"/>
                    <a:pt x="1190" y="1219"/>
                    <a:pt x="1190" y="1175"/>
                  </a:cubicBezTo>
                  <a:cubicBezTo>
                    <a:pt x="1190" y="145"/>
                    <a:pt x="1190" y="145"/>
                    <a:pt x="1190" y="145"/>
                  </a:cubicBezTo>
                  <a:cubicBezTo>
                    <a:pt x="1190" y="101"/>
                    <a:pt x="1154" y="65"/>
                    <a:pt x="1110" y="65"/>
                  </a:cubicBezTo>
                  <a:cubicBezTo>
                    <a:pt x="712" y="65"/>
                    <a:pt x="712" y="65"/>
                    <a:pt x="712" y="65"/>
                  </a:cubicBezTo>
                  <a:cubicBezTo>
                    <a:pt x="668" y="65"/>
                    <a:pt x="630" y="61"/>
                    <a:pt x="628" y="57"/>
                  </a:cubicBezTo>
                  <a:cubicBezTo>
                    <a:pt x="626" y="55"/>
                    <a:pt x="624" y="50"/>
                    <a:pt x="620" y="4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70" y="44"/>
                    <a:pt x="570" y="44"/>
                    <a:pt x="570" y="44"/>
                  </a:cubicBezTo>
                  <a:cubicBezTo>
                    <a:pt x="566" y="50"/>
                    <a:pt x="564" y="55"/>
                    <a:pt x="562" y="57"/>
                  </a:cubicBezTo>
                  <a:cubicBezTo>
                    <a:pt x="560" y="61"/>
                    <a:pt x="522" y="65"/>
                    <a:pt x="478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36" y="65"/>
                    <a:pt x="0" y="101"/>
                    <a:pt x="0" y="145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584"/>
                    <a:pt x="36" y="620"/>
                    <a:pt x="80" y="62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5268049" y="5152196"/>
              <a:ext cx="271478" cy="177445"/>
            </a:xfrm>
            <a:custGeom>
              <a:avLst/>
              <a:gdLst>
                <a:gd name="connsiteX0" fmla="*/ 192447 w 506413"/>
                <a:gd name="connsiteY0" fmla="*/ 181356 h 331006"/>
                <a:gd name="connsiteX1" fmla="*/ 253206 w 506413"/>
                <a:gd name="connsiteY1" fmla="*/ 231542 h 331006"/>
                <a:gd name="connsiteX2" fmla="*/ 316497 w 506413"/>
                <a:gd name="connsiteY2" fmla="*/ 181356 h 331006"/>
                <a:gd name="connsiteX3" fmla="*/ 362068 w 506413"/>
                <a:gd name="connsiteY3" fmla="*/ 216486 h 331006"/>
                <a:gd name="connsiteX4" fmla="*/ 493713 w 506413"/>
                <a:gd name="connsiteY4" fmla="*/ 319366 h 331006"/>
                <a:gd name="connsiteX5" fmla="*/ 407637 w 506413"/>
                <a:gd name="connsiteY5" fmla="*/ 329403 h 331006"/>
                <a:gd name="connsiteX6" fmla="*/ 253206 w 506413"/>
                <a:gd name="connsiteY6" fmla="*/ 329403 h 331006"/>
                <a:gd name="connsiteX7" fmla="*/ 93712 w 506413"/>
                <a:gd name="connsiteY7" fmla="*/ 329403 h 331006"/>
                <a:gd name="connsiteX8" fmla="*/ 12700 w 506413"/>
                <a:gd name="connsiteY8" fmla="*/ 319366 h 331006"/>
                <a:gd name="connsiteX9" fmla="*/ 149409 w 506413"/>
                <a:gd name="connsiteY9" fmla="*/ 213977 h 331006"/>
                <a:gd name="connsiteX10" fmla="*/ 192447 w 506413"/>
                <a:gd name="connsiteY10" fmla="*/ 181356 h 331006"/>
                <a:gd name="connsiteX11" fmla="*/ 0 w 506413"/>
                <a:gd name="connsiteY11" fmla="*/ 32131 h 331006"/>
                <a:gd name="connsiteX12" fmla="*/ 174625 w 506413"/>
                <a:gd name="connsiteY12" fmla="*/ 168330 h 331006"/>
                <a:gd name="connsiteX13" fmla="*/ 0 w 506413"/>
                <a:gd name="connsiteY13" fmla="*/ 302006 h 331006"/>
                <a:gd name="connsiteX14" fmla="*/ 0 w 506413"/>
                <a:gd name="connsiteY14" fmla="*/ 32131 h 331006"/>
                <a:gd name="connsiteX15" fmla="*/ 506413 w 506413"/>
                <a:gd name="connsiteY15" fmla="*/ 28956 h 331006"/>
                <a:gd name="connsiteX16" fmla="*/ 506413 w 506413"/>
                <a:gd name="connsiteY16" fmla="*/ 302006 h 331006"/>
                <a:gd name="connsiteX17" fmla="*/ 331788 w 506413"/>
                <a:gd name="connsiteY17" fmla="*/ 168009 h 331006"/>
                <a:gd name="connsiteX18" fmla="*/ 506413 w 506413"/>
                <a:gd name="connsiteY18" fmla="*/ 28956 h 331006"/>
                <a:gd name="connsiteX19" fmla="*/ 455106 w 506413"/>
                <a:gd name="connsiteY19" fmla="*/ 35 h 331006"/>
                <a:gd name="connsiteX20" fmla="*/ 493713 w 506413"/>
                <a:gd name="connsiteY20" fmla="*/ 11728 h 331006"/>
                <a:gd name="connsiteX21" fmla="*/ 374726 w 506413"/>
                <a:gd name="connsiteY21" fmla="*/ 105274 h 331006"/>
                <a:gd name="connsiteX22" fmla="*/ 291181 w 506413"/>
                <a:gd name="connsiteY22" fmla="*/ 168480 h 331006"/>
                <a:gd name="connsiteX23" fmla="*/ 253206 w 506413"/>
                <a:gd name="connsiteY23" fmla="*/ 198819 h 331006"/>
                <a:gd name="connsiteX24" fmla="*/ 215232 w 506413"/>
                <a:gd name="connsiteY24" fmla="*/ 168480 h 331006"/>
                <a:gd name="connsiteX25" fmla="*/ 134219 w 506413"/>
                <a:gd name="connsiteY25" fmla="*/ 105274 h 331006"/>
                <a:gd name="connsiteX26" fmla="*/ 12700 w 506413"/>
                <a:gd name="connsiteY26" fmla="*/ 11728 h 331006"/>
                <a:gd name="connsiteX27" fmla="*/ 54788 w 506413"/>
                <a:gd name="connsiteY27" fmla="*/ 35 h 331006"/>
                <a:gd name="connsiteX28" fmla="*/ 98776 w 506413"/>
                <a:gd name="connsiteY28" fmla="*/ 1615 h 331006"/>
                <a:gd name="connsiteX29" fmla="*/ 253206 w 506413"/>
                <a:gd name="connsiteY29" fmla="*/ 1615 h 331006"/>
                <a:gd name="connsiteX30" fmla="*/ 412701 w 506413"/>
                <a:gd name="connsiteY30" fmla="*/ 1615 h 331006"/>
                <a:gd name="connsiteX31" fmla="*/ 455106 w 506413"/>
                <a:gd name="connsiteY31" fmla="*/ 35 h 33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6413" h="331006">
                  <a:moveTo>
                    <a:pt x="192447" y="181356"/>
                  </a:moveTo>
                  <a:cubicBezTo>
                    <a:pt x="212700" y="198921"/>
                    <a:pt x="232953" y="213977"/>
                    <a:pt x="253206" y="231542"/>
                  </a:cubicBezTo>
                  <a:cubicBezTo>
                    <a:pt x="265864" y="221505"/>
                    <a:pt x="301308" y="181356"/>
                    <a:pt x="316497" y="181356"/>
                  </a:cubicBezTo>
                  <a:cubicBezTo>
                    <a:pt x="326624" y="181356"/>
                    <a:pt x="354473" y="211468"/>
                    <a:pt x="362068" y="216486"/>
                  </a:cubicBezTo>
                  <a:cubicBezTo>
                    <a:pt x="407637" y="251616"/>
                    <a:pt x="450675" y="286746"/>
                    <a:pt x="493713" y="319366"/>
                  </a:cubicBezTo>
                  <a:cubicBezTo>
                    <a:pt x="475992" y="336931"/>
                    <a:pt x="430422" y="329403"/>
                    <a:pt x="407637" y="329403"/>
                  </a:cubicBezTo>
                  <a:cubicBezTo>
                    <a:pt x="357004" y="329403"/>
                    <a:pt x="306371" y="329403"/>
                    <a:pt x="253206" y="329403"/>
                  </a:cubicBezTo>
                  <a:cubicBezTo>
                    <a:pt x="200042" y="329403"/>
                    <a:pt x="146877" y="329403"/>
                    <a:pt x="93712" y="329403"/>
                  </a:cubicBezTo>
                  <a:cubicBezTo>
                    <a:pt x="70928" y="329403"/>
                    <a:pt x="30421" y="336931"/>
                    <a:pt x="12700" y="319366"/>
                  </a:cubicBezTo>
                  <a:cubicBezTo>
                    <a:pt x="58269" y="284236"/>
                    <a:pt x="103839" y="249107"/>
                    <a:pt x="149409" y="213977"/>
                  </a:cubicBezTo>
                  <a:cubicBezTo>
                    <a:pt x="154472" y="211468"/>
                    <a:pt x="189915" y="181356"/>
                    <a:pt x="192447" y="181356"/>
                  </a:cubicBezTo>
                  <a:close/>
                  <a:moveTo>
                    <a:pt x="0" y="32131"/>
                  </a:moveTo>
                  <a:cubicBezTo>
                    <a:pt x="58208" y="77531"/>
                    <a:pt x="116416" y="122930"/>
                    <a:pt x="174625" y="168330"/>
                  </a:cubicBezTo>
                  <a:cubicBezTo>
                    <a:pt x="116416" y="213729"/>
                    <a:pt x="58208" y="256607"/>
                    <a:pt x="0" y="302006"/>
                  </a:cubicBezTo>
                  <a:cubicBezTo>
                    <a:pt x="0" y="211207"/>
                    <a:pt x="0" y="120408"/>
                    <a:pt x="0" y="32131"/>
                  </a:cubicBezTo>
                  <a:close/>
                  <a:moveTo>
                    <a:pt x="506413" y="28956"/>
                  </a:moveTo>
                  <a:cubicBezTo>
                    <a:pt x="506413" y="119973"/>
                    <a:pt x="506413" y="210990"/>
                    <a:pt x="506413" y="302006"/>
                  </a:cubicBezTo>
                  <a:cubicBezTo>
                    <a:pt x="448205" y="256498"/>
                    <a:pt x="389997" y="213518"/>
                    <a:pt x="331788" y="168009"/>
                  </a:cubicBezTo>
                  <a:cubicBezTo>
                    <a:pt x="389997" y="122501"/>
                    <a:pt x="448205" y="76993"/>
                    <a:pt x="506413" y="28956"/>
                  </a:cubicBezTo>
                  <a:close/>
                  <a:moveTo>
                    <a:pt x="455106" y="35"/>
                  </a:moveTo>
                  <a:cubicBezTo>
                    <a:pt x="470296" y="351"/>
                    <a:pt x="484853" y="2880"/>
                    <a:pt x="493713" y="11728"/>
                  </a:cubicBezTo>
                  <a:cubicBezTo>
                    <a:pt x="453207" y="42068"/>
                    <a:pt x="415232" y="72407"/>
                    <a:pt x="374726" y="105274"/>
                  </a:cubicBezTo>
                  <a:cubicBezTo>
                    <a:pt x="346878" y="125500"/>
                    <a:pt x="319029" y="148254"/>
                    <a:pt x="291181" y="168480"/>
                  </a:cubicBezTo>
                  <a:cubicBezTo>
                    <a:pt x="283586" y="173537"/>
                    <a:pt x="263333" y="198819"/>
                    <a:pt x="253206" y="198819"/>
                  </a:cubicBezTo>
                  <a:cubicBezTo>
                    <a:pt x="245611" y="198819"/>
                    <a:pt x="222826" y="173537"/>
                    <a:pt x="215232" y="168480"/>
                  </a:cubicBezTo>
                  <a:cubicBezTo>
                    <a:pt x="187383" y="148254"/>
                    <a:pt x="162067" y="125500"/>
                    <a:pt x="134219" y="105274"/>
                  </a:cubicBezTo>
                  <a:cubicBezTo>
                    <a:pt x="93712" y="72407"/>
                    <a:pt x="53206" y="42068"/>
                    <a:pt x="12700" y="11728"/>
                  </a:cubicBezTo>
                  <a:cubicBezTo>
                    <a:pt x="22826" y="2880"/>
                    <a:pt x="38649" y="351"/>
                    <a:pt x="54788" y="35"/>
                  </a:cubicBezTo>
                  <a:cubicBezTo>
                    <a:pt x="70928" y="-281"/>
                    <a:pt x="87383" y="1615"/>
                    <a:pt x="98776" y="1615"/>
                  </a:cubicBezTo>
                  <a:cubicBezTo>
                    <a:pt x="149409" y="1615"/>
                    <a:pt x="202573" y="1615"/>
                    <a:pt x="253206" y="1615"/>
                  </a:cubicBezTo>
                  <a:cubicBezTo>
                    <a:pt x="306371" y="1615"/>
                    <a:pt x="359536" y="1615"/>
                    <a:pt x="412701" y="1615"/>
                  </a:cubicBezTo>
                  <a:cubicBezTo>
                    <a:pt x="424093" y="1615"/>
                    <a:pt x="439916" y="-281"/>
                    <a:pt x="455106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7406301" y="4674648"/>
              <a:ext cx="987601" cy="1094611"/>
            </a:xfrm>
            <a:custGeom>
              <a:avLst/>
              <a:gdLst>
                <a:gd name="T0" fmla="*/ 477 w 557"/>
                <a:gd name="T1" fmla="*/ 618 h 618"/>
                <a:gd name="T2" fmla="*/ 80 w 557"/>
                <a:gd name="T3" fmla="*/ 618 h 618"/>
                <a:gd name="T4" fmla="*/ 0 w 557"/>
                <a:gd name="T5" fmla="*/ 538 h 618"/>
                <a:gd name="T6" fmla="*/ 0 w 557"/>
                <a:gd name="T7" fmla="*/ 141 h 618"/>
                <a:gd name="T8" fmla="*/ 80 w 557"/>
                <a:gd name="T9" fmla="*/ 61 h 618"/>
                <a:gd name="T10" fmla="*/ 163 w 557"/>
                <a:gd name="T11" fmla="*/ 61 h 618"/>
                <a:gd name="T12" fmla="*/ 247 w 557"/>
                <a:gd name="T13" fmla="*/ 55 h 618"/>
                <a:gd name="T14" fmla="*/ 248 w 557"/>
                <a:gd name="T15" fmla="*/ 53 h 618"/>
                <a:gd name="T16" fmla="*/ 251 w 557"/>
                <a:gd name="T17" fmla="*/ 49 h 618"/>
                <a:gd name="T18" fmla="*/ 255 w 557"/>
                <a:gd name="T19" fmla="*/ 41 h 618"/>
                <a:gd name="T20" fmla="*/ 255 w 557"/>
                <a:gd name="T21" fmla="*/ 41 h 618"/>
                <a:gd name="T22" fmla="*/ 265 w 557"/>
                <a:gd name="T23" fmla="*/ 25 h 618"/>
                <a:gd name="T24" fmla="*/ 265 w 557"/>
                <a:gd name="T25" fmla="*/ 24 h 618"/>
                <a:gd name="T26" fmla="*/ 278 w 557"/>
                <a:gd name="T27" fmla="*/ 0 h 618"/>
                <a:gd name="T28" fmla="*/ 292 w 557"/>
                <a:gd name="T29" fmla="*/ 24 h 618"/>
                <a:gd name="T30" fmla="*/ 297 w 557"/>
                <a:gd name="T31" fmla="*/ 32 h 618"/>
                <a:gd name="T32" fmla="*/ 302 w 557"/>
                <a:gd name="T33" fmla="*/ 42 h 618"/>
                <a:gd name="T34" fmla="*/ 306 w 557"/>
                <a:gd name="T35" fmla="*/ 48 h 618"/>
                <a:gd name="T36" fmla="*/ 306 w 557"/>
                <a:gd name="T37" fmla="*/ 49 h 618"/>
                <a:gd name="T38" fmla="*/ 307 w 557"/>
                <a:gd name="T39" fmla="*/ 50 h 618"/>
                <a:gd name="T40" fmla="*/ 308 w 557"/>
                <a:gd name="T41" fmla="*/ 52 h 618"/>
                <a:gd name="T42" fmla="*/ 310 w 557"/>
                <a:gd name="T43" fmla="*/ 55 h 618"/>
                <a:gd name="T44" fmla="*/ 394 w 557"/>
                <a:gd name="T45" fmla="*/ 61 h 618"/>
                <a:gd name="T46" fmla="*/ 477 w 557"/>
                <a:gd name="T47" fmla="*/ 61 h 618"/>
                <a:gd name="T48" fmla="*/ 557 w 557"/>
                <a:gd name="T49" fmla="*/ 141 h 618"/>
                <a:gd name="T50" fmla="*/ 557 w 557"/>
                <a:gd name="T51" fmla="*/ 538 h 618"/>
                <a:gd name="T52" fmla="*/ 477 w 557"/>
                <a:gd name="T53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618">
                  <a:moveTo>
                    <a:pt x="477" y="618"/>
                  </a:moveTo>
                  <a:cubicBezTo>
                    <a:pt x="80" y="618"/>
                    <a:pt x="80" y="618"/>
                    <a:pt x="80" y="618"/>
                  </a:cubicBezTo>
                  <a:cubicBezTo>
                    <a:pt x="36" y="618"/>
                    <a:pt x="0" y="582"/>
                    <a:pt x="0" y="538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97"/>
                    <a:pt x="36" y="61"/>
                    <a:pt x="80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207" y="61"/>
                    <a:pt x="245" y="58"/>
                    <a:pt x="247" y="55"/>
                  </a:cubicBezTo>
                  <a:cubicBezTo>
                    <a:pt x="247" y="54"/>
                    <a:pt x="248" y="54"/>
                    <a:pt x="248" y="53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5" y="41"/>
                    <a:pt x="255" y="41"/>
                    <a:pt x="255" y="41"/>
                  </a:cubicBezTo>
                  <a:cubicBezTo>
                    <a:pt x="255" y="41"/>
                    <a:pt x="255" y="41"/>
                    <a:pt x="255" y="41"/>
                  </a:cubicBezTo>
                  <a:cubicBezTo>
                    <a:pt x="258" y="36"/>
                    <a:pt x="261" y="30"/>
                    <a:pt x="265" y="25"/>
                  </a:cubicBezTo>
                  <a:cubicBezTo>
                    <a:pt x="265" y="24"/>
                    <a:pt x="265" y="24"/>
                    <a:pt x="265" y="24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302" y="42"/>
                    <a:pt x="302" y="42"/>
                    <a:pt x="302" y="42"/>
                  </a:cubicBezTo>
                  <a:cubicBezTo>
                    <a:pt x="304" y="44"/>
                    <a:pt x="305" y="46"/>
                    <a:pt x="306" y="4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7" y="50"/>
                    <a:pt x="307" y="50"/>
                    <a:pt x="307" y="50"/>
                  </a:cubicBezTo>
                  <a:cubicBezTo>
                    <a:pt x="308" y="51"/>
                    <a:pt x="308" y="51"/>
                    <a:pt x="308" y="52"/>
                  </a:cubicBezTo>
                  <a:cubicBezTo>
                    <a:pt x="310" y="55"/>
                    <a:pt x="310" y="55"/>
                    <a:pt x="310" y="55"/>
                  </a:cubicBezTo>
                  <a:cubicBezTo>
                    <a:pt x="312" y="58"/>
                    <a:pt x="350" y="61"/>
                    <a:pt x="394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521" y="61"/>
                    <a:pt x="557" y="97"/>
                    <a:pt x="557" y="141"/>
                  </a:cubicBezTo>
                  <a:cubicBezTo>
                    <a:pt x="557" y="538"/>
                    <a:pt x="557" y="538"/>
                    <a:pt x="557" y="538"/>
                  </a:cubicBezTo>
                  <a:cubicBezTo>
                    <a:pt x="557" y="582"/>
                    <a:pt x="521" y="618"/>
                    <a:pt x="477" y="61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216000" rIns="91440" bIns="4572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6169011" y="3660295"/>
              <a:ext cx="2224891" cy="2108965"/>
            </a:xfrm>
            <a:custGeom>
              <a:avLst/>
              <a:gdLst>
                <a:gd name="T0" fmla="*/ 542 w 1254"/>
                <a:gd name="T1" fmla="*/ 0 h 1190"/>
                <a:gd name="T2" fmla="*/ 541 w 1254"/>
                <a:gd name="T3" fmla="*/ 0 h 1190"/>
                <a:gd name="T4" fmla="*/ 144 w 1254"/>
                <a:gd name="T5" fmla="*/ 0 h 1190"/>
                <a:gd name="T6" fmla="*/ 64 w 1254"/>
                <a:gd name="T7" fmla="*/ 80 h 1190"/>
                <a:gd name="T8" fmla="*/ 64 w 1254"/>
                <a:gd name="T9" fmla="*/ 477 h 1190"/>
                <a:gd name="T10" fmla="*/ 56 w 1254"/>
                <a:gd name="T11" fmla="*/ 562 h 1190"/>
                <a:gd name="T12" fmla="*/ 43 w 1254"/>
                <a:gd name="T13" fmla="*/ 570 h 1190"/>
                <a:gd name="T14" fmla="*/ 0 w 1254"/>
                <a:gd name="T15" fmla="*/ 595 h 1190"/>
                <a:gd name="T16" fmla="*/ 43 w 1254"/>
                <a:gd name="T17" fmla="*/ 620 h 1190"/>
                <a:gd name="T18" fmla="*/ 56 w 1254"/>
                <a:gd name="T19" fmla="*/ 627 h 1190"/>
                <a:gd name="T20" fmla="*/ 64 w 1254"/>
                <a:gd name="T21" fmla="*/ 712 h 1190"/>
                <a:gd name="T22" fmla="*/ 64 w 1254"/>
                <a:gd name="T23" fmla="*/ 1110 h 1190"/>
                <a:gd name="T24" fmla="*/ 64 w 1254"/>
                <a:gd name="T25" fmla="*/ 1110 h 1190"/>
                <a:gd name="T26" fmla="*/ 122 w 1254"/>
                <a:gd name="T27" fmla="*/ 1186 h 1190"/>
                <a:gd name="T28" fmla="*/ 128 w 1254"/>
                <a:gd name="T29" fmla="*/ 1188 h 1190"/>
                <a:gd name="T30" fmla="*/ 144 w 1254"/>
                <a:gd name="T31" fmla="*/ 1190 h 1190"/>
                <a:gd name="T32" fmla="*/ 540 w 1254"/>
                <a:gd name="T33" fmla="*/ 1190 h 1190"/>
                <a:gd name="T34" fmla="*/ 620 w 1254"/>
                <a:gd name="T35" fmla="*/ 1110 h 1190"/>
                <a:gd name="T36" fmla="*/ 620 w 1254"/>
                <a:gd name="T37" fmla="*/ 635 h 1190"/>
                <a:gd name="T38" fmla="*/ 631 w 1254"/>
                <a:gd name="T39" fmla="*/ 595 h 1190"/>
                <a:gd name="T40" fmla="*/ 700 w 1254"/>
                <a:gd name="T41" fmla="*/ 555 h 1190"/>
                <a:gd name="T42" fmla="*/ 1174 w 1254"/>
                <a:gd name="T43" fmla="*/ 555 h 1190"/>
                <a:gd name="T44" fmla="*/ 1254 w 1254"/>
                <a:gd name="T45" fmla="*/ 475 h 1190"/>
                <a:gd name="T46" fmla="*/ 1254 w 1254"/>
                <a:gd name="T47" fmla="*/ 80 h 1190"/>
                <a:gd name="T48" fmla="*/ 1174 w 1254"/>
                <a:gd name="T49" fmla="*/ 0 h 1190"/>
                <a:gd name="T50" fmla="*/ 776 w 1254"/>
                <a:gd name="T51" fmla="*/ 0 h 1190"/>
                <a:gd name="T52" fmla="*/ 542 w 1254"/>
                <a:gd name="T53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4" h="1190">
                  <a:moveTo>
                    <a:pt x="542" y="0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00" y="0"/>
                    <a:pt x="64" y="36"/>
                    <a:pt x="64" y="80"/>
                  </a:cubicBezTo>
                  <a:cubicBezTo>
                    <a:pt x="64" y="477"/>
                    <a:pt x="64" y="477"/>
                    <a:pt x="64" y="477"/>
                  </a:cubicBezTo>
                  <a:cubicBezTo>
                    <a:pt x="64" y="521"/>
                    <a:pt x="61" y="560"/>
                    <a:pt x="56" y="562"/>
                  </a:cubicBezTo>
                  <a:cubicBezTo>
                    <a:pt x="54" y="564"/>
                    <a:pt x="49" y="566"/>
                    <a:pt x="43" y="570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43" y="620"/>
                    <a:pt x="43" y="620"/>
                    <a:pt x="43" y="620"/>
                  </a:cubicBezTo>
                  <a:cubicBezTo>
                    <a:pt x="49" y="623"/>
                    <a:pt x="54" y="626"/>
                    <a:pt x="56" y="627"/>
                  </a:cubicBezTo>
                  <a:cubicBezTo>
                    <a:pt x="61" y="630"/>
                    <a:pt x="64" y="668"/>
                    <a:pt x="64" y="712"/>
                  </a:cubicBezTo>
                  <a:cubicBezTo>
                    <a:pt x="64" y="1110"/>
                    <a:pt x="64" y="1110"/>
                    <a:pt x="64" y="1110"/>
                  </a:cubicBezTo>
                  <a:cubicBezTo>
                    <a:pt x="64" y="1110"/>
                    <a:pt x="64" y="1110"/>
                    <a:pt x="64" y="1110"/>
                  </a:cubicBezTo>
                  <a:cubicBezTo>
                    <a:pt x="64" y="1146"/>
                    <a:pt x="89" y="1176"/>
                    <a:pt x="122" y="1186"/>
                  </a:cubicBezTo>
                  <a:cubicBezTo>
                    <a:pt x="124" y="1187"/>
                    <a:pt x="126" y="1187"/>
                    <a:pt x="128" y="1188"/>
                  </a:cubicBezTo>
                  <a:cubicBezTo>
                    <a:pt x="133" y="1189"/>
                    <a:pt x="139" y="1190"/>
                    <a:pt x="144" y="1190"/>
                  </a:cubicBezTo>
                  <a:cubicBezTo>
                    <a:pt x="540" y="1190"/>
                    <a:pt x="540" y="1190"/>
                    <a:pt x="540" y="1190"/>
                  </a:cubicBezTo>
                  <a:cubicBezTo>
                    <a:pt x="584" y="1190"/>
                    <a:pt x="620" y="1154"/>
                    <a:pt x="620" y="1110"/>
                  </a:cubicBezTo>
                  <a:cubicBezTo>
                    <a:pt x="620" y="635"/>
                    <a:pt x="620" y="635"/>
                    <a:pt x="620" y="635"/>
                  </a:cubicBezTo>
                  <a:cubicBezTo>
                    <a:pt x="620" y="621"/>
                    <a:pt x="624" y="607"/>
                    <a:pt x="631" y="595"/>
                  </a:cubicBezTo>
                  <a:cubicBezTo>
                    <a:pt x="645" y="571"/>
                    <a:pt x="670" y="555"/>
                    <a:pt x="700" y="555"/>
                  </a:cubicBezTo>
                  <a:cubicBezTo>
                    <a:pt x="1174" y="555"/>
                    <a:pt x="1174" y="555"/>
                    <a:pt x="1174" y="555"/>
                  </a:cubicBezTo>
                  <a:cubicBezTo>
                    <a:pt x="1218" y="555"/>
                    <a:pt x="1254" y="519"/>
                    <a:pt x="1254" y="475"/>
                  </a:cubicBezTo>
                  <a:cubicBezTo>
                    <a:pt x="1254" y="80"/>
                    <a:pt x="1254" y="80"/>
                    <a:pt x="1254" y="80"/>
                  </a:cubicBezTo>
                  <a:cubicBezTo>
                    <a:pt x="1254" y="36"/>
                    <a:pt x="1218" y="0"/>
                    <a:pt x="1174" y="0"/>
                  </a:cubicBezTo>
                  <a:cubicBezTo>
                    <a:pt x="776" y="0"/>
                    <a:pt x="776" y="0"/>
                    <a:pt x="776" y="0"/>
                  </a:cubicBezTo>
                  <a:lnTo>
                    <a:pt x="542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6607407" y="5121654"/>
              <a:ext cx="325942" cy="266387"/>
            </a:xfrm>
            <a:custGeom>
              <a:avLst/>
              <a:gdLst>
                <a:gd name="connsiteX0" fmla="*/ 291307 w 608013"/>
                <a:gd name="connsiteY0" fmla="*/ 133350 h 496918"/>
                <a:gd name="connsiteX1" fmla="*/ 263525 w 608013"/>
                <a:gd name="connsiteY1" fmla="*/ 161132 h 496918"/>
                <a:gd name="connsiteX2" fmla="*/ 291307 w 608013"/>
                <a:gd name="connsiteY2" fmla="*/ 188914 h 496918"/>
                <a:gd name="connsiteX3" fmla="*/ 319089 w 608013"/>
                <a:gd name="connsiteY3" fmla="*/ 161132 h 496918"/>
                <a:gd name="connsiteX4" fmla="*/ 291307 w 608013"/>
                <a:gd name="connsiteY4" fmla="*/ 133350 h 496918"/>
                <a:gd name="connsiteX5" fmla="*/ 210345 w 608013"/>
                <a:gd name="connsiteY5" fmla="*/ 133350 h 496918"/>
                <a:gd name="connsiteX6" fmla="*/ 182563 w 608013"/>
                <a:gd name="connsiteY6" fmla="*/ 161132 h 496918"/>
                <a:gd name="connsiteX7" fmla="*/ 210345 w 608013"/>
                <a:gd name="connsiteY7" fmla="*/ 188914 h 496918"/>
                <a:gd name="connsiteX8" fmla="*/ 238127 w 608013"/>
                <a:gd name="connsiteY8" fmla="*/ 161132 h 496918"/>
                <a:gd name="connsiteX9" fmla="*/ 210345 w 608013"/>
                <a:gd name="connsiteY9" fmla="*/ 133350 h 496918"/>
                <a:gd name="connsiteX10" fmla="*/ 129382 w 608013"/>
                <a:gd name="connsiteY10" fmla="*/ 133350 h 496918"/>
                <a:gd name="connsiteX11" fmla="*/ 101600 w 608013"/>
                <a:gd name="connsiteY11" fmla="*/ 161132 h 496918"/>
                <a:gd name="connsiteX12" fmla="*/ 129382 w 608013"/>
                <a:gd name="connsiteY12" fmla="*/ 188914 h 496918"/>
                <a:gd name="connsiteX13" fmla="*/ 157164 w 608013"/>
                <a:gd name="connsiteY13" fmla="*/ 161132 h 496918"/>
                <a:gd name="connsiteX14" fmla="*/ 129382 w 608013"/>
                <a:gd name="connsiteY14" fmla="*/ 133350 h 496918"/>
                <a:gd name="connsiteX15" fmla="*/ 448484 w 608013"/>
                <a:gd name="connsiteY15" fmla="*/ 117475 h 496918"/>
                <a:gd name="connsiteX16" fmla="*/ 582691 w 608013"/>
                <a:gd name="connsiteY16" fmla="*/ 117475 h 496918"/>
                <a:gd name="connsiteX17" fmla="*/ 608013 w 608013"/>
                <a:gd name="connsiteY17" fmla="*/ 145277 h 496918"/>
                <a:gd name="connsiteX18" fmla="*/ 608013 w 608013"/>
                <a:gd name="connsiteY18" fmla="*/ 395497 h 496918"/>
                <a:gd name="connsiteX19" fmla="*/ 582691 w 608013"/>
                <a:gd name="connsiteY19" fmla="*/ 420771 h 496918"/>
                <a:gd name="connsiteX20" fmla="*/ 521918 w 608013"/>
                <a:gd name="connsiteY20" fmla="*/ 420771 h 496918"/>
                <a:gd name="connsiteX21" fmla="*/ 539644 w 608013"/>
                <a:gd name="connsiteY21" fmla="*/ 483958 h 496918"/>
                <a:gd name="connsiteX22" fmla="*/ 526983 w 608013"/>
                <a:gd name="connsiteY22" fmla="*/ 491540 h 496918"/>
                <a:gd name="connsiteX23" fmla="*/ 440887 w 608013"/>
                <a:gd name="connsiteY23" fmla="*/ 420771 h 496918"/>
                <a:gd name="connsiteX24" fmla="*/ 223118 w 608013"/>
                <a:gd name="connsiteY24" fmla="*/ 420771 h 496918"/>
                <a:gd name="connsiteX25" fmla="*/ 195263 w 608013"/>
                <a:gd name="connsiteY25" fmla="*/ 395497 h 496918"/>
                <a:gd name="connsiteX26" fmla="*/ 195263 w 608013"/>
                <a:gd name="connsiteY26" fmla="*/ 337365 h 496918"/>
                <a:gd name="connsiteX27" fmla="*/ 402904 w 608013"/>
                <a:gd name="connsiteY27" fmla="*/ 337365 h 496918"/>
                <a:gd name="connsiteX28" fmla="*/ 448484 w 608013"/>
                <a:gd name="connsiteY28" fmla="*/ 291870 h 496918"/>
                <a:gd name="connsiteX29" fmla="*/ 448484 w 608013"/>
                <a:gd name="connsiteY29" fmla="*/ 117475 h 496918"/>
                <a:gd name="connsiteX30" fmla="*/ 25322 w 608013"/>
                <a:gd name="connsiteY30" fmla="*/ 0 h 496918"/>
                <a:gd name="connsiteX31" fmla="*/ 384896 w 608013"/>
                <a:gd name="connsiteY31" fmla="*/ 0 h 496918"/>
                <a:gd name="connsiteX32" fmla="*/ 412750 w 608013"/>
                <a:gd name="connsiteY32" fmla="*/ 25189 h 496918"/>
                <a:gd name="connsiteX33" fmla="*/ 412750 w 608013"/>
                <a:gd name="connsiteY33" fmla="*/ 274553 h 496918"/>
                <a:gd name="connsiteX34" fmla="*/ 384896 w 608013"/>
                <a:gd name="connsiteY34" fmla="*/ 302260 h 496918"/>
                <a:gd name="connsiteX35" fmla="*/ 146868 w 608013"/>
                <a:gd name="connsiteY35" fmla="*/ 302260 h 496918"/>
                <a:gd name="connsiteX36" fmla="*/ 63305 w 608013"/>
                <a:gd name="connsiteY36" fmla="*/ 372788 h 496918"/>
                <a:gd name="connsiteX37" fmla="*/ 53177 w 608013"/>
                <a:gd name="connsiteY37" fmla="*/ 377825 h 496918"/>
                <a:gd name="connsiteX38" fmla="*/ 48112 w 608013"/>
                <a:gd name="connsiteY38" fmla="*/ 362712 h 496918"/>
                <a:gd name="connsiteX39" fmla="*/ 65838 w 608013"/>
                <a:gd name="connsiteY39" fmla="*/ 302260 h 496918"/>
                <a:gd name="connsiteX40" fmla="*/ 25322 w 608013"/>
                <a:gd name="connsiteY40" fmla="*/ 302260 h 496918"/>
                <a:gd name="connsiteX41" fmla="*/ 0 w 608013"/>
                <a:gd name="connsiteY41" fmla="*/ 274553 h 496918"/>
                <a:gd name="connsiteX42" fmla="*/ 0 w 608013"/>
                <a:gd name="connsiteY42" fmla="*/ 25189 h 496918"/>
                <a:gd name="connsiteX43" fmla="*/ 25322 w 608013"/>
                <a:gd name="connsiteY43" fmla="*/ 0 h 49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8013" h="496918">
                  <a:moveTo>
                    <a:pt x="291307" y="133350"/>
                  </a:moveTo>
                  <a:cubicBezTo>
                    <a:pt x="275963" y="133350"/>
                    <a:pt x="263525" y="145788"/>
                    <a:pt x="263525" y="161132"/>
                  </a:cubicBezTo>
                  <a:cubicBezTo>
                    <a:pt x="263525" y="176476"/>
                    <a:pt x="275963" y="188914"/>
                    <a:pt x="291307" y="188914"/>
                  </a:cubicBezTo>
                  <a:cubicBezTo>
                    <a:pt x="306651" y="188914"/>
                    <a:pt x="319089" y="176476"/>
                    <a:pt x="319089" y="161132"/>
                  </a:cubicBezTo>
                  <a:cubicBezTo>
                    <a:pt x="319089" y="145788"/>
                    <a:pt x="306651" y="133350"/>
                    <a:pt x="291307" y="133350"/>
                  </a:cubicBezTo>
                  <a:close/>
                  <a:moveTo>
                    <a:pt x="210345" y="133350"/>
                  </a:moveTo>
                  <a:cubicBezTo>
                    <a:pt x="195001" y="133350"/>
                    <a:pt x="182563" y="145788"/>
                    <a:pt x="182563" y="161132"/>
                  </a:cubicBezTo>
                  <a:cubicBezTo>
                    <a:pt x="182563" y="176476"/>
                    <a:pt x="195001" y="188914"/>
                    <a:pt x="210345" y="188914"/>
                  </a:cubicBezTo>
                  <a:cubicBezTo>
                    <a:pt x="225689" y="188914"/>
                    <a:pt x="238127" y="176476"/>
                    <a:pt x="238127" y="161132"/>
                  </a:cubicBezTo>
                  <a:cubicBezTo>
                    <a:pt x="238127" y="145788"/>
                    <a:pt x="225689" y="133350"/>
                    <a:pt x="210345" y="133350"/>
                  </a:cubicBezTo>
                  <a:close/>
                  <a:moveTo>
                    <a:pt x="129382" y="133350"/>
                  </a:moveTo>
                  <a:cubicBezTo>
                    <a:pt x="114038" y="133350"/>
                    <a:pt x="101600" y="145788"/>
                    <a:pt x="101600" y="161132"/>
                  </a:cubicBezTo>
                  <a:cubicBezTo>
                    <a:pt x="101600" y="176476"/>
                    <a:pt x="114038" y="188914"/>
                    <a:pt x="129382" y="188914"/>
                  </a:cubicBezTo>
                  <a:cubicBezTo>
                    <a:pt x="144726" y="188914"/>
                    <a:pt x="157164" y="176476"/>
                    <a:pt x="157164" y="161132"/>
                  </a:cubicBezTo>
                  <a:cubicBezTo>
                    <a:pt x="157164" y="145788"/>
                    <a:pt x="144726" y="133350"/>
                    <a:pt x="129382" y="133350"/>
                  </a:cubicBezTo>
                  <a:close/>
                  <a:moveTo>
                    <a:pt x="448484" y="117475"/>
                  </a:moveTo>
                  <a:cubicBezTo>
                    <a:pt x="448484" y="117475"/>
                    <a:pt x="448484" y="117475"/>
                    <a:pt x="582691" y="117475"/>
                  </a:cubicBezTo>
                  <a:cubicBezTo>
                    <a:pt x="597884" y="117475"/>
                    <a:pt x="608013" y="130113"/>
                    <a:pt x="608013" y="145277"/>
                  </a:cubicBezTo>
                  <a:cubicBezTo>
                    <a:pt x="608013" y="145277"/>
                    <a:pt x="608013" y="145277"/>
                    <a:pt x="608013" y="395497"/>
                  </a:cubicBezTo>
                  <a:cubicBezTo>
                    <a:pt x="608013" y="408134"/>
                    <a:pt x="597884" y="420771"/>
                    <a:pt x="582691" y="420771"/>
                  </a:cubicBezTo>
                  <a:cubicBezTo>
                    <a:pt x="582691" y="420771"/>
                    <a:pt x="582691" y="420771"/>
                    <a:pt x="521918" y="420771"/>
                  </a:cubicBezTo>
                  <a:cubicBezTo>
                    <a:pt x="521918" y="420771"/>
                    <a:pt x="521918" y="420771"/>
                    <a:pt x="539644" y="483958"/>
                  </a:cubicBezTo>
                  <a:cubicBezTo>
                    <a:pt x="544708" y="496595"/>
                    <a:pt x="537111" y="501650"/>
                    <a:pt x="526983" y="491540"/>
                  </a:cubicBezTo>
                  <a:cubicBezTo>
                    <a:pt x="526983" y="491540"/>
                    <a:pt x="526983" y="491540"/>
                    <a:pt x="440887" y="420771"/>
                  </a:cubicBezTo>
                  <a:cubicBezTo>
                    <a:pt x="440887" y="420771"/>
                    <a:pt x="440887" y="420771"/>
                    <a:pt x="223118" y="420771"/>
                  </a:cubicBezTo>
                  <a:cubicBezTo>
                    <a:pt x="207924" y="420771"/>
                    <a:pt x="195263" y="408134"/>
                    <a:pt x="195263" y="395497"/>
                  </a:cubicBezTo>
                  <a:cubicBezTo>
                    <a:pt x="195263" y="395497"/>
                    <a:pt x="195263" y="395497"/>
                    <a:pt x="195263" y="337365"/>
                  </a:cubicBezTo>
                  <a:cubicBezTo>
                    <a:pt x="195263" y="337365"/>
                    <a:pt x="195263" y="337365"/>
                    <a:pt x="402904" y="337365"/>
                  </a:cubicBezTo>
                  <a:cubicBezTo>
                    <a:pt x="428226" y="337365"/>
                    <a:pt x="448484" y="317145"/>
                    <a:pt x="448484" y="291870"/>
                  </a:cubicBezTo>
                  <a:cubicBezTo>
                    <a:pt x="448484" y="291870"/>
                    <a:pt x="448484" y="291870"/>
                    <a:pt x="448484" y="117475"/>
                  </a:cubicBezTo>
                  <a:close/>
                  <a:moveTo>
                    <a:pt x="25322" y="0"/>
                  </a:moveTo>
                  <a:cubicBezTo>
                    <a:pt x="25322" y="0"/>
                    <a:pt x="25322" y="0"/>
                    <a:pt x="384896" y="0"/>
                  </a:cubicBezTo>
                  <a:cubicBezTo>
                    <a:pt x="400089" y="0"/>
                    <a:pt x="412750" y="12594"/>
                    <a:pt x="412750" y="25189"/>
                  </a:cubicBezTo>
                  <a:cubicBezTo>
                    <a:pt x="412750" y="25189"/>
                    <a:pt x="412750" y="25189"/>
                    <a:pt x="412750" y="274553"/>
                  </a:cubicBezTo>
                  <a:cubicBezTo>
                    <a:pt x="412750" y="289666"/>
                    <a:pt x="400089" y="302260"/>
                    <a:pt x="384896" y="302260"/>
                  </a:cubicBezTo>
                  <a:cubicBezTo>
                    <a:pt x="384896" y="302260"/>
                    <a:pt x="384896" y="302260"/>
                    <a:pt x="146868" y="302260"/>
                  </a:cubicBezTo>
                  <a:cubicBezTo>
                    <a:pt x="146868" y="302260"/>
                    <a:pt x="146868" y="302260"/>
                    <a:pt x="63305" y="372788"/>
                  </a:cubicBezTo>
                  <a:cubicBezTo>
                    <a:pt x="58241" y="375306"/>
                    <a:pt x="55709" y="377825"/>
                    <a:pt x="53177" y="377825"/>
                  </a:cubicBezTo>
                  <a:cubicBezTo>
                    <a:pt x="48112" y="377825"/>
                    <a:pt x="45580" y="372788"/>
                    <a:pt x="48112" y="362712"/>
                  </a:cubicBezTo>
                  <a:cubicBezTo>
                    <a:pt x="48112" y="362712"/>
                    <a:pt x="48112" y="362712"/>
                    <a:pt x="65838" y="302260"/>
                  </a:cubicBezTo>
                  <a:cubicBezTo>
                    <a:pt x="65838" y="302260"/>
                    <a:pt x="65838" y="302260"/>
                    <a:pt x="25322" y="302260"/>
                  </a:cubicBezTo>
                  <a:cubicBezTo>
                    <a:pt x="10129" y="302260"/>
                    <a:pt x="0" y="289666"/>
                    <a:pt x="0" y="274553"/>
                  </a:cubicBezTo>
                  <a:cubicBezTo>
                    <a:pt x="0" y="274553"/>
                    <a:pt x="0" y="274553"/>
                    <a:pt x="0" y="25189"/>
                  </a:cubicBezTo>
                  <a:cubicBezTo>
                    <a:pt x="0" y="12594"/>
                    <a:pt x="10129" y="0"/>
                    <a:pt x="253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433490" y="2519345"/>
              <a:ext cx="954107" cy="4001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861251" y="2519345"/>
              <a:ext cx="954107" cy="4001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4433490" y="3924531"/>
              <a:ext cx="954107" cy="4001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861251" y="3924531"/>
              <a:ext cx="954107" cy="4001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2166" y="1371730"/>
            <a:ext cx="8779668" cy="2400041"/>
            <a:chOff x="242888" y="2048993"/>
            <a:chExt cx="11706224" cy="3200055"/>
          </a:xfrm>
        </p:grpSpPr>
        <p:grpSp>
          <p:nvGrpSpPr>
            <p:cNvPr id="6" name="组合 5"/>
            <p:cNvGrpSpPr/>
            <p:nvPr/>
          </p:nvGrpSpPr>
          <p:grpSpPr>
            <a:xfrm>
              <a:off x="242888" y="2048993"/>
              <a:ext cx="3297607" cy="723852"/>
              <a:chOff x="719666" y="2048993"/>
              <a:chExt cx="3288101" cy="723852"/>
            </a:xfrm>
          </p:grpSpPr>
          <p:sp>
            <p:nvSpPr>
              <p:cNvPr id="16" name="文本框 142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62500" lnSpcReduction="20000"/>
              </a:bodyPr>
              <a:lstStyle/>
              <a:p>
                <a:pPr algn="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651506" y="2048993"/>
              <a:ext cx="3297606" cy="723852"/>
              <a:chOff x="719666" y="2048993"/>
              <a:chExt cx="3288101" cy="723852"/>
            </a:xfrm>
          </p:grpSpPr>
          <p:sp>
            <p:nvSpPr>
              <p:cNvPr id="14" name="文本框 145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62500" lnSpcReduction="20000"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42888" y="4525196"/>
              <a:ext cx="3297607" cy="723852"/>
              <a:chOff x="719666" y="2048993"/>
              <a:chExt cx="3288101" cy="723852"/>
            </a:xfrm>
          </p:grpSpPr>
          <p:sp>
            <p:nvSpPr>
              <p:cNvPr id="12" name="文本框 148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62500" lnSpcReduction="20000"/>
              </a:bodyPr>
              <a:lstStyle/>
              <a:p>
                <a:pPr algn="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651506" y="4525196"/>
              <a:ext cx="3297606" cy="723852"/>
              <a:chOff x="719666" y="2048993"/>
              <a:chExt cx="3288101" cy="723852"/>
            </a:xfrm>
          </p:grpSpPr>
          <p:sp>
            <p:nvSpPr>
              <p:cNvPr id="10" name="文本框 151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62500" lnSpcReduction="20000"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</p:grpSp>
      <p:sp>
        <p:nvSpPr>
          <p:cNvPr id="34" name="Title 1"/>
          <p:cNvSpPr txBox="1">
            <a:spLocks/>
          </p:cNvSpPr>
          <p:nvPr/>
        </p:nvSpPr>
        <p:spPr>
          <a:xfrm>
            <a:off x="611560" y="175643"/>
            <a:ext cx="31683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28DC34A-7BA2-427C-9F17-F9047B2F1717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A9DD0C55-9083-4B04-9AAF-19565D7D0410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49B886F1-A126-49C1-80E8-7632121B195A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3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4"/>
          <p:cNvSpPr/>
          <p:nvPr/>
        </p:nvSpPr>
        <p:spPr>
          <a:xfrm>
            <a:off x="4785289" y="1239417"/>
            <a:ext cx="436843" cy="4368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Oval 23"/>
          <p:cNvSpPr/>
          <p:nvPr/>
        </p:nvSpPr>
        <p:spPr>
          <a:xfrm>
            <a:off x="4785289" y="1879055"/>
            <a:ext cx="436843" cy="4368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Oval 33"/>
          <p:cNvSpPr/>
          <p:nvPr/>
        </p:nvSpPr>
        <p:spPr>
          <a:xfrm>
            <a:off x="4785289" y="2518692"/>
            <a:ext cx="436843" cy="4368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Oval 40"/>
          <p:cNvSpPr/>
          <p:nvPr/>
        </p:nvSpPr>
        <p:spPr>
          <a:xfrm>
            <a:off x="4785289" y="3158329"/>
            <a:ext cx="436843" cy="4368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5" name="Group 41"/>
          <p:cNvGrpSpPr/>
          <p:nvPr/>
        </p:nvGrpSpPr>
        <p:grpSpPr>
          <a:xfrm>
            <a:off x="3544536" y="1509976"/>
            <a:ext cx="1181658" cy="1851286"/>
            <a:chOff x="4832354" y="2627863"/>
            <a:chExt cx="1290716" cy="2882302"/>
          </a:xfrm>
        </p:grpSpPr>
        <p:grpSp>
          <p:nvGrpSpPr>
            <p:cNvPr id="36" name="Group 42"/>
            <p:cNvGrpSpPr/>
            <p:nvPr/>
          </p:nvGrpSpPr>
          <p:grpSpPr>
            <a:xfrm>
              <a:off x="5656050" y="2627863"/>
              <a:ext cx="411375" cy="1103472"/>
              <a:chOff x="5656050" y="2477928"/>
              <a:chExt cx="411375" cy="1103472"/>
            </a:xfrm>
          </p:grpSpPr>
          <p:cxnSp>
            <p:nvCxnSpPr>
              <p:cNvPr id="44" name="Straight Connector 50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51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43"/>
            <p:cNvCxnSpPr/>
            <p:nvPr/>
          </p:nvCxnSpPr>
          <p:spPr>
            <a:xfrm flipH="1">
              <a:off x="4832354" y="3581400"/>
              <a:ext cx="123507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4"/>
            <p:cNvGrpSpPr/>
            <p:nvPr/>
          </p:nvGrpSpPr>
          <p:grpSpPr>
            <a:xfrm flipV="1">
              <a:off x="5429250" y="3250149"/>
              <a:ext cx="638175" cy="1103472"/>
              <a:chOff x="5656050" y="2477928"/>
              <a:chExt cx="411375" cy="1103472"/>
            </a:xfrm>
          </p:grpSpPr>
          <p:cxnSp>
            <p:nvCxnSpPr>
              <p:cNvPr id="42" name="Straight Connector 48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45"/>
            <p:cNvGrpSpPr/>
            <p:nvPr/>
          </p:nvGrpSpPr>
          <p:grpSpPr>
            <a:xfrm flipV="1">
              <a:off x="5246765" y="4406693"/>
              <a:ext cx="876305" cy="1103472"/>
              <a:chOff x="5682165" y="4387818"/>
              <a:chExt cx="411377" cy="1103472"/>
            </a:xfrm>
          </p:grpSpPr>
          <p:cxnSp>
            <p:nvCxnSpPr>
              <p:cNvPr id="40" name="Straight Connector 46"/>
              <p:cNvCxnSpPr/>
              <p:nvPr/>
            </p:nvCxnSpPr>
            <p:spPr>
              <a:xfrm flipH="1">
                <a:off x="5682169" y="438781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5682165" y="438781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"/>
          <p:cNvGrpSpPr/>
          <p:nvPr/>
        </p:nvGrpSpPr>
        <p:grpSpPr>
          <a:xfrm>
            <a:off x="5295350" y="1189433"/>
            <a:ext cx="2206685" cy="507927"/>
            <a:chOff x="7222206" y="2322208"/>
            <a:chExt cx="2942246" cy="677236"/>
          </a:xfrm>
        </p:grpSpPr>
        <p:sp>
          <p:nvSpPr>
            <p:cNvPr id="34" name="Rectangle 73"/>
            <p:cNvSpPr/>
            <p:nvPr/>
          </p:nvSpPr>
          <p:spPr>
            <a:xfrm>
              <a:off x="7222206" y="251610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35" name="TextBox 74"/>
            <p:cNvSpPr txBox="1">
              <a:spLocks/>
            </p:cNvSpPr>
            <p:nvPr/>
          </p:nvSpPr>
          <p:spPr bwMode="auto">
            <a:xfrm>
              <a:off x="7222206" y="232220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The title text preset </a:t>
              </a: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5295350" y="1831218"/>
            <a:ext cx="2206685" cy="507927"/>
            <a:chOff x="7222206" y="3154018"/>
            <a:chExt cx="2942246" cy="677236"/>
          </a:xfrm>
        </p:grpSpPr>
        <p:sp>
          <p:nvSpPr>
            <p:cNvPr id="32" name="Rectangle 75"/>
            <p:cNvSpPr/>
            <p:nvPr/>
          </p:nvSpPr>
          <p:spPr>
            <a:xfrm>
              <a:off x="7222206" y="334791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33" name="TextBox 76"/>
            <p:cNvSpPr txBox="1">
              <a:spLocks/>
            </p:cNvSpPr>
            <p:nvPr/>
          </p:nvSpPr>
          <p:spPr bwMode="auto">
            <a:xfrm>
              <a:off x="7222206" y="315401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The title text preset </a:t>
              </a: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5295350" y="2473003"/>
            <a:ext cx="2206685" cy="507927"/>
            <a:chOff x="7222206" y="4013213"/>
            <a:chExt cx="2942246" cy="677236"/>
          </a:xfrm>
        </p:grpSpPr>
        <p:sp>
          <p:nvSpPr>
            <p:cNvPr id="30" name="Rectangle 77"/>
            <p:cNvSpPr/>
            <p:nvPr/>
          </p:nvSpPr>
          <p:spPr>
            <a:xfrm>
              <a:off x="7222206" y="4207112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31" name="TextBox 78"/>
            <p:cNvSpPr txBox="1">
              <a:spLocks/>
            </p:cNvSpPr>
            <p:nvPr/>
          </p:nvSpPr>
          <p:spPr bwMode="auto">
            <a:xfrm>
              <a:off x="7222206" y="4013213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The title text preset </a:t>
              </a:r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5295350" y="3114787"/>
            <a:ext cx="2206685" cy="507927"/>
            <a:chOff x="7222206" y="4889346"/>
            <a:chExt cx="2942246" cy="677236"/>
          </a:xfrm>
        </p:grpSpPr>
        <p:sp>
          <p:nvSpPr>
            <p:cNvPr id="28" name="Rectangle 79"/>
            <p:cNvSpPr/>
            <p:nvPr/>
          </p:nvSpPr>
          <p:spPr>
            <a:xfrm>
              <a:off x="7222206" y="5083245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29" name="TextBox 80"/>
            <p:cNvSpPr txBox="1">
              <a:spLocks/>
            </p:cNvSpPr>
            <p:nvPr/>
          </p:nvSpPr>
          <p:spPr bwMode="auto">
            <a:xfrm>
              <a:off x="7222206" y="4889346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The title text preset </a:t>
              </a:r>
            </a:p>
          </p:txBody>
        </p:sp>
      </p:grpSp>
      <p:sp>
        <p:nvSpPr>
          <p:cNvPr id="20" name="Freeform: Shape 81"/>
          <p:cNvSpPr>
            <a:spLocks/>
          </p:cNvSpPr>
          <p:nvPr/>
        </p:nvSpPr>
        <p:spPr bwMode="auto">
          <a:xfrm>
            <a:off x="4878573" y="1301308"/>
            <a:ext cx="283330" cy="28333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Freeform: Shape 82"/>
          <p:cNvSpPr>
            <a:spLocks/>
          </p:cNvSpPr>
          <p:nvPr/>
        </p:nvSpPr>
        <p:spPr bwMode="auto">
          <a:xfrm>
            <a:off x="4858508" y="1947008"/>
            <a:ext cx="283330" cy="283330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Freeform: Shape 83"/>
          <p:cNvSpPr>
            <a:spLocks/>
          </p:cNvSpPr>
          <p:nvPr/>
        </p:nvSpPr>
        <p:spPr bwMode="auto">
          <a:xfrm>
            <a:off x="4858506" y="3235082"/>
            <a:ext cx="283330" cy="283330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Freeform: Shape 84"/>
          <p:cNvSpPr>
            <a:spLocks/>
          </p:cNvSpPr>
          <p:nvPr/>
        </p:nvSpPr>
        <p:spPr bwMode="auto">
          <a:xfrm>
            <a:off x="4858506" y="2595447"/>
            <a:ext cx="283330" cy="28333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73455" y="1166133"/>
            <a:ext cx="2595251" cy="2411581"/>
            <a:chOff x="1073455" y="1166133"/>
            <a:chExt cx="2595251" cy="2411581"/>
          </a:xfrm>
        </p:grpSpPr>
        <p:sp>
          <p:nvSpPr>
            <p:cNvPr id="4" name="Freeform: Shape 2"/>
            <p:cNvSpPr/>
            <p:nvPr/>
          </p:nvSpPr>
          <p:spPr>
            <a:xfrm>
              <a:off x="1073455" y="1166133"/>
              <a:ext cx="2595251" cy="524971"/>
            </a:xfrm>
            <a:custGeom>
              <a:avLst/>
              <a:gdLst>
                <a:gd name="connsiteX0" fmla="*/ 406399 w 4018173"/>
                <a:gd name="connsiteY0" fmla="*/ 0 h 812801"/>
                <a:gd name="connsiteX1" fmla="*/ 757974 w 4018173"/>
                <a:gd name="connsiteY1" fmla="*/ 0 h 812801"/>
                <a:gd name="connsiteX2" fmla="*/ 757984 w 4018173"/>
                <a:gd name="connsiteY2" fmla="*/ 1 h 812801"/>
                <a:gd name="connsiteX3" fmla="*/ 4018173 w 4018173"/>
                <a:gd name="connsiteY3" fmla="*/ 1 h 812801"/>
                <a:gd name="connsiteX4" fmla="*/ 4018173 w 4018173"/>
                <a:gd name="connsiteY4" fmla="*/ 812801 h 812801"/>
                <a:gd name="connsiteX5" fmla="*/ 449473 w 4018173"/>
                <a:gd name="connsiteY5" fmla="*/ 812801 h 812801"/>
                <a:gd name="connsiteX6" fmla="*/ 449473 w 4018173"/>
                <a:gd name="connsiteY6" fmla="*/ 812798 h 812801"/>
                <a:gd name="connsiteX7" fmla="*/ 406399 w 4018173"/>
                <a:gd name="connsiteY7" fmla="*/ 812798 h 812801"/>
                <a:gd name="connsiteX8" fmla="*/ 0 w 4018173"/>
                <a:gd name="connsiteY8" fmla="*/ 406399 h 812801"/>
                <a:gd name="connsiteX9" fmla="*/ 406399 w 4018173"/>
                <a:gd name="connsiteY9" fmla="*/ 0 h 8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173" h="812801">
                  <a:moveTo>
                    <a:pt x="406399" y="0"/>
                  </a:moveTo>
                  <a:lnTo>
                    <a:pt x="757974" y="0"/>
                  </a:lnTo>
                  <a:lnTo>
                    <a:pt x="757984" y="1"/>
                  </a:lnTo>
                  <a:lnTo>
                    <a:pt x="4018173" y="1"/>
                  </a:lnTo>
                  <a:lnTo>
                    <a:pt x="4018173" y="812801"/>
                  </a:lnTo>
                  <a:lnTo>
                    <a:pt x="449473" y="812801"/>
                  </a:lnTo>
                  <a:lnTo>
                    <a:pt x="449473" y="812798"/>
                  </a:lnTo>
                  <a:lnTo>
                    <a:pt x="406399" y="812798"/>
                  </a:lnTo>
                  <a:cubicBezTo>
                    <a:pt x="181951" y="812798"/>
                    <a:pt x="0" y="630847"/>
                    <a:pt x="0" y="406399"/>
                  </a:cubicBezTo>
                  <a:cubicBezTo>
                    <a:pt x="0" y="181951"/>
                    <a:pt x="181951" y="0"/>
                    <a:pt x="406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Rectangle 3"/>
            <p:cNvSpPr/>
            <p:nvPr/>
          </p:nvSpPr>
          <p:spPr>
            <a:xfrm>
              <a:off x="1363760" y="1874296"/>
              <a:ext cx="2091677" cy="5003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Rectangle 4"/>
            <p:cNvSpPr/>
            <p:nvPr/>
          </p:nvSpPr>
          <p:spPr>
            <a:xfrm>
              <a:off x="1544218" y="2557850"/>
              <a:ext cx="1730761" cy="4347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Parallelogram 5"/>
            <p:cNvSpPr/>
            <p:nvPr/>
          </p:nvSpPr>
          <p:spPr>
            <a:xfrm>
              <a:off x="1363759" y="1691102"/>
              <a:ext cx="2304947" cy="183194"/>
            </a:xfrm>
            <a:prstGeom prst="parallelogram">
              <a:avLst>
                <a:gd name="adj" fmla="val 49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Parallelogram 6"/>
            <p:cNvSpPr/>
            <p:nvPr/>
          </p:nvSpPr>
          <p:spPr>
            <a:xfrm>
              <a:off x="1544217" y="2374657"/>
              <a:ext cx="1911219" cy="183194"/>
            </a:xfrm>
            <a:prstGeom prst="parallelogram">
              <a:avLst>
                <a:gd name="adj" fmla="val 4565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Parallelogram 7"/>
            <p:cNvSpPr/>
            <p:nvPr/>
          </p:nvSpPr>
          <p:spPr>
            <a:xfrm>
              <a:off x="1823107" y="2992591"/>
              <a:ext cx="1451870" cy="183194"/>
            </a:xfrm>
            <a:prstGeom prst="parallelogram">
              <a:avLst>
                <a:gd name="adj" fmla="val 3669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8"/>
            <p:cNvSpPr/>
            <p:nvPr/>
          </p:nvSpPr>
          <p:spPr>
            <a:xfrm>
              <a:off x="1823107" y="3175782"/>
              <a:ext cx="1282109" cy="401932"/>
            </a:xfrm>
            <a:custGeom>
              <a:avLst/>
              <a:gdLst>
                <a:gd name="connsiteX0" fmla="*/ 1131839 w 1985062"/>
                <a:gd name="connsiteY0" fmla="*/ 0 h 622302"/>
                <a:gd name="connsiteX1" fmla="*/ 1673911 w 1985062"/>
                <a:gd name="connsiteY1" fmla="*/ 0 h 622302"/>
                <a:gd name="connsiteX2" fmla="*/ 1985062 w 1985062"/>
                <a:gd name="connsiteY2" fmla="*/ 311151 h 622302"/>
                <a:gd name="connsiteX3" fmla="*/ 1985061 w 1985062"/>
                <a:gd name="connsiteY3" fmla="*/ 311151 h 622302"/>
                <a:gd name="connsiteX4" fmla="*/ 1673910 w 1985062"/>
                <a:gd name="connsiteY4" fmla="*/ 622302 h 622302"/>
                <a:gd name="connsiteX5" fmla="*/ 1564054 w 1985062"/>
                <a:gd name="connsiteY5" fmla="*/ 622302 h 622302"/>
                <a:gd name="connsiteX6" fmla="*/ 1564054 w 1985062"/>
                <a:gd name="connsiteY6" fmla="*/ 622302 h 622302"/>
                <a:gd name="connsiteX7" fmla="*/ 0 w 1985062"/>
                <a:gd name="connsiteY7" fmla="*/ 622302 h 622302"/>
                <a:gd name="connsiteX8" fmla="*/ 0 w 1985062"/>
                <a:gd name="connsiteY8" fmla="*/ 2 h 622302"/>
                <a:gd name="connsiteX9" fmla="*/ 1131819 w 1985062"/>
                <a:gd name="connsiteY9" fmla="*/ 2 h 62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5062" h="622302">
                  <a:moveTo>
                    <a:pt x="1131839" y="0"/>
                  </a:moveTo>
                  <a:lnTo>
                    <a:pt x="1673911" y="0"/>
                  </a:lnTo>
                  <a:cubicBezTo>
                    <a:pt x="1845755" y="0"/>
                    <a:pt x="1985062" y="139307"/>
                    <a:pt x="1985062" y="311151"/>
                  </a:cubicBezTo>
                  <a:lnTo>
                    <a:pt x="1985061" y="311151"/>
                  </a:lnTo>
                  <a:cubicBezTo>
                    <a:pt x="1985061" y="482995"/>
                    <a:pt x="1845754" y="622302"/>
                    <a:pt x="1673910" y="622302"/>
                  </a:cubicBezTo>
                  <a:lnTo>
                    <a:pt x="1564054" y="622302"/>
                  </a:lnTo>
                  <a:lnTo>
                    <a:pt x="1564054" y="622302"/>
                  </a:lnTo>
                  <a:lnTo>
                    <a:pt x="0" y="622302"/>
                  </a:lnTo>
                  <a:lnTo>
                    <a:pt x="0" y="2"/>
                  </a:lnTo>
                  <a:lnTo>
                    <a:pt x="1131819" y="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TextBox 85"/>
            <p:cNvSpPr txBox="1"/>
            <p:nvPr/>
          </p:nvSpPr>
          <p:spPr>
            <a:xfrm>
              <a:off x="1776606" y="1275603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5" name="TextBox 86"/>
            <p:cNvSpPr txBox="1"/>
            <p:nvPr/>
          </p:nvSpPr>
          <p:spPr>
            <a:xfrm>
              <a:off x="1815124" y="1987306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6" name="TextBox 87"/>
            <p:cNvSpPr txBox="1"/>
            <p:nvPr/>
          </p:nvSpPr>
          <p:spPr>
            <a:xfrm>
              <a:off x="1815124" y="2623997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7" name="TextBox 88"/>
            <p:cNvSpPr txBox="1"/>
            <p:nvPr/>
          </p:nvSpPr>
          <p:spPr>
            <a:xfrm>
              <a:off x="1878683" y="3235083"/>
              <a:ext cx="1061829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611560" y="175643"/>
            <a:ext cx="27363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A78C792-6C7A-4763-9AC4-DF0E3C83CFBA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945276AE-C2F6-4519-A546-06A687688F2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B02D2DF1-01AF-48AF-B93E-7537E26BBAEB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5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-289706" y="929468"/>
            <a:ext cx="9888594" cy="4318730"/>
            <a:chOff x="-386275" y="1239292"/>
            <a:chExt cx="13184792" cy="5758306"/>
          </a:xfrm>
        </p:grpSpPr>
        <p:sp>
          <p:nvSpPr>
            <p:cNvPr id="26" name="Freeform: Shape 3"/>
            <p:cNvSpPr/>
            <p:nvPr/>
          </p:nvSpPr>
          <p:spPr>
            <a:xfrm flipH="1">
              <a:off x="-386275" y="1239292"/>
              <a:ext cx="13184792" cy="575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4" y="17"/>
                  </a:moveTo>
                  <a:lnTo>
                    <a:pt x="0" y="21590"/>
                  </a:lnTo>
                  <a:lnTo>
                    <a:pt x="7324" y="21600"/>
                  </a:lnTo>
                  <a:lnTo>
                    <a:pt x="21600" y="0"/>
                  </a:lnTo>
                  <a:lnTo>
                    <a:pt x="20984" y="17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Straight Connector 4"/>
            <p:cNvSpPr/>
            <p:nvPr/>
          </p:nvSpPr>
          <p:spPr>
            <a:xfrm flipH="1" flipV="1">
              <a:off x="15794" y="1387726"/>
              <a:ext cx="10348207" cy="5506854"/>
            </a:xfrm>
            <a:prstGeom prst="line">
              <a:avLst/>
            </a:prstGeom>
            <a:ln w="63500">
              <a:solidFill>
                <a:srgbClr val="FFFFFF"/>
              </a:solidFill>
              <a:custDash>
                <a:ds d="600000" sp="600000"/>
              </a:custDash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12666" y="963530"/>
            <a:ext cx="7029647" cy="3215810"/>
            <a:chOff x="1412666" y="963530"/>
            <a:chExt cx="7029647" cy="3215810"/>
          </a:xfrm>
        </p:grpSpPr>
        <p:sp>
          <p:nvSpPr>
            <p:cNvPr id="5" name="Straight Connector 5"/>
            <p:cNvSpPr/>
            <p:nvPr/>
          </p:nvSpPr>
          <p:spPr>
            <a:xfrm flipV="1">
              <a:off x="1722215" y="1644391"/>
              <a:ext cx="1" cy="296382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  <a:head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1412666" y="1191862"/>
              <a:ext cx="612041" cy="61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wrap="none" lIns="19050" tIns="19050" rIns="19050" bIns="19050" anchor="ctr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2014</a:t>
              </a:r>
            </a:p>
          </p:txBody>
        </p:sp>
        <p:sp>
          <p:nvSpPr>
            <p:cNvPr id="7" name="Straight Connector 7"/>
            <p:cNvSpPr/>
            <p:nvPr/>
          </p:nvSpPr>
          <p:spPr>
            <a:xfrm flipV="1">
              <a:off x="3004122" y="2306053"/>
              <a:ext cx="1" cy="296382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  <a:head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8"/>
            <p:cNvSpPr/>
            <p:nvPr/>
          </p:nvSpPr>
          <p:spPr>
            <a:xfrm>
              <a:off x="2671305" y="1811880"/>
              <a:ext cx="665632" cy="66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2015</a:t>
              </a:r>
            </a:p>
          </p:txBody>
        </p:sp>
        <p:sp>
          <p:nvSpPr>
            <p:cNvPr id="9" name="Rectangle 9"/>
            <p:cNvSpPr/>
            <p:nvPr/>
          </p:nvSpPr>
          <p:spPr>
            <a:xfrm>
              <a:off x="2734786" y="2017797"/>
              <a:ext cx="538670" cy="2537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mc="http://schemas.openxmlformats.org/markup-compatibility/2006" xmlns:a16="http://schemas.microsoft.com/office/drawing/2014/main" xmlns="" val="1"/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Straight Connector 11"/>
            <p:cNvSpPr/>
            <p:nvPr/>
          </p:nvSpPr>
          <p:spPr>
            <a:xfrm flipV="1">
              <a:off x="4419930" y="3014192"/>
              <a:ext cx="1" cy="351198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  <a:head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2"/>
            <p:cNvSpPr/>
            <p:nvPr/>
          </p:nvSpPr>
          <p:spPr>
            <a:xfrm>
              <a:off x="4066569" y="2511380"/>
              <a:ext cx="706724" cy="70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2016</a:t>
              </a:r>
            </a:p>
          </p:txBody>
        </p:sp>
        <p:sp>
          <p:nvSpPr>
            <p:cNvPr id="12" name="Straight Connector 15"/>
            <p:cNvSpPr/>
            <p:nvPr/>
          </p:nvSpPr>
          <p:spPr>
            <a:xfrm flipV="1">
              <a:off x="5960217" y="3791795"/>
              <a:ext cx="1" cy="387545"/>
            </a:xfrm>
            <a:prstGeom prst="line">
              <a:avLst/>
            </a:prstGeom>
            <a:ln w="12700">
              <a:solidFill>
                <a:srgbClr val="A6AAA9"/>
              </a:solidFill>
              <a:miter lim="400000"/>
              <a:headEnd type="triangle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6"/>
            <p:cNvSpPr/>
            <p:nvPr/>
          </p:nvSpPr>
          <p:spPr>
            <a:xfrm>
              <a:off x="5573774" y="3243996"/>
              <a:ext cx="772886" cy="77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2021</a:t>
              </a:r>
            </a:p>
          </p:txBody>
        </p:sp>
        <p:grpSp>
          <p:nvGrpSpPr>
            <p:cNvPr id="14" name="Group 21"/>
            <p:cNvGrpSpPr/>
            <p:nvPr/>
          </p:nvGrpSpPr>
          <p:grpSpPr>
            <a:xfrm>
              <a:off x="1844697" y="963530"/>
              <a:ext cx="6597616" cy="2655755"/>
              <a:chOff x="-7339429" y="1491637"/>
              <a:chExt cx="12671129" cy="3541006"/>
            </a:xfrm>
          </p:grpSpPr>
          <p:grpSp>
            <p:nvGrpSpPr>
              <p:cNvPr id="17" name="Group 24"/>
              <p:cNvGrpSpPr/>
              <p:nvPr/>
            </p:nvGrpSpPr>
            <p:grpSpPr>
              <a:xfrm>
                <a:off x="-7339429" y="1491637"/>
                <a:ext cx="4267242" cy="855634"/>
                <a:chOff x="-7215672" y="1824875"/>
                <a:chExt cx="4267242" cy="855634"/>
              </a:xfrm>
            </p:grpSpPr>
            <p:sp>
              <p:nvSpPr>
                <p:cNvPr id="24" name="TextBox 31"/>
                <p:cNvSpPr txBox="1"/>
                <p:nvPr/>
              </p:nvSpPr>
              <p:spPr>
                <a:xfrm>
                  <a:off x="-6709625" y="2172678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This section is displayed as a text layout placeholder</a:t>
                  </a:r>
                  <a:br>
                    <a:rPr lang="zh-CN" altLang="en-US" sz="1000" dirty="0"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cs typeface="+mn-ea"/>
                      <a:sym typeface="+mn-lt"/>
                    </a:rPr>
                    <a:t>(Theme fonts are recommended)</a:t>
                  </a:r>
                </a:p>
              </p:txBody>
            </p:sp>
            <p:sp>
              <p:nvSpPr>
                <p:cNvPr id="25" name="Rectangle 32"/>
                <p:cNvSpPr/>
                <p:nvPr/>
              </p:nvSpPr>
              <p:spPr>
                <a:xfrm>
                  <a:off x="-7215672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The title text preset</a:t>
                  </a:r>
                </a:p>
              </p:txBody>
            </p:sp>
          </p:grpSp>
          <p:grpSp>
            <p:nvGrpSpPr>
              <p:cNvPr id="18" name="Group 25"/>
              <p:cNvGrpSpPr/>
              <p:nvPr/>
            </p:nvGrpSpPr>
            <p:grpSpPr>
              <a:xfrm>
                <a:off x="-3449859" y="2815545"/>
                <a:ext cx="5676465" cy="815608"/>
                <a:chOff x="-3326102" y="1824875"/>
                <a:chExt cx="5676465" cy="815608"/>
              </a:xfrm>
            </p:grpSpPr>
            <p:sp>
              <p:nvSpPr>
                <p:cNvPr id="22" name="TextBox 29"/>
                <p:cNvSpPr txBox="1"/>
                <p:nvPr/>
              </p:nvSpPr>
              <p:spPr>
                <a:xfrm>
                  <a:off x="-1410832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This section is displayed as a text layout placeholder</a:t>
                  </a:r>
                  <a:br>
                    <a:rPr lang="zh-CN" altLang="en-US" sz="1000" dirty="0"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cs typeface="+mn-ea"/>
                      <a:sym typeface="+mn-lt"/>
                    </a:rPr>
                    <a:t>(Theme fonts are recommended)</a:t>
                  </a:r>
                </a:p>
              </p:txBody>
            </p:sp>
            <p:sp>
              <p:nvSpPr>
                <p:cNvPr id="23" name="Rectangle 30"/>
                <p:cNvSpPr/>
                <p:nvPr/>
              </p:nvSpPr>
              <p:spPr>
                <a:xfrm>
                  <a:off x="-3326102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The title text preset</a:t>
                  </a:r>
                </a:p>
              </p:txBody>
            </p:sp>
          </p:grpSp>
          <p:grpSp>
            <p:nvGrpSpPr>
              <p:cNvPr id="19" name="Group 26"/>
              <p:cNvGrpSpPr/>
              <p:nvPr/>
            </p:nvGrpSpPr>
            <p:grpSpPr>
              <a:xfrm>
                <a:off x="795958" y="4139453"/>
                <a:ext cx="4535742" cy="893190"/>
                <a:chOff x="919715" y="1824875"/>
                <a:chExt cx="4535742" cy="893190"/>
              </a:xfrm>
            </p:grpSpPr>
            <p:sp>
              <p:nvSpPr>
                <p:cNvPr id="20" name="TextBox 27"/>
                <p:cNvSpPr txBox="1"/>
                <p:nvPr/>
              </p:nvSpPr>
              <p:spPr>
                <a:xfrm>
                  <a:off x="1694262" y="2210234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This section is displayed as a text layout placeholder</a:t>
                  </a:r>
                  <a:br>
                    <a:rPr lang="zh-CN" altLang="en-US" sz="1000" dirty="0"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cs typeface="+mn-ea"/>
                      <a:sym typeface="+mn-lt"/>
                    </a:rPr>
                    <a:t>(Theme fonts are recommended)</a:t>
                  </a:r>
                </a:p>
              </p:txBody>
            </p:sp>
            <p:sp>
              <p:nvSpPr>
                <p:cNvPr id="21" name="Rectangle 28"/>
                <p:cNvSpPr/>
                <p:nvPr/>
              </p:nvSpPr>
              <p:spPr>
                <a:xfrm>
                  <a:off x="919715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The title text preset</a:t>
                  </a:r>
                </a:p>
              </p:txBody>
            </p:sp>
          </p:grpSp>
        </p:grpSp>
      </p:grpSp>
      <p:sp>
        <p:nvSpPr>
          <p:cNvPr id="15" name="TextBox 33"/>
          <p:cNvSpPr txBox="1"/>
          <p:nvPr/>
        </p:nvSpPr>
        <p:spPr>
          <a:xfrm>
            <a:off x="952314" y="3014192"/>
            <a:ext cx="1958383" cy="380873"/>
          </a:xfrm>
          <a:prstGeom prst="rect">
            <a:avLst/>
          </a:prstGeom>
          <a:noFill/>
        </p:spPr>
        <p:txBody>
          <a:bodyPr wrap="square" lIns="0" tIns="0" rIns="0" bIns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6" name="Rectangle 34"/>
          <p:cNvSpPr/>
          <p:nvPr/>
        </p:nvSpPr>
        <p:spPr>
          <a:xfrm>
            <a:off x="952314" y="2783359"/>
            <a:ext cx="1958383" cy="230833"/>
          </a:xfrm>
          <a:prstGeom prst="rect">
            <a:avLst/>
          </a:prstGeom>
        </p:spPr>
        <p:txBody>
          <a:bodyPr wrap="none" lIns="0" tIns="0" rIns="0" bIns="0">
            <a:normAutofit lnSpcReduction="10000"/>
          </a:bodyPr>
          <a:lstStyle/>
          <a:p>
            <a:r>
              <a:rPr lang="zh-CN" altLang="en-US" sz="1600" b="1">
                <a:solidFill>
                  <a:schemeClr val="accent3"/>
                </a:solidFill>
                <a:cs typeface="+mn-ea"/>
                <a:sym typeface="+mn-lt"/>
              </a:rPr>
              <a:t>The title text preset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11560" y="175643"/>
            <a:ext cx="30963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9899848-D271-4B74-8622-9A250B1E5732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92B360D1-FE41-48AA-8D2D-1F25567ABE91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7F81F20-9F31-4CAC-BDE6-CB2883F2CEA2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1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lc="http://schemas.openxmlformats.org/drawingml/2006/lockedCanvas" xmlns:ma14="http://schemas.microsoft.com/office/mac/drawingml/2011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355C9A31-B7C7-47C1-AA40-78C9A360BEDC}"/>
              </a:ext>
            </a:extLst>
          </p:cNvPr>
          <p:cNvSpPr/>
          <p:nvPr/>
        </p:nvSpPr>
        <p:spPr>
          <a:xfrm rot="17230580">
            <a:off x="-1249017" y="87640"/>
            <a:ext cx="2763018" cy="2763018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1EEF2AC3-B363-4267-AEA2-A83CD1D74487}"/>
              </a:ext>
            </a:extLst>
          </p:cNvPr>
          <p:cNvSpPr/>
          <p:nvPr/>
        </p:nvSpPr>
        <p:spPr>
          <a:xfrm rot="18958199">
            <a:off x="6105857" y="3029999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3411CDC7-04E5-4841-AECF-7E1A85863333}"/>
              </a:ext>
            </a:extLst>
          </p:cNvPr>
          <p:cNvSpPr/>
          <p:nvPr/>
        </p:nvSpPr>
        <p:spPr>
          <a:xfrm rot="18932100">
            <a:off x="2119255" y="3266285"/>
            <a:ext cx="1159449" cy="1159449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88CBE9B5-565B-46F7-9A81-B97AC99A808F}"/>
              </a:ext>
            </a:extLst>
          </p:cNvPr>
          <p:cNvSpPr/>
          <p:nvPr/>
        </p:nvSpPr>
        <p:spPr>
          <a:xfrm rot="18958199">
            <a:off x="6023820" y="1564981"/>
            <a:ext cx="462942" cy="462942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TextBox 48">
            <a:extLst>
              <a:ext uri="{FF2B5EF4-FFF2-40B4-BE49-F238E27FC236}">
                <a16:creationId xmlns:a16="http://schemas.microsoft.com/office/drawing/2014/main" id="{4E62403E-8AE1-47C1-871D-06610A7FF9AE}"/>
              </a:ext>
            </a:extLst>
          </p:cNvPr>
          <p:cNvSpPr txBox="1"/>
          <p:nvPr/>
        </p:nvSpPr>
        <p:spPr>
          <a:xfrm>
            <a:off x="2988746" y="2224879"/>
            <a:ext cx="52556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title text preset</a:t>
            </a:r>
            <a:endParaRPr lang="en-GB" altLang="zh-CN" sz="4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49">
            <a:extLst>
              <a:ext uri="{FF2B5EF4-FFF2-40B4-BE49-F238E27FC236}">
                <a16:creationId xmlns:a16="http://schemas.microsoft.com/office/drawing/2014/main" id="{D503846B-48E0-4C14-85CB-0E7BE5E09857}"/>
              </a:ext>
            </a:extLst>
          </p:cNvPr>
          <p:cNvSpPr txBox="1"/>
          <p:nvPr/>
        </p:nvSpPr>
        <p:spPr>
          <a:xfrm>
            <a:off x="3707904" y="2903079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the text and click Add the relevant title text</a:t>
            </a:r>
          </a:p>
        </p:txBody>
      </p:sp>
      <p:sp>
        <p:nvSpPr>
          <p:cNvPr id="55" name="TextBox 48">
            <a:extLst>
              <a:ext uri="{FF2B5EF4-FFF2-40B4-BE49-F238E27FC236}">
                <a16:creationId xmlns:a16="http://schemas.microsoft.com/office/drawing/2014/main" id="{965ACB52-05E6-4726-B6BD-98CCEFDFF3D5}"/>
              </a:ext>
            </a:extLst>
          </p:cNvPr>
          <p:cNvSpPr txBox="1"/>
          <p:nvPr/>
        </p:nvSpPr>
        <p:spPr>
          <a:xfrm>
            <a:off x="3924851" y="1086534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en-GB" altLang="zh-CN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52C95A18-AD3F-4510-8231-89D6EC3A3FB2}"/>
              </a:ext>
            </a:extLst>
          </p:cNvPr>
          <p:cNvSpPr/>
          <p:nvPr/>
        </p:nvSpPr>
        <p:spPr>
          <a:xfrm rot="17471221">
            <a:off x="8114789" y="2408223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  <p:bldP spid="52" grpId="0" animBg="1"/>
          <p:bldP spid="53" grpId="0"/>
          <p:bldP spid="54" grpId="0"/>
          <p:bldP spid="55" grpId="0"/>
          <p:bldP spid="56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  <p:bldP spid="52" grpId="0" animBg="1"/>
          <p:bldP spid="53" grpId="0"/>
          <p:bldP spid="54" grpId="0"/>
          <p:bldP spid="55" grpId="0"/>
          <p:bldP spid="5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019679" y="927308"/>
            <a:ext cx="3825951" cy="4038987"/>
            <a:chOff x="2019679" y="927308"/>
            <a:chExt cx="3825951" cy="4038987"/>
          </a:xfrm>
        </p:grpSpPr>
        <p:grpSp>
          <p:nvGrpSpPr>
            <p:cNvPr id="2" name="组合 1"/>
            <p:cNvGrpSpPr/>
            <p:nvPr/>
          </p:nvGrpSpPr>
          <p:grpSpPr>
            <a:xfrm>
              <a:off x="4392972" y="3513637"/>
              <a:ext cx="1452658" cy="1452658"/>
              <a:chOff x="6048225" y="2812304"/>
              <a:chExt cx="1452658" cy="1452658"/>
            </a:xfrm>
          </p:grpSpPr>
          <p:sp>
            <p:nvSpPr>
              <p:cNvPr id="4" name="Oval 2"/>
              <p:cNvSpPr>
                <a:spLocks noChangeAspect="1"/>
              </p:cNvSpPr>
              <p:nvPr/>
            </p:nvSpPr>
            <p:spPr>
              <a:xfrm>
                <a:off x="6048225" y="2812304"/>
                <a:ext cx="1452658" cy="1452658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" name="Group 3"/>
              <p:cNvGrpSpPr/>
              <p:nvPr/>
            </p:nvGrpSpPr>
            <p:grpSpPr>
              <a:xfrm>
                <a:off x="6520077" y="3150970"/>
                <a:ext cx="508954" cy="775325"/>
                <a:chOff x="-938213" y="903288"/>
                <a:chExt cx="1765301" cy="2689225"/>
              </a:xfrm>
              <a:solidFill>
                <a:schemeClr val="bg1"/>
              </a:solidFill>
            </p:grpSpPr>
            <p:sp>
              <p:nvSpPr>
                <p:cNvPr id="35" name="Freeform: Shape 4"/>
                <p:cNvSpPr>
                  <a:spLocks/>
                </p:cNvSpPr>
                <p:nvPr/>
              </p:nvSpPr>
              <p:spPr bwMode="auto">
                <a:xfrm>
                  <a:off x="-409575" y="3113088"/>
                  <a:ext cx="708025" cy="479425"/>
                </a:xfrm>
                <a:custGeom>
                  <a:avLst/>
                  <a:gdLst/>
                  <a:ahLst/>
                  <a:cxnLst>
                    <a:cxn ang="0">
                      <a:pos x="176" y="2"/>
                    </a:cxn>
                    <a:cxn ang="0">
                      <a:pos x="13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86"/>
                    </a:cxn>
                    <a:cxn ang="0">
                      <a:pos x="16" y="102"/>
                    </a:cxn>
                    <a:cxn ang="0">
                      <a:pos x="48" y="102"/>
                    </a:cxn>
                    <a:cxn ang="0">
                      <a:pos x="65" y="122"/>
                    </a:cxn>
                    <a:cxn ang="0">
                      <a:pos x="77" y="127"/>
                    </a:cxn>
                    <a:cxn ang="0">
                      <a:pos x="111" y="127"/>
                    </a:cxn>
                    <a:cxn ang="0">
                      <a:pos x="123" y="122"/>
                    </a:cxn>
                    <a:cxn ang="0">
                      <a:pos x="140" y="102"/>
                    </a:cxn>
                    <a:cxn ang="0">
                      <a:pos x="172" y="102"/>
                    </a:cxn>
                    <a:cxn ang="0">
                      <a:pos x="188" y="86"/>
                    </a:cxn>
                    <a:cxn ang="0">
                      <a:pos x="188" y="0"/>
                    </a:cxn>
                    <a:cxn ang="0">
                      <a:pos x="186" y="1"/>
                    </a:cxn>
                    <a:cxn ang="0">
                      <a:pos x="176" y="2"/>
                    </a:cxn>
                    <a:cxn ang="0">
                      <a:pos x="176" y="2"/>
                    </a:cxn>
                    <a:cxn ang="0">
                      <a:pos x="176" y="2"/>
                    </a:cxn>
                  </a:cxnLst>
                  <a:rect l="0" t="0" r="r" b="b"/>
                  <a:pathLst>
                    <a:path w="188" h="127">
                      <a:moveTo>
                        <a:pt x="176" y="2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2"/>
                        <a:pt x="6" y="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95"/>
                        <a:pt x="7" y="102"/>
                        <a:pt x="16" y="102"/>
                      </a:cubicBezTo>
                      <a:cubicBezTo>
                        <a:pt x="48" y="102"/>
                        <a:pt x="48" y="102"/>
                        <a:pt x="48" y="102"/>
                      </a:cubicBezTo>
                      <a:cubicBezTo>
                        <a:pt x="65" y="122"/>
                        <a:pt x="65" y="122"/>
                        <a:pt x="65" y="122"/>
                      </a:cubicBezTo>
                      <a:cubicBezTo>
                        <a:pt x="68" y="125"/>
                        <a:pt x="72" y="127"/>
                        <a:pt x="77" y="127"/>
                      </a:cubicBezTo>
                      <a:cubicBezTo>
                        <a:pt x="111" y="127"/>
                        <a:pt x="111" y="127"/>
                        <a:pt x="111" y="127"/>
                      </a:cubicBezTo>
                      <a:cubicBezTo>
                        <a:pt x="116" y="127"/>
                        <a:pt x="120" y="125"/>
                        <a:pt x="123" y="122"/>
                      </a:cubicBezTo>
                      <a:cubicBezTo>
                        <a:pt x="140" y="102"/>
                        <a:pt x="140" y="102"/>
                        <a:pt x="140" y="102"/>
                      </a:cubicBezTo>
                      <a:cubicBezTo>
                        <a:pt x="172" y="102"/>
                        <a:pt x="172" y="102"/>
                        <a:pt x="172" y="102"/>
                      </a:cubicBezTo>
                      <a:cubicBezTo>
                        <a:pt x="181" y="102"/>
                        <a:pt x="188" y="95"/>
                        <a:pt x="188" y="86"/>
                      </a:cubicBezTo>
                      <a:cubicBezTo>
                        <a:pt x="188" y="0"/>
                        <a:pt x="188" y="0"/>
                        <a:pt x="188" y="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2" y="2"/>
                        <a:pt x="179" y="2"/>
                        <a:pt x="176" y="2"/>
                      </a:cubicBezTo>
                      <a:close/>
                      <a:moveTo>
                        <a:pt x="176" y="2"/>
                      </a:moveTo>
                      <a:cubicBezTo>
                        <a:pt x="176" y="2"/>
                        <a:pt x="176" y="2"/>
                        <a:pt x="176" y="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: Shape 5"/>
                <p:cNvSpPr>
                  <a:spLocks/>
                </p:cNvSpPr>
                <p:nvPr/>
              </p:nvSpPr>
              <p:spPr bwMode="auto">
                <a:xfrm>
                  <a:off x="-938213" y="903288"/>
                  <a:ext cx="1765301" cy="2132013"/>
                </a:xfrm>
                <a:custGeom>
                  <a:avLst/>
                  <a:gdLst/>
                  <a:ahLst/>
                  <a:cxnLst>
                    <a:cxn ang="0">
                      <a:pos x="234" y="0"/>
                    </a:cxn>
                    <a:cxn ang="0">
                      <a:pos x="0" y="230"/>
                    </a:cxn>
                    <a:cxn ang="0">
                      <a:pos x="74" y="421"/>
                    </a:cxn>
                    <a:cxn ang="0">
                      <a:pos x="76" y="424"/>
                    </a:cxn>
                    <a:cxn ang="0">
                      <a:pos x="134" y="548"/>
                    </a:cxn>
                    <a:cxn ang="0">
                      <a:pos x="153" y="566"/>
                    </a:cxn>
                    <a:cxn ang="0">
                      <a:pos x="215" y="566"/>
                    </a:cxn>
                    <a:cxn ang="0">
                      <a:pos x="237" y="500"/>
                    </a:cxn>
                    <a:cxn ang="0">
                      <a:pos x="270" y="404"/>
                    </a:cxn>
                    <a:cxn ang="0">
                      <a:pos x="261" y="400"/>
                    </a:cxn>
                    <a:cxn ang="0">
                      <a:pos x="145" y="273"/>
                    </a:cxn>
                    <a:cxn ang="0">
                      <a:pos x="176" y="196"/>
                    </a:cxn>
                    <a:cxn ang="0">
                      <a:pos x="201" y="134"/>
                    </a:cxn>
                    <a:cxn ang="0">
                      <a:pos x="198" y="106"/>
                    </a:cxn>
                    <a:cxn ang="0">
                      <a:pos x="219" y="125"/>
                    </a:cxn>
                    <a:cxn ang="0">
                      <a:pos x="235" y="140"/>
                    </a:cxn>
                    <a:cxn ang="0">
                      <a:pos x="304" y="360"/>
                    </a:cxn>
                    <a:cxn ang="0">
                      <a:pos x="292" y="373"/>
                    </a:cxn>
                    <a:cxn ang="0">
                      <a:pos x="292" y="375"/>
                    </a:cxn>
                    <a:cxn ang="0">
                      <a:pos x="257" y="508"/>
                    </a:cxn>
                    <a:cxn ang="0">
                      <a:pos x="236" y="566"/>
                    </a:cxn>
                    <a:cxn ang="0">
                      <a:pos x="323" y="565"/>
                    </a:cxn>
                    <a:cxn ang="0">
                      <a:pos x="335" y="548"/>
                    </a:cxn>
                    <a:cxn ang="0">
                      <a:pos x="393" y="424"/>
                    </a:cxn>
                    <a:cxn ang="0">
                      <a:pos x="395" y="421"/>
                    </a:cxn>
                    <a:cxn ang="0">
                      <a:pos x="396" y="419"/>
                    </a:cxn>
                    <a:cxn ang="0">
                      <a:pos x="468" y="230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34" y="0"/>
                    </a:cxn>
                  </a:cxnLst>
                  <a:rect l="0" t="0" r="r" b="b"/>
                  <a:pathLst>
                    <a:path w="468" h="566">
                      <a:moveTo>
                        <a:pt x="234" y="0"/>
                      </a:moveTo>
                      <a:cubicBezTo>
                        <a:pt x="105" y="0"/>
                        <a:pt x="0" y="103"/>
                        <a:pt x="0" y="230"/>
                      </a:cubicBezTo>
                      <a:cubicBezTo>
                        <a:pt x="0" y="295"/>
                        <a:pt x="28" y="367"/>
                        <a:pt x="74" y="421"/>
                      </a:cubicBezTo>
                      <a:cubicBezTo>
                        <a:pt x="76" y="424"/>
                        <a:pt x="76" y="424"/>
                        <a:pt x="76" y="424"/>
                      </a:cubicBezTo>
                      <a:cubicBezTo>
                        <a:pt x="82" y="432"/>
                        <a:pt x="134" y="500"/>
                        <a:pt x="134" y="548"/>
                      </a:cubicBezTo>
                      <a:cubicBezTo>
                        <a:pt x="134" y="558"/>
                        <a:pt x="142" y="566"/>
                        <a:pt x="153" y="566"/>
                      </a:cubicBezTo>
                      <a:cubicBezTo>
                        <a:pt x="215" y="566"/>
                        <a:pt x="215" y="566"/>
                        <a:pt x="215" y="566"/>
                      </a:cubicBezTo>
                      <a:cubicBezTo>
                        <a:pt x="216" y="552"/>
                        <a:pt x="224" y="532"/>
                        <a:pt x="237" y="500"/>
                      </a:cubicBezTo>
                      <a:cubicBezTo>
                        <a:pt x="250" y="470"/>
                        <a:pt x="265" y="434"/>
                        <a:pt x="270" y="404"/>
                      </a:cubicBezTo>
                      <a:cubicBezTo>
                        <a:pt x="261" y="400"/>
                        <a:pt x="261" y="400"/>
                        <a:pt x="261" y="400"/>
                      </a:cubicBezTo>
                      <a:cubicBezTo>
                        <a:pt x="228" y="384"/>
                        <a:pt x="150" y="340"/>
                        <a:pt x="145" y="273"/>
                      </a:cubicBezTo>
                      <a:cubicBezTo>
                        <a:pt x="143" y="242"/>
                        <a:pt x="160" y="218"/>
                        <a:pt x="176" y="196"/>
                      </a:cubicBezTo>
                      <a:cubicBezTo>
                        <a:pt x="190" y="176"/>
                        <a:pt x="204" y="157"/>
                        <a:pt x="201" y="134"/>
                      </a:cubicBezTo>
                      <a:cubicBezTo>
                        <a:pt x="198" y="106"/>
                        <a:pt x="198" y="106"/>
                        <a:pt x="198" y="106"/>
                      </a:cubicBezTo>
                      <a:cubicBezTo>
                        <a:pt x="219" y="125"/>
                        <a:pt x="219" y="125"/>
                        <a:pt x="219" y="125"/>
                      </a:cubicBezTo>
                      <a:cubicBezTo>
                        <a:pt x="224" y="130"/>
                        <a:pt x="229" y="135"/>
                        <a:pt x="235" y="140"/>
                      </a:cubicBezTo>
                      <a:cubicBezTo>
                        <a:pt x="297" y="197"/>
                        <a:pt x="368" y="263"/>
                        <a:pt x="304" y="360"/>
                      </a:cubicBezTo>
                      <a:cubicBezTo>
                        <a:pt x="292" y="373"/>
                        <a:pt x="292" y="373"/>
                        <a:pt x="292" y="373"/>
                      </a:cubicBezTo>
                      <a:cubicBezTo>
                        <a:pt x="292" y="374"/>
                        <a:pt x="292" y="374"/>
                        <a:pt x="292" y="375"/>
                      </a:cubicBezTo>
                      <a:cubicBezTo>
                        <a:pt x="297" y="413"/>
                        <a:pt x="274" y="466"/>
                        <a:pt x="257" y="508"/>
                      </a:cubicBezTo>
                      <a:cubicBezTo>
                        <a:pt x="249" y="525"/>
                        <a:pt x="237" y="556"/>
                        <a:pt x="236" y="566"/>
                      </a:cubicBezTo>
                      <a:cubicBezTo>
                        <a:pt x="323" y="565"/>
                        <a:pt x="323" y="565"/>
                        <a:pt x="323" y="565"/>
                      </a:cubicBezTo>
                      <a:cubicBezTo>
                        <a:pt x="330" y="562"/>
                        <a:pt x="335" y="555"/>
                        <a:pt x="335" y="548"/>
                      </a:cubicBezTo>
                      <a:cubicBezTo>
                        <a:pt x="335" y="505"/>
                        <a:pt x="377" y="444"/>
                        <a:pt x="393" y="424"/>
                      </a:cubicBezTo>
                      <a:cubicBezTo>
                        <a:pt x="394" y="423"/>
                        <a:pt x="395" y="422"/>
                        <a:pt x="395" y="421"/>
                      </a:cubicBezTo>
                      <a:cubicBezTo>
                        <a:pt x="396" y="419"/>
                        <a:pt x="396" y="419"/>
                        <a:pt x="396" y="419"/>
                      </a:cubicBezTo>
                      <a:cubicBezTo>
                        <a:pt x="441" y="364"/>
                        <a:pt x="468" y="294"/>
                        <a:pt x="468" y="230"/>
                      </a:cubicBezTo>
                      <a:cubicBezTo>
                        <a:pt x="468" y="103"/>
                        <a:pt x="363" y="0"/>
                        <a:pt x="234" y="0"/>
                      </a:cubicBezTo>
                      <a:close/>
                      <a:moveTo>
                        <a:pt x="234" y="0"/>
                      </a:moveTo>
                      <a:cubicBezTo>
                        <a:pt x="234" y="0"/>
                        <a:pt x="234" y="0"/>
                        <a:pt x="234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6"/>
                <p:cNvSpPr>
                  <a:spLocks/>
                </p:cNvSpPr>
                <p:nvPr/>
              </p:nvSpPr>
              <p:spPr bwMode="auto">
                <a:xfrm>
                  <a:off x="-319088" y="1490663"/>
                  <a:ext cx="660400" cy="850900"/>
                </a:xfrm>
                <a:custGeom>
                  <a:avLst/>
                  <a:gdLst/>
                  <a:ahLst/>
                  <a:cxnLst>
                    <a:cxn ang="0">
                      <a:pos x="64" y="66"/>
                    </a:cxn>
                    <a:cxn ang="0">
                      <a:pos x="124" y="190"/>
                    </a:cxn>
                    <a:cxn ang="0">
                      <a:pos x="57" y="0"/>
                    </a:cxn>
                    <a:cxn ang="0">
                      <a:pos x="29" y="52"/>
                    </a:cxn>
                    <a:cxn ang="0">
                      <a:pos x="2" y="116"/>
                    </a:cxn>
                    <a:cxn ang="0">
                      <a:pos x="106" y="225"/>
                    </a:cxn>
                    <a:cxn ang="0">
                      <a:pos x="108" y="226"/>
                    </a:cxn>
                    <a:cxn ang="0">
                      <a:pos x="107" y="221"/>
                    </a:cxn>
                    <a:cxn ang="0">
                      <a:pos x="48" y="79"/>
                    </a:cxn>
                    <a:cxn ang="0">
                      <a:pos x="46" y="77"/>
                    </a:cxn>
                    <a:cxn ang="0">
                      <a:pos x="62" y="63"/>
                    </a:cxn>
                    <a:cxn ang="0">
                      <a:pos x="64" y="66"/>
                    </a:cxn>
                    <a:cxn ang="0">
                      <a:pos x="64" y="66"/>
                    </a:cxn>
                    <a:cxn ang="0">
                      <a:pos x="64" y="66"/>
                    </a:cxn>
                  </a:cxnLst>
                  <a:rect l="0" t="0" r="r" b="b"/>
                  <a:pathLst>
                    <a:path w="175" h="226">
                      <a:moveTo>
                        <a:pt x="64" y="66"/>
                      </a:moveTo>
                      <a:cubicBezTo>
                        <a:pt x="100" y="109"/>
                        <a:pt x="115" y="140"/>
                        <a:pt x="124" y="190"/>
                      </a:cubicBezTo>
                      <a:cubicBezTo>
                        <a:pt x="175" y="109"/>
                        <a:pt x="118" y="56"/>
                        <a:pt x="57" y="0"/>
                      </a:cubicBezTo>
                      <a:cubicBezTo>
                        <a:pt x="52" y="19"/>
                        <a:pt x="40" y="36"/>
                        <a:pt x="29" y="52"/>
                      </a:cubicBezTo>
                      <a:cubicBezTo>
                        <a:pt x="14" y="73"/>
                        <a:pt x="0" y="92"/>
                        <a:pt x="2" y="116"/>
                      </a:cubicBezTo>
                      <a:cubicBezTo>
                        <a:pt x="6" y="173"/>
                        <a:pt x="83" y="214"/>
                        <a:pt x="106" y="225"/>
                      </a:cubicBezTo>
                      <a:cubicBezTo>
                        <a:pt x="108" y="226"/>
                        <a:pt x="108" y="226"/>
                        <a:pt x="108" y="226"/>
                      </a:cubicBezTo>
                      <a:cubicBezTo>
                        <a:pt x="107" y="224"/>
                        <a:pt x="108" y="223"/>
                        <a:pt x="107" y="221"/>
                      </a:cubicBezTo>
                      <a:cubicBezTo>
                        <a:pt x="100" y="157"/>
                        <a:pt x="87" y="127"/>
                        <a:pt x="48" y="79"/>
                      </a:cubicBezTo>
                      <a:cubicBezTo>
                        <a:pt x="46" y="77"/>
                        <a:pt x="46" y="77"/>
                        <a:pt x="46" y="77"/>
                      </a:cubicBezTo>
                      <a:cubicBezTo>
                        <a:pt x="62" y="63"/>
                        <a:pt x="62" y="63"/>
                        <a:pt x="62" y="63"/>
                      </a:cubicBezTo>
                      <a:lnTo>
                        <a:pt x="64" y="66"/>
                      </a:lnTo>
                      <a:close/>
                      <a:moveTo>
                        <a:pt x="64" y="66"/>
                      </a:moveTo>
                      <a:cubicBezTo>
                        <a:pt x="64" y="66"/>
                        <a:pt x="64" y="66"/>
                        <a:pt x="64" y="66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Oval 41"/>
            <p:cNvSpPr>
              <a:spLocks noChangeAspect="1"/>
            </p:cNvSpPr>
            <p:nvPr/>
          </p:nvSpPr>
          <p:spPr>
            <a:xfrm>
              <a:off x="2019679" y="1665025"/>
              <a:ext cx="2093490" cy="209349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43"/>
            <p:cNvGrpSpPr/>
            <p:nvPr/>
          </p:nvGrpSpPr>
          <p:grpSpPr>
            <a:xfrm>
              <a:off x="2652994" y="2233373"/>
              <a:ext cx="826860" cy="956795"/>
              <a:chOff x="427038" y="271462"/>
              <a:chExt cx="1111250" cy="1285875"/>
            </a:xfrm>
            <a:solidFill>
              <a:schemeClr val="bg1"/>
            </a:solidFill>
          </p:grpSpPr>
          <p:sp>
            <p:nvSpPr>
              <p:cNvPr id="33" name="Freeform: Shape 44"/>
              <p:cNvSpPr>
                <a:spLocks/>
              </p:cNvSpPr>
              <p:nvPr/>
            </p:nvSpPr>
            <p:spPr bwMode="auto">
              <a:xfrm>
                <a:off x="700088" y="271462"/>
                <a:ext cx="838200" cy="1285875"/>
              </a:xfrm>
              <a:custGeom>
                <a:avLst/>
                <a:gdLst/>
                <a:ahLst/>
                <a:cxnLst>
                  <a:cxn ang="0">
                    <a:pos x="132" y="58"/>
                  </a:cxn>
                  <a:cxn ang="0">
                    <a:pos x="140" y="73"/>
                  </a:cxn>
                  <a:cxn ang="0">
                    <a:pos x="141" y="77"/>
                  </a:cxn>
                  <a:cxn ang="0">
                    <a:pos x="209" y="193"/>
                  </a:cxn>
                  <a:cxn ang="0">
                    <a:pos x="75" y="327"/>
                  </a:cxn>
                  <a:cxn ang="0">
                    <a:pos x="52" y="316"/>
                  </a:cxn>
                  <a:cxn ang="0">
                    <a:pos x="60" y="269"/>
                  </a:cxn>
                  <a:cxn ang="0">
                    <a:pos x="84" y="251"/>
                  </a:cxn>
                  <a:cxn ang="0">
                    <a:pos x="118" y="208"/>
                  </a:cxn>
                  <a:cxn ang="0">
                    <a:pos x="137" y="152"/>
                  </a:cxn>
                  <a:cxn ang="0">
                    <a:pos x="135" y="90"/>
                  </a:cxn>
                  <a:cxn ang="0">
                    <a:pos x="111" y="36"/>
                  </a:cxn>
                  <a:cxn ang="0">
                    <a:pos x="75" y="5"/>
                  </a:cxn>
                  <a:cxn ang="0">
                    <a:pos x="61" y="1"/>
                  </a:cxn>
                  <a:cxn ang="0">
                    <a:pos x="56" y="0"/>
                  </a:cxn>
                  <a:cxn ang="0">
                    <a:pos x="55" y="5"/>
                  </a:cxn>
                  <a:cxn ang="0">
                    <a:pos x="51" y="17"/>
                  </a:cxn>
                  <a:cxn ang="0">
                    <a:pos x="34" y="48"/>
                  </a:cxn>
                  <a:cxn ang="0">
                    <a:pos x="3" y="132"/>
                  </a:cxn>
                  <a:cxn ang="0">
                    <a:pos x="2" y="180"/>
                  </a:cxn>
                  <a:cxn ang="0">
                    <a:pos x="10" y="227"/>
                  </a:cxn>
                  <a:cxn ang="0">
                    <a:pos x="26" y="277"/>
                  </a:cxn>
                  <a:cxn ang="0">
                    <a:pos x="47" y="243"/>
                  </a:cxn>
                  <a:cxn ang="0">
                    <a:pos x="59" y="217"/>
                  </a:cxn>
                  <a:cxn ang="0">
                    <a:pos x="68" y="191"/>
                  </a:cxn>
                  <a:cxn ang="0">
                    <a:pos x="74" y="166"/>
                  </a:cxn>
                  <a:cxn ang="0">
                    <a:pos x="76" y="143"/>
                  </a:cxn>
                  <a:cxn ang="0">
                    <a:pos x="75" y="124"/>
                  </a:cxn>
                  <a:cxn ang="0">
                    <a:pos x="73" y="109"/>
                  </a:cxn>
                  <a:cxn ang="0">
                    <a:pos x="70" y="96"/>
                  </a:cxn>
                  <a:cxn ang="0">
                    <a:pos x="74" y="109"/>
                  </a:cxn>
                  <a:cxn ang="0">
                    <a:pos x="77" y="123"/>
                  </a:cxn>
                  <a:cxn ang="0">
                    <a:pos x="80" y="143"/>
                  </a:cxn>
                  <a:cxn ang="0">
                    <a:pos x="79" y="167"/>
                  </a:cxn>
                  <a:cxn ang="0">
                    <a:pos x="75" y="193"/>
                  </a:cxn>
                  <a:cxn ang="0">
                    <a:pos x="68" y="220"/>
                  </a:cxn>
                  <a:cxn ang="0">
                    <a:pos x="57" y="248"/>
                  </a:cxn>
                  <a:cxn ang="0">
                    <a:pos x="50" y="263"/>
                  </a:cxn>
                  <a:cxn ang="0">
                    <a:pos x="50" y="263"/>
                  </a:cxn>
                  <a:cxn ang="0">
                    <a:pos x="44" y="274"/>
                  </a:cxn>
                  <a:cxn ang="0">
                    <a:pos x="43" y="277"/>
                  </a:cxn>
                  <a:cxn ang="0">
                    <a:pos x="43" y="277"/>
                  </a:cxn>
                  <a:cxn ang="0">
                    <a:pos x="42" y="322"/>
                  </a:cxn>
                  <a:cxn ang="0">
                    <a:pos x="75" y="340"/>
                  </a:cxn>
                  <a:cxn ang="0">
                    <a:pos x="221" y="193"/>
                  </a:cxn>
                  <a:cxn ang="0">
                    <a:pos x="132" y="58"/>
                  </a:cxn>
                  <a:cxn ang="0">
                    <a:pos x="132" y="58"/>
                  </a:cxn>
                  <a:cxn ang="0">
                    <a:pos x="132" y="58"/>
                  </a:cxn>
                </a:cxnLst>
                <a:rect l="0" t="0" r="r" b="b"/>
                <a:pathLst>
                  <a:path w="221" h="340">
                    <a:moveTo>
                      <a:pt x="132" y="58"/>
                    </a:moveTo>
                    <a:cubicBezTo>
                      <a:pt x="134" y="64"/>
                      <a:pt x="137" y="68"/>
                      <a:pt x="140" y="73"/>
                    </a:cubicBezTo>
                    <a:cubicBezTo>
                      <a:pt x="140" y="74"/>
                      <a:pt x="141" y="76"/>
                      <a:pt x="141" y="77"/>
                    </a:cubicBezTo>
                    <a:cubicBezTo>
                      <a:pt x="182" y="100"/>
                      <a:pt x="209" y="143"/>
                      <a:pt x="209" y="193"/>
                    </a:cubicBezTo>
                    <a:cubicBezTo>
                      <a:pt x="209" y="267"/>
                      <a:pt x="149" y="327"/>
                      <a:pt x="75" y="327"/>
                    </a:cubicBezTo>
                    <a:cubicBezTo>
                      <a:pt x="75" y="327"/>
                      <a:pt x="59" y="327"/>
                      <a:pt x="52" y="316"/>
                    </a:cubicBezTo>
                    <a:cubicBezTo>
                      <a:pt x="46" y="306"/>
                      <a:pt x="49" y="290"/>
                      <a:pt x="60" y="269"/>
                    </a:cubicBezTo>
                    <a:cubicBezTo>
                      <a:pt x="68" y="264"/>
                      <a:pt x="76" y="258"/>
                      <a:pt x="84" y="251"/>
                    </a:cubicBezTo>
                    <a:cubicBezTo>
                      <a:pt x="97" y="240"/>
                      <a:pt x="109" y="225"/>
                      <a:pt x="118" y="208"/>
                    </a:cubicBezTo>
                    <a:cubicBezTo>
                      <a:pt x="127" y="191"/>
                      <a:pt x="134" y="172"/>
                      <a:pt x="137" y="152"/>
                    </a:cubicBezTo>
                    <a:cubicBezTo>
                      <a:pt x="140" y="132"/>
                      <a:pt x="140" y="111"/>
                      <a:pt x="135" y="90"/>
                    </a:cubicBezTo>
                    <a:cubicBezTo>
                      <a:pt x="131" y="70"/>
                      <a:pt x="122" y="51"/>
                      <a:pt x="111" y="36"/>
                    </a:cubicBezTo>
                    <a:cubicBezTo>
                      <a:pt x="100" y="20"/>
                      <a:pt x="86" y="9"/>
                      <a:pt x="75" y="5"/>
                    </a:cubicBezTo>
                    <a:cubicBezTo>
                      <a:pt x="70" y="2"/>
                      <a:pt x="64" y="1"/>
                      <a:pt x="61" y="1"/>
                    </a:cubicBezTo>
                    <a:cubicBezTo>
                      <a:pt x="58" y="0"/>
                      <a:pt x="56" y="0"/>
                      <a:pt x="56" y="0"/>
                    </a:cubicBezTo>
                    <a:cubicBezTo>
                      <a:pt x="56" y="0"/>
                      <a:pt x="56" y="2"/>
                      <a:pt x="55" y="5"/>
                    </a:cubicBezTo>
                    <a:cubicBezTo>
                      <a:pt x="55" y="8"/>
                      <a:pt x="53" y="12"/>
                      <a:pt x="51" y="17"/>
                    </a:cubicBezTo>
                    <a:cubicBezTo>
                      <a:pt x="47" y="26"/>
                      <a:pt x="41" y="37"/>
                      <a:pt x="34" y="48"/>
                    </a:cubicBezTo>
                    <a:cubicBezTo>
                      <a:pt x="20" y="71"/>
                      <a:pt x="8" y="100"/>
                      <a:pt x="3" y="132"/>
                    </a:cubicBezTo>
                    <a:cubicBezTo>
                      <a:pt x="1" y="147"/>
                      <a:pt x="0" y="164"/>
                      <a:pt x="2" y="180"/>
                    </a:cubicBezTo>
                    <a:cubicBezTo>
                      <a:pt x="3" y="196"/>
                      <a:pt x="6" y="212"/>
                      <a:pt x="10" y="227"/>
                    </a:cubicBezTo>
                    <a:cubicBezTo>
                      <a:pt x="14" y="239"/>
                      <a:pt x="22" y="269"/>
                      <a:pt x="26" y="277"/>
                    </a:cubicBezTo>
                    <a:cubicBezTo>
                      <a:pt x="34" y="266"/>
                      <a:pt x="41" y="255"/>
                      <a:pt x="47" y="243"/>
                    </a:cubicBezTo>
                    <a:cubicBezTo>
                      <a:pt x="52" y="234"/>
                      <a:pt x="55" y="226"/>
                      <a:pt x="59" y="217"/>
                    </a:cubicBezTo>
                    <a:cubicBezTo>
                      <a:pt x="63" y="209"/>
                      <a:pt x="65" y="200"/>
                      <a:pt x="68" y="191"/>
                    </a:cubicBezTo>
                    <a:cubicBezTo>
                      <a:pt x="71" y="183"/>
                      <a:pt x="72" y="174"/>
                      <a:pt x="74" y="166"/>
                    </a:cubicBezTo>
                    <a:cubicBezTo>
                      <a:pt x="75" y="158"/>
                      <a:pt x="76" y="150"/>
                      <a:pt x="76" y="143"/>
                    </a:cubicBezTo>
                    <a:cubicBezTo>
                      <a:pt x="76" y="136"/>
                      <a:pt x="76" y="130"/>
                      <a:pt x="75" y="124"/>
                    </a:cubicBezTo>
                    <a:cubicBezTo>
                      <a:pt x="75" y="118"/>
                      <a:pt x="73" y="113"/>
                      <a:pt x="73" y="109"/>
                    </a:cubicBezTo>
                    <a:cubicBezTo>
                      <a:pt x="71" y="101"/>
                      <a:pt x="70" y="96"/>
                      <a:pt x="70" y="96"/>
                    </a:cubicBezTo>
                    <a:cubicBezTo>
                      <a:pt x="70" y="96"/>
                      <a:pt x="71" y="101"/>
                      <a:pt x="74" y="109"/>
                    </a:cubicBezTo>
                    <a:cubicBezTo>
                      <a:pt x="75" y="113"/>
                      <a:pt x="77" y="117"/>
                      <a:pt x="77" y="123"/>
                    </a:cubicBezTo>
                    <a:cubicBezTo>
                      <a:pt x="78" y="129"/>
                      <a:pt x="79" y="136"/>
                      <a:pt x="80" y="143"/>
                    </a:cubicBezTo>
                    <a:cubicBezTo>
                      <a:pt x="80" y="151"/>
                      <a:pt x="80" y="159"/>
                      <a:pt x="79" y="167"/>
                    </a:cubicBezTo>
                    <a:cubicBezTo>
                      <a:pt x="78" y="175"/>
                      <a:pt x="77" y="184"/>
                      <a:pt x="75" y="193"/>
                    </a:cubicBezTo>
                    <a:cubicBezTo>
                      <a:pt x="73" y="202"/>
                      <a:pt x="71" y="211"/>
                      <a:pt x="68" y="220"/>
                    </a:cubicBezTo>
                    <a:cubicBezTo>
                      <a:pt x="64" y="229"/>
                      <a:pt x="61" y="239"/>
                      <a:pt x="57" y="248"/>
                    </a:cubicBezTo>
                    <a:cubicBezTo>
                      <a:pt x="55" y="253"/>
                      <a:pt x="52" y="258"/>
                      <a:pt x="50" y="263"/>
                    </a:cubicBezTo>
                    <a:cubicBezTo>
                      <a:pt x="50" y="263"/>
                      <a:pt x="50" y="263"/>
                      <a:pt x="50" y="263"/>
                    </a:cubicBezTo>
                    <a:cubicBezTo>
                      <a:pt x="48" y="267"/>
                      <a:pt x="46" y="270"/>
                      <a:pt x="44" y="274"/>
                    </a:cubicBezTo>
                    <a:cubicBezTo>
                      <a:pt x="44" y="275"/>
                      <a:pt x="43" y="276"/>
                      <a:pt x="43" y="277"/>
                    </a:cubicBezTo>
                    <a:cubicBezTo>
                      <a:pt x="43" y="277"/>
                      <a:pt x="43" y="277"/>
                      <a:pt x="43" y="277"/>
                    </a:cubicBezTo>
                    <a:cubicBezTo>
                      <a:pt x="36" y="296"/>
                      <a:pt x="35" y="311"/>
                      <a:pt x="42" y="322"/>
                    </a:cubicBezTo>
                    <a:cubicBezTo>
                      <a:pt x="52" y="339"/>
                      <a:pt x="74" y="340"/>
                      <a:pt x="75" y="340"/>
                    </a:cubicBezTo>
                    <a:cubicBezTo>
                      <a:pt x="155" y="340"/>
                      <a:pt x="221" y="274"/>
                      <a:pt x="221" y="193"/>
                    </a:cubicBezTo>
                    <a:cubicBezTo>
                      <a:pt x="221" y="133"/>
                      <a:pt x="184" y="81"/>
                      <a:pt x="132" y="58"/>
                    </a:cubicBezTo>
                    <a:close/>
                    <a:moveTo>
                      <a:pt x="132" y="58"/>
                    </a:moveTo>
                    <a:cubicBezTo>
                      <a:pt x="132" y="58"/>
                      <a:pt x="132" y="58"/>
                      <a:pt x="132" y="5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45"/>
              <p:cNvSpPr>
                <a:spLocks/>
              </p:cNvSpPr>
              <p:nvPr/>
            </p:nvSpPr>
            <p:spPr bwMode="auto">
              <a:xfrm>
                <a:off x="427038" y="490537"/>
                <a:ext cx="346075" cy="1001713"/>
              </a:xfrm>
              <a:custGeom>
                <a:avLst/>
                <a:gdLst/>
                <a:ahLst/>
                <a:cxnLst>
                  <a:cxn ang="0">
                    <a:pos x="69" y="217"/>
                  </a:cxn>
                  <a:cxn ang="0">
                    <a:pos x="32" y="205"/>
                  </a:cxn>
                  <a:cxn ang="0">
                    <a:pos x="12" y="135"/>
                  </a:cxn>
                  <a:cxn ang="0">
                    <a:pos x="85" y="16"/>
                  </a:cxn>
                  <a:cxn ang="0">
                    <a:pos x="91" y="0"/>
                  </a:cxn>
                  <a:cxn ang="0">
                    <a:pos x="0" y="135"/>
                  </a:cxn>
                  <a:cxn ang="0">
                    <a:pos x="22" y="212"/>
                  </a:cxn>
                  <a:cxn ang="0">
                    <a:pos x="17" y="251"/>
                  </a:cxn>
                  <a:cxn ang="0">
                    <a:pos x="20" y="256"/>
                  </a:cxn>
                  <a:cxn ang="0">
                    <a:pos x="29" y="250"/>
                  </a:cxn>
                  <a:cxn ang="0">
                    <a:pos x="39" y="265"/>
                  </a:cxn>
                  <a:cxn ang="0">
                    <a:pos x="49" y="259"/>
                  </a:cxn>
                  <a:cxn ang="0">
                    <a:pos x="40" y="243"/>
                  </a:cxn>
                  <a:cxn ang="0">
                    <a:pos x="51" y="236"/>
                  </a:cxn>
                  <a:cxn ang="0">
                    <a:pos x="61" y="251"/>
                  </a:cxn>
                  <a:cxn ang="0">
                    <a:pos x="71" y="245"/>
                  </a:cxn>
                  <a:cxn ang="0">
                    <a:pos x="61" y="230"/>
                  </a:cxn>
                  <a:cxn ang="0">
                    <a:pos x="73" y="222"/>
                  </a:cxn>
                  <a:cxn ang="0">
                    <a:pos x="69" y="217"/>
                  </a:cxn>
                  <a:cxn ang="0">
                    <a:pos x="25" y="238"/>
                  </a:cxn>
                  <a:cxn ang="0">
                    <a:pos x="33" y="218"/>
                  </a:cxn>
                  <a:cxn ang="0">
                    <a:pos x="55" y="219"/>
                  </a:cxn>
                  <a:cxn ang="0">
                    <a:pos x="25" y="238"/>
                  </a:cxn>
                  <a:cxn ang="0">
                    <a:pos x="25" y="238"/>
                  </a:cxn>
                  <a:cxn ang="0">
                    <a:pos x="25" y="238"/>
                  </a:cxn>
                </a:cxnLst>
                <a:rect l="0" t="0" r="r" b="b"/>
                <a:pathLst>
                  <a:path w="91" h="265">
                    <a:moveTo>
                      <a:pt x="69" y="217"/>
                    </a:moveTo>
                    <a:cubicBezTo>
                      <a:pt x="61" y="205"/>
                      <a:pt x="46" y="200"/>
                      <a:pt x="32" y="205"/>
                    </a:cubicBezTo>
                    <a:cubicBezTo>
                      <a:pt x="19" y="184"/>
                      <a:pt x="12" y="160"/>
                      <a:pt x="12" y="135"/>
                    </a:cubicBezTo>
                    <a:cubicBezTo>
                      <a:pt x="12" y="83"/>
                      <a:pt x="42" y="39"/>
                      <a:pt x="85" y="16"/>
                    </a:cubicBezTo>
                    <a:cubicBezTo>
                      <a:pt x="86" y="10"/>
                      <a:pt x="88" y="5"/>
                      <a:pt x="91" y="0"/>
                    </a:cubicBezTo>
                    <a:cubicBezTo>
                      <a:pt x="38" y="22"/>
                      <a:pt x="0" y="74"/>
                      <a:pt x="0" y="135"/>
                    </a:cubicBezTo>
                    <a:cubicBezTo>
                      <a:pt x="0" y="162"/>
                      <a:pt x="8" y="189"/>
                      <a:pt x="22" y="212"/>
                    </a:cubicBezTo>
                    <a:cubicBezTo>
                      <a:pt x="11" y="222"/>
                      <a:pt x="9" y="238"/>
                      <a:pt x="17" y="251"/>
                    </a:cubicBezTo>
                    <a:cubicBezTo>
                      <a:pt x="20" y="256"/>
                      <a:pt x="20" y="256"/>
                      <a:pt x="20" y="256"/>
                    </a:cubicBezTo>
                    <a:cubicBezTo>
                      <a:pt x="29" y="250"/>
                      <a:pt x="29" y="250"/>
                      <a:pt x="29" y="250"/>
                    </a:cubicBezTo>
                    <a:cubicBezTo>
                      <a:pt x="39" y="265"/>
                      <a:pt x="39" y="265"/>
                      <a:pt x="39" y="265"/>
                    </a:cubicBezTo>
                    <a:cubicBezTo>
                      <a:pt x="49" y="259"/>
                      <a:pt x="49" y="259"/>
                      <a:pt x="49" y="259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51" y="236"/>
                      <a:pt x="51" y="236"/>
                      <a:pt x="51" y="236"/>
                    </a:cubicBezTo>
                    <a:cubicBezTo>
                      <a:pt x="61" y="251"/>
                      <a:pt x="61" y="251"/>
                      <a:pt x="61" y="251"/>
                    </a:cubicBezTo>
                    <a:cubicBezTo>
                      <a:pt x="71" y="245"/>
                      <a:pt x="71" y="245"/>
                      <a:pt x="71" y="245"/>
                    </a:cubicBezTo>
                    <a:cubicBezTo>
                      <a:pt x="61" y="230"/>
                      <a:pt x="61" y="230"/>
                      <a:pt x="61" y="230"/>
                    </a:cubicBezTo>
                    <a:cubicBezTo>
                      <a:pt x="73" y="222"/>
                      <a:pt x="73" y="222"/>
                      <a:pt x="73" y="222"/>
                    </a:cubicBezTo>
                    <a:lnTo>
                      <a:pt x="69" y="217"/>
                    </a:lnTo>
                    <a:close/>
                    <a:moveTo>
                      <a:pt x="25" y="238"/>
                    </a:moveTo>
                    <a:cubicBezTo>
                      <a:pt x="23" y="231"/>
                      <a:pt x="26" y="222"/>
                      <a:pt x="33" y="218"/>
                    </a:cubicBezTo>
                    <a:cubicBezTo>
                      <a:pt x="40" y="213"/>
                      <a:pt x="49" y="214"/>
                      <a:pt x="55" y="219"/>
                    </a:cubicBezTo>
                    <a:lnTo>
                      <a:pt x="25" y="238"/>
                    </a:lnTo>
                    <a:close/>
                    <a:moveTo>
                      <a:pt x="25" y="238"/>
                    </a:moveTo>
                    <a:cubicBezTo>
                      <a:pt x="25" y="238"/>
                      <a:pt x="25" y="238"/>
                      <a:pt x="25" y="2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464100" y="2559181"/>
              <a:ext cx="1487009" cy="1487009"/>
              <a:chOff x="4613690" y="2847577"/>
              <a:chExt cx="1487009" cy="1487009"/>
            </a:xfrm>
          </p:grpSpPr>
          <p:sp>
            <p:nvSpPr>
              <p:cNvPr id="7" name="Oval 42"/>
              <p:cNvSpPr>
                <a:spLocks noChangeAspect="1"/>
              </p:cNvSpPr>
              <p:nvPr/>
            </p:nvSpPr>
            <p:spPr>
              <a:xfrm>
                <a:off x="4613690" y="2847577"/>
                <a:ext cx="1487009" cy="148700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9" name="Group 46"/>
              <p:cNvGrpSpPr/>
              <p:nvPr/>
            </p:nvGrpSpPr>
            <p:grpSpPr>
              <a:xfrm>
                <a:off x="4958743" y="3316352"/>
                <a:ext cx="837999" cy="502301"/>
                <a:chOff x="-958850" y="123825"/>
                <a:chExt cx="3201988" cy="1919288"/>
              </a:xfrm>
              <a:solidFill>
                <a:schemeClr val="bg1"/>
              </a:solidFill>
            </p:grpSpPr>
            <p:grpSp>
              <p:nvGrpSpPr>
                <p:cNvPr id="28" name="Group 47"/>
                <p:cNvGrpSpPr/>
                <p:nvPr/>
              </p:nvGrpSpPr>
              <p:grpSpPr>
                <a:xfrm>
                  <a:off x="-958850" y="123825"/>
                  <a:ext cx="3201988" cy="1919288"/>
                  <a:chOff x="-958850" y="123825"/>
                  <a:chExt cx="3201988" cy="1919288"/>
                </a:xfrm>
                <a:grpFill/>
              </p:grpSpPr>
              <p:sp>
                <p:nvSpPr>
                  <p:cNvPr id="30" name="Freeform: Shape 49"/>
                  <p:cNvSpPr>
                    <a:spLocks/>
                  </p:cNvSpPr>
                  <p:nvPr/>
                </p:nvSpPr>
                <p:spPr bwMode="auto">
                  <a:xfrm>
                    <a:off x="-958850" y="968375"/>
                    <a:ext cx="598488" cy="1058863"/>
                  </a:xfrm>
                  <a:custGeom>
                    <a:avLst/>
                    <a:gdLst/>
                    <a:ahLst/>
                    <a:cxnLst>
                      <a:cxn ang="0">
                        <a:pos x="0" y="667"/>
                      </a:cxn>
                      <a:cxn ang="0">
                        <a:pos x="377" y="667"/>
                      </a:cxn>
                      <a:cxn ang="0">
                        <a:pos x="377" y="575"/>
                      </a:cxn>
                      <a:cxn ang="0">
                        <a:pos x="109" y="575"/>
                      </a:cxn>
                      <a:cxn ang="0">
                        <a:pos x="109" y="366"/>
                      </a:cxn>
                      <a:cxn ang="0">
                        <a:pos x="358" y="366"/>
                      </a:cxn>
                      <a:cxn ang="0">
                        <a:pos x="358" y="273"/>
                      </a:cxn>
                      <a:cxn ang="0">
                        <a:pos x="109" y="273"/>
                      </a:cxn>
                      <a:cxn ang="0">
                        <a:pos x="109" y="93"/>
                      </a:cxn>
                      <a:cxn ang="0">
                        <a:pos x="377" y="93"/>
                      </a:cxn>
                      <a:cxn ang="0">
                        <a:pos x="377" y="0"/>
                      </a:cxn>
                      <a:cxn ang="0">
                        <a:pos x="0" y="0"/>
                      </a:cxn>
                      <a:cxn ang="0">
                        <a:pos x="0" y="667"/>
                      </a:cxn>
                      <a:cxn ang="0">
                        <a:pos x="0" y="667"/>
                      </a:cxn>
                      <a:cxn ang="0">
                        <a:pos x="0" y="667"/>
                      </a:cxn>
                    </a:cxnLst>
                    <a:rect l="0" t="0" r="r" b="b"/>
                    <a:pathLst>
                      <a:path w="377" h="667">
                        <a:moveTo>
                          <a:pt x="0" y="667"/>
                        </a:moveTo>
                        <a:lnTo>
                          <a:pt x="377" y="667"/>
                        </a:lnTo>
                        <a:lnTo>
                          <a:pt x="377" y="575"/>
                        </a:lnTo>
                        <a:lnTo>
                          <a:pt x="109" y="575"/>
                        </a:lnTo>
                        <a:lnTo>
                          <a:pt x="109" y="366"/>
                        </a:lnTo>
                        <a:lnTo>
                          <a:pt x="358" y="366"/>
                        </a:lnTo>
                        <a:lnTo>
                          <a:pt x="358" y="273"/>
                        </a:lnTo>
                        <a:lnTo>
                          <a:pt x="109" y="273"/>
                        </a:lnTo>
                        <a:lnTo>
                          <a:pt x="109" y="93"/>
                        </a:lnTo>
                        <a:lnTo>
                          <a:pt x="377" y="93"/>
                        </a:lnTo>
                        <a:lnTo>
                          <a:pt x="377" y="0"/>
                        </a:lnTo>
                        <a:lnTo>
                          <a:pt x="0" y="0"/>
                        </a:lnTo>
                        <a:lnTo>
                          <a:pt x="0" y="667"/>
                        </a:lnTo>
                        <a:moveTo>
                          <a:pt x="0" y="667"/>
                        </a:moveTo>
                        <a:lnTo>
                          <a:pt x="0" y="667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: Shape 50"/>
                  <p:cNvSpPr>
                    <a:spLocks/>
                  </p:cNvSpPr>
                  <p:nvPr/>
                </p:nvSpPr>
                <p:spPr bwMode="auto">
                  <a:xfrm>
                    <a:off x="-187325" y="954088"/>
                    <a:ext cx="801688" cy="1089025"/>
                  </a:xfrm>
                  <a:custGeom>
                    <a:avLst/>
                    <a:gdLst/>
                    <a:ahLst/>
                    <a:cxnLst>
                      <a:cxn ang="0">
                        <a:pos x="134" y="39"/>
                      </a:cxn>
                      <a:cxn ang="0">
                        <a:pos x="167" y="45"/>
                      </a:cxn>
                      <a:cxn ang="0">
                        <a:pos x="197" y="56"/>
                      </a:cxn>
                      <a:cxn ang="0">
                        <a:pos x="213" y="18"/>
                      </a:cxn>
                      <a:cxn ang="0">
                        <a:pos x="134" y="0"/>
                      </a:cxn>
                      <a:cxn ang="0">
                        <a:pos x="63" y="18"/>
                      </a:cxn>
                      <a:cxn ang="0">
                        <a:pos x="16" y="68"/>
                      </a:cxn>
                      <a:cxn ang="0">
                        <a:pos x="0" y="145"/>
                      </a:cxn>
                      <a:cxn ang="0">
                        <a:pos x="33" y="251"/>
                      </a:cxn>
                      <a:cxn ang="0">
                        <a:pos x="128" y="289"/>
                      </a:cxn>
                      <a:cxn ang="0">
                        <a:pos x="203" y="276"/>
                      </a:cxn>
                      <a:cxn ang="0">
                        <a:pos x="203" y="237"/>
                      </a:cxn>
                      <a:cxn ang="0">
                        <a:pos x="168" y="246"/>
                      </a:cxn>
                      <a:cxn ang="0">
                        <a:pos x="134" y="250"/>
                      </a:cxn>
                      <a:cxn ang="0">
                        <a:pos x="71" y="223"/>
                      </a:cxn>
                      <a:cxn ang="0">
                        <a:pos x="49" y="145"/>
                      </a:cxn>
                      <a:cxn ang="0">
                        <a:pos x="71" y="67"/>
                      </a:cxn>
                      <a:cxn ang="0">
                        <a:pos x="134" y="39"/>
                      </a:cxn>
                      <a:cxn ang="0">
                        <a:pos x="134" y="39"/>
                      </a:cxn>
                      <a:cxn ang="0">
                        <a:pos x="134" y="39"/>
                      </a:cxn>
                    </a:cxnLst>
                    <a:rect l="0" t="0" r="r" b="b"/>
                    <a:pathLst>
                      <a:path w="213" h="289">
                        <a:moveTo>
                          <a:pt x="134" y="39"/>
                        </a:moveTo>
                        <a:cubicBezTo>
                          <a:pt x="145" y="39"/>
                          <a:pt x="156" y="41"/>
                          <a:pt x="167" y="45"/>
                        </a:cubicBezTo>
                        <a:cubicBezTo>
                          <a:pt x="177" y="48"/>
                          <a:pt x="188" y="52"/>
                          <a:pt x="197" y="56"/>
                        </a:cubicBezTo>
                        <a:cubicBezTo>
                          <a:pt x="213" y="18"/>
                          <a:pt x="213" y="18"/>
                          <a:pt x="213" y="18"/>
                        </a:cubicBezTo>
                        <a:cubicBezTo>
                          <a:pt x="189" y="6"/>
                          <a:pt x="163" y="0"/>
                          <a:pt x="134" y="0"/>
                        </a:cubicBezTo>
                        <a:cubicBezTo>
                          <a:pt x="107" y="0"/>
                          <a:pt x="83" y="6"/>
                          <a:pt x="63" y="18"/>
                        </a:cubicBezTo>
                        <a:cubicBezTo>
                          <a:pt x="43" y="29"/>
                          <a:pt x="27" y="46"/>
                          <a:pt x="16" y="68"/>
                        </a:cubicBezTo>
                        <a:cubicBezTo>
                          <a:pt x="6" y="90"/>
                          <a:pt x="0" y="115"/>
                          <a:pt x="0" y="145"/>
                        </a:cubicBezTo>
                        <a:cubicBezTo>
                          <a:pt x="0" y="191"/>
                          <a:pt x="11" y="226"/>
                          <a:pt x="33" y="251"/>
                        </a:cubicBezTo>
                        <a:cubicBezTo>
                          <a:pt x="55" y="276"/>
                          <a:pt x="87" y="289"/>
                          <a:pt x="128" y="289"/>
                        </a:cubicBezTo>
                        <a:cubicBezTo>
                          <a:pt x="156" y="289"/>
                          <a:pt x="181" y="285"/>
                          <a:pt x="203" y="276"/>
                        </a:cubicBezTo>
                        <a:cubicBezTo>
                          <a:pt x="203" y="237"/>
                          <a:pt x="203" y="237"/>
                          <a:pt x="203" y="237"/>
                        </a:cubicBezTo>
                        <a:cubicBezTo>
                          <a:pt x="191" y="241"/>
                          <a:pt x="179" y="244"/>
                          <a:pt x="168" y="246"/>
                        </a:cubicBezTo>
                        <a:cubicBezTo>
                          <a:pt x="157" y="248"/>
                          <a:pt x="145" y="250"/>
                          <a:pt x="134" y="250"/>
                        </a:cubicBezTo>
                        <a:cubicBezTo>
                          <a:pt x="106" y="250"/>
                          <a:pt x="85" y="241"/>
                          <a:pt x="71" y="223"/>
                        </a:cubicBezTo>
                        <a:cubicBezTo>
                          <a:pt x="56" y="205"/>
                          <a:pt x="49" y="179"/>
                          <a:pt x="49" y="145"/>
                        </a:cubicBezTo>
                        <a:cubicBezTo>
                          <a:pt x="49" y="112"/>
                          <a:pt x="56" y="86"/>
                          <a:pt x="71" y="67"/>
                        </a:cubicBezTo>
                        <a:cubicBezTo>
                          <a:pt x="86" y="49"/>
                          <a:pt x="107" y="39"/>
                          <a:pt x="134" y="39"/>
                        </a:cubicBezTo>
                        <a:close/>
                        <a:moveTo>
                          <a:pt x="134" y="39"/>
                        </a:moveTo>
                        <a:cubicBezTo>
                          <a:pt x="134" y="39"/>
                          <a:pt x="134" y="39"/>
                          <a:pt x="134" y="39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Freeform: Shape 51"/>
                  <p:cNvSpPr>
                    <a:spLocks/>
                  </p:cNvSpPr>
                  <p:nvPr/>
                </p:nvSpPr>
                <p:spPr bwMode="auto">
                  <a:xfrm>
                    <a:off x="752475" y="123825"/>
                    <a:ext cx="1490663" cy="1919288"/>
                  </a:xfrm>
                  <a:custGeom>
                    <a:avLst/>
                    <a:gdLst/>
                    <a:ahLst/>
                    <a:cxnLst>
                      <a:cxn ang="0">
                        <a:pos x="377" y="4"/>
                      </a:cxn>
                      <a:cxn ang="0">
                        <a:pos x="328" y="1"/>
                      </a:cxn>
                      <a:cxn ang="0">
                        <a:pos x="268" y="21"/>
                      </a:cxn>
                      <a:cxn ang="0">
                        <a:pos x="216" y="66"/>
                      </a:cxn>
                      <a:cxn ang="0">
                        <a:pos x="185" y="124"/>
                      </a:cxn>
                      <a:cxn ang="0">
                        <a:pos x="179" y="209"/>
                      </a:cxn>
                      <a:cxn ang="0">
                        <a:pos x="139" y="221"/>
                      </a:cxn>
                      <a:cxn ang="0">
                        <a:pos x="132" y="220"/>
                      </a:cxn>
                      <a:cxn ang="0">
                        <a:pos x="0" y="364"/>
                      </a:cxn>
                      <a:cxn ang="0">
                        <a:pos x="1" y="390"/>
                      </a:cxn>
                      <a:cxn ang="0">
                        <a:pos x="34" y="471"/>
                      </a:cxn>
                      <a:cxn ang="0">
                        <a:pos x="123" y="509"/>
                      </a:cxn>
                      <a:cxn ang="0">
                        <a:pos x="228" y="472"/>
                      </a:cxn>
                      <a:cxn ang="0">
                        <a:pos x="263" y="364"/>
                      </a:cxn>
                      <a:cxn ang="0">
                        <a:pos x="229" y="258"/>
                      </a:cxn>
                      <a:cxn ang="0">
                        <a:pos x="217" y="240"/>
                      </a:cxn>
                      <a:cxn ang="0">
                        <a:pos x="253" y="225"/>
                      </a:cxn>
                      <a:cxn ang="0">
                        <a:pos x="296" y="196"/>
                      </a:cxn>
                      <a:cxn ang="0">
                        <a:pos x="333" y="159"/>
                      </a:cxn>
                      <a:cxn ang="0">
                        <a:pos x="370" y="94"/>
                      </a:cxn>
                      <a:cxn ang="0">
                        <a:pos x="385" y="50"/>
                      </a:cxn>
                      <a:cxn ang="0">
                        <a:pos x="395" y="17"/>
                      </a:cxn>
                      <a:cxn ang="0">
                        <a:pos x="391" y="9"/>
                      </a:cxn>
                      <a:cxn ang="0">
                        <a:pos x="211" y="396"/>
                      </a:cxn>
                      <a:cxn ang="0">
                        <a:pos x="203" y="425"/>
                      </a:cxn>
                      <a:cxn ang="0">
                        <a:pos x="193" y="443"/>
                      </a:cxn>
                      <a:cxn ang="0">
                        <a:pos x="131" y="470"/>
                      </a:cxn>
                      <a:cxn ang="0">
                        <a:pos x="48" y="364"/>
                      </a:cxn>
                      <a:cxn ang="0">
                        <a:pos x="51" y="332"/>
                      </a:cxn>
                      <a:cxn ang="0">
                        <a:pos x="59" y="303"/>
                      </a:cxn>
                      <a:cxn ang="0">
                        <a:pos x="69" y="286"/>
                      </a:cxn>
                      <a:cxn ang="0">
                        <a:pos x="131" y="259"/>
                      </a:cxn>
                      <a:cxn ang="0">
                        <a:pos x="214" y="365"/>
                      </a:cxn>
                      <a:cxn ang="0">
                        <a:pos x="293" y="92"/>
                      </a:cxn>
                      <a:cxn ang="0">
                        <a:pos x="275" y="108"/>
                      </a:cxn>
                      <a:cxn ang="0">
                        <a:pos x="254" y="134"/>
                      </a:cxn>
                      <a:cxn ang="0">
                        <a:pos x="205" y="233"/>
                      </a:cxn>
                      <a:cxn ang="0">
                        <a:pos x="190" y="231"/>
                      </a:cxn>
                      <a:cxn ang="0">
                        <a:pos x="227" y="163"/>
                      </a:cxn>
                      <a:cxn ang="0">
                        <a:pos x="262" y="118"/>
                      </a:cxn>
                      <a:cxn ang="0">
                        <a:pos x="284" y="98"/>
                      </a:cxn>
                      <a:cxn ang="0">
                        <a:pos x="300" y="87"/>
                      </a:cxn>
                      <a:cxn ang="0">
                        <a:pos x="293" y="92"/>
                      </a:cxn>
                    </a:cxnLst>
                    <a:rect l="0" t="0" r="r" b="b"/>
                    <a:pathLst>
                      <a:path w="396" h="509">
                        <a:moveTo>
                          <a:pt x="391" y="9"/>
                        </a:moveTo>
                        <a:cubicBezTo>
                          <a:pt x="388" y="8"/>
                          <a:pt x="383" y="6"/>
                          <a:pt x="377" y="4"/>
                        </a:cubicBezTo>
                        <a:cubicBezTo>
                          <a:pt x="371" y="3"/>
                          <a:pt x="363" y="1"/>
                          <a:pt x="355" y="0"/>
                        </a:cubicBezTo>
                        <a:cubicBezTo>
                          <a:pt x="347" y="0"/>
                          <a:pt x="338" y="0"/>
                          <a:pt x="328" y="1"/>
                        </a:cubicBezTo>
                        <a:cubicBezTo>
                          <a:pt x="318" y="2"/>
                          <a:pt x="308" y="5"/>
                          <a:pt x="298" y="8"/>
                        </a:cubicBezTo>
                        <a:cubicBezTo>
                          <a:pt x="287" y="11"/>
                          <a:pt x="278" y="16"/>
                          <a:pt x="268" y="21"/>
                        </a:cubicBezTo>
                        <a:cubicBezTo>
                          <a:pt x="258" y="27"/>
                          <a:pt x="249" y="34"/>
                          <a:pt x="240" y="41"/>
                        </a:cubicBezTo>
                        <a:cubicBezTo>
                          <a:pt x="231" y="49"/>
                          <a:pt x="223" y="57"/>
                          <a:pt x="216" y="66"/>
                        </a:cubicBezTo>
                        <a:cubicBezTo>
                          <a:pt x="209" y="75"/>
                          <a:pt x="203" y="84"/>
                          <a:pt x="198" y="94"/>
                        </a:cubicBezTo>
                        <a:cubicBezTo>
                          <a:pt x="193" y="104"/>
                          <a:pt x="188" y="114"/>
                          <a:pt x="185" y="124"/>
                        </a:cubicBezTo>
                        <a:cubicBezTo>
                          <a:pt x="178" y="144"/>
                          <a:pt x="176" y="165"/>
                          <a:pt x="177" y="183"/>
                        </a:cubicBezTo>
                        <a:cubicBezTo>
                          <a:pt x="177" y="193"/>
                          <a:pt x="178" y="201"/>
                          <a:pt x="179" y="209"/>
                        </a:cubicBezTo>
                        <a:cubicBezTo>
                          <a:pt x="181" y="217"/>
                          <a:pt x="183" y="224"/>
                          <a:pt x="185" y="229"/>
                        </a:cubicBezTo>
                        <a:cubicBezTo>
                          <a:pt x="171" y="225"/>
                          <a:pt x="156" y="221"/>
                          <a:pt x="139" y="221"/>
                        </a:cubicBezTo>
                        <a:cubicBezTo>
                          <a:pt x="139" y="220"/>
                          <a:pt x="139" y="220"/>
                          <a:pt x="139" y="220"/>
                        </a:cubicBezTo>
                        <a:cubicBezTo>
                          <a:pt x="137" y="220"/>
                          <a:pt x="134" y="220"/>
                          <a:pt x="132" y="220"/>
                        </a:cubicBezTo>
                        <a:cubicBezTo>
                          <a:pt x="89" y="220"/>
                          <a:pt x="57" y="232"/>
                          <a:pt x="34" y="257"/>
                        </a:cubicBezTo>
                        <a:cubicBezTo>
                          <a:pt x="11" y="282"/>
                          <a:pt x="0" y="317"/>
                          <a:pt x="0" y="364"/>
                        </a:cubicBezTo>
                        <a:cubicBezTo>
                          <a:pt x="0" y="365"/>
                          <a:pt x="0" y="365"/>
                          <a:pt x="0" y="365"/>
                        </a:cubicBezTo>
                        <a:cubicBezTo>
                          <a:pt x="0" y="374"/>
                          <a:pt x="0" y="382"/>
                          <a:pt x="1" y="390"/>
                        </a:cubicBezTo>
                        <a:cubicBezTo>
                          <a:pt x="1" y="390"/>
                          <a:pt x="1" y="390"/>
                          <a:pt x="1" y="390"/>
                        </a:cubicBezTo>
                        <a:cubicBezTo>
                          <a:pt x="5" y="424"/>
                          <a:pt x="16" y="451"/>
                          <a:pt x="34" y="471"/>
                        </a:cubicBezTo>
                        <a:cubicBezTo>
                          <a:pt x="55" y="495"/>
                          <a:pt x="85" y="507"/>
                          <a:pt x="124" y="508"/>
                        </a:cubicBezTo>
                        <a:cubicBezTo>
                          <a:pt x="123" y="509"/>
                          <a:pt x="123" y="509"/>
                          <a:pt x="123" y="509"/>
                        </a:cubicBezTo>
                        <a:cubicBezTo>
                          <a:pt x="126" y="509"/>
                          <a:pt x="128" y="509"/>
                          <a:pt x="131" y="509"/>
                        </a:cubicBezTo>
                        <a:cubicBezTo>
                          <a:pt x="173" y="509"/>
                          <a:pt x="206" y="497"/>
                          <a:pt x="228" y="472"/>
                        </a:cubicBezTo>
                        <a:cubicBezTo>
                          <a:pt x="251" y="447"/>
                          <a:pt x="263" y="411"/>
                          <a:pt x="263" y="365"/>
                        </a:cubicBezTo>
                        <a:cubicBezTo>
                          <a:pt x="263" y="364"/>
                          <a:pt x="263" y="364"/>
                          <a:pt x="263" y="364"/>
                        </a:cubicBezTo>
                        <a:cubicBezTo>
                          <a:pt x="263" y="355"/>
                          <a:pt x="262" y="347"/>
                          <a:pt x="261" y="338"/>
                        </a:cubicBezTo>
                        <a:cubicBezTo>
                          <a:pt x="257" y="305"/>
                          <a:pt x="247" y="278"/>
                          <a:pt x="229" y="258"/>
                        </a:cubicBezTo>
                        <a:cubicBezTo>
                          <a:pt x="222" y="251"/>
                          <a:pt x="215" y="245"/>
                          <a:pt x="207" y="240"/>
                        </a:cubicBezTo>
                        <a:cubicBezTo>
                          <a:pt x="217" y="240"/>
                          <a:pt x="217" y="240"/>
                          <a:pt x="217" y="240"/>
                        </a:cubicBezTo>
                        <a:cubicBezTo>
                          <a:pt x="221" y="239"/>
                          <a:pt x="226" y="237"/>
                          <a:pt x="231" y="235"/>
                        </a:cubicBezTo>
                        <a:cubicBezTo>
                          <a:pt x="238" y="232"/>
                          <a:pt x="245" y="228"/>
                          <a:pt x="253" y="225"/>
                        </a:cubicBezTo>
                        <a:cubicBezTo>
                          <a:pt x="260" y="221"/>
                          <a:pt x="267" y="216"/>
                          <a:pt x="275" y="211"/>
                        </a:cubicBezTo>
                        <a:cubicBezTo>
                          <a:pt x="282" y="207"/>
                          <a:pt x="290" y="201"/>
                          <a:pt x="296" y="196"/>
                        </a:cubicBezTo>
                        <a:cubicBezTo>
                          <a:pt x="303" y="190"/>
                          <a:pt x="310" y="184"/>
                          <a:pt x="316" y="178"/>
                        </a:cubicBezTo>
                        <a:cubicBezTo>
                          <a:pt x="322" y="172"/>
                          <a:pt x="328" y="166"/>
                          <a:pt x="333" y="159"/>
                        </a:cubicBezTo>
                        <a:cubicBezTo>
                          <a:pt x="344" y="145"/>
                          <a:pt x="353" y="131"/>
                          <a:pt x="360" y="117"/>
                        </a:cubicBezTo>
                        <a:cubicBezTo>
                          <a:pt x="364" y="110"/>
                          <a:pt x="367" y="102"/>
                          <a:pt x="370" y="94"/>
                        </a:cubicBezTo>
                        <a:cubicBezTo>
                          <a:pt x="373" y="87"/>
                          <a:pt x="375" y="79"/>
                          <a:pt x="378" y="72"/>
                        </a:cubicBezTo>
                        <a:cubicBezTo>
                          <a:pt x="380" y="64"/>
                          <a:pt x="383" y="57"/>
                          <a:pt x="385" y="50"/>
                        </a:cubicBezTo>
                        <a:cubicBezTo>
                          <a:pt x="387" y="42"/>
                          <a:pt x="389" y="36"/>
                          <a:pt x="391" y="31"/>
                        </a:cubicBezTo>
                        <a:cubicBezTo>
                          <a:pt x="393" y="26"/>
                          <a:pt x="394" y="20"/>
                          <a:pt x="395" y="17"/>
                        </a:cubicBezTo>
                        <a:cubicBezTo>
                          <a:pt x="396" y="13"/>
                          <a:pt x="396" y="11"/>
                          <a:pt x="396" y="11"/>
                        </a:cubicBezTo>
                        <a:cubicBezTo>
                          <a:pt x="396" y="11"/>
                          <a:pt x="394" y="11"/>
                          <a:pt x="391" y="9"/>
                        </a:cubicBezTo>
                        <a:close/>
                        <a:moveTo>
                          <a:pt x="211" y="396"/>
                        </a:moveTo>
                        <a:cubicBezTo>
                          <a:pt x="211" y="396"/>
                          <a:pt x="211" y="396"/>
                          <a:pt x="211" y="396"/>
                        </a:cubicBezTo>
                        <a:cubicBezTo>
                          <a:pt x="210" y="404"/>
                          <a:pt x="208" y="410"/>
                          <a:pt x="206" y="417"/>
                        </a:cubicBezTo>
                        <a:cubicBezTo>
                          <a:pt x="205" y="420"/>
                          <a:pt x="204" y="423"/>
                          <a:pt x="203" y="425"/>
                        </a:cubicBezTo>
                        <a:cubicBezTo>
                          <a:pt x="202" y="427"/>
                          <a:pt x="202" y="428"/>
                          <a:pt x="201" y="430"/>
                        </a:cubicBezTo>
                        <a:cubicBezTo>
                          <a:pt x="199" y="435"/>
                          <a:pt x="196" y="439"/>
                          <a:pt x="193" y="443"/>
                        </a:cubicBezTo>
                        <a:cubicBezTo>
                          <a:pt x="186" y="452"/>
                          <a:pt x="176" y="459"/>
                          <a:pt x="165" y="463"/>
                        </a:cubicBezTo>
                        <a:cubicBezTo>
                          <a:pt x="155" y="467"/>
                          <a:pt x="144" y="470"/>
                          <a:pt x="131" y="470"/>
                        </a:cubicBezTo>
                        <a:cubicBezTo>
                          <a:pt x="104" y="470"/>
                          <a:pt x="83" y="461"/>
                          <a:pt x="69" y="443"/>
                        </a:cubicBezTo>
                        <a:cubicBezTo>
                          <a:pt x="55" y="425"/>
                          <a:pt x="48" y="399"/>
                          <a:pt x="48" y="364"/>
                        </a:cubicBezTo>
                        <a:cubicBezTo>
                          <a:pt x="48" y="353"/>
                          <a:pt x="49" y="342"/>
                          <a:pt x="51" y="332"/>
                        </a:cubicBezTo>
                        <a:cubicBezTo>
                          <a:pt x="51" y="332"/>
                          <a:pt x="51" y="332"/>
                          <a:pt x="51" y="332"/>
                        </a:cubicBezTo>
                        <a:cubicBezTo>
                          <a:pt x="52" y="325"/>
                          <a:pt x="54" y="318"/>
                          <a:pt x="56" y="312"/>
                        </a:cubicBezTo>
                        <a:cubicBezTo>
                          <a:pt x="57" y="309"/>
                          <a:pt x="58" y="306"/>
                          <a:pt x="59" y="303"/>
                        </a:cubicBezTo>
                        <a:cubicBezTo>
                          <a:pt x="60" y="302"/>
                          <a:pt x="61" y="300"/>
                          <a:pt x="61" y="299"/>
                        </a:cubicBezTo>
                        <a:cubicBezTo>
                          <a:pt x="64" y="294"/>
                          <a:pt x="66" y="290"/>
                          <a:pt x="69" y="286"/>
                        </a:cubicBezTo>
                        <a:cubicBezTo>
                          <a:pt x="77" y="276"/>
                          <a:pt x="86" y="270"/>
                          <a:pt x="97" y="265"/>
                        </a:cubicBezTo>
                        <a:cubicBezTo>
                          <a:pt x="107" y="261"/>
                          <a:pt x="118" y="259"/>
                          <a:pt x="131" y="259"/>
                        </a:cubicBezTo>
                        <a:cubicBezTo>
                          <a:pt x="158" y="259"/>
                          <a:pt x="179" y="268"/>
                          <a:pt x="193" y="286"/>
                        </a:cubicBezTo>
                        <a:cubicBezTo>
                          <a:pt x="207" y="304"/>
                          <a:pt x="214" y="330"/>
                          <a:pt x="214" y="365"/>
                        </a:cubicBezTo>
                        <a:cubicBezTo>
                          <a:pt x="214" y="376"/>
                          <a:pt x="213" y="387"/>
                          <a:pt x="211" y="396"/>
                        </a:cubicBezTo>
                        <a:close/>
                        <a:moveTo>
                          <a:pt x="293" y="92"/>
                        </a:moveTo>
                        <a:cubicBezTo>
                          <a:pt x="290" y="94"/>
                          <a:pt x="287" y="96"/>
                          <a:pt x="285" y="99"/>
                        </a:cubicBezTo>
                        <a:cubicBezTo>
                          <a:pt x="282" y="102"/>
                          <a:pt x="279" y="105"/>
                          <a:pt x="275" y="108"/>
                        </a:cubicBezTo>
                        <a:cubicBezTo>
                          <a:pt x="272" y="112"/>
                          <a:pt x="268" y="116"/>
                          <a:pt x="265" y="120"/>
                        </a:cubicBezTo>
                        <a:cubicBezTo>
                          <a:pt x="261" y="125"/>
                          <a:pt x="258" y="130"/>
                          <a:pt x="254" y="134"/>
                        </a:cubicBezTo>
                        <a:cubicBezTo>
                          <a:pt x="247" y="144"/>
                          <a:pt x="240" y="156"/>
                          <a:pt x="234" y="167"/>
                        </a:cubicBezTo>
                        <a:cubicBezTo>
                          <a:pt x="222" y="190"/>
                          <a:pt x="212" y="214"/>
                          <a:pt x="205" y="233"/>
                        </a:cubicBezTo>
                        <a:cubicBezTo>
                          <a:pt x="204" y="234"/>
                          <a:pt x="204" y="236"/>
                          <a:pt x="203" y="238"/>
                        </a:cubicBezTo>
                        <a:cubicBezTo>
                          <a:pt x="199" y="236"/>
                          <a:pt x="195" y="233"/>
                          <a:pt x="190" y="231"/>
                        </a:cubicBezTo>
                        <a:cubicBezTo>
                          <a:pt x="191" y="230"/>
                          <a:pt x="191" y="229"/>
                          <a:pt x="192" y="227"/>
                        </a:cubicBezTo>
                        <a:cubicBezTo>
                          <a:pt x="200" y="209"/>
                          <a:pt x="212" y="185"/>
                          <a:pt x="227" y="163"/>
                        </a:cubicBezTo>
                        <a:cubicBezTo>
                          <a:pt x="234" y="152"/>
                          <a:pt x="242" y="141"/>
                          <a:pt x="250" y="131"/>
                        </a:cubicBezTo>
                        <a:cubicBezTo>
                          <a:pt x="254" y="127"/>
                          <a:pt x="258" y="122"/>
                          <a:pt x="262" y="118"/>
                        </a:cubicBezTo>
                        <a:cubicBezTo>
                          <a:pt x="266" y="114"/>
                          <a:pt x="270" y="110"/>
                          <a:pt x="273" y="106"/>
                        </a:cubicBezTo>
                        <a:cubicBezTo>
                          <a:pt x="277" y="103"/>
                          <a:pt x="281" y="100"/>
                          <a:pt x="284" y="98"/>
                        </a:cubicBezTo>
                        <a:cubicBezTo>
                          <a:pt x="287" y="95"/>
                          <a:pt x="290" y="94"/>
                          <a:pt x="292" y="92"/>
                        </a:cubicBezTo>
                        <a:cubicBezTo>
                          <a:pt x="297" y="89"/>
                          <a:pt x="300" y="87"/>
                          <a:pt x="300" y="87"/>
                        </a:cubicBezTo>
                        <a:cubicBezTo>
                          <a:pt x="300" y="87"/>
                          <a:pt x="297" y="89"/>
                          <a:pt x="293" y="92"/>
                        </a:cubicBezTo>
                        <a:close/>
                        <a:moveTo>
                          <a:pt x="293" y="92"/>
                        </a:moveTo>
                        <a:cubicBezTo>
                          <a:pt x="293" y="92"/>
                          <a:pt x="293" y="92"/>
                          <a:pt x="293" y="92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9" name="Freeform: Shape 48"/>
                <p:cNvSpPr>
                  <a:spLocks/>
                </p:cNvSpPr>
                <p:nvPr/>
              </p:nvSpPr>
              <p:spPr bwMode="auto">
                <a:xfrm>
                  <a:off x="-958850" y="968375"/>
                  <a:ext cx="598488" cy="1058863"/>
                </a:xfrm>
                <a:custGeom>
                  <a:avLst/>
                  <a:gdLst/>
                  <a:ahLst/>
                  <a:cxnLst>
                    <a:cxn ang="0">
                      <a:pos x="0" y="667"/>
                    </a:cxn>
                    <a:cxn ang="0">
                      <a:pos x="377" y="667"/>
                    </a:cxn>
                    <a:cxn ang="0">
                      <a:pos x="377" y="575"/>
                    </a:cxn>
                    <a:cxn ang="0">
                      <a:pos x="109" y="575"/>
                    </a:cxn>
                    <a:cxn ang="0">
                      <a:pos x="109" y="366"/>
                    </a:cxn>
                    <a:cxn ang="0">
                      <a:pos x="358" y="366"/>
                    </a:cxn>
                    <a:cxn ang="0">
                      <a:pos x="358" y="273"/>
                    </a:cxn>
                    <a:cxn ang="0">
                      <a:pos x="109" y="273"/>
                    </a:cxn>
                    <a:cxn ang="0">
                      <a:pos x="109" y="93"/>
                    </a:cxn>
                    <a:cxn ang="0">
                      <a:pos x="377" y="93"/>
                    </a:cxn>
                    <a:cxn ang="0">
                      <a:pos x="377" y="0"/>
                    </a:cxn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0" y="667"/>
                    </a:cxn>
                    <a:cxn ang="0">
                      <a:pos x="0" y="667"/>
                    </a:cxn>
                  </a:cxnLst>
                  <a:rect l="0" t="0" r="r" b="b"/>
                  <a:pathLst>
                    <a:path w="377" h="667">
                      <a:moveTo>
                        <a:pt x="0" y="667"/>
                      </a:moveTo>
                      <a:lnTo>
                        <a:pt x="377" y="667"/>
                      </a:lnTo>
                      <a:lnTo>
                        <a:pt x="377" y="575"/>
                      </a:lnTo>
                      <a:lnTo>
                        <a:pt x="109" y="575"/>
                      </a:lnTo>
                      <a:lnTo>
                        <a:pt x="109" y="366"/>
                      </a:lnTo>
                      <a:lnTo>
                        <a:pt x="358" y="366"/>
                      </a:lnTo>
                      <a:lnTo>
                        <a:pt x="358" y="273"/>
                      </a:lnTo>
                      <a:lnTo>
                        <a:pt x="109" y="273"/>
                      </a:lnTo>
                      <a:lnTo>
                        <a:pt x="109" y="93"/>
                      </a:lnTo>
                      <a:lnTo>
                        <a:pt x="377" y="93"/>
                      </a:lnTo>
                      <a:lnTo>
                        <a:pt x="377" y="0"/>
                      </a:lnTo>
                      <a:lnTo>
                        <a:pt x="0" y="0"/>
                      </a:lnTo>
                      <a:lnTo>
                        <a:pt x="0" y="667"/>
                      </a:lnTo>
                      <a:close/>
                      <a:moveTo>
                        <a:pt x="0" y="667"/>
                      </a:moveTo>
                      <a:lnTo>
                        <a:pt x="0" y="66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Oval 52"/>
            <p:cNvSpPr>
              <a:spLocks noChangeAspect="1"/>
            </p:cNvSpPr>
            <p:nvPr/>
          </p:nvSpPr>
          <p:spPr>
            <a:xfrm>
              <a:off x="3059832" y="927308"/>
              <a:ext cx="1147479" cy="1147479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53"/>
            <p:cNvGrpSpPr/>
            <p:nvPr/>
          </p:nvGrpSpPr>
          <p:grpSpPr>
            <a:xfrm>
              <a:off x="3474725" y="1253024"/>
              <a:ext cx="317693" cy="496046"/>
              <a:chOff x="582613" y="280988"/>
              <a:chExt cx="1085850" cy="1695450"/>
            </a:xfrm>
            <a:solidFill>
              <a:schemeClr val="bg1"/>
            </a:solidFill>
          </p:grpSpPr>
          <p:sp>
            <p:nvSpPr>
              <p:cNvPr id="24" name="Freeform: Shape 54"/>
              <p:cNvSpPr>
                <a:spLocks/>
              </p:cNvSpPr>
              <p:nvPr/>
            </p:nvSpPr>
            <p:spPr bwMode="auto">
              <a:xfrm>
                <a:off x="582613" y="280988"/>
                <a:ext cx="1085850" cy="1695450"/>
              </a:xfrm>
              <a:custGeom>
                <a:avLst/>
                <a:gdLst/>
                <a:ahLst/>
                <a:cxnLst>
                  <a:cxn ang="0">
                    <a:pos x="255" y="40"/>
                  </a:cxn>
                  <a:cxn ang="0">
                    <a:pos x="214" y="40"/>
                  </a:cxn>
                  <a:cxn ang="0">
                    <a:pos x="214" y="20"/>
                  </a:cxn>
                  <a:cxn ang="0">
                    <a:pos x="194" y="0"/>
                  </a:cxn>
                  <a:cxn ang="0">
                    <a:pos x="92" y="0"/>
                  </a:cxn>
                  <a:cxn ang="0">
                    <a:pos x="71" y="20"/>
                  </a:cxn>
                  <a:cxn ang="0">
                    <a:pos x="71" y="40"/>
                  </a:cxn>
                  <a:cxn ang="0">
                    <a:pos x="30" y="40"/>
                  </a:cxn>
                  <a:cxn ang="0">
                    <a:pos x="0" y="71"/>
                  </a:cxn>
                  <a:cxn ang="0">
                    <a:pos x="0" y="419"/>
                  </a:cxn>
                  <a:cxn ang="0">
                    <a:pos x="30" y="449"/>
                  </a:cxn>
                  <a:cxn ang="0">
                    <a:pos x="255" y="449"/>
                  </a:cxn>
                  <a:cxn ang="0">
                    <a:pos x="286" y="419"/>
                  </a:cxn>
                  <a:cxn ang="0">
                    <a:pos x="286" y="71"/>
                  </a:cxn>
                  <a:cxn ang="0">
                    <a:pos x="255" y="40"/>
                  </a:cxn>
                  <a:cxn ang="0">
                    <a:pos x="265" y="419"/>
                  </a:cxn>
                  <a:cxn ang="0">
                    <a:pos x="255" y="429"/>
                  </a:cxn>
                  <a:cxn ang="0">
                    <a:pos x="30" y="429"/>
                  </a:cxn>
                  <a:cxn ang="0">
                    <a:pos x="20" y="419"/>
                  </a:cxn>
                  <a:cxn ang="0">
                    <a:pos x="20" y="71"/>
                  </a:cxn>
                  <a:cxn ang="0">
                    <a:pos x="30" y="61"/>
                  </a:cxn>
                  <a:cxn ang="0">
                    <a:pos x="255" y="61"/>
                  </a:cxn>
                  <a:cxn ang="0">
                    <a:pos x="265" y="71"/>
                  </a:cxn>
                  <a:cxn ang="0">
                    <a:pos x="265" y="419"/>
                  </a:cxn>
                  <a:cxn ang="0">
                    <a:pos x="265" y="419"/>
                  </a:cxn>
                  <a:cxn ang="0">
                    <a:pos x="265" y="419"/>
                  </a:cxn>
                </a:cxnLst>
                <a:rect l="0" t="0" r="r" b="b"/>
                <a:pathLst>
                  <a:path w="286" h="449">
                    <a:moveTo>
                      <a:pt x="255" y="40"/>
                    </a:moveTo>
                    <a:cubicBezTo>
                      <a:pt x="214" y="40"/>
                      <a:pt x="214" y="40"/>
                      <a:pt x="214" y="40"/>
                    </a:cubicBezTo>
                    <a:cubicBezTo>
                      <a:pt x="214" y="20"/>
                      <a:pt x="214" y="20"/>
                      <a:pt x="214" y="20"/>
                    </a:cubicBezTo>
                    <a:cubicBezTo>
                      <a:pt x="214" y="9"/>
                      <a:pt x="205" y="0"/>
                      <a:pt x="194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0" y="0"/>
                      <a:pt x="71" y="9"/>
                      <a:pt x="71" y="2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13" y="40"/>
                      <a:pt x="0" y="54"/>
                      <a:pt x="0" y="71"/>
                    </a:cubicBezTo>
                    <a:cubicBezTo>
                      <a:pt x="0" y="419"/>
                      <a:pt x="0" y="419"/>
                      <a:pt x="0" y="419"/>
                    </a:cubicBezTo>
                    <a:cubicBezTo>
                      <a:pt x="0" y="436"/>
                      <a:pt x="13" y="449"/>
                      <a:pt x="30" y="449"/>
                    </a:cubicBezTo>
                    <a:cubicBezTo>
                      <a:pt x="255" y="449"/>
                      <a:pt x="255" y="449"/>
                      <a:pt x="255" y="449"/>
                    </a:cubicBezTo>
                    <a:cubicBezTo>
                      <a:pt x="272" y="449"/>
                      <a:pt x="286" y="436"/>
                      <a:pt x="286" y="419"/>
                    </a:cubicBezTo>
                    <a:cubicBezTo>
                      <a:pt x="286" y="71"/>
                      <a:pt x="286" y="71"/>
                      <a:pt x="286" y="71"/>
                    </a:cubicBezTo>
                    <a:cubicBezTo>
                      <a:pt x="286" y="54"/>
                      <a:pt x="272" y="40"/>
                      <a:pt x="255" y="40"/>
                    </a:cubicBezTo>
                    <a:close/>
                    <a:moveTo>
                      <a:pt x="265" y="419"/>
                    </a:moveTo>
                    <a:cubicBezTo>
                      <a:pt x="265" y="424"/>
                      <a:pt x="261" y="429"/>
                      <a:pt x="255" y="429"/>
                    </a:cubicBezTo>
                    <a:cubicBezTo>
                      <a:pt x="30" y="429"/>
                      <a:pt x="30" y="429"/>
                      <a:pt x="30" y="429"/>
                    </a:cubicBezTo>
                    <a:cubicBezTo>
                      <a:pt x="25" y="429"/>
                      <a:pt x="20" y="424"/>
                      <a:pt x="20" y="419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65"/>
                      <a:pt x="25" y="61"/>
                      <a:pt x="30" y="61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61" y="61"/>
                      <a:pt x="265" y="65"/>
                      <a:pt x="265" y="71"/>
                    </a:cubicBezTo>
                    <a:lnTo>
                      <a:pt x="265" y="419"/>
                    </a:lnTo>
                    <a:close/>
                    <a:moveTo>
                      <a:pt x="265" y="419"/>
                    </a:moveTo>
                    <a:cubicBezTo>
                      <a:pt x="265" y="419"/>
                      <a:pt x="265" y="419"/>
                      <a:pt x="265" y="41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Rectangle 55"/>
              <p:cNvSpPr>
                <a:spLocks/>
              </p:cNvSpPr>
              <p:nvPr/>
            </p:nvSpPr>
            <p:spPr bwMode="auto">
              <a:xfrm>
                <a:off x="738188" y="587376"/>
                <a:ext cx="774700" cy="3889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Rectangle 56"/>
              <p:cNvSpPr>
                <a:spLocks/>
              </p:cNvSpPr>
              <p:nvPr/>
            </p:nvSpPr>
            <p:spPr bwMode="auto">
              <a:xfrm>
                <a:off x="738188" y="1014413"/>
                <a:ext cx="774700" cy="384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Rectangle 57"/>
              <p:cNvSpPr>
                <a:spLocks/>
              </p:cNvSpPr>
              <p:nvPr/>
            </p:nvSpPr>
            <p:spPr bwMode="auto">
              <a:xfrm>
                <a:off x="738188" y="1436688"/>
                <a:ext cx="774700" cy="3857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Group 72"/>
          <p:cNvGrpSpPr/>
          <p:nvPr/>
        </p:nvGrpSpPr>
        <p:grpSpPr>
          <a:xfrm>
            <a:off x="4328505" y="1101460"/>
            <a:ext cx="1975090" cy="552363"/>
            <a:chOff x="5619031" y="1468614"/>
            <a:chExt cx="2633453" cy="736484"/>
          </a:xfrm>
        </p:grpSpPr>
        <p:sp>
          <p:nvSpPr>
            <p:cNvPr id="22" name="TextBox 59"/>
            <p:cNvSpPr txBox="1"/>
            <p:nvPr/>
          </p:nvSpPr>
          <p:spPr>
            <a:xfrm>
              <a:off x="5619031" y="1684058"/>
              <a:ext cx="2633453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00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23" name="Rectangle 60"/>
            <p:cNvSpPr/>
            <p:nvPr/>
          </p:nvSpPr>
          <p:spPr>
            <a:xfrm>
              <a:off x="5619031" y="1468614"/>
              <a:ext cx="2633453" cy="215444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13" name="Group 73"/>
          <p:cNvGrpSpPr/>
          <p:nvPr/>
        </p:nvGrpSpPr>
        <p:grpSpPr>
          <a:xfrm>
            <a:off x="4191638" y="1956882"/>
            <a:ext cx="1975090" cy="552363"/>
            <a:chOff x="5619031" y="2609176"/>
            <a:chExt cx="2633453" cy="736484"/>
          </a:xfrm>
        </p:grpSpPr>
        <p:sp>
          <p:nvSpPr>
            <p:cNvPr id="20" name="TextBox 62"/>
            <p:cNvSpPr txBox="1"/>
            <p:nvPr/>
          </p:nvSpPr>
          <p:spPr>
            <a:xfrm>
              <a:off x="5619031" y="2824620"/>
              <a:ext cx="2633453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00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21" name="Rectangle 63"/>
            <p:cNvSpPr/>
            <p:nvPr/>
          </p:nvSpPr>
          <p:spPr>
            <a:xfrm>
              <a:off x="5619031" y="2609176"/>
              <a:ext cx="2633453" cy="215444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14" name="Group 71"/>
          <p:cNvGrpSpPr/>
          <p:nvPr/>
        </p:nvGrpSpPr>
        <p:grpSpPr>
          <a:xfrm>
            <a:off x="1536068" y="3818651"/>
            <a:ext cx="1975090" cy="552363"/>
            <a:chOff x="1847203" y="5091535"/>
            <a:chExt cx="2633453" cy="736484"/>
          </a:xfrm>
        </p:grpSpPr>
        <p:sp>
          <p:nvSpPr>
            <p:cNvPr id="18" name="TextBox 65"/>
            <p:cNvSpPr txBox="1"/>
            <p:nvPr/>
          </p:nvSpPr>
          <p:spPr>
            <a:xfrm>
              <a:off x="1847203" y="5306979"/>
              <a:ext cx="2633453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9" name="Rectangle 66"/>
            <p:cNvSpPr/>
            <p:nvPr/>
          </p:nvSpPr>
          <p:spPr>
            <a:xfrm>
              <a:off x="1847203" y="5091535"/>
              <a:ext cx="2633453" cy="215444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r"/>
              <a:r>
                <a:rPr lang="zh-CN" altLang="en-US" sz="1400" b="1" dirty="0">
                  <a:solidFill>
                    <a:srgbClr val="0070C0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15" name="Group 1"/>
          <p:cNvGrpSpPr/>
          <p:nvPr/>
        </p:nvGrpSpPr>
        <p:grpSpPr>
          <a:xfrm>
            <a:off x="5786957" y="3187519"/>
            <a:ext cx="1975090" cy="552363"/>
            <a:chOff x="872966" y="1468614"/>
            <a:chExt cx="2633453" cy="736484"/>
          </a:xfrm>
        </p:grpSpPr>
        <p:sp>
          <p:nvSpPr>
            <p:cNvPr id="16" name="TextBox 68"/>
            <p:cNvSpPr txBox="1"/>
            <p:nvPr/>
          </p:nvSpPr>
          <p:spPr>
            <a:xfrm>
              <a:off x="872966" y="1684058"/>
              <a:ext cx="2633453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00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7" name="Rectangle 69"/>
            <p:cNvSpPr/>
            <p:nvPr/>
          </p:nvSpPr>
          <p:spPr>
            <a:xfrm>
              <a:off x="872966" y="1468614"/>
              <a:ext cx="2633453" cy="215444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0" b="1">
                  <a:solidFill>
                    <a:srgbClr val="0070C0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611559" y="175643"/>
            <a:ext cx="350160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E5F08F2-BACC-46FE-A255-C381461A0184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8F9D9C1-0D8D-4BE9-9D13-A1D9FAB40F30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DD91104-B690-4A14-8E6A-F3C74BC7B22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9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277634" y="2004681"/>
            <a:ext cx="6352105" cy="1370116"/>
            <a:chOff x="1277634" y="2004681"/>
            <a:chExt cx="6352105" cy="1370116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1277634" y="2004681"/>
              <a:ext cx="1426013" cy="1367249"/>
            </a:xfrm>
            <a:custGeom>
              <a:avLst/>
              <a:gdLst>
                <a:gd name="T0" fmla="*/ 812 w 995"/>
                <a:gd name="T1" fmla="*/ 708 h 954"/>
                <a:gd name="T2" fmla="*/ 760 w 995"/>
                <a:gd name="T3" fmla="*/ 701 h 954"/>
                <a:gd name="T4" fmla="*/ 717 w 995"/>
                <a:gd name="T5" fmla="*/ 685 h 954"/>
                <a:gd name="T6" fmla="*/ 685 w 995"/>
                <a:gd name="T7" fmla="*/ 662 h 954"/>
                <a:gd name="T8" fmla="*/ 641 w 995"/>
                <a:gd name="T9" fmla="*/ 607 h 954"/>
                <a:gd name="T10" fmla="*/ 622 w 995"/>
                <a:gd name="T11" fmla="*/ 550 h 954"/>
                <a:gd name="T12" fmla="*/ 617 w 995"/>
                <a:gd name="T13" fmla="*/ 503 h 954"/>
                <a:gd name="T14" fmla="*/ 610 w 995"/>
                <a:gd name="T15" fmla="*/ 409 h 954"/>
                <a:gd name="T16" fmla="*/ 583 w 995"/>
                <a:gd name="T17" fmla="*/ 292 h 954"/>
                <a:gd name="T18" fmla="*/ 539 w 995"/>
                <a:gd name="T19" fmla="*/ 198 h 954"/>
                <a:gd name="T20" fmla="*/ 482 w 995"/>
                <a:gd name="T21" fmla="*/ 128 h 954"/>
                <a:gd name="T22" fmla="*/ 419 w 995"/>
                <a:gd name="T23" fmla="*/ 76 h 954"/>
                <a:gd name="T24" fmla="*/ 352 w 995"/>
                <a:gd name="T25" fmla="*/ 41 h 954"/>
                <a:gd name="T26" fmla="*/ 286 w 995"/>
                <a:gd name="T27" fmla="*/ 18 h 954"/>
                <a:gd name="T28" fmla="*/ 180 w 995"/>
                <a:gd name="T29" fmla="*/ 0 h 954"/>
                <a:gd name="T30" fmla="*/ 136 w 995"/>
                <a:gd name="T31" fmla="*/ 0 h 954"/>
                <a:gd name="T32" fmla="*/ 96 w 995"/>
                <a:gd name="T33" fmla="*/ 6 h 954"/>
                <a:gd name="T34" fmla="*/ 60 w 995"/>
                <a:gd name="T35" fmla="*/ 23 h 954"/>
                <a:gd name="T36" fmla="*/ 31 w 995"/>
                <a:gd name="T37" fmla="*/ 49 h 954"/>
                <a:gd name="T38" fmla="*/ 11 w 995"/>
                <a:gd name="T39" fmla="*/ 83 h 954"/>
                <a:gd name="T40" fmla="*/ 2 w 995"/>
                <a:gd name="T41" fmla="*/ 122 h 954"/>
                <a:gd name="T42" fmla="*/ 2 w 995"/>
                <a:gd name="T43" fmla="*/ 149 h 954"/>
                <a:gd name="T44" fmla="*/ 11 w 995"/>
                <a:gd name="T45" fmla="*/ 188 h 954"/>
                <a:gd name="T46" fmla="*/ 31 w 995"/>
                <a:gd name="T47" fmla="*/ 221 h 954"/>
                <a:gd name="T48" fmla="*/ 60 w 995"/>
                <a:gd name="T49" fmla="*/ 248 h 954"/>
                <a:gd name="T50" fmla="*/ 96 w 995"/>
                <a:gd name="T51" fmla="*/ 265 h 954"/>
                <a:gd name="T52" fmla="*/ 136 w 995"/>
                <a:gd name="T53" fmla="*/ 271 h 954"/>
                <a:gd name="T54" fmla="*/ 172 w 995"/>
                <a:gd name="T55" fmla="*/ 271 h 954"/>
                <a:gd name="T56" fmla="*/ 221 w 995"/>
                <a:gd name="T57" fmla="*/ 281 h 954"/>
                <a:gd name="T58" fmla="*/ 260 w 995"/>
                <a:gd name="T59" fmla="*/ 299 h 954"/>
                <a:gd name="T60" fmla="*/ 299 w 995"/>
                <a:gd name="T61" fmla="*/ 333 h 954"/>
                <a:gd name="T62" fmla="*/ 336 w 995"/>
                <a:gd name="T63" fmla="*/ 393 h 954"/>
                <a:gd name="T64" fmla="*/ 352 w 995"/>
                <a:gd name="T65" fmla="*/ 448 h 954"/>
                <a:gd name="T66" fmla="*/ 359 w 995"/>
                <a:gd name="T67" fmla="*/ 484 h 954"/>
                <a:gd name="T68" fmla="*/ 372 w 995"/>
                <a:gd name="T69" fmla="*/ 628 h 954"/>
                <a:gd name="T70" fmla="*/ 390 w 995"/>
                <a:gd name="T71" fmla="*/ 695 h 954"/>
                <a:gd name="T72" fmla="*/ 433 w 995"/>
                <a:gd name="T73" fmla="*/ 777 h 954"/>
                <a:gd name="T74" fmla="*/ 489 w 995"/>
                <a:gd name="T75" fmla="*/ 841 h 954"/>
                <a:gd name="T76" fmla="*/ 555 w 995"/>
                <a:gd name="T77" fmla="*/ 888 h 954"/>
                <a:gd name="T78" fmla="*/ 625 w 995"/>
                <a:gd name="T79" fmla="*/ 919 h 954"/>
                <a:gd name="T80" fmla="*/ 696 w 995"/>
                <a:gd name="T81" fmla="*/ 940 h 954"/>
                <a:gd name="T82" fmla="*/ 807 w 995"/>
                <a:gd name="T83" fmla="*/ 953 h 954"/>
                <a:gd name="T84" fmla="*/ 898 w 995"/>
                <a:gd name="T85" fmla="*/ 953 h 954"/>
                <a:gd name="T86" fmla="*/ 958 w 995"/>
                <a:gd name="T87" fmla="*/ 946 h 954"/>
                <a:gd name="T88" fmla="*/ 912 w 995"/>
                <a:gd name="T89" fmla="*/ 698 h 954"/>
                <a:gd name="T90" fmla="*/ 855 w 995"/>
                <a:gd name="T91" fmla="*/ 708 h 954"/>
                <a:gd name="T92" fmla="*/ 831 w 995"/>
                <a:gd name="T93" fmla="*/ 709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5" h="954">
                  <a:moveTo>
                    <a:pt x="831" y="709"/>
                  </a:moveTo>
                  <a:lnTo>
                    <a:pt x="831" y="709"/>
                  </a:lnTo>
                  <a:lnTo>
                    <a:pt x="812" y="708"/>
                  </a:lnTo>
                  <a:lnTo>
                    <a:pt x="792" y="706"/>
                  </a:lnTo>
                  <a:lnTo>
                    <a:pt x="774" y="704"/>
                  </a:lnTo>
                  <a:lnTo>
                    <a:pt x="760" y="701"/>
                  </a:lnTo>
                  <a:lnTo>
                    <a:pt x="743" y="696"/>
                  </a:lnTo>
                  <a:lnTo>
                    <a:pt x="730" y="690"/>
                  </a:lnTo>
                  <a:lnTo>
                    <a:pt x="717" y="685"/>
                  </a:lnTo>
                  <a:lnTo>
                    <a:pt x="704" y="677"/>
                  </a:lnTo>
                  <a:lnTo>
                    <a:pt x="695" y="670"/>
                  </a:lnTo>
                  <a:lnTo>
                    <a:pt x="685" y="662"/>
                  </a:lnTo>
                  <a:lnTo>
                    <a:pt x="667" y="644"/>
                  </a:lnTo>
                  <a:lnTo>
                    <a:pt x="652" y="627"/>
                  </a:lnTo>
                  <a:lnTo>
                    <a:pt x="641" y="607"/>
                  </a:lnTo>
                  <a:lnTo>
                    <a:pt x="633" y="588"/>
                  </a:lnTo>
                  <a:lnTo>
                    <a:pt x="627" y="568"/>
                  </a:lnTo>
                  <a:lnTo>
                    <a:pt x="622" y="550"/>
                  </a:lnTo>
                  <a:lnTo>
                    <a:pt x="618" y="536"/>
                  </a:lnTo>
                  <a:lnTo>
                    <a:pt x="617" y="511"/>
                  </a:lnTo>
                  <a:lnTo>
                    <a:pt x="617" y="503"/>
                  </a:lnTo>
                  <a:lnTo>
                    <a:pt x="617" y="503"/>
                  </a:lnTo>
                  <a:lnTo>
                    <a:pt x="614" y="454"/>
                  </a:lnTo>
                  <a:lnTo>
                    <a:pt x="610" y="409"/>
                  </a:lnTo>
                  <a:lnTo>
                    <a:pt x="604" y="367"/>
                  </a:lnTo>
                  <a:lnTo>
                    <a:pt x="594" y="328"/>
                  </a:lnTo>
                  <a:lnTo>
                    <a:pt x="583" y="292"/>
                  </a:lnTo>
                  <a:lnTo>
                    <a:pt x="570" y="258"/>
                  </a:lnTo>
                  <a:lnTo>
                    <a:pt x="555" y="227"/>
                  </a:lnTo>
                  <a:lnTo>
                    <a:pt x="539" y="198"/>
                  </a:lnTo>
                  <a:lnTo>
                    <a:pt x="521" y="174"/>
                  </a:lnTo>
                  <a:lnTo>
                    <a:pt x="503" y="149"/>
                  </a:lnTo>
                  <a:lnTo>
                    <a:pt x="482" y="128"/>
                  </a:lnTo>
                  <a:lnTo>
                    <a:pt x="463" y="109"/>
                  </a:lnTo>
                  <a:lnTo>
                    <a:pt x="440" y="91"/>
                  </a:lnTo>
                  <a:lnTo>
                    <a:pt x="419" y="76"/>
                  </a:lnTo>
                  <a:lnTo>
                    <a:pt x="396" y="63"/>
                  </a:lnTo>
                  <a:lnTo>
                    <a:pt x="373" y="50"/>
                  </a:lnTo>
                  <a:lnTo>
                    <a:pt x="352" y="41"/>
                  </a:lnTo>
                  <a:lnTo>
                    <a:pt x="329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7" y="8"/>
                  </a:lnTo>
                  <a:lnTo>
                    <a:pt x="209" y="3"/>
                  </a:lnTo>
                  <a:lnTo>
                    <a:pt x="180" y="0"/>
                  </a:lnTo>
                  <a:lnTo>
                    <a:pt x="15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9" y="3"/>
                  </a:lnTo>
                  <a:lnTo>
                    <a:pt x="96" y="6"/>
                  </a:lnTo>
                  <a:lnTo>
                    <a:pt x="83" y="10"/>
                  </a:lnTo>
                  <a:lnTo>
                    <a:pt x="71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41" y="39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1" y="83"/>
                  </a:lnTo>
                  <a:lnTo>
                    <a:pt x="6" y="96"/>
                  </a:lnTo>
                  <a:lnTo>
                    <a:pt x="3" y="109"/>
                  </a:lnTo>
                  <a:lnTo>
                    <a:pt x="2" y="122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49"/>
                  </a:lnTo>
                  <a:lnTo>
                    <a:pt x="3" y="162"/>
                  </a:lnTo>
                  <a:lnTo>
                    <a:pt x="6" y="175"/>
                  </a:lnTo>
                  <a:lnTo>
                    <a:pt x="11" y="188"/>
                  </a:lnTo>
                  <a:lnTo>
                    <a:pt x="16" y="200"/>
                  </a:lnTo>
                  <a:lnTo>
                    <a:pt x="23" y="211"/>
                  </a:lnTo>
                  <a:lnTo>
                    <a:pt x="31" y="221"/>
                  </a:lnTo>
                  <a:lnTo>
                    <a:pt x="41" y="230"/>
                  </a:lnTo>
                  <a:lnTo>
                    <a:pt x="49" y="240"/>
                  </a:lnTo>
                  <a:lnTo>
                    <a:pt x="60" y="248"/>
                  </a:lnTo>
                  <a:lnTo>
                    <a:pt x="71" y="255"/>
                  </a:lnTo>
                  <a:lnTo>
                    <a:pt x="83" y="260"/>
                  </a:lnTo>
                  <a:lnTo>
                    <a:pt x="96" y="265"/>
                  </a:lnTo>
                  <a:lnTo>
                    <a:pt x="109" y="268"/>
                  </a:lnTo>
                  <a:lnTo>
                    <a:pt x="122" y="269"/>
                  </a:lnTo>
                  <a:lnTo>
                    <a:pt x="136" y="271"/>
                  </a:lnTo>
                  <a:lnTo>
                    <a:pt x="136" y="271"/>
                  </a:lnTo>
                  <a:lnTo>
                    <a:pt x="154" y="271"/>
                  </a:lnTo>
                  <a:lnTo>
                    <a:pt x="172" y="271"/>
                  </a:lnTo>
                  <a:lnTo>
                    <a:pt x="190" y="273"/>
                  </a:lnTo>
                  <a:lnTo>
                    <a:pt x="206" y="276"/>
                  </a:lnTo>
                  <a:lnTo>
                    <a:pt x="221" y="281"/>
                  </a:lnTo>
                  <a:lnTo>
                    <a:pt x="234" y="286"/>
                  </a:lnTo>
                  <a:lnTo>
                    <a:pt x="247" y="292"/>
                  </a:lnTo>
                  <a:lnTo>
                    <a:pt x="260" y="299"/>
                  </a:lnTo>
                  <a:lnTo>
                    <a:pt x="269" y="307"/>
                  </a:lnTo>
                  <a:lnTo>
                    <a:pt x="281" y="315"/>
                  </a:lnTo>
                  <a:lnTo>
                    <a:pt x="299" y="333"/>
                  </a:lnTo>
                  <a:lnTo>
                    <a:pt x="313" y="352"/>
                  </a:lnTo>
                  <a:lnTo>
                    <a:pt x="326" y="373"/>
                  </a:lnTo>
                  <a:lnTo>
                    <a:pt x="336" y="393"/>
                  </a:lnTo>
                  <a:lnTo>
                    <a:pt x="342" y="412"/>
                  </a:lnTo>
                  <a:lnTo>
                    <a:pt x="349" y="432"/>
                  </a:lnTo>
                  <a:lnTo>
                    <a:pt x="352" y="448"/>
                  </a:lnTo>
                  <a:lnTo>
                    <a:pt x="357" y="474"/>
                  </a:lnTo>
                  <a:lnTo>
                    <a:pt x="359" y="484"/>
                  </a:lnTo>
                  <a:lnTo>
                    <a:pt x="359" y="484"/>
                  </a:lnTo>
                  <a:lnTo>
                    <a:pt x="362" y="542"/>
                  </a:lnTo>
                  <a:lnTo>
                    <a:pt x="367" y="588"/>
                  </a:lnTo>
                  <a:lnTo>
                    <a:pt x="372" y="628"/>
                  </a:lnTo>
                  <a:lnTo>
                    <a:pt x="372" y="628"/>
                  </a:lnTo>
                  <a:lnTo>
                    <a:pt x="380" y="662"/>
                  </a:lnTo>
                  <a:lnTo>
                    <a:pt x="390" y="695"/>
                  </a:lnTo>
                  <a:lnTo>
                    <a:pt x="403" y="726"/>
                  </a:lnTo>
                  <a:lnTo>
                    <a:pt x="417" y="753"/>
                  </a:lnTo>
                  <a:lnTo>
                    <a:pt x="433" y="777"/>
                  </a:lnTo>
                  <a:lnTo>
                    <a:pt x="450" y="800"/>
                  </a:lnTo>
                  <a:lnTo>
                    <a:pt x="469" y="821"/>
                  </a:lnTo>
                  <a:lnTo>
                    <a:pt x="489" y="841"/>
                  </a:lnTo>
                  <a:lnTo>
                    <a:pt x="510" y="859"/>
                  </a:lnTo>
                  <a:lnTo>
                    <a:pt x="532" y="873"/>
                  </a:lnTo>
                  <a:lnTo>
                    <a:pt x="555" y="888"/>
                  </a:lnTo>
                  <a:lnTo>
                    <a:pt x="578" y="899"/>
                  </a:lnTo>
                  <a:lnTo>
                    <a:pt x="602" y="911"/>
                  </a:lnTo>
                  <a:lnTo>
                    <a:pt x="625" y="919"/>
                  </a:lnTo>
                  <a:lnTo>
                    <a:pt x="649" y="927"/>
                  </a:lnTo>
                  <a:lnTo>
                    <a:pt x="674" y="933"/>
                  </a:lnTo>
                  <a:lnTo>
                    <a:pt x="696" y="940"/>
                  </a:lnTo>
                  <a:lnTo>
                    <a:pt x="721" y="943"/>
                  </a:lnTo>
                  <a:lnTo>
                    <a:pt x="764" y="950"/>
                  </a:lnTo>
                  <a:lnTo>
                    <a:pt x="807" y="953"/>
                  </a:lnTo>
                  <a:lnTo>
                    <a:pt x="842" y="954"/>
                  </a:lnTo>
                  <a:lnTo>
                    <a:pt x="873" y="953"/>
                  </a:lnTo>
                  <a:lnTo>
                    <a:pt x="898" y="953"/>
                  </a:lnTo>
                  <a:lnTo>
                    <a:pt x="917" y="950"/>
                  </a:lnTo>
                  <a:lnTo>
                    <a:pt x="917" y="950"/>
                  </a:lnTo>
                  <a:lnTo>
                    <a:pt x="958" y="946"/>
                  </a:lnTo>
                  <a:lnTo>
                    <a:pt x="995" y="941"/>
                  </a:lnTo>
                  <a:lnTo>
                    <a:pt x="912" y="698"/>
                  </a:lnTo>
                  <a:lnTo>
                    <a:pt x="912" y="698"/>
                  </a:lnTo>
                  <a:lnTo>
                    <a:pt x="896" y="703"/>
                  </a:lnTo>
                  <a:lnTo>
                    <a:pt x="881" y="704"/>
                  </a:lnTo>
                  <a:lnTo>
                    <a:pt x="855" y="708"/>
                  </a:lnTo>
                  <a:lnTo>
                    <a:pt x="838" y="709"/>
                  </a:lnTo>
                  <a:lnTo>
                    <a:pt x="831" y="709"/>
                  </a:lnTo>
                  <a:lnTo>
                    <a:pt x="831" y="709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2584693" y="2026180"/>
              <a:ext cx="1123612" cy="1327121"/>
            </a:xfrm>
            <a:custGeom>
              <a:avLst/>
              <a:gdLst>
                <a:gd name="T0" fmla="*/ 606 w 784"/>
                <a:gd name="T1" fmla="*/ 0 h 926"/>
                <a:gd name="T2" fmla="*/ 516 w 784"/>
                <a:gd name="T3" fmla="*/ 4 h 926"/>
                <a:gd name="T4" fmla="*/ 438 w 784"/>
                <a:gd name="T5" fmla="*/ 17 h 926"/>
                <a:gd name="T6" fmla="*/ 373 w 784"/>
                <a:gd name="T7" fmla="*/ 42 h 926"/>
                <a:gd name="T8" fmla="*/ 318 w 784"/>
                <a:gd name="T9" fmla="*/ 71 h 926"/>
                <a:gd name="T10" fmla="*/ 271 w 784"/>
                <a:gd name="T11" fmla="*/ 107 h 926"/>
                <a:gd name="T12" fmla="*/ 236 w 784"/>
                <a:gd name="T13" fmla="*/ 146 h 926"/>
                <a:gd name="T14" fmla="*/ 206 w 784"/>
                <a:gd name="T15" fmla="*/ 188 h 926"/>
                <a:gd name="T16" fmla="*/ 184 w 784"/>
                <a:gd name="T17" fmla="*/ 232 h 926"/>
                <a:gd name="T18" fmla="*/ 167 w 784"/>
                <a:gd name="T19" fmla="*/ 276 h 926"/>
                <a:gd name="T20" fmla="*/ 156 w 784"/>
                <a:gd name="T21" fmla="*/ 318 h 926"/>
                <a:gd name="T22" fmla="*/ 146 w 784"/>
                <a:gd name="T23" fmla="*/ 392 h 926"/>
                <a:gd name="T24" fmla="*/ 145 w 784"/>
                <a:gd name="T25" fmla="*/ 446 h 926"/>
                <a:gd name="T26" fmla="*/ 146 w 784"/>
                <a:gd name="T27" fmla="*/ 467 h 926"/>
                <a:gd name="T28" fmla="*/ 143 w 784"/>
                <a:gd name="T29" fmla="*/ 516 h 926"/>
                <a:gd name="T30" fmla="*/ 133 w 784"/>
                <a:gd name="T31" fmla="*/ 558 h 926"/>
                <a:gd name="T32" fmla="*/ 119 w 784"/>
                <a:gd name="T33" fmla="*/ 594 h 926"/>
                <a:gd name="T34" fmla="*/ 99 w 784"/>
                <a:gd name="T35" fmla="*/ 621 h 926"/>
                <a:gd name="T36" fmla="*/ 76 w 784"/>
                <a:gd name="T37" fmla="*/ 644 h 926"/>
                <a:gd name="T38" fmla="*/ 52 w 784"/>
                <a:gd name="T39" fmla="*/ 660 h 926"/>
                <a:gd name="T40" fmla="*/ 26 w 784"/>
                <a:gd name="T41" fmla="*/ 673 h 926"/>
                <a:gd name="T42" fmla="*/ 83 w 784"/>
                <a:gd name="T43" fmla="*/ 926 h 926"/>
                <a:gd name="T44" fmla="*/ 112 w 784"/>
                <a:gd name="T45" fmla="*/ 918 h 926"/>
                <a:gd name="T46" fmla="*/ 164 w 784"/>
                <a:gd name="T47" fmla="*/ 900 h 926"/>
                <a:gd name="T48" fmla="*/ 210 w 784"/>
                <a:gd name="T49" fmla="*/ 878 h 926"/>
                <a:gd name="T50" fmla="*/ 249 w 784"/>
                <a:gd name="T51" fmla="*/ 848 h 926"/>
                <a:gd name="T52" fmla="*/ 281 w 784"/>
                <a:gd name="T53" fmla="*/ 818 h 926"/>
                <a:gd name="T54" fmla="*/ 309 w 784"/>
                <a:gd name="T55" fmla="*/ 784 h 926"/>
                <a:gd name="T56" fmla="*/ 330 w 784"/>
                <a:gd name="T57" fmla="*/ 749 h 926"/>
                <a:gd name="T58" fmla="*/ 354 w 784"/>
                <a:gd name="T59" fmla="*/ 696 h 926"/>
                <a:gd name="T60" fmla="*/ 375 w 784"/>
                <a:gd name="T61" fmla="*/ 626 h 926"/>
                <a:gd name="T62" fmla="*/ 383 w 784"/>
                <a:gd name="T63" fmla="*/ 568 h 926"/>
                <a:gd name="T64" fmla="*/ 385 w 784"/>
                <a:gd name="T65" fmla="*/ 529 h 926"/>
                <a:gd name="T66" fmla="*/ 385 w 784"/>
                <a:gd name="T67" fmla="*/ 513 h 926"/>
                <a:gd name="T68" fmla="*/ 385 w 784"/>
                <a:gd name="T69" fmla="*/ 465 h 926"/>
                <a:gd name="T70" fmla="*/ 390 w 784"/>
                <a:gd name="T71" fmla="*/ 425 h 926"/>
                <a:gd name="T72" fmla="*/ 399 w 784"/>
                <a:gd name="T73" fmla="*/ 389 h 926"/>
                <a:gd name="T74" fmla="*/ 412 w 784"/>
                <a:gd name="T75" fmla="*/ 358 h 926"/>
                <a:gd name="T76" fmla="*/ 430 w 784"/>
                <a:gd name="T77" fmla="*/ 332 h 926"/>
                <a:gd name="T78" fmla="*/ 450 w 784"/>
                <a:gd name="T79" fmla="*/ 311 h 926"/>
                <a:gd name="T80" fmla="*/ 492 w 784"/>
                <a:gd name="T81" fmla="*/ 279 h 926"/>
                <a:gd name="T82" fmla="*/ 536 w 784"/>
                <a:gd name="T83" fmla="*/ 259 h 926"/>
                <a:gd name="T84" fmla="*/ 575 w 784"/>
                <a:gd name="T85" fmla="*/ 250 h 926"/>
                <a:gd name="T86" fmla="*/ 614 w 784"/>
                <a:gd name="T87" fmla="*/ 245 h 926"/>
                <a:gd name="T88" fmla="*/ 630 w 784"/>
                <a:gd name="T89" fmla="*/ 243 h 926"/>
                <a:gd name="T90" fmla="*/ 659 w 784"/>
                <a:gd name="T91" fmla="*/ 245 h 926"/>
                <a:gd name="T92" fmla="*/ 685 w 784"/>
                <a:gd name="T93" fmla="*/ 250 h 926"/>
                <a:gd name="T94" fmla="*/ 719 w 784"/>
                <a:gd name="T95" fmla="*/ 264 h 926"/>
                <a:gd name="T96" fmla="*/ 784 w 784"/>
                <a:gd name="T97" fmla="*/ 24 h 926"/>
                <a:gd name="T98" fmla="*/ 716 w 784"/>
                <a:gd name="T99" fmla="*/ 8 h 926"/>
                <a:gd name="T100" fmla="*/ 659 w 784"/>
                <a:gd name="T101" fmla="*/ 1 h 926"/>
                <a:gd name="T102" fmla="*/ 606 w 784"/>
                <a:gd name="T103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4" h="926">
                  <a:moveTo>
                    <a:pt x="606" y="0"/>
                  </a:moveTo>
                  <a:lnTo>
                    <a:pt x="606" y="0"/>
                  </a:lnTo>
                  <a:lnTo>
                    <a:pt x="560" y="0"/>
                  </a:lnTo>
                  <a:lnTo>
                    <a:pt x="516" y="4"/>
                  </a:lnTo>
                  <a:lnTo>
                    <a:pt x="476" y="9"/>
                  </a:lnTo>
                  <a:lnTo>
                    <a:pt x="438" y="17"/>
                  </a:lnTo>
                  <a:lnTo>
                    <a:pt x="404" y="29"/>
                  </a:lnTo>
                  <a:lnTo>
                    <a:pt x="373" y="42"/>
                  </a:lnTo>
                  <a:lnTo>
                    <a:pt x="344" y="55"/>
                  </a:lnTo>
                  <a:lnTo>
                    <a:pt x="318" y="71"/>
                  </a:lnTo>
                  <a:lnTo>
                    <a:pt x="294" y="87"/>
                  </a:lnTo>
                  <a:lnTo>
                    <a:pt x="271" y="107"/>
                  </a:lnTo>
                  <a:lnTo>
                    <a:pt x="252" y="125"/>
                  </a:lnTo>
                  <a:lnTo>
                    <a:pt x="236" y="146"/>
                  </a:lnTo>
                  <a:lnTo>
                    <a:pt x="219" y="167"/>
                  </a:lnTo>
                  <a:lnTo>
                    <a:pt x="206" y="188"/>
                  </a:lnTo>
                  <a:lnTo>
                    <a:pt x="193" y="209"/>
                  </a:lnTo>
                  <a:lnTo>
                    <a:pt x="184" y="232"/>
                  </a:lnTo>
                  <a:lnTo>
                    <a:pt x="175" y="253"/>
                  </a:lnTo>
                  <a:lnTo>
                    <a:pt x="167" y="276"/>
                  </a:lnTo>
                  <a:lnTo>
                    <a:pt x="161" y="297"/>
                  </a:lnTo>
                  <a:lnTo>
                    <a:pt x="156" y="318"/>
                  </a:lnTo>
                  <a:lnTo>
                    <a:pt x="149" y="357"/>
                  </a:lnTo>
                  <a:lnTo>
                    <a:pt x="146" y="392"/>
                  </a:lnTo>
                  <a:lnTo>
                    <a:pt x="145" y="423"/>
                  </a:lnTo>
                  <a:lnTo>
                    <a:pt x="145" y="446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46" y="493"/>
                  </a:lnTo>
                  <a:lnTo>
                    <a:pt x="143" y="516"/>
                  </a:lnTo>
                  <a:lnTo>
                    <a:pt x="140" y="538"/>
                  </a:lnTo>
                  <a:lnTo>
                    <a:pt x="133" y="558"/>
                  </a:lnTo>
                  <a:lnTo>
                    <a:pt x="127" y="576"/>
                  </a:lnTo>
                  <a:lnTo>
                    <a:pt x="119" y="594"/>
                  </a:lnTo>
                  <a:lnTo>
                    <a:pt x="109" y="608"/>
                  </a:lnTo>
                  <a:lnTo>
                    <a:pt x="99" y="621"/>
                  </a:lnTo>
                  <a:lnTo>
                    <a:pt x="88" y="633"/>
                  </a:lnTo>
                  <a:lnTo>
                    <a:pt x="76" y="644"/>
                  </a:lnTo>
                  <a:lnTo>
                    <a:pt x="63" y="654"/>
                  </a:lnTo>
                  <a:lnTo>
                    <a:pt x="52" y="660"/>
                  </a:lnTo>
                  <a:lnTo>
                    <a:pt x="39" y="668"/>
                  </a:lnTo>
                  <a:lnTo>
                    <a:pt x="26" y="673"/>
                  </a:lnTo>
                  <a:lnTo>
                    <a:pt x="0" y="683"/>
                  </a:lnTo>
                  <a:lnTo>
                    <a:pt x="83" y="926"/>
                  </a:lnTo>
                  <a:lnTo>
                    <a:pt x="83" y="926"/>
                  </a:lnTo>
                  <a:lnTo>
                    <a:pt x="112" y="918"/>
                  </a:lnTo>
                  <a:lnTo>
                    <a:pt x="138" y="910"/>
                  </a:lnTo>
                  <a:lnTo>
                    <a:pt x="164" y="900"/>
                  </a:lnTo>
                  <a:lnTo>
                    <a:pt x="188" y="889"/>
                  </a:lnTo>
                  <a:lnTo>
                    <a:pt x="210" y="878"/>
                  </a:lnTo>
                  <a:lnTo>
                    <a:pt x="231" y="863"/>
                  </a:lnTo>
                  <a:lnTo>
                    <a:pt x="249" y="848"/>
                  </a:lnTo>
                  <a:lnTo>
                    <a:pt x="266" y="834"/>
                  </a:lnTo>
                  <a:lnTo>
                    <a:pt x="281" y="818"/>
                  </a:lnTo>
                  <a:lnTo>
                    <a:pt x="296" y="801"/>
                  </a:lnTo>
                  <a:lnTo>
                    <a:pt x="309" y="784"/>
                  </a:lnTo>
                  <a:lnTo>
                    <a:pt x="320" y="767"/>
                  </a:lnTo>
                  <a:lnTo>
                    <a:pt x="330" y="749"/>
                  </a:lnTo>
                  <a:lnTo>
                    <a:pt x="339" y="732"/>
                  </a:lnTo>
                  <a:lnTo>
                    <a:pt x="354" y="696"/>
                  </a:lnTo>
                  <a:lnTo>
                    <a:pt x="365" y="660"/>
                  </a:lnTo>
                  <a:lnTo>
                    <a:pt x="375" y="626"/>
                  </a:lnTo>
                  <a:lnTo>
                    <a:pt x="380" y="595"/>
                  </a:lnTo>
                  <a:lnTo>
                    <a:pt x="383" y="568"/>
                  </a:lnTo>
                  <a:lnTo>
                    <a:pt x="385" y="545"/>
                  </a:lnTo>
                  <a:lnTo>
                    <a:pt x="385" y="529"/>
                  </a:lnTo>
                  <a:lnTo>
                    <a:pt x="385" y="513"/>
                  </a:lnTo>
                  <a:lnTo>
                    <a:pt x="385" y="513"/>
                  </a:lnTo>
                  <a:lnTo>
                    <a:pt x="385" y="488"/>
                  </a:lnTo>
                  <a:lnTo>
                    <a:pt x="385" y="465"/>
                  </a:lnTo>
                  <a:lnTo>
                    <a:pt x="386" y="444"/>
                  </a:lnTo>
                  <a:lnTo>
                    <a:pt x="390" y="425"/>
                  </a:lnTo>
                  <a:lnTo>
                    <a:pt x="395" y="407"/>
                  </a:lnTo>
                  <a:lnTo>
                    <a:pt x="399" y="389"/>
                  </a:lnTo>
                  <a:lnTo>
                    <a:pt x="406" y="373"/>
                  </a:lnTo>
                  <a:lnTo>
                    <a:pt x="412" y="358"/>
                  </a:lnTo>
                  <a:lnTo>
                    <a:pt x="421" y="345"/>
                  </a:lnTo>
                  <a:lnTo>
                    <a:pt x="430" y="332"/>
                  </a:lnTo>
                  <a:lnTo>
                    <a:pt x="440" y="321"/>
                  </a:lnTo>
                  <a:lnTo>
                    <a:pt x="450" y="311"/>
                  </a:lnTo>
                  <a:lnTo>
                    <a:pt x="471" y="293"/>
                  </a:lnTo>
                  <a:lnTo>
                    <a:pt x="492" y="279"/>
                  </a:lnTo>
                  <a:lnTo>
                    <a:pt x="515" y="267"/>
                  </a:lnTo>
                  <a:lnTo>
                    <a:pt x="536" y="259"/>
                  </a:lnTo>
                  <a:lnTo>
                    <a:pt x="557" y="253"/>
                  </a:lnTo>
                  <a:lnTo>
                    <a:pt x="575" y="250"/>
                  </a:lnTo>
                  <a:lnTo>
                    <a:pt x="602" y="245"/>
                  </a:lnTo>
                  <a:lnTo>
                    <a:pt x="614" y="245"/>
                  </a:lnTo>
                  <a:lnTo>
                    <a:pt x="614" y="245"/>
                  </a:lnTo>
                  <a:lnTo>
                    <a:pt x="630" y="243"/>
                  </a:lnTo>
                  <a:lnTo>
                    <a:pt x="645" y="243"/>
                  </a:lnTo>
                  <a:lnTo>
                    <a:pt x="659" y="245"/>
                  </a:lnTo>
                  <a:lnTo>
                    <a:pt x="672" y="246"/>
                  </a:lnTo>
                  <a:lnTo>
                    <a:pt x="685" y="250"/>
                  </a:lnTo>
                  <a:lnTo>
                    <a:pt x="696" y="254"/>
                  </a:lnTo>
                  <a:lnTo>
                    <a:pt x="719" y="264"/>
                  </a:lnTo>
                  <a:lnTo>
                    <a:pt x="784" y="24"/>
                  </a:lnTo>
                  <a:lnTo>
                    <a:pt x="784" y="24"/>
                  </a:lnTo>
                  <a:lnTo>
                    <a:pt x="748" y="16"/>
                  </a:lnTo>
                  <a:lnTo>
                    <a:pt x="716" y="8"/>
                  </a:lnTo>
                  <a:lnTo>
                    <a:pt x="685" y="3"/>
                  </a:lnTo>
                  <a:lnTo>
                    <a:pt x="659" y="1"/>
                  </a:lnTo>
                  <a:lnTo>
                    <a:pt x="620" y="0"/>
                  </a:lnTo>
                  <a:lnTo>
                    <a:pt x="606" y="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3606678" y="2060575"/>
              <a:ext cx="1473308" cy="1314222"/>
            </a:xfrm>
            <a:custGeom>
              <a:avLst/>
              <a:gdLst>
                <a:gd name="T0" fmla="*/ 591 w 1028"/>
                <a:gd name="T1" fmla="*/ 670 h 917"/>
                <a:gd name="T2" fmla="*/ 550 w 1028"/>
                <a:gd name="T3" fmla="*/ 669 h 917"/>
                <a:gd name="T4" fmla="*/ 515 w 1028"/>
                <a:gd name="T5" fmla="*/ 664 h 917"/>
                <a:gd name="T6" fmla="*/ 484 w 1028"/>
                <a:gd name="T7" fmla="*/ 656 h 917"/>
                <a:gd name="T8" fmla="*/ 458 w 1028"/>
                <a:gd name="T9" fmla="*/ 644 h 917"/>
                <a:gd name="T10" fmla="*/ 435 w 1028"/>
                <a:gd name="T11" fmla="*/ 630 h 917"/>
                <a:gd name="T12" fmla="*/ 401 w 1028"/>
                <a:gd name="T13" fmla="*/ 596 h 917"/>
                <a:gd name="T14" fmla="*/ 378 w 1028"/>
                <a:gd name="T15" fmla="*/ 560 h 917"/>
                <a:gd name="T16" fmla="*/ 367 w 1028"/>
                <a:gd name="T17" fmla="*/ 523 h 917"/>
                <a:gd name="T18" fmla="*/ 361 w 1028"/>
                <a:gd name="T19" fmla="*/ 477 h 917"/>
                <a:gd name="T20" fmla="*/ 361 w 1028"/>
                <a:gd name="T21" fmla="*/ 461 h 917"/>
                <a:gd name="T22" fmla="*/ 356 w 1028"/>
                <a:gd name="T23" fmla="*/ 393 h 917"/>
                <a:gd name="T24" fmla="*/ 351 w 1028"/>
                <a:gd name="T25" fmla="*/ 346 h 917"/>
                <a:gd name="T26" fmla="*/ 336 w 1028"/>
                <a:gd name="T27" fmla="*/ 271 h 917"/>
                <a:gd name="T28" fmla="*/ 312 w 1028"/>
                <a:gd name="T29" fmla="*/ 206 h 917"/>
                <a:gd name="T30" fmla="*/ 281 w 1028"/>
                <a:gd name="T31" fmla="*/ 151 h 917"/>
                <a:gd name="T32" fmla="*/ 244 w 1028"/>
                <a:gd name="T33" fmla="*/ 105 h 917"/>
                <a:gd name="T34" fmla="*/ 201 w 1028"/>
                <a:gd name="T35" fmla="*/ 70 h 917"/>
                <a:gd name="T36" fmla="*/ 156 w 1028"/>
                <a:gd name="T37" fmla="*/ 41 h 917"/>
                <a:gd name="T38" fmla="*/ 111 w 1028"/>
                <a:gd name="T39" fmla="*/ 18 h 917"/>
                <a:gd name="T40" fmla="*/ 65 w 1028"/>
                <a:gd name="T41" fmla="*/ 0 h 917"/>
                <a:gd name="T42" fmla="*/ 0 w 1028"/>
                <a:gd name="T43" fmla="*/ 240 h 917"/>
                <a:gd name="T44" fmla="*/ 23 w 1028"/>
                <a:gd name="T45" fmla="*/ 255 h 917"/>
                <a:gd name="T46" fmla="*/ 41 w 1028"/>
                <a:gd name="T47" fmla="*/ 271 h 917"/>
                <a:gd name="T48" fmla="*/ 72 w 1028"/>
                <a:gd name="T49" fmla="*/ 313 h 917"/>
                <a:gd name="T50" fmla="*/ 93 w 1028"/>
                <a:gd name="T51" fmla="*/ 360 h 917"/>
                <a:gd name="T52" fmla="*/ 106 w 1028"/>
                <a:gd name="T53" fmla="*/ 407 h 917"/>
                <a:gd name="T54" fmla="*/ 114 w 1028"/>
                <a:gd name="T55" fmla="*/ 451 h 917"/>
                <a:gd name="T56" fmla="*/ 117 w 1028"/>
                <a:gd name="T57" fmla="*/ 514 h 917"/>
                <a:gd name="T58" fmla="*/ 117 w 1028"/>
                <a:gd name="T59" fmla="*/ 524 h 917"/>
                <a:gd name="T60" fmla="*/ 127 w 1028"/>
                <a:gd name="T61" fmla="*/ 599 h 917"/>
                <a:gd name="T62" fmla="*/ 145 w 1028"/>
                <a:gd name="T63" fmla="*/ 662 h 917"/>
                <a:gd name="T64" fmla="*/ 171 w 1028"/>
                <a:gd name="T65" fmla="*/ 719 h 917"/>
                <a:gd name="T66" fmla="*/ 201 w 1028"/>
                <a:gd name="T67" fmla="*/ 764 h 917"/>
                <a:gd name="T68" fmla="*/ 239 w 1028"/>
                <a:gd name="T69" fmla="*/ 803 h 917"/>
                <a:gd name="T70" fmla="*/ 278 w 1028"/>
                <a:gd name="T71" fmla="*/ 836 h 917"/>
                <a:gd name="T72" fmla="*/ 320 w 1028"/>
                <a:gd name="T73" fmla="*/ 860 h 917"/>
                <a:gd name="T74" fmla="*/ 364 w 1028"/>
                <a:gd name="T75" fmla="*/ 880 h 917"/>
                <a:gd name="T76" fmla="*/ 406 w 1028"/>
                <a:gd name="T77" fmla="*/ 894 h 917"/>
                <a:gd name="T78" fmla="*/ 487 w 1028"/>
                <a:gd name="T79" fmla="*/ 911 h 917"/>
                <a:gd name="T80" fmla="*/ 550 w 1028"/>
                <a:gd name="T81" fmla="*/ 917 h 917"/>
                <a:gd name="T82" fmla="*/ 591 w 1028"/>
                <a:gd name="T83" fmla="*/ 917 h 917"/>
                <a:gd name="T84" fmla="*/ 606 w 1028"/>
                <a:gd name="T85" fmla="*/ 917 h 917"/>
                <a:gd name="T86" fmla="*/ 669 w 1028"/>
                <a:gd name="T87" fmla="*/ 914 h 917"/>
                <a:gd name="T88" fmla="*/ 732 w 1028"/>
                <a:gd name="T89" fmla="*/ 906 h 917"/>
                <a:gd name="T90" fmla="*/ 802 w 1028"/>
                <a:gd name="T91" fmla="*/ 886 h 917"/>
                <a:gd name="T92" fmla="*/ 857 w 1028"/>
                <a:gd name="T93" fmla="*/ 863 h 917"/>
                <a:gd name="T94" fmla="*/ 895 w 1028"/>
                <a:gd name="T95" fmla="*/ 842 h 917"/>
                <a:gd name="T96" fmla="*/ 929 w 1028"/>
                <a:gd name="T97" fmla="*/ 818 h 917"/>
                <a:gd name="T98" fmla="*/ 961 w 1028"/>
                <a:gd name="T99" fmla="*/ 787 h 917"/>
                <a:gd name="T100" fmla="*/ 990 w 1028"/>
                <a:gd name="T101" fmla="*/ 753 h 917"/>
                <a:gd name="T102" fmla="*/ 1016 w 1028"/>
                <a:gd name="T103" fmla="*/ 711 h 917"/>
                <a:gd name="T104" fmla="*/ 810 w 1028"/>
                <a:gd name="T105" fmla="*/ 544 h 917"/>
                <a:gd name="T106" fmla="*/ 800 w 1028"/>
                <a:gd name="T107" fmla="*/ 566 h 917"/>
                <a:gd name="T108" fmla="*/ 787 w 1028"/>
                <a:gd name="T109" fmla="*/ 589 h 917"/>
                <a:gd name="T110" fmla="*/ 770 w 1028"/>
                <a:gd name="T111" fmla="*/ 612 h 917"/>
                <a:gd name="T112" fmla="*/ 745 w 1028"/>
                <a:gd name="T113" fmla="*/ 631 h 917"/>
                <a:gd name="T114" fmla="*/ 718 w 1028"/>
                <a:gd name="T115" fmla="*/ 648 h 917"/>
                <a:gd name="T116" fmla="*/ 682 w 1028"/>
                <a:gd name="T117" fmla="*/ 661 h 917"/>
                <a:gd name="T118" fmla="*/ 641 w 1028"/>
                <a:gd name="T119" fmla="*/ 669 h 917"/>
                <a:gd name="T120" fmla="*/ 591 w 1028"/>
                <a:gd name="T121" fmla="*/ 67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8" h="917">
                  <a:moveTo>
                    <a:pt x="591" y="670"/>
                  </a:moveTo>
                  <a:lnTo>
                    <a:pt x="591" y="670"/>
                  </a:lnTo>
                  <a:lnTo>
                    <a:pt x="570" y="670"/>
                  </a:lnTo>
                  <a:lnTo>
                    <a:pt x="550" y="669"/>
                  </a:lnTo>
                  <a:lnTo>
                    <a:pt x="533" y="667"/>
                  </a:lnTo>
                  <a:lnTo>
                    <a:pt x="515" y="664"/>
                  </a:lnTo>
                  <a:lnTo>
                    <a:pt x="498" y="661"/>
                  </a:lnTo>
                  <a:lnTo>
                    <a:pt x="484" y="656"/>
                  </a:lnTo>
                  <a:lnTo>
                    <a:pt x="471" y="649"/>
                  </a:lnTo>
                  <a:lnTo>
                    <a:pt x="458" y="644"/>
                  </a:lnTo>
                  <a:lnTo>
                    <a:pt x="447" y="638"/>
                  </a:lnTo>
                  <a:lnTo>
                    <a:pt x="435" y="630"/>
                  </a:lnTo>
                  <a:lnTo>
                    <a:pt x="416" y="613"/>
                  </a:lnTo>
                  <a:lnTo>
                    <a:pt x="401" y="596"/>
                  </a:lnTo>
                  <a:lnTo>
                    <a:pt x="388" y="578"/>
                  </a:lnTo>
                  <a:lnTo>
                    <a:pt x="378" y="560"/>
                  </a:lnTo>
                  <a:lnTo>
                    <a:pt x="372" y="540"/>
                  </a:lnTo>
                  <a:lnTo>
                    <a:pt x="367" y="523"/>
                  </a:lnTo>
                  <a:lnTo>
                    <a:pt x="362" y="506"/>
                  </a:lnTo>
                  <a:lnTo>
                    <a:pt x="361" y="477"/>
                  </a:lnTo>
                  <a:lnTo>
                    <a:pt x="361" y="461"/>
                  </a:lnTo>
                  <a:lnTo>
                    <a:pt x="361" y="461"/>
                  </a:lnTo>
                  <a:lnTo>
                    <a:pt x="359" y="432"/>
                  </a:lnTo>
                  <a:lnTo>
                    <a:pt x="356" y="393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44" y="307"/>
                  </a:lnTo>
                  <a:lnTo>
                    <a:pt x="336" y="271"/>
                  </a:lnTo>
                  <a:lnTo>
                    <a:pt x="325" y="237"/>
                  </a:lnTo>
                  <a:lnTo>
                    <a:pt x="312" y="206"/>
                  </a:lnTo>
                  <a:lnTo>
                    <a:pt x="297" y="177"/>
                  </a:lnTo>
                  <a:lnTo>
                    <a:pt x="281" y="151"/>
                  </a:lnTo>
                  <a:lnTo>
                    <a:pt x="263" y="127"/>
                  </a:lnTo>
                  <a:lnTo>
                    <a:pt x="244" y="105"/>
                  </a:lnTo>
                  <a:lnTo>
                    <a:pt x="223" y="86"/>
                  </a:lnTo>
                  <a:lnTo>
                    <a:pt x="201" y="70"/>
                  </a:lnTo>
                  <a:lnTo>
                    <a:pt x="179" y="54"/>
                  </a:lnTo>
                  <a:lnTo>
                    <a:pt x="156" y="41"/>
                  </a:lnTo>
                  <a:lnTo>
                    <a:pt x="133" y="28"/>
                  </a:lnTo>
                  <a:lnTo>
                    <a:pt x="111" y="18"/>
                  </a:lnTo>
                  <a:lnTo>
                    <a:pt x="88" y="8"/>
                  </a:lnTo>
                  <a:lnTo>
                    <a:pt x="65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12" y="247"/>
                  </a:lnTo>
                  <a:lnTo>
                    <a:pt x="23" y="255"/>
                  </a:lnTo>
                  <a:lnTo>
                    <a:pt x="33" y="263"/>
                  </a:lnTo>
                  <a:lnTo>
                    <a:pt x="41" y="271"/>
                  </a:lnTo>
                  <a:lnTo>
                    <a:pt x="57" y="290"/>
                  </a:lnTo>
                  <a:lnTo>
                    <a:pt x="72" y="313"/>
                  </a:lnTo>
                  <a:lnTo>
                    <a:pt x="83" y="336"/>
                  </a:lnTo>
                  <a:lnTo>
                    <a:pt x="93" y="360"/>
                  </a:lnTo>
                  <a:lnTo>
                    <a:pt x="99" y="383"/>
                  </a:lnTo>
                  <a:lnTo>
                    <a:pt x="106" y="407"/>
                  </a:lnTo>
                  <a:lnTo>
                    <a:pt x="111" y="430"/>
                  </a:lnTo>
                  <a:lnTo>
                    <a:pt x="114" y="451"/>
                  </a:lnTo>
                  <a:lnTo>
                    <a:pt x="117" y="489"/>
                  </a:lnTo>
                  <a:lnTo>
                    <a:pt x="117" y="514"/>
                  </a:lnTo>
                  <a:lnTo>
                    <a:pt x="117" y="524"/>
                  </a:lnTo>
                  <a:lnTo>
                    <a:pt x="117" y="524"/>
                  </a:lnTo>
                  <a:lnTo>
                    <a:pt x="120" y="562"/>
                  </a:lnTo>
                  <a:lnTo>
                    <a:pt x="127" y="599"/>
                  </a:lnTo>
                  <a:lnTo>
                    <a:pt x="135" y="631"/>
                  </a:lnTo>
                  <a:lnTo>
                    <a:pt x="145" y="662"/>
                  </a:lnTo>
                  <a:lnTo>
                    <a:pt x="156" y="691"/>
                  </a:lnTo>
                  <a:lnTo>
                    <a:pt x="171" y="719"/>
                  </a:lnTo>
                  <a:lnTo>
                    <a:pt x="185" y="743"/>
                  </a:lnTo>
                  <a:lnTo>
                    <a:pt x="201" y="764"/>
                  </a:lnTo>
                  <a:lnTo>
                    <a:pt x="219" y="786"/>
                  </a:lnTo>
                  <a:lnTo>
                    <a:pt x="239" y="803"/>
                  </a:lnTo>
                  <a:lnTo>
                    <a:pt x="258" y="820"/>
                  </a:lnTo>
                  <a:lnTo>
                    <a:pt x="278" y="836"/>
                  </a:lnTo>
                  <a:lnTo>
                    <a:pt x="299" y="849"/>
                  </a:lnTo>
                  <a:lnTo>
                    <a:pt x="320" y="860"/>
                  </a:lnTo>
                  <a:lnTo>
                    <a:pt x="343" y="872"/>
                  </a:lnTo>
                  <a:lnTo>
                    <a:pt x="364" y="880"/>
                  </a:lnTo>
                  <a:lnTo>
                    <a:pt x="385" y="888"/>
                  </a:lnTo>
                  <a:lnTo>
                    <a:pt x="406" y="894"/>
                  </a:lnTo>
                  <a:lnTo>
                    <a:pt x="448" y="904"/>
                  </a:lnTo>
                  <a:lnTo>
                    <a:pt x="487" y="911"/>
                  </a:lnTo>
                  <a:lnTo>
                    <a:pt x="521" y="915"/>
                  </a:lnTo>
                  <a:lnTo>
                    <a:pt x="550" y="917"/>
                  </a:lnTo>
                  <a:lnTo>
                    <a:pt x="572" y="917"/>
                  </a:lnTo>
                  <a:lnTo>
                    <a:pt x="591" y="917"/>
                  </a:lnTo>
                  <a:lnTo>
                    <a:pt x="591" y="917"/>
                  </a:lnTo>
                  <a:lnTo>
                    <a:pt x="606" y="917"/>
                  </a:lnTo>
                  <a:lnTo>
                    <a:pt x="643" y="917"/>
                  </a:lnTo>
                  <a:lnTo>
                    <a:pt x="669" y="914"/>
                  </a:lnTo>
                  <a:lnTo>
                    <a:pt x="700" y="911"/>
                  </a:lnTo>
                  <a:lnTo>
                    <a:pt x="732" y="906"/>
                  </a:lnTo>
                  <a:lnTo>
                    <a:pt x="766" y="898"/>
                  </a:lnTo>
                  <a:lnTo>
                    <a:pt x="802" y="886"/>
                  </a:lnTo>
                  <a:lnTo>
                    <a:pt x="839" y="872"/>
                  </a:lnTo>
                  <a:lnTo>
                    <a:pt x="857" y="863"/>
                  </a:lnTo>
                  <a:lnTo>
                    <a:pt x="875" y="854"/>
                  </a:lnTo>
                  <a:lnTo>
                    <a:pt x="895" y="842"/>
                  </a:lnTo>
                  <a:lnTo>
                    <a:pt x="911" y="831"/>
                  </a:lnTo>
                  <a:lnTo>
                    <a:pt x="929" y="818"/>
                  </a:lnTo>
                  <a:lnTo>
                    <a:pt x="945" y="803"/>
                  </a:lnTo>
                  <a:lnTo>
                    <a:pt x="961" y="787"/>
                  </a:lnTo>
                  <a:lnTo>
                    <a:pt x="976" y="771"/>
                  </a:lnTo>
                  <a:lnTo>
                    <a:pt x="990" y="753"/>
                  </a:lnTo>
                  <a:lnTo>
                    <a:pt x="1003" y="732"/>
                  </a:lnTo>
                  <a:lnTo>
                    <a:pt x="1016" y="711"/>
                  </a:lnTo>
                  <a:lnTo>
                    <a:pt x="1028" y="688"/>
                  </a:lnTo>
                  <a:lnTo>
                    <a:pt x="810" y="544"/>
                  </a:lnTo>
                  <a:lnTo>
                    <a:pt x="810" y="544"/>
                  </a:lnTo>
                  <a:lnTo>
                    <a:pt x="800" y="566"/>
                  </a:lnTo>
                  <a:lnTo>
                    <a:pt x="794" y="578"/>
                  </a:lnTo>
                  <a:lnTo>
                    <a:pt x="787" y="589"/>
                  </a:lnTo>
                  <a:lnTo>
                    <a:pt x="778" y="600"/>
                  </a:lnTo>
                  <a:lnTo>
                    <a:pt x="770" y="612"/>
                  </a:lnTo>
                  <a:lnTo>
                    <a:pt x="758" y="622"/>
                  </a:lnTo>
                  <a:lnTo>
                    <a:pt x="745" y="631"/>
                  </a:lnTo>
                  <a:lnTo>
                    <a:pt x="732" y="639"/>
                  </a:lnTo>
                  <a:lnTo>
                    <a:pt x="718" y="648"/>
                  </a:lnTo>
                  <a:lnTo>
                    <a:pt x="701" y="654"/>
                  </a:lnTo>
                  <a:lnTo>
                    <a:pt x="682" y="661"/>
                  </a:lnTo>
                  <a:lnTo>
                    <a:pt x="662" y="665"/>
                  </a:lnTo>
                  <a:lnTo>
                    <a:pt x="641" y="669"/>
                  </a:lnTo>
                  <a:lnTo>
                    <a:pt x="617" y="670"/>
                  </a:lnTo>
                  <a:lnTo>
                    <a:pt x="591" y="670"/>
                  </a:lnTo>
                  <a:lnTo>
                    <a:pt x="591" y="67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4767553" y="2026180"/>
              <a:ext cx="1589396" cy="1329986"/>
            </a:xfrm>
            <a:custGeom>
              <a:avLst/>
              <a:gdLst>
                <a:gd name="T0" fmla="*/ 946 w 1109"/>
                <a:gd name="T1" fmla="*/ 446 h 928"/>
                <a:gd name="T2" fmla="*/ 942 w 1109"/>
                <a:gd name="T3" fmla="*/ 357 h 928"/>
                <a:gd name="T4" fmla="*/ 924 w 1109"/>
                <a:gd name="T5" fmla="*/ 276 h 928"/>
                <a:gd name="T6" fmla="*/ 898 w 1109"/>
                <a:gd name="T7" fmla="*/ 209 h 928"/>
                <a:gd name="T8" fmla="*/ 857 w 1109"/>
                <a:gd name="T9" fmla="*/ 146 h 928"/>
                <a:gd name="T10" fmla="*/ 799 w 1109"/>
                <a:gd name="T11" fmla="*/ 87 h 928"/>
                <a:gd name="T12" fmla="*/ 719 w 1109"/>
                <a:gd name="T13" fmla="*/ 42 h 928"/>
                <a:gd name="T14" fmla="*/ 615 w 1109"/>
                <a:gd name="T15" fmla="*/ 9 h 928"/>
                <a:gd name="T16" fmla="*/ 485 w 1109"/>
                <a:gd name="T17" fmla="*/ 0 h 928"/>
                <a:gd name="T18" fmla="*/ 446 w 1109"/>
                <a:gd name="T19" fmla="*/ 0 h 928"/>
                <a:gd name="T20" fmla="*/ 351 w 1109"/>
                <a:gd name="T21" fmla="*/ 13 h 928"/>
                <a:gd name="T22" fmla="*/ 250 w 1109"/>
                <a:gd name="T23" fmla="*/ 47 h 928"/>
                <a:gd name="T24" fmla="*/ 188 w 1109"/>
                <a:gd name="T25" fmla="*/ 81 h 928"/>
                <a:gd name="T26" fmla="*/ 132 w 1109"/>
                <a:gd name="T27" fmla="*/ 128 h 928"/>
                <a:gd name="T28" fmla="*/ 81 w 1109"/>
                <a:gd name="T29" fmla="*/ 191 h 928"/>
                <a:gd name="T30" fmla="*/ 44 w 1109"/>
                <a:gd name="T31" fmla="*/ 271 h 928"/>
                <a:gd name="T32" fmla="*/ 21 w 1109"/>
                <a:gd name="T33" fmla="*/ 370 h 928"/>
                <a:gd name="T34" fmla="*/ 13 w 1109"/>
                <a:gd name="T35" fmla="*/ 456 h 928"/>
                <a:gd name="T36" fmla="*/ 13 w 1109"/>
                <a:gd name="T37" fmla="*/ 496 h 928"/>
                <a:gd name="T38" fmla="*/ 0 w 1109"/>
                <a:gd name="T39" fmla="*/ 568 h 928"/>
                <a:gd name="T40" fmla="*/ 231 w 1109"/>
                <a:gd name="T41" fmla="*/ 676 h 928"/>
                <a:gd name="T42" fmla="*/ 247 w 1109"/>
                <a:gd name="T43" fmla="*/ 616 h 928"/>
                <a:gd name="T44" fmla="*/ 255 w 1109"/>
                <a:gd name="T45" fmla="*/ 548 h 928"/>
                <a:gd name="T46" fmla="*/ 257 w 1109"/>
                <a:gd name="T47" fmla="*/ 498 h 928"/>
                <a:gd name="T48" fmla="*/ 271 w 1109"/>
                <a:gd name="T49" fmla="*/ 417 h 928"/>
                <a:gd name="T50" fmla="*/ 305 w 1109"/>
                <a:gd name="T51" fmla="*/ 331 h 928"/>
                <a:gd name="T52" fmla="*/ 333 w 1109"/>
                <a:gd name="T53" fmla="*/ 293 h 928"/>
                <a:gd name="T54" fmla="*/ 370 w 1109"/>
                <a:gd name="T55" fmla="*/ 264 h 928"/>
                <a:gd name="T56" fmla="*/ 419 w 1109"/>
                <a:gd name="T57" fmla="*/ 248 h 928"/>
                <a:gd name="T58" fmla="*/ 479 w 1109"/>
                <a:gd name="T59" fmla="*/ 245 h 928"/>
                <a:gd name="T60" fmla="*/ 516 w 1109"/>
                <a:gd name="T61" fmla="*/ 250 h 928"/>
                <a:gd name="T62" fmla="*/ 576 w 1109"/>
                <a:gd name="T63" fmla="*/ 267 h 928"/>
                <a:gd name="T64" fmla="*/ 643 w 1109"/>
                <a:gd name="T65" fmla="*/ 311 h 928"/>
                <a:gd name="T66" fmla="*/ 670 w 1109"/>
                <a:gd name="T67" fmla="*/ 345 h 928"/>
                <a:gd name="T68" fmla="*/ 692 w 1109"/>
                <a:gd name="T69" fmla="*/ 389 h 928"/>
                <a:gd name="T70" fmla="*/ 705 w 1109"/>
                <a:gd name="T71" fmla="*/ 444 h 928"/>
                <a:gd name="T72" fmla="*/ 706 w 1109"/>
                <a:gd name="T73" fmla="*/ 513 h 928"/>
                <a:gd name="T74" fmla="*/ 706 w 1109"/>
                <a:gd name="T75" fmla="*/ 547 h 928"/>
                <a:gd name="T76" fmla="*/ 718 w 1109"/>
                <a:gd name="T77" fmla="*/ 629 h 928"/>
                <a:gd name="T78" fmla="*/ 747 w 1109"/>
                <a:gd name="T79" fmla="*/ 717 h 928"/>
                <a:gd name="T80" fmla="*/ 776 w 1109"/>
                <a:gd name="T81" fmla="*/ 772 h 928"/>
                <a:gd name="T82" fmla="*/ 817 w 1109"/>
                <a:gd name="T83" fmla="*/ 824 h 928"/>
                <a:gd name="T84" fmla="*/ 870 w 1109"/>
                <a:gd name="T85" fmla="*/ 870 h 928"/>
                <a:gd name="T86" fmla="*/ 938 w 1109"/>
                <a:gd name="T87" fmla="*/ 905 h 928"/>
                <a:gd name="T88" fmla="*/ 1024 w 1109"/>
                <a:gd name="T89" fmla="*/ 928 h 928"/>
                <a:gd name="T90" fmla="*/ 1081 w 1109"/>
                <a:gd name="T91" fmla="*/ 680 h 928"/>
                <a:gd name="T92" fmla="*/ 1039 w 1109"/>
                <a:gd name="T93" fmla="*/ 660 h 928"/>
                <a:gd name="T94" fmla="*/ 1000 w 1109"/>
                <a:gd name="T95" fmla="*/ 629 h 928"/>
                <a:gd name="T96" fmla="*/ 969 w 1109"/>
                <a:gd name="T97" fmla="*/ 584 h 928"/>
                <a:gd name="T98" fmla="*/ 950 w 1109"/>
                <a:gd name="T99" fmla="*/ 521 h 928"/>
                <a:gd name="T100" fmla="*/ 946 w 1109"/>
                <a:gd name="T101" fmla="*/ 46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9" h="928">
                  <a:moveTo>
                    <a:pt x="946" y="467"/>
                  </a:moveTo>
                  <a:lnTo>
                    <a:pt x="946" y="467"/>
                  </a:lnTo>
                  <a:lnTo>
                    <a:pt x="946" y="446"/>
                  </a:lnTo>
                  <a:lnTo>
                    <a:pt x="946" y="423"/>
                  </a:lnTo>
                  <a:lnTo>
                    <a:pt x="946" y="392"/>
                  </a:lnTo>
                  <a:lnTo>
                    <a:pt x="942" y="357"/>
                  </a:lnTo>
                  <a:lnTo>
                    <a:pt x="935" y="318"/>
                  </a:lnTo>
                  <a:lnTo>
                    <a:pt x="930" y="297"/>
                  </a:lnTo>
                  <a:lnTo>
                    <a:pt x="924" y="276"/>
                  </a:lnTo>
                  <a:lnTo>
                    <a:pt x="917" y="253"/>
                  </a:lnTo>
                  <a:lnTo>
                    <a:pt x="907" y="232"/>
                  </a:lnTo>
                  <a:lnTo>
                    <a:pt x="898" y="209"/>
                  </a:lnTo>
                  <a:lnTo>
                    <a:pt x="886" y="188"/>
                  </a:lnTo>
                  <a:lnTo>
                    <a:pt x="872" y="167"/>
                  </a:lnTo>
                  <a:lnTo>
                    <a:pt x="857" y="146"/>
                  </a:lnTo>
                  <a:lnTo>
                    <a:pt x="839" y="125"/>
                  </a:lnTo>
                  <a:lnTo>
                    <a:pt x="820" y="107"/>
                  </a:lnTo>
                  <a:lnTo>
                    <a:pt x="799" y="87"/>
                  </a:lnTo>
                  <a:lnTo>
                    <a:pt x="774" y="71"/>
                  </a:lnTo>
                  <a:lnTo>
                    <a:pt x="748" y="55"/>
                  </a:lnTo>
                  <a:lnTo>
                    <a:pt x="719" y="42"/>
                  </a:lnTo>
                  <a:lnTo>
                    <a:pt x="687" y="29"/>
                  </a:lnTo>
                  <a:lnTo>
                    <a:pt x="653" y="17"/>
                  </a:lnTo>
                  <a:lnTo>
                    <a:pt x="615" y="9"/>
                  </a:lnTo>
                  <a:lnTo>
                    <a:pt x="575" y="4"/>
                  </a:lnTo>
                  <a:lnTo>
                    <a:pt x="532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68" y="0"/>
                  </a:lnTo>
                  <a:lnTo>
                    <a:pt x="446" y="0"/>
                  </a:lnTo>
                  <a:lnTo>
                    <a:pt x="419" y="1"/>
                  </a:lnTo>
                  <a:lnTo>
                    <a:pt x="388" y="6"/>
                  </a:lnTo>
                  <a:lnTo>
                    <a:pt x="351" y="13"/>
                  </a:lnTo>
                  <a:lnTo>
                    <a:pt x="312" y="24"/>
                  </a:lnTo>
                  <a:lnTo>
                    <a:pt x="271" y="39"/>
                  </a:lnTo>
                  <a:lnTo>
                    <a:pt x="250" y="47"/>
                  </a:lnTo>
                  <a:lnTo>
                    <a:pt x="229" y="56"/>
                  </a:lnTo>
                  <a:lnTo>
                    <a:pt x="208" y="68"/>
                  </a:lnTo>
                  <a:lnTo>
                    <a:pt x="188" y="81"/>
                  </a:lnTo>
                  <a:lnTo>
                    <a:pt x="169" y="95"/>
                  </a:lnTo>
                  <a:lnTo>
                    <a:pt x="149" y="110"/>
                  </a:lnTo>
                  <a:lnTo>
                    <a:pt x="132" y="128"/>
                  </a:lnTo>
                  <a:lnTo>
                    <a:pt x="114" y="147"/>
                  </a:lnTo>
                  <a:lnTo>
                    <a:pt x="96" y="168"/>
                  </a:lnTo>
                  <a:lnTo>
                    <a:pt x="81" y="191"/>
                  </a:lnTo>
                  <a:lnTo>
                    <a:pt x="67" y="215"/>
                  </a:lnTo>
                  <a:lnTo>
                    <a:pt x="55" y="241"/>
                  </a:lnTo>
                  <a:lnTo>
                    <a:pt x="44" y="271"/>
                  </a:lnTo>
                  <a:lnTo>
                    <a:pt x="34" y="302"/>
                  </a:lnTo>
                  <a:lnTo>
                    <a:pt x="26" y="334"/>
                  </a:lnTo>
                  <a:lnTo>
                    <a:pt x="21" y="370"/>
                  </a:lnTo>
                  <a:lnTo>
                    <a:pt x="21" y="370"/>
                  </a:lnTo>
                  <a:lnTo>
                    <a:pt x="16" y="417"/>
                  </a:lnTo>
                  <a:lnTo>
                    <a:pt x="13" y="456"/>
                  </a:lnTo>
                  <a:lnTo>
                    <a:pt x="13" y="485"/>
                  </a:lnTo>
                  <a:lnTo>
                    <a:pt x="13" y="485"/>
                  </a:lnTo>
                  <a:lnTo>
                    <a:pt x="13" y="496"/>
                  </a:lnTo>
                  <a:lnTo>
                    <a:pt x="11" y="516"/>
                  </a:lnTo>
                  <a:lnTo>
                    <a:pt x="8" y="540"/>
                  </a:lnTo>
                  <a:lnTo>
                    <a:pt x="0" y="568"/>
                  </a:lnTo>
                  <a:lnTo>
                    <a:pt x="218" y="712"/>
                  </a:lnTo>
                  <a:lnTo>
                    <a:pt x="218" y="712"/>
                  </a:lnTo>
                  <a:lnTo>
                    <a:pt x="231" y="676"/>
                  </a:lnTo>
                  <a:lnTo>
                    <a:pt x="237" y="657"/>
                  </a:lnTo>
                  <a:lnTo>
                    <a:pt x="242" y="637"/>
                  </a:lnTo>
                  <a:lnTo>
                    <a:pt x="247" y="616"/>
                  </a:lnTo>
                  <a:lnTo>
                    <a:pt x="250" y="595"/>
                  </a:lnTo>
                  <a:lnTo>
                    <a:pt x="253" y="571"/>
                  </a:lnTo>
                  <a:lnTo>
                    <a:pt x="255" y="548"/>
                  </a:lnTo>
                  <a:lnTo>
                    <a:pt x="255" y="548"/>
                  </a:lnTo>
                  <a:lnTo>
                    <a:pt x="255" y="534"/>
                  </a:lnTo>
                  <a:lnTo>
                    <a:pt x="257" y="498"/>
                  </a:lnTo>
                  <a:lnTo>
                    <a:pt x="260" y="474"/>
                  </a:lnTo>
                  <a:lnTo>
                    <a:pt x="265" y="446"/>
                  </a:lnTo>
                  <a:lnTo>
                    <a:pt x="271" y="417"/>
                  </a:lnTo>
                  <a:lnTo>
                    <a:pt x="279" y="388"/>
                  </a:lnTo>
                  <a:lnTo>
                    <a:pt x="291" y="358"/>
                  </a:lnTo>
                  <a:lnTo>
                    <a:pt x="305" y="331"/>
                  </a:lnTo>
                  <a:lnTo>
                    <a:pt x="313" y="318"/>
                  </a:lnTo>
                  <a:lnTo>
                    <a:pt x="323" y="305"/>
                  </a:lnTo>
                  <a:lnTo>
                    <a:pt x="333" y="293"/>
                  </a:lnTo>
                  <a:lnTo>
                    <a:pt x="344" y="284"/>
                  </a:lnTo>
                  <a:lnTo>
                    <a:pt x="357" y="274"/>
                  </a:lnTo>
                  <a:lnTo>
                    <a:pt x="370" y="264"/>
                  </a:lnTo>
                  <a:lnTo>
                    <a:pt x="385" y="258"/>
                  </a:lnTo>
                  <a:lnTo>
                    <a:pt x="401" y="251"/>
                  </a:lnTo>
                  <a:lnTo>
                    <a:pt x="419" y="248"/>
                  </a:lnTo>
                  <a:lnTo>
                    <a:pt x="437" y="245"/>
                  </a:lnTo>
                  <a:lnTo>
                    <a:pt x="456" y="243"/>
                  </a:lnTo>
                  <a:lnTo>
                    <a:pt x="479" y="245"/>
                  </a:lnTo>
                  <a:lnTo>
                    <a:pt x="479" y="245"/>
                  </a:lnTo>
                  <a:lnTo>
                    <a:pt x="489" y="245"/>
                  </a:lnTo>
                  <a:lnTo>
                    <a:pt x="516" y="250"/>
                  </a:lnTo>
                  <a:lnTo>
                    <a:pt x="534" y="253"/>
                  </a:lnTo>
                  <a:lnTo>
                    <a:pt x="555" y="259"/>
                  </a:lnTo>
                  <a:lnTo>
                    <a:pt x="576" y="267"/>
                  </a:lnTo>
                  <a:lnTo>
                    <a:pt x="599" y="279"/>
                  </a:lnTo>
                  <a:lnTo>
                    <a:pt x="622" y="293"/>
                  </a:lnTo>
                  <a:lnTo>
                    <a:pt x="643" y="311"/>
                  </a:lnTo>
                  <a:lnTo>
                    <a:pt x="653" y="321"/>
                  </a:lnTo>
                  <a:lnTo>
                    <a:pt x="662" y="332"/>
                  </a:lnTo>
                  <a:lnTo>
                    <a:pt x="670" y="345"/>
                  </a:lnTo>
                  <a:lnTo>
                    <a:pt x="679" y="358"/>
                  </a:lnTo>
                  <a:lnTo>
                    <a:pt x="685" y="373"/>
                  </a:lnTo>
                  <a:lnTo>
                    <a:pt x="692" y="389"/>
                  </a:lnTo>
                  <a:lnTo>
                    <a:pt x="698" y="407"/>
                  </a:lnTo>
                  <a:lnTo>
                    <a:pt x="701" y="425"/>
                  </a:lnTo>
                  <a:lnTo>
                    <a:pt x="705" y="444"/>
                  </a:lnTo>
                  <a:lnTo>
                    <a:pt x="706" y="465"/>
                  </a:lnTo>
                  <a:lnTo>
                    <a:pt x="708" y="488"/>
                  </a:lnTo>
                  <a:lnTo>
                    <a:pt x="706" y="513"/>
                  </a:lnTo>
                  <a:lnTo>
                    <a:pt x="706" y="513"/>
                  </a:lnTo>
                  <a:lnTo>
                    <a:pt x="706" y="529"/>
                  </a:lnTo>
                  <a:lnTo>
                    <a:pt x="706" y="547"/>
                  </a:lnTo>
                  <a:lnTo>
                    <a:pt x="709" y="569"/>
                  </a:lnTo>
                  <a:lnTo>
                    <a:pt x="713" y="599"/>
                  </a:lnTo>
                  <a:lnTo>
                    <a:pt x="718" y="629"/>
                  </a:lnTo>
                  <a:lnTo>
                    <a:pt x="727" y="663"/>
                  </a:lnTo>
                  <a:lnTo>
                    <a:pt x="739" y="699"/>
                  </a:lnTo>
                  <a:lnTo>
                    <a:pt x="747" y="717"/>
                  </a:lnTo>
                  <a:lnTo>
                    <a:pt x="755" y="736"/>
                  </a:lnTo>
                  <a:lnTo>
                    <a:pt x="765" y="754"/>
                  </a:lnTo>
                  <a:lnTo>
                    <a:pt x="776" y="772"/>
                  </a:lnTo>
                  <a:lnTo>
                    <a:pt x="787" y="790"/>
                  </a:lnTo>
                  <a:lnTo>
                    <a:pt x="800" y="808"/>
                  </a:lnTo>
                  <a:lnTo>
                    <a:pt x="817" y="824"/>
                  </a:lnTo>
                  <a:lnTo>
                    <a:pt x="833" y="840"/>
                  </a:lnTo>
                  <a:lnTo>
                    <a:pt x="851" y="855"/>
                  </a:lnTo>
                  <a:lnTo>
                    <a:pt x="870" y="870"/>
                  </a:lnTo>
                  <a:lnTo>
                    <a:pt x="891" y="883"/>
                  </a:lnTo>
                  <a:lnTo>
                    <a:pt x="914" y="894"/>
                  </a:lnTo>
                  <a:lnTo>
                    <a:pt x="938" y="905"/>
                  </a:lnTo>
                  <a:lnTo>
                    <a:pt x="966" y="915"/>
                  </a:lnTo>
                  <a:lnTo>
                    <a:pt x="993" y="922"/>
                  </a:lnTo>
                  <a:lnTo>
                    <a:pt x="1024" y="928"/>
                  </a:lnTo>
                  <a:lnTo>
                    <a:pt x="1109" y="688"/>
                  </a:lnTo>
                  <a:lnTo>
                    <a:pt x="1109" y="688"/>
                  </a:lnTo>
                  <a:lnTo>
                    <a:pt x="1081" y="680"/>
                  </a:lnTo>
                  <a:lnTo>
                    <a:pt x="1068" y="675"/>
                  </a:lnTo>
                  <a:lnTo>
                    <a:pt x="1053" y="668"/>
                  </a:lnTo>
                  <a:lnTo>
                    <a:pt x="1039" y="660"/>
                  </a:lnTo>
                  <a:lnTo>
                    <a:pt x="1026" y="652"/>
                  </a:lnTo>
                  <a:lnTo>
                    <a:pt x="1013" y="642"/>
                  </a:lnTo>
                  <a:lnTo>
                    <a:pt x="1000" y="629"/>
                  </a:lnTo>
                  <a:lnTo>
                    <a:pt x="989" y="616"/>
                  </a:lnTo>
                  <a:lnTo>
                    <a:pt x="977" y="602"/>
                  </a:lnTo>
                  <a:lnTo>
                    <a:pt x="969" y="584"/>
                  </a:lnTo>
                  <a:lnTo>
                    <a:pt x="961" y="564"/>
                  </a:lnTo>
                  <a:lnTo>
                    <a:pt x="954" y="543"/>
                  </a:lnTo>
                  <a:lnTo>
                    <a:pt x="950" y="521"/>
                  </a:lnTo>
                  <a:lnTo>
                    <a:pt x="946" y="495"/>
                  </a:lnTo>
                  <a:lnTo>
                    <a:pt x="946" y="467"/>
                  </a:lnTo>
                  <a:lnTo>
                    <a:pt x="946" y="467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6"/>
            <p:cNvSpPr>
              <a:spLocks/>
            </p:cNvSpPr>
            <p:nvPr/>
          </p:nvSpPr>
          <p:spPr bwMode="auto">
            <a:xfrm>
              <a:off x="6226657" y="2004681"/>
              <a:ext cx="1403082" cy="1367249"/>
            </a:xfrm>
            <a:custGeom>
              <a:avLst/>
              <a:gdLst>
                <a:gd name="T0" fmla="*/ 823 w 979"/>
                <a:gd name="T1" fmla="*/ 0 h 954"/>
                <a:gd name="T2" fmla="*/ 734 w 979"/>
                <a:gd name="T3" fmla="*/ 8 h 954"/>
                <a:gd name="T4" fmla="*/ 650 w 979"/>
                <a:gd name="T5" fmla="*/ 32 h 954"/>
                <a:gd name="T6" fmla="*/ 583 w 979"/>
                <a:gd name="T7" fmla="*/ 63 h 954"/>
                <a:gd name="T8" fmla="*/ 518 w 979"/>
                <a:gd name="T9" fmla="*/ 109 h 954"/>
                <a:gd name="T10" fmla="*/ 458 w 979"/>
                <a:gd name="T11" fmla="*/ 174 h 954"/>
                <a:gd name="T12" fmla="*/ 409 w 979"/>
                <a:gd name="T13" fmla="*/ 258 h 954"/>
                <a:gd name="T14" fmla="*/ 377 w 979"/>
                <a:gd name="T15" fmla="*/ 367 h 954"/>
                <a:gd name="T16" fmla="*/ 364 w 979"/>
                <a:gd name="T17" fmla="*/ 503 h 954"/>
                <a:gd name="T18" fmla="*/ 361 w 979"/>
                <a:gd name="T19" fmla="*/ 536 h 954"/>
                <a:gd name="T20" fmla="*/ 348 w 979"/>
                <a:gd name="T21" fmla="*/ 588 h 954"/>
                <a:gd name="T22" fmla="*/ 314 w 979"/>
                <a:gd name="T23" fmla="*/ 644 h 954"/>
                <a:gd name="T24" fmla="*/ 275 w 979"/>
                <a:gd name="T25" fmla="*/ 677 h 954"/>
                <a:gd name="T26" fmla="*/ 236 w 979"/>
                <a:gd name="T27" fmla="*/ 696 h 954"/>
                <a:gd name="T28" fmla="*/ 187 w 979"/>
                <a:gd name="T29" fmla="*/ 706 h 954"/>
                <a:gd name="T30" fmla="*/ 150 w 979"/>
                <a:gd name="T31" fmla="*/ 709 h 954"/>
                <a:gd name="T32" fmla="*/ 85 w 979"/>
                <a:gd name="T33" fmla="*/ 703 h 954"/>
                <a:gd name="T34" fmla="*/ 31 w 979"/>
                <a:gd name="T35" fmla="*/ 948 h 954"/>
                <a:gd name="T36" fmla="*/ 83 w 979"/>
                <a:gd name="T37" fmla="*/ 953 h 954"/>
                <a:gd name="T38" fmla="*/ 174 w 979"/>
                <a:gd name="T39" fmla="*/ 953 h 954"/>
                <a:gd name="T40" fmla="*/ 283 w 979"/>
                <a:gd name="T41" fmla="*/ 940 h 954"/>
                <a:gd name="T42" fmla="*/ 354 w 979"/>
                <a:gd name="T43" fmla="*/ 919 h 954"/>
                <a:gd name="T44" fmla="*/ 426 w 979"/>
                <a:gd name="T45" fmla="*/ 888 h 954"/>
                <a:gd name="T46" fmla="*/ 490 w 979"/>
                <a:gd name="T47" fmla="*/ 841 h 954"/>
                <a:gd name="T48" fmla="*/ 547 w 979"/>
                <a:gd name="T49" fmla="*/ 777 h 954"/>
                <a:gd name="T50" fmla="*/ 589 w 979"/>
                <a:gd name="T51" fmla="*/ 695 h 954"/>
                <a:gd name="T52" fmla="*/ 609 w 979"/>
                <a:gd name="T53" fmla="*/ 628 h 954"/>
                <a:gd name="T54" fmla="*/ 622 w 979"/>
                <a:gd name="T55" fmla="*/ 484 h 954"/>
                <a:gd name="T56" fmla="*/ 627 w 979"/>
                <a:gd name="T57" fmla="*/ 448 h 954"/>
                <a:gd name="T58" fmla="*/ 645 w 979"/>
                <a:gd name="T59" fmla="*/ 393 h 954"/>
                <a:gd name="T60" fmla="*/ 682 w 979"/>
                <a:gd name="T61" fmla="*/ 333 h 954"/>
                <a:gd name="T62" fmla="*/ 721 w 979"/>
                <a:gd name="T63" fmla="*/ 299 h 954"/>
                <a:gd name="T64" fmla="*/ 760 w 979"/>
                <a:gd name="T65" fmla="*/ 281 h 954"/>
                <a:gd name="T66" fmla="*/ 807 w 979"/>
                <a:gd name="T67" fmla="*/ 271 h 954"/>
                <a:gd name="T68" fmla="*/ 844 w 979"/>
                <a:gd name="T69" fmla="*/ 271 h 954"/>
                <a:gd name="T70" fmla="*/ 885 w 979"/>
                <a:gd name="T71" fmla="*/ 265 h 954"/>
                <a:gd name="T72" fmla="*/ 921 w 979"/>
                <a:gd name="T73" fmla="*/ 248 h 954"/>
                <a:gd name="T74" fmla="*/ 948 w 979"/>
                <a:gd name="T75" fmla="*/ 221 h 954"/>
                <a:gd name="T76" fmla="*/ 969 w 979"/>
                <a:gd name="T77" fmla="*/ 188 h 954"/>
                <a:gd name="T78" fmla="*/ 979 w 979"/>
                <a:gd name="T79" fmla="*/ 149 h 954"/>
                <a:gd name="T80" fmla="*/ 979 w 979"/>
                <a:gd name="T81" fmla="*/ 122 h 954"/>
                <a:gd name="T82" fmla="*/ 969 w 979"/>
                <a:gd name="T83" fmla="*/ 83 h 954"/>
                <a:gd name="T84" fmla="*/ 948 w 979"/>
                <a:gd name="T85" fmla="*/ 49 h 954"/>
                <a:gd name="T86" fmla="*/ 921 w 979"/>
                <a:gd name="T87" fmla="*/ 23 h 954"/>
                <a:gd name="T88" fmla="*/ 885 w 979"/>
                <a:gd name="T89" fmla="*/ 6 h 954"/>
                <a:gd name="T90" fmla="*/ 844 w 979"/>
                <a:gd name="T9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9" h="954">
                  <a:moveTo>
                    <a:pt x="844" y="0"/>
                  </a:moveTo>
                  <a:lnTo>
                    <a:pt x="844" y="0"/>
                  </a:lnTo>
                  <a:lnTo>
                    <a:pt x="823" y="0"/>
                  </a:lnTo>
                  <a:lnTo>
                    <a:pt x="800" y="0"/>
                  </a:lnTo>
                  <a:lnTo>
                    <a:pt x="770" y="3"/>
                  </a:lnTo>
                  <a:lnTo>
                    <a:pt x="734" y="8"/>
                  </a:lnTo>
                  <a:lnTo>
                    <a:pt x="693" y="18"/>
                  </a:lnTo>
                  <a:lnTo>
                    <a:pt x="672" y="24"/>
                  </a:lnTo>
                  <a:lnTo>
                    <a:pt x="650" y="32"/>
                  </a:lnTo>
                  <a:lnTo>
                    <a:pt x="628" y="41"/>
                  </a:lnTo>
                  <a:lnTo>
                    <a:pt x="606" y="50"/>
                  </a:lnTo>
                  <a:lnTo>
                    <a:pt x="583" y="63"/>
                  </a:lnTo>
                  <a:lnTo>
                    <a:pt x="560" y="76"/>
                  </a:lnTo>
                  <a:lnTo>
                    <a:pt x="539" y="91"/>
                  </a:lnTo>
                  <a:lnTo>
                    <a:pt x="518" y="109"/>
                  </a:lnTo>
                  <a:lnTo>
                    <a:pt x="497" y="128"/>
                  </a:lnTo>
                  <a:lnTo>
                    <a:pt x="477" y="149"/>
                  </a:lnTo>
                  <a:lnTo>
                    <a:pt x="458" y="174"/>
                  </a:lnTo>
                  <a:lnTo>
                    <a:pt x="440" y="198"/>
                  </a:lnTo>
                  <a:lnTo>
                    <a:pt x="424" y="227"/>
                  </a:lnTo>
                  <a:lnTo>
                    <a:pt x="409" y="258"/>
                  </a:lnTo>
                  <a:lnTo>
                    <a:pt x="396" y="292"/>
                  </a:lnTo>
                  <a:lnTo>
                    <a:pt x="385" y="328"/>
                  </a:lnTo>
                  <a:lnTo>
                    <a:pt x="377" y="367"/>
                  </a:lnTo>
                  <a:lnTo>
                    <a:pt x="370" y="409"/>
                  </a:lnTo>
                  <a:lnTo>
                    <a:pt x="365" y="454"/>
                  </a:lnTo>
                  <a:lnTo>
                    <a:pt x="364" y="503"/>
                  </a:lnTo>
                  <a:lnTo>
                    <a:pt x="364" y="503"/>
                  </a:lnTo>
                  <a:lnTo>
                    <a:pt x="364" y="511"/>
                  </a:lnTo>
                  <a:lnTo>
                    <a:pt x="361" y="536"/>
                  </a:lnTo>
                  <a:lnTo>
                    <a:pt x="357" y="550"/>
                  </a:lnTo>
                  <a:lnTo>
                    <a:pt x="354" y="568"/>
                  </a:lnTo>
                  <a:lnTo>
                    <a:pt x="348" y="588"/>
                  </a:lnTo>
                  <a:lnTo>
                    <a:pt x="338" y="607"/>
                  </a:lnTo>
                  <a:lnTo>
                    <a:pt x="327" y="627"/>
                  </a:lnTo>
                  <a:lnTo>
                    <a:pt x="314" y="644"/>
                  </a:lnTo>
                  <a:lnTo>
                    <a:pt x="296" y="662"/>
                  </a:lnTo>
                  <a:lnTo>
                    <a:pt x="286" y="670"/>
                  </a:lnTo>
                  <a:lnTo>
                    <a:pt x="275" y="677"/>
                  </a:lnTo>
                  <a:lnTo>
                    <a:pt x="263" y="685"/>
                  </a:lnTo>
                  <a:lnTo>
                    <a:pt x="250" y="690"/>
                  </a:lnTo>
                  <a:lnTo>
                    <a:pt x="236" y="696"/>
                  </a:lnTo>
                  <a:lnTo>
                    <a:pt x="221" y="701"/>
                  </a:lnTo>
                  <a:lnTo>
                    <a:pt x="205" y="704"/>
                  </a:lnTo>
                  <a:lnTo>
                    <a:pt x="187" y="706"/>
                  </a:lnTo>
                  <a:lnTo>
                    <a:pt x="169" y="708"/>
                  </a:lnTo>
                  <a:lnTo>
                    <a:pt x="150" y="709"/>
                  </a:lnTo>
                  <a:lnTo>
                    <a:pt x="150" y="709"/>
                  </a:lnTo>
                  <a:lnTo>
                    <a:pt x="130" y="709"/>
                  </a:lnTo>
                  <a:lnTo>
                    <a:pt x="109" y="706"/>
                  </a:lnTo>
                  <a:lnTo>
                    <a:pt x="85" y="703"/>
                  </a:lnTo>
                  <a:lnTo>
                    <a:pt x="0" y="943"/>
                  </a:lnTo>
                  <a:lnTo>
                    <a:pt x="0" y="943"/>
                  </a:lnTo>
                  <a:lnTo>
                    <a:pt x="31" y="948"/>
                  </a:lnTo>
                  <a:lnTo>
                    <a:pt x="62" y="950"/>
                  </a:lnTo>
                  <a:lnTo>
                    <a:pt x="62" y="950"/>
                  </a:lnTo>
                  <a:lnTo>
                    <a:pt x="83" y="953"/>
                  </a:lnTo>
                  <a:lnTo>
                    <a:pt x="106" y="953"/>
                  </a:lnTo>
                  <a:lnTo>
                    <a:pt x="137" y="954"/>
                  </a:lnTo>
                  <a:lnTo>
                    <a:pt x="174" y="953"/>
                  </a:lnTo>
                  <a:lnTo>
                    <a:pt x="215" y="950"/>
                  </a:lnTo>
                  <a:lnTo>
                    <a:pt x="260" y="943"/>
                  </a:lnTo>
                  <a:lnTo>
                    <a:pt x="283" y="940"/>
                  </a:lnTo>
                  <a:lnTo>
                    <a:pt x="307" y="933"/>
                  </a:lnTo>
                  <a:lnTo>
                    <a:pt x="330" y="927"/>
                  </a:lnTo>
                  <a:lnTo>
                    <a:pt x="354" y="919"/>
                  </a:lnTo>
                  <a:lnTo>
                    <a:pt x="378" y="911"/>
                  </a:lnTo>
                  <a:lnTo>
                    <a:pt x="401" y="899"/>
                  </a:lnTo>
                  <a:lnTo>
                    <a:pt x="426" y="888"/>
                  </a:lnTo>
                  <a:lnTo>
                    <a:pt x="448" y="873"/>
                  </a:lnTo>
                  <a:lnTo>
                    <a:pt x="469" y="859"/>
                  </a:lnTo>
                  <a:lnTo>
                    <a:pt x="490" y="841"/>
                  </a:lnTo>
                  <a:lnTo>
                    <a:pt x="510" y="821"/>
                  </a:lnTo>
                  <a:lnTo>
                    <a:pt x="529" y="800"/>
                  </a:lnTo>
                  <a:lnTo>
                    <a:pt x="547" y="777"/>
                  </a:lnTo>
                  <a:lnTo>
                    <a:pt x="563" y="753"/>
                  </a:lnTo>
                  <a:lnTo>
                    <a:pt x="576" y="726"/>
                  </a:lnTo>
                  <a:lnTo>
                    <a:pt x="589" y="695"/>
                  </a:lnTo>
                  <a:lnTo>
                    <a:pt x="601" y="662"/>
                  </a:lnTo>
                  <a:lnTo>
                    <a:pt x="609" y="628"/>
                  </a:lnTo>
                  <a:lnTo>
                    <a:pt x="609" y="628"/>
                  </a:lnTo>
                  <a:lnTo>
                    <a:pt x="614" y="588"/>
                  </a:lnTo>
                  <a:lnTo>
                    <a:pt x="617" y="542"/>
                  </a:lnTo>
                  <a:lnTo>
                    <a:pt x="622" y="484"/>
                  </a:lnTo>
                  <a:lnTo>
                    <a:pt x="622" y="484"/>
                  </a:lnTo>
                  <a:lnTo>
                    <a:pt x="622" y="474"/>
                  </a:lnTo>
                  <a:lnTo>
                    <a:pt x="627" y="448"/>
                  </a:lnTo>
                  <a:lnTo>
                    <a:pt x="632" y="432"/>
                  </a:lnTo>
                  <a:lnTo>
                    <a:pt x="637" y="412"/>
                  </a:lnTo>
                  <a:lnTo>
                    <a:pt x="645" y="393"/>
                  </a:lnTo>
                  <a:lnTo>
                    <a:pt x="654" y="373"/>
                  </a:lnTo>
                  <a:lnTo>
                    <a:pt x="666" y="352"/>
                  </a:lnTo>
                  <a:lnTo>
                    <a:pt x="682" y="333"/>
                  </a:lnTo>
                  <a:lnTo>
                    <a:pt x="700" y="315"/>
                  </a:lnTo>
                  <a:lnTo>
                    <a:pt x="710" y="307"/>
                  </a:lnTo>
                  <a:lnTo>
                    <a:pt x="721" y="299"/>
                  </a:lnTo>
                  <a:lnTo>
                    <a:pt x="732" y="292"/>
                  </a:lnTo>
                  <a:lnTo>
                    <a:pt x="745" y="286"/>
                  </a:lnTo>
                  <a:lnTo>
                    <a:pt x="760" y="281"/>
                  </a:lnTo>
                  <a:lnTo>
                    <a:pt x="774" y="276"/>
                  </a:lnTo>
                  <a:lnTo>
                    <a:pt x="789" y="273"/>
                  </a:lnTo>
                  <a:lnTo>
                    <a:pt x="807" y="271"/>
                  </a:lnTo>
                  <a:lnTo>
                    <a:pt x="825" y="271"/>
                  </a:lnTo>
                  <a:lnTo>
                    <a:pt x="844" y="271"/>
                  </a:lnTo>
                  <a:lnTo>
                    <a:pt x="844" y="271"/>
                  </a:lnTo>
                  <a:lnTo>
                    <a:pt x="857" y="269"/>
                  </a:lnTo>
                  <a:lnTo>
                    <a:pt x="872" y="268"/>
                  </a:lnTo>
                  <a:lnTo>
                    <a:pt x="885" y="265"/>
                  </a:lnTo>
                  <a:lnTo>
                    <a:pt x="896" y="260"/>
                  </a:lnTo>
                  <a:lnTo>
                    <a:pt x="909" y="255"/>
                  </a:lnTo>
                  <a:lnTo>
                    <a:pt x="921" y="248"/>
                  </a:lnTo>
                  <a:lnTo>
                    <a:pt x="930" y="240"/>
                  </a:lnTo>
                  <a:lnTo>
                    <a:pt x="940" y="230"/>
                  </a:lnTo>
                  <a:lnTo>
                    <a:pt x="948" y="221"/>
                  </a:lnTo>
                  <a:lnTo>
                    <a:pt x="956" y="211"/>
                  </a:lnTo>
                  <a:lnTo>
                    <a:pt x="963" y="200"/>
                  </a:lnTo>
                  <a:lnTo>
                    <a:pt x="969" y="188"/>
                  </a:lnTo>
                  <a:lnTo>
                    <a:pt x="974" y="175"/>
                  </a:lnTo>
                  <a:lnTo>
                    <a:pt x="977" y="162"/>
                  </a:lnTo>
                  <a:lnTo>
                    <a:pt x="979" y="149"/>
                  </a:lnTo>
                  <a:lnTo>
                    <a:pt x="979" y="135"/>
                  </a:lnTo>
                  <a:lnTo>
                    <a:pt x="979" y="135"/>
                  </a:lnTo>
                  <a:lnTo>
                    <a:pt x="979" y="122"/>
                  </a:lnTo>
                  <a:lnTo>
                    <a:pt x="977" y="109"/>
                  </a:lnTo>
                  <a:lnTo>
                    <a:pt x="974" y="96"/>
                  </a:lnTo>
                  <a:lnTo>
                    <a:pt x="969" y="83"/>
                  </a:lnTo>
                  <a:lnTo>
                    <a:pt x="963" y="71"/>
                  </a:lnTo>
                  <a:lnTo>
                    <a:pt x="956" y="60"/>
                  </a:lnTo>
                  <a:lnTo>
                    <a:pt x="948" y="49"/>
                  </a:lnTo>
                  <a:lnTo>
                    <a:pt x="940" y="39"/>
                  </a:lnTo>
                  <a:lnTo>
                    <a:pt x="930" y="31"/>
                  </a:lnTo>
                  <a:lnTo>
                    <a:pt x="921" y="23"/>
                  </a:lnTo>
                  <a:lnTo>
                    <a:pt x="909" y="16"/>
                  </a:lnTo>
                  <a:lnTo>
                    <a:pt x="896" y="10"/>
                  </a:lnTo>
                  <a:lnTo>
                    <a:pt x="885" y="6"/>
                  </a:lnTo>
                  <a:lnTo>
                    <a:pt x="872" y="3"/>
                  </a:lnTo>
                  <a:lnTo>
                    <a:pt x="857" y="0"/>
                  </a:lnTo>
                  <a:lnTo>
                    <a:pt x="844" y="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3146498" y="1422782"/>
            <a:ext cx="0" cy="897956"/>
          </a:xfrm>
          <a:prstGeom prst="straightConnector1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3"/>
          <p:cNvCxnSpPr/>
          <p:nvPr/>
        </p:nvCxnSpPr>
        <p:spPr>
          <a:xfrm>
            <a:off x="1942148" y="2505111"/>
            <a:ext cx="0" cy="123268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8"/>
          <p:cNvCxnSpPr/>
          <p:nvPr/>
        </p:nvCxnSpPr>
        <p:spPr>
          <a:xfrm flipV="1">
            <a:off x="5226180" y="1422781"/>
            <a:ext cx="0" cy="89795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3"/>
          <p:cNvCxnSpPr/>
          <p:nvPr/>
        </p:nvCxnSpPr>
        <p:spPr>
          <a:xfrm>
            <a:off x="4164833" y="3017161"/>
            <a:ext cx="0" cy="720637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8"/>
          <p:cNvCxnSpPr/>
          <p:nvPr/>
        </p:nvCxnSpPr>
        <p:spPr>
          <a:xfrm>
            <a:off x="6469071" y="3273828"/>
            <a:ext cx="0" cy="463969"/>
          </a:xfrm>
          <a:prstGeom prst="straightConnector1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5226181" y="1181210"/>
            <a:ext cx="1884102" cy="804840"/>
            <a:chOff x="1197898" y="2437416"/>
            <a:chExt cx="2198693" cy="1073120"/>
          </a:xfrm>
        </p:grpSpPr>
        <p:sp>
          <p:nvSpPr>
            <p:cNvPr id="27" name="TextBox 24"/>
            <p:cNvSpPr txBox="1"/>
            <p:nvPr/>
          </p:nvSpPr>
          <p:spPr>
            <a:xfrm>
              <a:off x="1197898" y="2437416"/>
              <a:ext cx="2198693" cy="388225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8" name="TextBox 25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3112766" y="1170551"/>
            <a:ext cx="1917835" cy="815498"/>
            <a:chOff x="1158533" y="2423205"/>
            <a:chExt cx="2238058" cy="1087331"/>
          </a:xfrm>
        </p:grpSpPr>
        <p:sp>
          <p:nvSpPr>
            <p:cNvPr id="25" name="TextBox 31"/>
            <p:cNvSpPr txBox="1"/>
            <p:nvPr/>
          </p:nvSpPr>
          <p:spPr>
            <a:xfrm>
              <a:off x="1158533" y="2423205"/>
              <a:ext cx="2198693" cy="388225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6" name="TextBox 32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6" name="Group 33"/>
          <p:cNvGrpSpPr/>
          <p:nvPr/>
        </p:nvGrpSpPr>
        <p:grpSpPr>
          <a:xfrm>
            <a:off x="6469071" y="3455614"/>
            <a:ext cx="1884102" cy="817325"/>
            <a:chOff x="1197898" y="2420769"/>
            <a:chExt cx="2198693" cy="1089767"/>
          </a:xfrm>
        </p:grpSpPr>
        <p:sp>
          <p:nvSpPr>
            <p:cNvPr id="23" name="TextBox 34"/>
            <p:cNvSpPr txBox="1"/>
            <p:nvPr/>
          </p:nvSpPr>
          <p:spPr>
            <a:xfrm>
              <a:off x="1197898" y="2420769"/>
              <a:ext cx="2198693" cy="388225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4" name="TextBox 35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7" name="Group 37"/>
          <p:cNvGrpSpPr/>
          <p:nvPr/>
        </p:nvGrpSpPr>
        <p:grpSpPr>
          <a:xfrm>
            <a:off x="4165028" y="3454126"/>
            <a:ext cx="1884102" cy="818813"/>
            <a:chOff x="1197898" y="2418785"/>
            <a:chExt cx="2198693" cy="1091751"/>
          </a:xfrm>
        </p:grpSpPr>
        <p:sp>
          <p:nvSpPr>
            <p:cNvPr id="21" name="TextBox 46"/>
            <p:cNvSpPr txBox="1"/>
            <p:nvPr/>
          </p:nvSpPr>
          <p:spPr>
            <a:xfrm>
              <a:off x="1197898" y="2418785"/>
              <a:ext cx="2198693" cy="388225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2" name="TextBox 47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8" name="Group 48"/>
          <p:cNvGrpSpPr/>
          <p:nvPr/>
        </p:nvGrpSpPr>
        <p:grpSpPr>
          <a:xfrm>
            <a:off x="1944542" y="3454126"/>
            <a:ext cx="1890785" cy="818812"/>
            <a:chOff x="1197898" y="2418786"/>
            <a:chExt cx="2206492" cy="1091750"/>
          </a:xfrm>
        </p:grpSpPr>
        <p:sp>
          <p:nvSpPr>
            <p:cNvPr id="19" name="TextBox 49"/>
            <p:cNvSpPr txBox="1"/>
            <p:nvPr/>
          </p:nvSpPr>
          <p:spPr>
            <a:xfrm>
              <a:off x="1205697" y="2418786"/>
              <a:ext cx="2198693" cy="388225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0" name="TextBox 52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611559" y="175643"/>
            <a:ext cx="309674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017D0EE-D0C2-4E68-86FD-6F0A43D90EB1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F3AF0B56-08B6-4808-A1FE-494691FE76D3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DCEC465-571F-4C50-99E2-B943A2A375F9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4b2e27-e7a8-4565-a1c1-9ab99101e804"/>
          <p:cNvGrpSpPr>
            <a:grpSpLocks noChangeAspect="1"/>
          </p:cNvGrpSpPr>
          <p:nvPr/>
        </p:nvGrpSpPr>
        <p:grpSpPr>
          <a:xfrm>
            <a:off x="772513" y="1346257"/>
            <a:ext cx="7895238" cy="2743131"/>
            <a:chOff x="643837" y="2197424"/>
            <a:chExt cx="11306932" cy="3928496"/>
          </a:xfrm>
        </p:grpSpPr>
        <p:sp>
          <p:nvSpPr>
            <p:cNvPr id="4" name="任意多边形: 形状 3"/>
            <p:cNvSpPr/>
            <p:nvPr/>
          </p:nvSpPr>
          <p:spPr>
            <a:xfrm>
              <a:off x="1673826" y="3166405"/>
              <a:ext cx="7485680" cy="1917039"/>
            </a:xfrm>
            <a:custGeom>
              <a:avLst/>
              <a:gdLst>
                <a:gd name="connsiteX0" fmla="*/ 0 w 7485681"/>
                <a:gd name="connsiteY0" fmla="*/ 1917038 h 1917038"/>
                <a:gd name="connsiteX1" fmla="*/ 418454 w 7485681"/>
                <a:gd name="connsiteY1" fmla="*/ 1545079 h 1917038"/>
                <a:gd name="connsiteX2" fmla="*/ 1937288 w 7485681"/>
                <a:gd name="connsiteY2" fmla="*/ 1576076 h 1917038"/>
                <a:gd name="connsiteX3" fmla="*/ 2572718 w 7485681"/>
                <a:gd name="connsiteY3" fmla="*/ 212225 h 1917038"/>
                <a:gd name="connsiteX4" fmla="*/ 5098942 w 7485681"/>
                <a:gd name="connsiteY4" fmla="*/ 150232 h 1917038"/>
                <a:gd name="connsiteX5" fmla="*/ 4912962 w 7485681"/>
                <a:gd name="connsiteY5" fmla="*/ 1638069 h 1917038"/>
                <a:gd name="connsiteX6" fmla="*/ 7485681 w 7485681"/>
                <a:gd name="connsiteY6" fmla="*/ 1359099 h 191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5681" h="1917038">
                  <a:moveTo>
                    <a:pt x="0" y="1917038"/>
                  </a:moveTo>
                  <a:cubicBezTo>
                    <a:pt x="47786" y="1759472"/>
                    <a:pt x="95573" y="1601906"/>
                    <a:pt x="418454" y="1545079"/>
                  </a:cubicBezTo>
                  <a:cubicBezTo>
                    <a:pt x="741335" y="1488252"/>
                    <a:pt x="1578244" y="1798218"/>
                    <a:pt x="1937288" y="1576076"/>
                  </a:cubicBezTo>
                  <a:cubicBezTo>
                    <a:pt x="2296332" y="1353934"/>
                    <a:pt x="2045776" y="449866"/>
                    <a:pt x="2572718" y="212225"/>
                  </a:cubicBezTo>
                  <a:cubicBezTo>
                    <a:pt x="3099660" y="-25416"/>
                    <a:pt x="4708901" y="-87409"/>
                    <a:pt x="5098942" y="150232"/>
                  </a:cubicBezTo>
                  <a:cubicBezTo>
                    <a:pt x="5488983" y="387873"/>
                    <a:pt x="4515172" y="1436591"/>
                    <a:pt x="4912962" y="1638069"/>
                  </a:cubicBezTo>
                  <a:cubicBezTo>
                    <a:pt x="5310752" y="1839547"/>
                    <a:pt x="6398216" y="1599323"/>
                    <a:pt x="7485681" y="1359099"/>
                  </a:cubicBezTo>
                </a:path>
              </a:pathLst>
            </a:cu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921798" y="2990955"/>
              <a:ext cx="7160217" cy="2061492"/>
            </a:xfrm>
            <a:custGeom>
              <a:avLst/>
              <a:gdLst>
                <a:gd name="connsiteX0" fmla="*/ 0 w 7160217"/>
                <a:gd name="connsiteY0" fmla="*/ 2061492 h 2061492"/>
                <a:gd name="connsiteX1" fmla="*/ 681926 w 7160217"/>
                <a:gd name="connsiteY1" fmla="*/ 1782522 h 2061492"/>
                <a:gd name="connsiteX2" fmla="*/ 1363851 w 7160217"/>
                <a:gd name="connsiteY2" fmla="*/ 1038604 h 2061492"/>
                <a:gd name="connsiteX3" fmla="*/ 2572719 w 7160217"/>
                <a:gd name="connsiteY3" fmla="*/ 604651 h 2061492"/>
                <a:gd name="connsiteX4" fmla="*/ 3657600 w 7160217"/>
                <a:gd name="connsiteY4" fmla="*/ 139702 h 2061492"/>
                <a:gd name="connsiteX5" fmla="*/ 4494509 w 7160217"/>
                <a:gd name="connsiteY5" fmla="*/ 93207 h 2061492"/>
                <a:gd name="connsiteX6" fmla="*/ 4649492 w 7160217"/>
                <a:gd name="connsiteY6" fmla="*/ 1302075 h 2061492"/>
                <a:gd name="connsiteX7" fmla="*/ 7160217 w 7160217"/>
                <a:gd name="connsiteY7" fmla="*/ 1472556 h 206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0217" h="2061492">
                  <a:moveTo>
                    <a:pt x="0" y="2061492"/>
                  </a:moveTo>
                  <a:cubicBezTo>
                    <a:pt x="227309" y="2007247"/>
                    <a:pt x="454618" y="1953003"/>
                    <a:pt x="681926" y="1782522"/>
                  </a:cubicBezTo>
                  <a:cubicBezTo>
                    <a:pt x="909235" y="1612041"/>
                    <a:pt x="1048719" y="1234916"/>
                    <a:pt x="1363851" y="1038604"/>
                  </a:cubicBezTo>
                  <a:cubicBezTo>
                    <a:pt x="1678983" y="842292"/>
                    <a:pt x="2190428" y="754468"/>
                    <a:pt x="2572719" y="604651"/>
                  </a:cubicBezTo>
                  <a:cubicBezTo>
                    <a:pt x="2955010" y="454834"/>
                    <a:pt x="3337302" y="224943"/>
                    <a:pt x="3657600" y="139702"/>
                  </a:cubicBezTo>
                  <a:cubicBezTo>
                    <a:pt x="3977898" y="54461"/>
                    <a:pt x="4329194" y="-100522"/>
                    <a:pt x="4494509" y="93207"/>
                  </a:cubicBezTo>
                  <a:cubicBezTo>
                    <a:pt x="4659824" y="286936"/>
                    <a:pt x="4205207" y="1072183"/>
                    <a:pt x="4649492" y="1302075"/>
                  </a:cubicBezTo>
                  <a:cubicBezTo>
                    <a:pt x="5093777" y="1531967"/>
                    <a:pt x="6126997" y="1502261"/>
                    <a:pt x="7160217" y="1472556"/>
                  </a:cubicBezTo>
                </a:path>
              </a:pathLst>
            </a:cu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952789" y="3136863"/>
              <a:ext cx="7005235" cy="1993077"/>
            </a:xfrm>
            <a:custGeom>
              <a:avLst/>
              <a:gdLst>
                <a:gd name="connsiteX0" fmla="*/ 0 w 7005234"/>
                <a:gd name="connsiteY0" fmla="*/ 1993077 h 1993077"/>
                <a:gd name="connsiteX1" fmla="*/ 418454 w 7005234"/>
                <a:gd name="connsiteY1" fmla="*/ 1621118 h 1993077"/>
                <a:gd name="connsiteX2" fmla="*/ 1425844 w 7005234"/>
                <a:gd name="connsiteY2" fmla="*/ 1605620 h 1993077"/>
                <a:gd name="connsiteX3" fmla="*/ 2417736 w 7005234"/>
                <a:gd name="connsiteY3" fmla="*/ 164277 h 1993077"/>
                <a:gd name="connsiteX4" fmla="*/ 4448014 w 7005234"/>
                <a:gd name="connsiteY4" fmla="*/ 195274 h 1993077"/>
                <a:gd name="connsiteX5" fmla="*/ 5238427 w 7005234"/>
                <a:gd name="connsiteY5" fmla="*/ 1621118 h 1993077"/>
                <a:gd name="connsiteX6" fmla="*/ 7005234 w 7005234"/>
                <a:gd name="connsiteY6" fmla="*/ 1140670 h 199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5234" h="1993077">
                  <a:moveTo>
                    <a:pt x="0" y="1993077"/>
                  </a:moveTo>
                  <a:cubicBezTo>
                    <a:pt x="90406" y="1839385"/>
                    <a:pt x="180813" y="1685694"/>
                    <a:pt x="418454" y="1621118"/>
                  </a:cubicBezTo>
                  <a:cubicBezTo>
                    <a:pt x="656095" y="1556542"/>
                    <a:pt x="1092630" y="1848427"/>
                    <a:pt x="1425844" y="1605620"/>
                  </a:cubicBezTo>
                  <a:cubicBezTo>
                    <a:pt x="1759058" y="1362813"/>
                    <a:pt x="1914041" y="399335"/>
                    <a:pt x="2417736" y="164277"/>
                  </a:cubicBezTo>
                  <a:cubicBezTo>
                    <a:pt x="2921431" y="-70781"/>
                    <a:pt x="3977899" y="-47533"/>
                    <a:pt x="4448014" y="195274"/>
                  </a:cubicBezTo>
                  <a:cubicBezTo>
                    <a:pt x="4918129" y="438081"/>
                    <a:pt x="4812224" y="1463552"/>
                    <a:pt x="5238427" y="1621118"/>
                  </a:cubicBezTo>
                  <a:cubicBezTo>
                    <a:pt x="5664630" y="1778684"/>
                    <a:pt x="6334932" y="1459677"/>
                    <a:pt x="7005234" y="1140670"/>
                  </a:cubicBezTo>
                </a:path>
              </a:pathLst>
            </a:cu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74223" y="5009879"/>
              <a:ext cx="914400" cy="914400"/>
              <a:chOff x="1174223" y="5009879"/>
              <a:chExt cx="914400" cy="91440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174223" y="500987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文本框 32"/>
              <p:cNvSpPr txBox="1"/>
              <p:nvPr/>
            </p:nvSpPr>
            <p:spPr>
              <a:xfrm>
                <a:off x="1355768" y="5185129"/>
                <a:ext cx="551311" cy="561986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sz="2800">
                    <a:solidFill>
                      <a:schemeClr val="accent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353393" y="3693978"/>
              <a:ext cx="1315905" cy="1315905"/>
              <a:chOff x="2353393" y="3693978"/>
              <a:chExt cx="1315905" cy="131590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353393" y="3693978"/>
                <a:ext cx="1315905" cy="1315905"/>
              </a:xfrm>
              <a:prstGeom prst="ellipse">
                <a:avLst/>
              </a:prstGeom>
              <a:solidFill>
                <a:schemeClr val="bg1"/>
              </a:solidFill>
              <a:ln w="142875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文本框 30"/>
              <p:cNvSpPr txBox="1"/>
              <p:nvPr/>
            </p:nvSpPr>
            <p:spPr>
              <a:xfrm>
                <a:off x="2568674" y="3901026"/>
                <a:ext cx="885334" cy="892566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sz="4800">
                    <a:solidFill>
                      <a:schemeClr val="accent2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114049" y="2652576"/>
              <a:ext cx="1749491" cy="1749491"/>
              <a:chOff x="4114049" y="2652576"/>
              <a:chExt cx="1749491" cy="174949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114049" y="2652576"/>
                <a:ext cx="1749491" cy="1749491"/>
              </a:xfrm>
              <a:prstGeom prst="ellipse">
                <a:avLst/>
              </a:prstGeom>
              <a:solidFill>
                <a:schemeClr val="bg1"/>
              </a:solidFill>
              <a:ln w="168275">
                <a:solidFill>
                  <a:schemeClr val="accent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文本框 28"/>
              <p:cNvSpPr txBox="1"/>
              <p:nvPr/>
            </p:nvSpPr>
            <p:spPr>
              <a:xfrm>
                <a:off x="4404943" y="2910146"/>
                <a:ext cx="1167704" cy="1190088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sz="6600">
                    <a:solidFill>
                      <a:schemeClr val="accent3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111325" y="3893837"/>
              <a:ext cx="2232083" cy="2232083"/>
              <a:chOff x="6111325" y="3893837"/>
              <a:chExt cx="2232083" cy="2232083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111325" y="3893837"/>
                <a:ext cx="2232083" cy="2232083"/>
              </a:xfrm>
              <a:prstGeom prst="ellipse">
                <a:avLst/>
              </a:prstGeom>
              <a:solidFill>
                <a:schemeClr val="bg1"/>
              </a:solidFill>
              <a:ln w="187325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文本框 26"/>
              <p:cNvSpPr txBox="1"/>
              <p:nvPr/>
            </p:nvSpPr>
            <p:spPr>
              <a:xfrm>
                <a:off x="6500606" y="4190298"/>
                <a:ext cx="1453518" cy="155372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8800" dirty="0">
                    <a:solidFill>
                      <a:schemeClr val="accent4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608175" y="2219062"/>
              <a:ext cx="2616516" cy="2616516"/>
              <a:chOff x="8608175" y="2219062"/>
              <a:chExt cx="2616516" cy="261651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608175" y="2219062"/>
                <a:ext cx="2616516" cy="2616516"/>
              </a:xfrm>
              <a:prstGeom prst="ellipse">
                <a:avLst/>
              </a:prstGeom>
              <a:solidFill>
                <a:schemeClr val="bg1"/>
              </a:solidFill>
              <a:ln w="22860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文本框 24"/>
              <p:cNvSpPr txBox="1"/>
              <p:nvPr/>
            </p:nvSpPr>
            <p:spPr>
              <a:xfrm>
                <a:off x="9112809" y="2699795"/>
                <a:ext cx="1617086" cy="1685957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9600">
                    <a:solidFill>
                      <a:schemeClr val="accent5"/>
                    </a:solidFill>
                    <a:cs typeface="+mn-ea"/>
                    <a:sym typeface="+mn-lt"/>
                  </a:rPr>
                  <a:t>05</a:t>
                </a:r>
              </a:p>
            </p:txBody>
          </p:sp>
        </p:grp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5598313" y="2271938"/>
              <a:ext cx="634487" cy="537828"/>
            </a:xfrm>
            <a:custGeom>
              <a:avLst/>
              <a:gdLst>
                <a:gd name="T0" fmla="*/ 9008 w 16128"/>
                <a:gd name="T1" fmla="*/ 9118 h 13670"/>
                <a:gd name="T2" fmla="*/ 11668 w 16128"/>
                <a:gd name="T3" fmla="*/ 8439 h 13670"/>
                <a:gd name="T4" fmla="*/ 14502 w 16128"/>
                <a:gd name="T5" fmla="*/ 7645 h 13670"/>
                <a:gd name="T6" fmla="*/ 16083 w 16128"/>
                <a:gd name="T7" fmla="*/ 7107 h 13670"/>
                <a:gd name="T8" fmla="*/ 15867 w 16128"/>
                <a:gd name="T9" fmla="*/ 6545 h 13670"/>
                <a:gd name="T10" fmla="*/ 14995 w 16128"/>
                <a:gd name="T11" fmla="*/ 5410 h 13670"/>
                <a:gd name="T12" fmla="*/ 13743 w 16128"/>
                <a:gd name="T13" fmla="*/ 3931 h 13670"/>
                <a:gd name="T14" fmla="*/ 6671 w 16128"/>
                <a:gd name="T15" fmla="*/ 6187 h 13670"/>
                <a:gd name="T16" fmla="*/ 7399 w 16128"/>
                <a:gd name="T17" fmla="*/ 8114 h 13670"/>
                <a:gd name="T18" fmla="*/ 7834 w 16128"/>
                <a:gd name="T19" fmla="*/ 9142 h 13670"/>
                <a:gd name="T20" fmla="*/ 6171 w 16128"/>
                <a:gd name="T21" fmla="*/ 7159 h 13670"/>
                <a:gd name="T22" fmla="*/ 5413 w 16128"/>
                <a:gd name="T23" fmla="*/ 8193 h 13670"/>
                <a:gd name="T24" fmla="*/ 4789 w 16128"/>
                <a:gd name="T25" fmla="*/ 8949 h 13670"/>
                <a:gd name="T26" fmla="*/ 4394 w 16128"/>
                <a:gd name="T27" fmla="*/ 9233 h 13670"/>
                <a:gd name="T28" fmla="*/ 3806 w 16128"/>
                <a:gd name="T29" fmla="*/ 8807 h 13670"/>
                <a:gd name="T30" fmla="*/ 2946 w 16128"/>
                <a:gd name="T31" fmla="*/ 7995 h 13670"/>
                <a:gd name="T32" fmla="*/ 1946 w 16128"/>
                <a:gd name="T33" fmla="*/ 6977 h 13670"/>
                <a:gd name="T34" fmla="*/ 1903 w 16128"/>
                <a:gd name="T35" fmla="*/ 7958 h 13670"/>
                <a:gd name="T36" fmla="*/ 1902 w 16128"/>
                <a:gd name="T37" fmla="*/ 9349 h 13670"/>
                <a:gd name="T38" fmla="*/ 2036 w 16128"/>
                <a:gd name="T39" fmla="*/ 9736 h 13670"/>
                <a:gd name="T40" fmla="*/ 3069 w 16128"/>
                <a:gd name="T41" fmla="*/ 10776 h 13670"/>
                <a:gd name="T42" fmla="*/ 4618 w 16128"/>
                <a:gd name="T43" fmla="*/ 12220 h 13670"/>
                <a:gd name="T44" fmla="*/ 5996 w 16128"/>
                <a:gd name="T45" fmla="*/ 13385 h 13670"/>
                <a:gd name="T46" fmla="*/ 6767 w 16128"/>
                <a:gd name="T47" fmla="*/ 13636 h 13670"/>
                <a:gd name="T48" fmla="*/ 8689 w 16128"/>
                <a:gd name="T49" fmla="*/ 13137 h 13670"/>
                <a:gd name="T50" fmla="*/ 11288 w 16128"/>
                <a:gd name="T51" fmla="*/ 12351 h 13670"/>
                <a:gd name="T52" fmla="*/ 13358 w 16128"/>
                <a:gd name="T53" fmla="*/ 11677 h 13670"/>
                <a:gd name="T54" fmla="*/ 13885 w 16128"/>
                <a:gd name="T55" fmla="*/ 11379 h 13670"/>
                <a:gd name="T56" fmla="*/ 14007 w 16128"/>
                <a:gd name="T57" fmla="*/ 10539 h 13670"/>
                <a:gd name="T58" fmla="*/ 14216 w 16128"/>
                <a:gd name="T59" fmla="*/ 8501 h 13670"/>
                <a:gd name="T60" fmla="*/ 12749 w 16128"/>
                <a:gd name="T61" fmla="*/ 8644 h 13670"/>
                <a:gd name="T62" fmla="*/ 8990 w 16128"/>
                <a:gd name="T63" fmla="*/ 9702 h 13670"/>
                <a:gd name="T64" fmla="*/ 7661 w 16128"/>
                <a:gd name="T65" fmla="*/ 10019 h 13670"/>
                <a:gd name="T66" fmla="*/ 7380 w 16128"/>
                <a:gd name="T67" fmla="*/ 9609 h 13670"/>
                <a:gd name="T68" fmla="*/ 6949 w 16128"/>
                <a:gd name="T69" fmla="*/ 8595 h 13670"/>
                <a:gd name="T70" fmla="*/ 6330 w 16128"/>
                <a:gd name="T71" fmla="*/ 6984 h 13670"/>
                <a:gd name="T72" fmla="*/ 7769 w 16128"/>
                <a:gd name="T73" fmla="*/ 244 h 13670"/>
                <a:gd name="T74" fmla="*/ 4580 w 16128"/>
                <a:gd name="T75" fmla="*/ 1102 h 13670"/>
                <a:gd name="T76" fmla="*/ 2926 w 16128"/>
                <a:gd name="T77" fmla="*/ 1610 h 13670"/>
                <a:gd name="T78" fmla="*/ 2820 w 16128"/>
                <a:gd name="T79" fmla="*/ 1937 h 13670"/>
                <a:gd name="T80" fmla="*/ 3833 w 16128"/>
                <a:gd name="T81" fmla="*/ 2838 h 13670"/>
                <a:gd name="T82" fmla="*/ 5235 w 16128"/>
                <a:gd name="T83" fmla="*/ 3977 h 13670"/>
                <a:gd name="T84" fmla="*/ 6374 w 16128"/>
                <a:gd name="T85" fmla="*/ 4818 h 13670"/>
                <a:gd name="T86" fmla="*/ 7007 w 16128"/>
                <a:gd name="T87" fmla="*/ 4905 h 13670"/>
                <a:gd name="T88" fmla="*/ 8782 w 16128"/>
                <a:gd name="T89" fmla="*/ 4451 h 13670"/>
                <a:gd name="T90" fmla="*/ 11048 w 16128"/>
                <a:gd name="T91" fmla="*/ 3797 h 13670"/>
                <a:gd name="T92" fmla="*/ 12729 w 16128"/>
                <a:gd name="T93" fmla="*/ 3245 h 13670"/>
                <a:gd name="T94" fmla="*/ 12897 w 16128"/>
                <a:gd name="T95" fmla="*/ 2914 h 13670"/>
                <a:gd name="T96" fmla="*/ 12015 w 16128"/>
                <a:gd name="T97" fmla="*/ 2075 h 13670"/>
                <a:gd name="T98" fmla="*/ 10264 w 16128"/>
                <a:gd name="T99" fmla="*/ 587 h 13670"/>
                <a:gd name="T100" fmla="*/ 100 w 16128"/>
                <a:gd name="T101" fmla="*/ 4443 h 13670"/>
                <a:gd name="T102" fmla="*/ 1108 w 16128"/>
                <a:gd name="T103" fmla="*/ 5506 h 13670"/>
                <a:gd name="T104" fmla="*/ 2621 w 16128"/>
                <a:gd name="T105" fmla="*/ 6979 h 13670"/>
                <a:gd name="T106" fmla="*/ 3911 w 16128"/>
                <a:gd name="T107" fmla="*/ 8146 h 13670"/>
                <a:gd name="T108" fmla="*/ 4398 w 16128"/>
                <a:gd name="T109" fmla="*/ 8331 h 13670"/>
                <a:gd name="T110" fmla="*/ 4998 w 16128"/>
                <a:gd name="T111" fmla="*/ 7639 h 13670"/>
                <a:gd name="T112" fmla="*/ 6013 w 16128"/>
                <a:gd name="T113" fmla="*/ 6264 h 13670"/>
                <a:gd name="T114" fmla="*/ 2048 w 16128"/>
                <a:gd name="T115" fmla="*/ 2138 h 13670"/>
                <a:gd name="T116" fmla="*/ 871 w 16128"/>
                <a:gd name="T117" fmla="*/ 3303 h 13670"/>
                <a:gd name="T118" fmla="*/ 198 w 16128"/>
                <a:gd name="T119" fmla="*/ 4018 h 1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8" h="13670">
                  <a:moveTo>
                    <a:pt x="7951" y="9328"/>
                  </a:moveTo>
                  <a:lnTo>
                    <a:pt x="7990" y="9330"/>
                  </a:lnTo>
                  <a:lnTo>
                    <a:pt x="8072" y="9320"/>
                  </a:lnTo>
                  <a:lnTo>
                    <a:pt x="8193" y="9299"/>
                  </a:lnTo>
                  <a:lnTo>
                    <a:pt x="8349" y="9268"/>
                  </a:lnTo>
                  <a:lnTo>
                    <a:pt x="8540" y="9227"/>
                  </a:lnTo>
                  <a:lnTo>
                    <a:pt x="8761" y="9176"/>
                  </a:lnTo>
                  <a:lnTo>
                    <a:pt x="9008" y="9118"/>
                  </a:lnTo>
                  <a:lnTo>
                    <a:pt x="9283" y="9053"/>
                  </a:lnTo>
                  <a:lnTo>
                    <a:pt x="9579" y="8979"/>
                  </a:lnTo>
                  <a:lnTo>
                    <a:pt x="9895" y="8900"/>
                  </a:lnTo>
                  <a:lnTo>
                    <a:pt x="10226" y="8816"/>
                  </a:lnTo>
                  <a:lnTo>
                    <a:pt x="10573" y="8727"/>
                  </a:lnTo>
                  <a:lnTo>
                    <a:pt x="10931" y="8633"/>
                  </a:lnTo>
                  <a:lnTo>
                    <a:pt x="11296" y="8538"/>
                  </a:lnTo>
                  <a:lnTo>
                    <a:pt x="11668" y="8439"/>
                  </a:lnTo>
                  <a:lnTo>
                    <a:pt x="12042" y="8338"/>
                  </a:lnTo>
                  <a:lnTo>
                    <a:pt x="12416" y="8236"/>
                  </a:lnTo>
                  <a:lnTo>
                    <a:pt x="12786" y="8134"/>
                  </a:lnTo>
                  <a:lnTo>
                    <a:pt x="13151" y="8033"/>
                  </a:lnTo>
                  <a:lnTo>
                    <a:pt x="13509" y="7932"/>
                  </a:lnTo>
                  <a:lnTo>
                    <a:pt x="13855" y="7833"/>
                  </a:lnTo>
                  <a:lnTo>
                    <a:pt x="14187" y="7737"/>
                  </a:lnTo>
                  <a:lnTo>
                    <a:pt x="14502" y="7645"/>
                  </a:lnTo>
                  <a:lnTo>
                    <a:pt x="14797" y="7555"/>
                  </a:lnTo>
                  <a:lnTo>
                    <a:pt x="15071" y="7471"/>
                  </a:lnTo>
                  <a:lnTo>
                    <a:pt x="15319" y="7393"/>
                  </a:lnTo>
                  <a:lnTo>
                    <a:pt x="15538" y="7320"/>
                  </a:lnTo>
                  <a:lnTo>
                    <a:pt x="15727" y="7255"/>
                  </a:lnTo>
                  <a:lnTo>
                    <a:pt x="15883" y="7197"/>
                  </a:lnTo>
                  <a:lnTo>
                    <a:pt x="16002" y="7147"/>
                  </a:lnTo>
                  <a:lnTo>
                    <a:pt x="16083" y="7107"/>
                  </a:lnTo>
                  <a:lnTo>
                    <a:pt x="16120" y="7076"/>
                  </a:lnTo>
                  <a:lnTo>
                    <a:pt x="16128" y="7042"/>
                  </a:lnTo>
                  <a:lnTo>
                    <a:pt x="16119" y="6993"/>
                  </a:lnTo>
                  <a:lnTo>
                    <a:pt x="16095" y="6928"/>
                  </a:lnTo>
                  <a:lnTo>
                    <a:pt x="16056" y="6851"/>
                  </a:lnTo>
                  <a:lnTo>
                    <a:pt x="16005" y="6760"/>
                  </a:lnTo>
                  <a:lnTo>
                    <a:pt x="15942" y="6658"/>
                  </a:lnTo>
                  <a:lnTo>
                    <a:pt x="15867" y="6545"/>
                  </a:lnTo>
                  <a:lnTo>
                    <a:pt x="15781" y="6424"/>
                  </a:lnTo>
                  <a:lnTo>
                    <a:pt x="15688" y="6294"/>
                  </a:lnTo>
                  <a:lnTo>
                    <a:pt x="15586" y="6157"/>
                  </a:lnTo>
                  <a:lnTo>
                    <a:pt x="15477" y="6015"/>
                  </a:lnTo>
                  <a:lnTo>
                    <a:pt x="15363" y="5868"/>
                  </a:lnTo>
                  <a:lnTo>
                    <a:pt x="15243" y="5718"/>
                  </a:lnTo>
                  <a:lnTo>
                    <a:pt x="15120" y="5564"/>
                  </a:lnTo>
                  <a:lnTo>
                    <a:pt x="14995" y="5410"/>
                  </a:lnTo>
                  <a:lnTo>
                    <a:pt x="14868" y="5254"/>
                  </a:lnTo>
                  <a:lnTo>
                    <a:pt x="14740" y="5100"/>
                  </a:lnTo>
                  <a:lnTo>
                    <a:pt x="14613" y="4948"/>
                  </a:lnTo>
                  <a:lnTo>
                    <a:pt x="14487" y="4799"/>
                  </a:lnTo>
                  <a:lnTo>
                    <a:pt x="14364" y="4653"/>
                  </a:lnTo>
                  <a:lnTo>
                    <a:pt x="14131" y="4380"/>
                  </a:lnTo>
                  <a:lnTo>
                    <a:pt x="13920" y="4136"/>
                  </a:lnTo>
                  <a:lnTo>
                    <a:pt x="13743" y="3931"/>
                  </a:lnTo>
                  <a:lnTo>
                    <a:pt x="13605" y="3773"/>
                  </a:lnTo>
                  <a:lnTo>
                    <a:pt x="13516" y="3672"/>
                  </a:lnTo>
                  <a:lnTo>
                    <a:pt x="13485" y="3637"/>
                  </a:lnTo>
                  <a:lnTo>
                    <a:pt x="6465" y="5620"/>
                  </a:lnTo>
                  <a:lnTo>
                    <a:pt x="6480" y="5661"/>
                  </a:lnTo>
                  <a:lnTo>
                    <a:pt x="6522" y="5776"/>
                  </a:lnTo>
                  <a:lnTo>
                    <a:pt x="6586" y="5955"/>
                  </a:lnTo>
                  <a:lnTo>
                    <a:pt x="6671" y="6187"/>
                  </a:lnTo>
                  <a:lnTo>
                    <a:pt x="6773" y="6462"/>
                  </a:lnTo>
                  <a:lnTo>
                    <a:pt x="6886" y="6769"/>
                  </a:lnTo>
                  <a:lnTo>
                    <a:pt x="7010" y="7099"/>
                  </a:lnTo>
                  <a:lnTo>
                    <a:pt x="7139" y="7440"/>
                  </a:lnTo>
                  <a:lnTo>
                    <a:pt x="7203" y="7611"/>
                  </a:lnTo>
                  <a:lnTo>
                    <a:pt x="7269" y="7782"/>
                  </a:lnTo>
                  <a:lnTo>
                    <a:pt x="7334" y="7950"/>
                  </a:lnTo>
                  <a:lnTo>
                    <a:pt x="7399" y="8114"/>
                  </a:lnTo>
                  <a:lnTo>
                    <a:pt x="7462" y="8275"/>
                  </a:lnTo>
                  <a:lnTo>
                    <a:pt x="7524" y="8428"/>
                  </a:lnTo>
                  <a:lnTo>
                    <a:pt x="7583" y="8573"/>
                  </a:lnTo>
                  <a:lnTo>
                    <a:pt x="7640" y="8710"/>
                  </a:lnTo>
                  <a:lnTo>
                    <a:pt x="7694" y="8837"/>
                  </a:lnTo>
                  <a:lnTo>
                    <a:pt x="7744" y="8952"/>
                  </a:lnTo>
                  <a:lnTo>
                    <a:pt x="7791" y="9055"/>
                  </a:lnTo>
                  <a:lnTo>
                    <a:pt x="7834" y="9142"/>
                  </a:lnTo>
                  <a:lnTo>
                    <a:pt x="7871" y="9215"/>
                  </a:lnTo>
                  <a:lnTo>
                    <a:pt x="7904" y="9271"/>
                  </a:lnTo>
                  <a:lnTo>
                    <a:pt x="7931" y="9308"/>
                  </a:lnTo>
                  <a:lnTo>
                    <a:pt x="7951" y="9328"/>
                  </a:lnTo>
                  <a:close/>
                  <a:moveTo>
                    <a:pt x="6318" y="6950"/>
                  </a:moveTo>
                  <a:lnTo>
                    <a:pt x="6301" y="6976"/>
                  </a:lnTo>
                  <a:lnTo>
                    <a:pt x="6251" y="7047"/>
                  </a:lnTo>
                  <a:lnTo>
                    <a:pt x="6171" y="7159"/>
                  </a:lnTo>
                  <a:lnTo>
                    <a:pt x="6068" y="7304"/>
                  </a:lnTo>
                  <a:lnTo>
                    <a:pt x="5944" y="7476"/>
                  </a:lnTo>
                  <a:lnTo>
                    <a:pt x="5805" y="7668"/>
                  </a:lnTo>
                  <a:lnTo>
                    <a:pt x="5730" y="7770"/>
                  </a:lnTo>
                  <a:lnTo>
                    <a:pt x="5653" y="7873"/>
                  </a:lnTo>
                  <a:lnTo>
                    <a:pt x="5574" y="7979"/>
                  </a:lnTo>
                  <a:lnTo>
                    <a:pt x="5494" y="8086"/>
                  </a:lnTo>
                  <a:lnTo>
                    <a:pt x="5413" y="8193"/>
                  </a:lnTo>
                  <a:lnTo>
                    <a:pt x="5330" y="8299"/>
                  </a:lnTo>
                  <a:lnTo>
                    <a:pt x="5249" y="8403"/>
                  </a:lnTo>
                  <a:lnTo>
                    <a:pt x="5168" y="8504"/>
                  </a:lnTo>
                  <a:lnTo>
                    <a:pt x="5087" y="8603"/>
                  </a:lnTo>
                  <a:lnTo>
                    <a:pt x="5009" y="8698"/>
                  </a:lnTo>
                  <a:lnTo>
                    <a:pt x="4933" y="8787"/>
                  </a:lnTo>
                  <a:lnTo>
                    <a:pt x="4860" y="8871"/>
                  </a:lnTo>
                  <a:lnTo>
                    <a:pt x="4789" y="8949"/>
                  </a:lnTo>
                  <a:lnTo>
                    <a:pt x="4722" y="9018"/>
                  </a:lnTo>
                  <a:lnTo>
                    <a:pt x="4660" y="9080"/>
                  </a:lnTo>
                  <a:lnTo>
                    <a:pt x="4603" y="9133"/>
                  </a:lnTo>
                  <a:lnTo>
                    <a:pt x="4550" y="9175"/>
                  </a:lnTo>
                  <a:lnTo>
                    <a:pt x="4503" y="9208"/>
                  </a:lnTo>
                  <a:lnTo>
                    <a:pt x="4462" y="9229"/>
                  </a:lnTo>
                  <a:lnTo>
                    <a:pt x="4429" y="9237"/>
                  </a:lnTo>
                  <a:lnTo>
                    <a:pt x="4394" y="9233"/>
                  </a:lnTo>
                  <a:lnTo>
                    <a:pt x="4349" y="9216"/>
                  </a:lnTo>
                  <a:lnTo>
                    <a:pt x="4293" y="9187"/>
                  </a:lnTo>
                  <a:lnTo>
                    <a:pt x="4230" y="9146"/>
                  </a:lnTo>
                  <a:lnTo>
                    <a:pt x="4158" y="9095"/>
                  </a:lnTo>
                  <a:lnTo>
                    <a:pt x="4079" y="9035"/>
                  </a:lnTo>
                  <a:lnTo>
                    <a:pt x="3994" y="8967"/>
                  </a:lnTo>
                  <a:lnTo>
                    <a:pt x="3902" y="8890"/>
                  </a:lnTo>
                  <a:lnTo>
                    <a:pt x="3806" y="8807"/>
                  </a:lnTo>
                  <a:lnTo>
                    <a:pt x="3705" y="8718"/>
                  </a:lnTo>
                  <a:lnTo>
                    <a:pt x="3602" y="8623"/>
                  </a:lnTo>
                  <a:lnTo>
                    <a:pt x="3495" y="8524"/>
                  </a:lnTo>
                  <a:lnTo>
                    <a:pt x="3387" y="8422"/>
                  </a:lnTo>
                  <a:lnTo>
                    <a:pt x="3276" y="8317"/>
                  </a:lnTo>
                  <a:lnTo>
                    <a:pt x="3166" y="8210"/>
                  </a:lnTo>
                  <a:lnTo>
                    <a:pt x="3055" y="8103"/>
                  </a:lnTo>
                  <a:lnTo>
                    <a:pt x="2946" y="7995"/>
                  </a:lnTo>
                  <a:lnTo>
                    <a:pt x="2839" y="7889"/>
                  </a:lnTo>
                  <a:lnTo>
                    <a:pt x="2733" y="7783"/>
                  </a:lnTo>
                  <a:lnTo>
                    <a:pt x="2631" y="7680"/>
                  </a:lnTo>
                  <a:lnTo>
                    <a:pt x="2439" y="7485"/>
                  </a:lnTo>
                  <a:lnTo>
                    <a:pt x="2269" y="7311"/>
                  </a:lnTo>
                  <a:lnTo>
                    <a:pt x="2126" y="7163"/>
                  </a:lnTo>
                  <a:lnTo>
                    <a:pt x="2017" y="7049"/>
                  </a:lnTo>
                  <a:lnTo>
                    <a:pt x="1946" y="6977"/>
                  </a:lnTo>
                  <a:lnTo>
                    <a:pt x="1922" y="6950"/>
                  </a:lnTo>
                  <a:lnTo>
                    <a:pt x="1921" y="6978"/>
                  </a:lnTo>
                  <a:lnTo>
                    <a:pt x="1920" y="7055"/>
                  </a:lnTo>
                  <a:lnTo>
                    <a:pt x="1917" y="7176"/>
                  </a:lnTo>
                  <a:lnTo>
                    <a:pt x="1914" y="7334"/>
                  </a:lnTo>
                  <a:lnTo>
                    <a:pt x="1910" y="7522"/>
                  </a:lnTo>
                  <a:lnTo>
                    <a:pt x="1906" y="7732"/>
                  </a:lnTo>
                  <a:lnTo>
                    <a:pt x="1903" y="7958"/>
                  </a:lnTo>
                  <a:lnTo>
                    <a:pt x="1899" y="8194"/>
                  </a:lnTo>
                  <a:lnTo>
                    <a:pt x="1897" y="8432"/>
                  </a:lnTo>
                  <a:lnTo>
                    <a:pt x="1895" y="8666"/>
                  </a:lnTo>
                  <a:lnTo>
                    <a:pt x="1895" y="8888"/>
                  </a:lnTo>
                  <a:lnTo>
                    <a:pt x="1896" y="9092"/>
                  </a:lnTo>
                  <a:lnTo>
                    <a:pt x="1898" y="9186"/>
                  </a:lnTo>
                  <a:lnTo>
                    <a:pt x="1899" y="9271"/>
                  </a:lnTo>
                  <a:lnTo>
                    <a:pt x="1902" y="9349"/>
                  </a:lnTo>
                  <a:lnTo>
                    <a:pt x="1905" y="9418"/>
                  </a:lnTo>
                  <a:lnTo>
                    <a:pt x="1908" y="9478"/>
                  </a:lnTo>
                  <a:lnTo>
                    <a:pt x="1912" y="9526"/>
                  </a:lnTo>
                  <a:lnTo>
                    <a:pt x="1917" y="9564"/>
                  </a:lnTo>
                  <a:lnTo>
                    <a:pt x="1922" y="9590"/>
                  </a:lnTo>
                  <a:lnTo>
                    <a:pt x="1939" y="9619"/>
                  </a:lnTo>
                  <a:lnTo>
                    <a:pt x="1978" y="9668"/>
                  </a:lnTo>
                  <a:lnTo>
                    <a:pt x="2036" y="9736"/>
                  </a:lnTo>
                  <a:lnTo>
                    <a:pt x="2114" y="9820"/>
                  </a:lnTo>
                  <a:lnTo>
                    <a:pt x="2209" y="9920"/>
                  </a:lnTo>
                  <a:lnTo>
                    <a:pt x="2319" y="10035"/>
                  </a:lnTo>
                  <a:lnTo>
                    <a:pt x="2445" y="10163"/>
                  </a:lnTo>
                  <a:lnTo>
                    <a:pt x="2585" y="10301"/>
                  </a:lnTo>
                  <a:lnTo>
                    <a:pt x="2736" y="10451"/>
                  </a:lnTo>
                  <a:lnTo>
                    <a:pt x="2898" y="10609"/>
                  </a:lnTo>
                  <a:lnTo>
                    <a:pt x="3069" y="10776"/>
                  </a:lnTo>
                  <a:lnTo>
                    <a:pt x="3249" y="10948"/>
                  </a:lnTo>
                  <a:lnTo>
                    <a:pt x="3434" y="11125"/>
                  </a:lnTo>
                  <a:lnTo>
                    <a:pt x="3626" y="11307"/>
                  </a:lnTo>
                  <a:lnTo>
                    <a:pt x="3821" y="11490"/>
                  </a:lnTo>
                  <a:lnTo>
                    <a:pt x="4020" y="11675"/>
                  </a:lnTo>
                  <a:lnTo>
                    <a:pt x="4219" y="11858"/>
                  </a:lnTo>
                  <a:lnTo>
                    <a:pt x="4419" y="12040"/>
                  </a:lnTo>
                  <a:lnTo>
                    <a:pt x="4618" y="12220"/>
                  </a:lnTo>
                  <a:lnTo>
                    <a:pt x="4813" y="12395"/>
                  </a:lnTo>
                  <a:lnTo>
                    <a:pt x="5005" y="12563"/>
                  </a:lnTo>
                  <a:lnTo>
                    <a:pt x="5191" y="12726"/>
                  </a:lnTo>
                  <a:lnTo>
                    <a:pt x="5371" y="12880"/>
                  </a:lnTo>
                  <a:lnTo>
                    <a:pt x="5543" y="13024"/>
                  </a:lnTo>
                  <a:lnTo>
                    <a:pt x="5705" y="13157"/>
                  </a:lnTo>
                  <a:lnTo>
                    <a:pt x="5856" y="13278"/>
                  </a:lnTo>
                  <a:lnTo>
                    <a:pt x="5996" y="13385"/>
                  </a:lnTo>
                  <a:lnTo>
                    <a:pt x="6122" y="13478"/>
                  </a:lnTo>
                  <a:lnTo>
                    <a:pt x="6233" y="13553"/>
                  </a:lnTo>
                  <a:lnTo>
                    <a:pt x="6328" y="13612"/>
                  </a:lnTo>
                  <a:lnTo>
                    <a:pt x="6406" y="13650"/>
                  </a:lnTo>
                  <a:lnTo>
                    <a:pt x="6465" y="13669"/>
                  </a:lnTo>
                  <a:lnTo>
                    <a:pt x="6532" y="13670"/>
                  </a:lnTo>
                  <a:lnTo>
                    <a:pt x="6634" y="13659"/>
                  </a:lnTo>
                  <a:lnTo>
                    <a:pt x="6767" y="13636"/>
                  </a:lnTo>
                  <a:lnTo>
                    <a:pt x="6929" y="13603"/>
                  </a:lnTo>
                  <a:lnTo>
                    <a:pt x="7117" y="13560"/>
                  </a:lnTo>
                  <a:lnTo>
                    <a:pt x="7332" y="13508"/>
                  </a:lnTo>
                  <a:lnTo>
                    <a:pt x="7568" y="13447"/>
                  </a:lnTo>
                  <a:lnTo>
                    <a:pt x="7824" y="13379"/>
                  </a:lnTo>
                  <a:lnTo>
                    <a:pt x="8098" y="13304"/>
                  </a:lnTo>
                  <a:lnTo>
                    <a:pt x="8388" y="13223"/>
                  </a:lnTo>
                  <a:lnTo>
                    <a:pt x="8689" y="13137"/>
                  </a:lnTo>
                  <a:lnTo>
                    <a:pt x="9001" y="13046"/>
                  </a:lnTo>
                  <a:lnTo>
                    <a:pt x="9323" y="12951"/>
                  </a:lnTo>
                  <a:lnTo>
                    <a:pt x="9650" y="12854"/>
                  </a:lnTo>
                  <a:lnTo>
                    <a:pt x="9979" y="12755"/>
                  </a:lnTo>
                  <a:lnTo>
                    <a:pt x="10311" y="12654"/>
                  </a:lnTo>
                  <a:lnTo>
                    <a:pt x="10640" y="12552"/>
                  </a:lnTo>
                  <a:lnTo>
                    <a:pt x="10967" y="12451"/>
                  </a:lnTo>
                  <a:lnTo>
                    <a:pt x="11288" y="12351"/>
                  </a:lnTo>
                  <a:lnTo>
                    <a:pt x="11600" y="12252"/>
                  </a:lnTo>
                  <a:lnTo>
                    <a:pt x="11902" y="12156"/>
                  </a:lnTo>
                  <a:lnTo>
                    <a:pt x="12191" y="12064"/>
                  </a:lnTo>
                  <a:lnTo>
                    <a:pt x="12464" y="11975"/>
                  </a:lnTo>
                  <a:lnTo>
                    <a:pt x="12720" y="11891"/>
                  </a:lnTo>
                  <a:lnTo>
                    <a:pt x="12956" y="11813"/>
                  </a:lnTo>
                  <a:lnTo>
                    <a:pt x="13170" y="11741"/>
                  </a:lnTo>
                  <a:lnTo>
                    <a:pt x="13358" y="11677"/>
                  </a:lnTo>
                  <a:lnTo>
                    <a:pt x="13519" y="11619"/>
                  </a:lnTo>
                  <a:lnTo>
                    <a:pt x="13652" y="11572"/>
                  </a:lnTo>
                  <a:lnTo>
                    <a:pt x="13752" y="11534"/>
                  </a:lnTo>
                  <a:lnTo>
                    <a:pt x="13819" y="11505"/>
                  </a:lnTo>
                  <a:lnTo>
                    <a:pt x="13848" y="11488"/>
                  </a:lnTo>
                  <a:lnTo>
                    <a:pt x="13860" y="11468"/>
                  </a:lnTo>
                  <a:lnTo>
                    <a:pt x="13872" y="11431"/>
                  </a:lnTo>
                  <a:lnTo>
                    <a:pt x="13885" y="11379"/>
                  </a:lnTo>
                  <a:lnTo>
                    <a:pt x="13898" y="11313"/>
                  </a:lnTo>
                  <a:lnTo>
                    <a:pt x="13912" y="11232"/>
                  </a:lnTo>
                  <a:lnTo>
                    <a:pt x="13928" y="11141"/>
                  </a:lnTo>
                  <a:lnTo>
                    <a:pt x="13943" y="11038"/>
                  </a:lnTo>
                  <a:lnTo>
                    <a:pt x="13959" y="10925"/>
                  </a:lnTo>
                  <a:lnTo>
                    <a:pt x="13975" y="10803"/>
                  </a:lnTo>
                  <a:lnTo>
                    <a:pt x="13991" y="10674"/>
                  </a:lnTo>
                  <a:lnTo>
                    <a:pt x="14007" y="10539"/>
                  </a:lnTo>
                  <a:lnTo>
                    <a:pt x="14023" y="10398"/>
                  </a:lnTo>
                  <a:lnTo>
                    <a:pt x="14057" y="10105"/>
                  </a:lnTo>
                  <a:lnTo>
                    <a:pt x="14089" y="9803"/>
                  </a:lnTo>
                  <a:lnTo>
                    <a:pt x="14119" y="9504"/>
                  </a:lnTo>
                  <a:lnTo>
                    <a:pt x="14148" y="9215"/>
                  </a:lnTo>
                  <a:lnTo>
                    <a:pt x="14174" y="8946"/>
                  </a:lnTo>
                  <a:lnTo>
                    <a:pt x="14197" y="8705"/>
                  </a:lnTo>
                  <a:lnTo>
                    <a:pt x="14216" y="8501"/>
                  </a:lnTo>
                  <a:lnTo>
                    <a:pt x="14230" y="8345"/>
                  </a:lnTo>
                  <a:lnTo>
                    <a:pt x="14239" y="8245"/>
                  </a:lnTo>
                  <a:lnTo>
                    <a:pt x="14242" y="8209"/>
                  </a:lnTo>
                  <a:lnTo>
                    <a:pt x="14170" y="8230"/>
                  </a:lnTo>
                  <a:lnTo>
                    <a:pt x="13967" y="8290"/>
                  </a:lnTo>
                  <a:lnTo>
                    <a:pt x="13649" y="8382"/>
                  </a:lnTo>
                  <a:lnTo>
                    <a:pt x="13237" y="8502"/>
                  </a:lnTo>
                  <a:lnTo>
                    <a:pt x="12749" y="8644"/>
                  </a:lnTo>
                  <a:lnTo>
                    <a:pt x="12203" y="8802"/>
                  </a:lnTo>
                  <a:lnTo>
                    <a:pt x="11617" y="8969"/>
                  </a:lnTo>
                  <a:lnTo>
                    <a:pt x="11011" y="9141"/>
                  </a:lnTo>
                  <a:lnTo>
                    <a:pt x="10403" y="9314"/>
                  </a:lnTo>
                  <a:lnTo>
                    <a:pt x="9809" y="9479"/>
                  </a:lnTo>
                  <a:lnTo>
                    <a:pt x="9525" y="9556"/>
                  </a:lnTo>
                  <a:lnTo>
                    <a:pt x="9251" y="9632"/>
                  </a:lnTo>
                  <a:lnTo>
                    <a:pt x="8990" y="9702"/>
                  </a:lnTo>
                  <a:lnTo>
                    <a:pt x="8745" y="9767"/>
                  </a:lnTo>
                  <a:lnTo>
                    <a:pt x="8519" y="9826"/>
                  </a:lnTo>
                  <a:lnTo>
                    <a:pt x="8312" y="9879"/>
                  </a:lnTo>
                  <a:lnTo>
                    <a:pt x="8128" y="9924"/>
                  </a:lnTo>
                  <a:lnTo>
                    <a:pt x="7967" y="9962"/>
                  </a:lnTo>
                  <a:lnTo>
                    <a:pt x="7835" y="9991"/>
                  </a:lnTo>
                  <a:lnTo>
                    <a:pt x="7732" y="10010"/>
                  </a:lnTo>
                  <a:lnTo>
                    <a:pt x="7661" y="10019"/>
                  </a:lnTo>
                  <a:lnTo>
                    <a:pt x="7624" y="10018"/>
                  </a:lnTo>
                  <a:lnTo>
                    <a:pt x="7601" y="10002"/>
                  </a:lnTo>
                  <a:lnTo>
                    <a:pt x="7574" y="9970"/>
                  </a:lnTo>
                  <a:lnTo>
                    <a:pt x="7543" y="9923"/>
                  </a:lnTo>
                  <a:lnTo>
                    <a:pt x="7508" y="9863"/>
                  </a:lnTo>
                  <a:lnTo>
                    <a:pt x="7468" y="9789"/>
                  </a:lnTo>
                  <a:lnTo>
                    <a:pt x="7426" y="9705"/>
                  </a:lnTo>
                  <a:lnTo>
                    <a:pt x="7380" y="9609"/>
                  </a:lnTo>
                  <a:lnTo>
                    <a:pt x="7331" y="9504"/>
                  </a:lnTo>
                  <a:lnTo>
                    <a:pt x="7281" y="9391"/>
                  </a:lnTo>
                  <a:lnTo>
                    <a:pt x="7228" y="9270"/>
                  </a:lnTo>
                  <a:lnTo>
                    <a:pt x="7174" y="9143"/>
                  </a:lnTo>
                  <a:lnTo>
                    <a:pt x="7118" y="9011"/>
                  </a:lnTo>
                  <a:lnTo>
                    <a:pt x="7063" y="8875"/>
                  </a:lnTo>
                  <a:lnTo>
                    <a:pt x="7006" y="8736"/>
                  </a:lnTo>
                  <a:lnTo>
                    <a:pt x="6949" y="8595"/>
                  </a:lnTo>
                  <a:lnTo>
                    <a:pt x="6893" y="8454"/>
                  </a:lnTo>
                  <a:lnTo>
                    <a:pt x="6782" y="8172"/>
                  </a:lnTo>
                  <a:lnTo>
                    <a:pt x="6676" y="7900"/>
                  </a:lnTo>
                  <a:lnTo>
                    <a:pt x="6579" y="7646"/>
                  </a:lnTo>
                  <a:lnTo>
                    <a:pt x="6493" y="7418"/>
                  </a:lnTo>
                  <a:lnTo>
                    <a:pt x="6421" y="7227"/>
                  </a:lnTo>
                  <a:lnTo>
                    <a:pt x="6366" y="7078"/>
                  </a:lnTo>
                  <a:lnTo>
                    <a:pt x="6330" y="6984"/>
                  </a:lnTo>
                  <a:lnTo>
                    <a:pt x="6318" y="6950"/>
                  </a:lnTo>
                  <a:close/>
                  <a:moveTo>
                    <a:pt x="9742" y="156"/>
                  </a:moveTo>
                  <a:lnTo>
                    <a:pt x="9130" y="3375"/>
                  </a:lnTo>
                  <a:lnTo>
                    <a:pt x="8713" y="0"/>
                  </a:lnTo>
                  <a:lnTo>
                    <a:pt x="8645" y="17"/>
                  </a:lnTo>
                  <a:lnTo>
                    <a:pt x="8453" y="67"/>
                  </a:lnTo>
                  <a:lnTo>
                    <a:pt x="8155" y="144"/>
                  </a:lnTo>
                  <a:lnTo>
                    <a:pt x="7769" y="244"/>
                  </a:lnTo>
                  <a:lnTo>
                    <a:pt x="7311" y="364"/>
                  </a:lnTo>
                  <a:lnTo>
                    <a:pt x="6800" y="499"/>
                  </a:lnTo>
                  <a:lnTo>
                    <a:pt x="6255" y="644"/>
                  </a:lnTo>
                  <a:lnTo>
                    <a:pt x="5690" y="796"/>
                  </a:lnTo>
                  <a:lnTo>
                    <a:pt x="5408" y="873"/>
                  </a:lnTo>
                  <a:lnTo>
                    <a:pt x="5127" y="950"/>
                  </a:lnTo>
                  <a:lnTo>
                    <a:pt x="4850" y="1027"/>
                  </a:lnTo>
                  <a:lnTo>
                    <a:pt x="4580" y="1102"/>
                  </a:lnTo>
                  <a:lnTo>
                    <a:pt x="4319" y="1177"/>
                  </a:lnTo>
                  <a:lnTo>
                    <a:pt x="4069" y="1250"/>
                  </a:lnTo>
                  <a:lnTo>
                    <a:pt x="3833" y="1319"/>
                  </a:lnTo>
                  <a:lnTo>
                    <a:pt x="3612" y="1386"/>
                  </a:lnTo>
                  <a:lnTo>
                    <a:pt x="3408" y="1448"/>
                  </a:lnTo>
                  <a:lnTo>
                    <a:pt x="3225" y="1508"/>
                  </a:lnTo>
                  <a:lnTo>
                    <a:pt x="3063" y="1562"/>
                  </a:lnTo>
                  <a:lnTo>
                    <a:pt x="2926" y="1610"/>
                  </a:lnTo>
                  <a:lnTo>
                    <a:pt x="2815" y="1654"/>
                  </a:lnTo>
                  <a:lnTo>
                    <a:pt x="2734" y="1690"/>
                  </a:lnTo>
                  <a:lnTo>
                    <a:pt x="2682" y="1720"/>
                  </a:lnTo>
                  <a:lnTo>
                    <a:pt x="2665" y="1743"/>
                  </a:lnTo>
                  <a:lnTo>
                    <a:pt x="2675" y="1770"/>
                  </a:lnTo>
                  <a:lnTo>
                    <a:pt x="2705" y="1812"/>
                  </a:lnTo>
                  <a:lnTo>
                    <a:pt x="2754" y="1868"/>
                  </a:lnTo>
                  <a:lnTo>
                    <a:pt x="2820" y="1937"/>
                  </a:lnTo>
                  <a:lnTo>
                    <a:pt x="2904" y="2019"/>
                  </a:lnTo>
                  <a:lnTo>
                    <a:pt x="3002" y="2111"/>
                  </a:lnTo>
                  <a:lnTo>
                    <a:pt x="3114" y="2213"/>
                  </a:lnTo>
                  <a:lnTo>
                    <a:pt x="3238" y="2325"/>
                  </a:lnTo>
                  <a:lnTo>
                    <a:pt x="3373" y="2444"/>
                  </a:lnTo>
                  <a:lnTo>
                    <a:pt x="3518" y="2570"/>
                  </a:lnTo>
                  <a:lnTo>
                    <a:pt x="3672" y="2702"/>
                  </a:lnTo>
                  <a:lnTo>
                    <a:pt x="3833" y="2838"/>
                  </a:lnTo>
                  <a:lnTo>
                    <a:pt x="4001" y="2978"/>
                  </a:lnTo>
                  <a:lnTo>
                    <a:pt x="4172" y="3121"/>
                  </a:lnTo>
                  <a:lnTo>
                    <a:pt x="4349" y="3265"/>
                  </a:lnTo>
                  <a:lnTo>
                    <a:pt x="4526" y="3410"/>
                  </a:lnTo>
                  <a:lnTo>
                    <a:pt x="4705" y="3555"/>
                  </a:lnTo>
                  <a:lnTo>
                    <a:pt x="4884" y="3698"/>
                  </a:lnTo>
                  <a:lnTo>
                    <a:pt x="5061" y="3839"/>
                  </a:lnTo>
                  <a:lnTo>
                    <a:pt x="5235" y="3977"/>
                  </a:lnTo>
                  <a:lnTo>
                    <a:pt x="5405" y="4109"/>
                  </a:lnTo>
                  <a:lnTo>
                    <a:pt x="5570" y="4236"/>
                  </a:lnTo>
                  <a:lnTo>
                    <a:pt x="5727" y="4355"/>
                  </a:lnTo>
                  <a:lnTo>
                    <a:pt x="5878" y="4467"/>
                  </a:lnTo>
                  <a:lnTo>
                    <a:pt x="6019" y="4571"/>
                  </a:lnTo>
                  <a:lnTo>
                    <a:pt x="6150" y="4665"/>
                  </a:lnTo>
                  <a:lnTo>
                    <a:pt x="6268" y="4747"/>
                  </a:lnTo>
                  <a:lnTo>
                    <a:pt x="6374" y="4818"/>
                  </a:lnTo>
                  <a:lnTo>
                    <a:pt x="6465" y="4875"/>
                  </a:lnTo>
                  <a:lnTo>
                    <a:pt x="6541" y="4920"/>
                  </a:lnTo>
                  <a:lnTo>
                    <a:pt x="6600" y="4948"/>
                  </a:lnTo>
                  <a:lnTo>
                    <a:pt x="6641" y="4961"/>
                  </a:lnTo>
                  <a:lnTo>
                    <a:pt x="6688" y="4961"/>
                  </a:lnTo>
                  <a:lnTo>
                    <a:pt x="6767" y="4951"/>
                  </a:lnTo>
                  <a:lnTo>
                    <a:pt x="6874" y="4932"/>
                  </a:lnTo>
                  <a:lnTo>
                    <a:pt x="7007" y="4905"/>
                  </a:lnTo>
                  <a:lnTo>
                    <a:pt x="7165" y="4869"/>
                  </a:lnTo>
                  <a:lnTo>
                    <a:pt x="7345" y="4826"/>
                  </a:lnTo>
                  <a:lnTo>
                    <a:pt x="7546" y="4777"/>
                  </a:lnTo>
                  <a:lnTo>
                    <a:pt x="7766" y="4721"/>
                  </a:lnTo>
                  <a:lnTo>
                    <a:pt x="8000" y="4661"/>
                  </a:lnTo>
                  <a:lnTo>
                    <a:pt x="8249" y="4595"/>
                  </a:lnTo>
                  <a:lnTo>
                    <a:pt x="8511" y="4525"/>
                  </a:lnTo>
                  <a:lnTo>
                    <a:pt x="8782" y="4451"/>
                  </a:lnTo>
                  <a:lnTo>
                    <a:pt x="9060" y="4374"/>
                  </a:lnTo>
                  <a:lnTo>
                    <a:pt x="9344" y="4294"/>
                  </a:lnTo>
                  <a:lnTo>
                    <a:pt x="9631" y="4213"/>
                  </a:lnTo>
                  <a:lnTo>
                    <a:pt x="9921" y="4130"/>
                  </a:lnTo>
                  <a:lnTo>
                    <a:pt x="10209" y="4046"/>
                  </a:lnTo>
                  <a:lnTo>
                    <a:pt x="10494" y="3962"/>
                  </a:lnTo>
                  <a:lnTo>
                    <a:pt x="10775" y="3880"/>
                  </a:lnTo>
                  <a:lnTo>
                    <a:pt x="11048" y="3797"/>
                  </a:lnTo>
                  <a:lnTo>
                    <a:pt x="11313" y="3717"/>
                  </a:lnTo>
                  <a:lnTo>
                    <a:pt x="11566" y="3638"/>
                  </a:lnTo>
                  <a:lnTo>
                    <a:pt x="11805" y="3561"/>
                  </a:lnTo>
                  <a:lnTo>
                    <a:pt x="12029" y="3490"/>
                  </a:lnTo>
                  <a:lnTo>
                    <a:pt x="12236" y="3421"/>
                  </a:lnTo>
                  <a:lnTo>
                    <a:pt x="12423" y="3357"/>
                  </a:lnTo>
                  <a:lnTo>
                    <a:pt x="12588" y="3298"/>
                  </a:lnTo>
                  <a:lnTo>
                    <a:pt x="12729" y="3245"/>
                  </a:lnTo>
                  <a:lnTo>
                    <a:pt x="12845" y="3199"/>
                  </a:lnTo>
                  <a:lnTo>
                    <a:pt x="12932" y="3159"/>
                  </a:lnTo>
                  <a:lnTo>
                    <a:pt x="12989" y="3127"/>
                  </a:lnTo>
                  <a:lnTo>
                    <a:pt x="13013" y="3103"/>
                  </a:lnTo>
                  <a:lnTo>
                    <a:pt x="13011" y="3076"/>
                  </a:lnTo>
                  <a:lnTo>
                    <a:pt x="12991" y="3034"/>
                  </a:lnTo>
                  <a:lnTo>
                    <a:pt x="12952" y="2980"/>
                  </a:lnTo>
                  <a:lnTo>
                    <a:pt x="12897" y="2914"/>
                  </a:lnTo>
                  <a:lnTo>
                    <a:pt x="12827" y="2837"/>
                  </a:lnTo>
                  <a:lnTo>
                    <a:pt x="12743" y="2750"/>
                  </a:lnTo>
                  <a:lnTo>
                    <a:pt x="12646" y="2654"/>
                  </a:lnTo>
                  <a:lnTo>
                    <a:pt x="12538" y="2551"/>
                  </a:lnTo>
                  <a:lnTo>
                    <a:pt x="12420" y="2441"/>
                  </a:lnTo>
                  <a:lnTo>
                    <a:pt x="12292" y="2324"/>
                  </a:lnTo>
                  <a:lnTo>
                    <a:pt x="12156" y="2202"/>
                  </a:lnTo>
                  <a:lnTo>
                    <a:pt x="12015" y="2075"/>
                  </a:lnTo>
                  <a:lnTo>
                    <a:pt x="11868" y="1946"/>
                  </a:lnTo>
                  <a:lnTo>
                    <a:pt x="11718" y="1815"/>
                  </a:lnTo>
                  <a:lnTo>
                    <a:pt x="11565" y="1682"/>
                  </a:lnTo>
                  <a:lnTo>
                    <a:pt x="11410" y="1548"/>
                  </a:lnTo>
                  <a:lnTo>
                    <a:pt x="11100" y="1285"/>
                  </a:lnTo>
                  <a:lnTo>
                    <a:pt x="10800" y="1032"/>
                  </a:lnTo>
                  <a:lnTo>
                    <a:pt x="10517" y="796"/>
                  </a:lnTo>
                  <a:lnTo>
                    <a:pt x="10264" y="587"/>
                  </a:lnTo>
                  <a:lnTo>
                    <a:pt x="10051" y="410"/>
                  </a:lnTo>
                  <a:lnTo>
                    <a:pt x="9885" y="274"/>
                  </a:lnTo>
                  <a:lnTo>
                    <a:pt x="9780" y="187"/>
                  </a:lnTo>
                  <a:lnTo>
                    <a:pt x="9742" y="156"/>
                  </a:lnTo>
                  <a:close/>
                  <a:moveTo>
                    <a:pt x="0" y="4296"/>
                  </a:moveTo>
                  <a:lnTo>
                    <a:pt x="12" y="4325"/>
                  </a:lnTo>
                  <a:lnTo>
                    <a:pt x="45" y="4375"/>
                  </a:lnTo>
                  <a:lnTo>
                    <a:pt x="100" y="4443"/>
                  </a:lnTo>
                  <a:lnTo>
                    <a:pt x="173" y="4529"/>
                  </a:lnTo>
                  <a:lnTo>
                    <a:pt x="264" y="4632"/>
                  </a:lnTo>
                  <a:lnTo>
                    <a:pt x="372" y="4748"/>
                  </a:lnTo>
                  <a:lnTo>
                    <a:pt x="495" y="4878"/>
                  </a:lnTo>
                  <a:lnTo>
                    <a:pt x="631" y="5022"/>
                  </a:lnTo>
                  <a:lnTo>
                    <a:pt x="780" y="5174"/>
                  </a:lnTo>
                  <a:lnTo>
                    <a:pt x="939" y="5336"/>
                  </a:lnTo>
                  <a:lnTo>
                    <a:pt x="1108" y="5506"/>
                  </a:lnTo>
                  <a:lnTo>
                    <a:pt x="1284" y="5683"/>
                  </a:lnTo>
                  <a:lnTo>
                    <a:pt x="1467" y="5864"/>
                  </a:lnTo>
                  <a:lnTo>
                    <a:pt x="1655" y="6048"/>
                  </a:lnTo>
                  <a:lnTo>
                    <a:pt x="1847" y="6236"/>
                  </a:lnTo>
                  <a:lnTo>
                    <a:pt x="2040" y="6424"/>
                  </a:lnTo>
                  <a:lnTo>
                    <a:pt x="2235" y="6612"/>
                  </a:lnTo>
                  <a:lnTo>
                    <a:pt x="2429" y="6797"/>
                  </a:lnTo>
                  <a:lnTo>
                    <a:pt x="2621" y="6979"/>
                  </a:lnTo>
                  <a:lnTo>
                    <a:pt x="2809" y="7156"/>
                  </a:lnTo>
                  <a:lnTo>
                    <a:pt x="2993" y="7327"/>
                  </a:lnTo>
                  <a:lnTo>
                    <a:pt x="3170" y="7491"/>
                  </a:lnTo>
                  <a:lnTo>
                    <a:pt x="3340" y="7645"/>
                  </a:lnTo>
                  <a:lnTo>
                    <a:pt x="3500" y="7789"/>
                  </a:lnTo>
                  <a:lnTo>
                    <a:pt x="3649" y="7922"/>
                  </a:lnTo>
                  <a:lnTo>
                    <a:pt x="3787" y="8041"/>
                  </a:lnTo>
                  <a:lnTo>
                    <a:pt x="3911" y="8146"/>
                  </a:lnTo>
                  <a:lnTo>
                    <a:pt x="4021" y="8234"/>
                  </a:lnTo>
                  <a:lnTo>
                    <a:pt x="4114" y="8305"/>
                  </a:lnTo>
                  <a:lnTo>
                    <a:pt x="4189" y="8357"/>
                  </a:lnTo>
                  <a:lnTo>
                    <a:pt x="4246" y="8390"/>
                  </a:lnTo>
                  <a:lnTo>
                    <a:pt x="4282" y="8401"/>
                  </a:lnTo>
                  <a:lnTo>
                    <a:pt x="4311" y="8392"/>
                  </a:lnTo>
                  <a:lnTo>
                    <a:pt x="4351" y="8368"/>
                  </a:lnTo>
                  <a:lnTo>
                    <a:pt x="4398" y="8331"/>
                  </a:lnTo>
                  <a:lnTo>
                    <a:pt x="4452" y="8280"/>
                  </a:lnTo>
                  <a:lnTo>
                    <a:pt x="4514" y="8217"/>
                  </a:lnTo>
                  <a:lnTo>
                    <a:pt x="4582" y="8143"/>
                  </a:lnTo>
                  <a:lnTo>
                    <a:pt x="4657" y="8058"/>
                  </a:lnTo>
                  <a:lnTo>
                    <a:pt x="4736" y="7964"/>
                  </a:lnTo>
                  <a:lnTo>
                    <a:pt x="4819" y="7862"/>
                  </a:lnTo>
                  <a:lnTo>
                    <a:pt x="4907" y="7754"/>
                  </a:lnTo>
                  <a:lnTo>
                    <a:pt x="4998" y="7639"/>
                  </a:lnTo>
                  <a:lnTo>
                    <a:pt x="5090" y="7519"/>
                  </a:lnTo>
                  <a:lnTo>
                    <a:pt x="5185" y="7395"/>
                  </a:lnTo>
                  <a:lnTo>
                    <a:pt x="5281" y="7268"/>
                  </a:lnTo>
                  <a:lnTo>
                    <a:pt x="5378" y="7139"/>
                  </a:lnTo>
                  <a:lnTo>
                    <a:pt x="5474" y="7009"/>
                  </a:lnTo>
                  <a:lnTo>
                    <a:pt x="5664" y="6750"/>
                  </a:lnTo>
                  <a:lnTo>
                    <a:pt x="5845" y="6499"/>
                  </a:lnTo>
                  <a:lnTo>
                    <a:pt x="6013" y="6264"/>
                  </a:lnTo>
                  <a:lnTo>
                    <a:pt x="6162" y="6055"/>
                  </a:lnTo>
                  <a:lnTo>
                    <a:pt x="6287" y="5877"/>
                  </a:lnTo>
                  <a:lnTo>
                    <a:pt x="6383" y="5740"/>
                  </a:lnTo>
                  <a:lnTo>
                    <a:pt x="6444" y="5652"/>
                  </a:lnTo>
                  <a:lnTo>
                    <a:pt x="6465" y="5621"/>
                  </a:lnTo>
                  <a:lnTo>
                    <a:pt x="2140" y="2050"/>
                  </a:lnTo>
                  <a:lnTo>
                    <a:pt x="2116" y="2073"/>
                  </a:lnTo>
                  <a:lnTo>
                    <a:pt x="2048" y="2138"/>
                  </a:lnTo>
                  <a:lnTo>
                    <a:pt x="1942" y="2241"/>
                  </a:lnTo>
                  <a:lnTo>
                    <a:pt x="1805" y="2374"/>
                  </a:lnTo>
                  <a:lnTo>
                    <a:pt x="1644" y="2532"/>
                  </a:lnTo>
                  <a:lnTo>
                    <a:pt x="1463" y="2710"/>
                  </a:lnTo>
                  <a:lnTo>
                    <a:pt x="1270" y="2901"/>
                  </a:lnTo>
                  <a:lnTo>
                    <a:pt x="1070" y="3101"/>
                  </a:lnTo>
                  <a:lnTo>
                    <a:pt x="970" y="3203"/>
                  </a:lnTo>
                  <a:lnTo>
                    <a:pt x="871" y="3303"/>
                  </a:lnTo>
                  <a:lnTo>
                    <a:pt x="773" y="3403"/>
                  </a:lnTo>
                  <a:lnTo>
                    <a:pt x="677" y="3502"/>
                  </a:lnTo>
                  <a:lnTo>
                    <a:pt x="585" y="3598"/>
                  </a:lnTo>
                  <a:lnTo>
                    <a:pt x="496" y="3690"/>
                  </a:lnTo>
                  <a:lnTo>
                    <a:pt x="412" y="3780"/>
                  </a:lnTo>
                  <a:lnTo>
                    <a:pt x="335" y="3865"/>
                  </a:lnTo>
                  <a:lnTo>
                    <a:pt x="262" y="3944"/>
                  </a:lnTo>
                  <a:lnTo>
                    <a:pt x="198" y="4018"/>
                  </a:lnTo>
                  <a:lnTo>
                    <a:pt x="140" y="4085"/>
                  </a:lnTo>
                  <a:lnTo>
                    <a:pt x="92" y="4145"/>
                  </a:lnTo>
                  <a:lnTo>
                    <a:pt x="53" y="4196"/>
                  </a:lnTo>
                  <a:lnTo>
                    <a:pt x="24" y="4240"/>
                  </a:lnTo>
                  <a:lnTo>
                    <a:pt x="6" y="4273"/>
                  </a:lnTo>
                  <a:lnTo>
                    <a:pt x="0" y="42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11400058" y="2546446"/>
              <a:ext cx="550711" cy="570777"/>
            </a:xfrm>
            <a:custGeom>
              <a:avLst/>
              <a:gdLst>
                <a:gd name="T0" fmla="*/ 11756 w 15561"/>
                <a:gd name="T1" fmla="*/ 11710 h 16127"/>
                <a:gd name="T2" fmla="*/ 11764 w 15561"/>
                <a:gd name="T3" fmla="*/ 11201 h 16127"/>
                <a:gd name="T4" fmla="*/ 13246 w 15561"/>
                <a:gd name="T5" fmla="*/ 11223 h 16127"/>
                <a:gd name="T6" fmla="*/ 14516 w 15561"/>
                <a:gd name="T7" fmla="*/ 10799 h 16127"/>
                <a:gd name="T8" fmla="*/ 15019 w 15561"/>
                <a:gd name="T9" fmla="*/ 9764 h 16127"/>
                <a:gd name="T10" fmla="*/ 14640 w 15561"/>
                <a:gd name="T11" fmla="*/ 9601 h 16127"/>
                <a:gd name="T12" fmla="*/ 13604 w 15561"/>
                <a:gd name="T13" fmla="*/ 9504 h 16127"/>
                <a:gd name="T14" fmla="*/ 12573 w 15561"/>
                <a:gd name="T15" fmla="*/ 9264 h 16127"/>
                <a:gd name="T16" fmla="*/ 11663 w 15561"/>
                <a:gd name="T17" fmla="*/ 8766 h 16127"/>
                <a:gd name="T18" fmla="*/ 11017 w 15561"/>
                <a:gd name="T19" fmla="*/ 8232 h 16127"/>
                <a:gd name="T20" fmla="*/ 10681 w 15561"/>
                <a:gd name="T21" fmla="*/ 7871 h 16127"/>
                <a:gd name="T22" fmla="*/ 10298 w 15561"/>
                <a:gd name="T23" fmla="*/ 7197 h 16127"/>
                <a:gd name="T24" fmla="*/ 9830 w 15561"/>
                <a:gd name="T25" fmla="*/ 5728 h 16127"/>
                <a:gd name="T26" fmla="*/ 9597 w 15561"/>
                <a:gd name="T27" fmla="*/ 4029 h 16127"/>
                <a:gd name="T28" fmla="*/ 9339 w 15561"/>
                <a:gd name="T29" fmla="*/ 3691 h 16127"/>
                <a:gd name="T30" fmla="*/ 8860 w 15561"/>
                <a:gd name="T31" fmla="*/ 3488 h 16127"/>
                <a:gd name="T32" fmla="*/ 8307 w 15561"/>
                <a:gd name="T33" fmla="*/ 3331 h 16127"/>
                <a:gd name="T34" fmla="*/ 8380 w 15561"/>
                <a:gd name="T35" fmla="*/ 2454 h 16127"/>
                <a:gd name="T36" fmla="*/ 8517 w 15561"/>
                <a:gd name="T37" fmla="*/ 1469 h 16127"/>
                <a:gd name="T38" fmla="*/ 8721 w 15561"/>
                <a:gd name="T39" fmla="*/ 338 h 16127"/>
                <a:gd name="T40" fmla="*/ 8701 w 15561"/>
                <a:gd name="T41" fmla="*/ 50 h 16127"/>
                <a:gd name="T42" fmla="*/ 8062 w 15561"/>
                <a:gd name="T43" fmla="*/ 34 h 16127"/>
                <a:gd name="T44" fmla="*/ 7116 w 15561"/>
                <a:gd name="T45" fmla="*/ 266 h 16127"/>
                <a:gd name="T46" fmla="*/ 6546 w 15561"/>
                <a:gd name="T47" fmla="*/ 578 h 16127"/>
                <a:gd name="T48" fmla="*/ 6528 w 15561"/>
                <a:gd name="T49" fmla="*/ 1371 h 16127"/>
                <a:gd name="T50" fmla="*/ 6668 w 15561"/>
                <a:gd name="T51" fmla="*/ 2356 h 16127"/>
                <a:gd name="T52" fmla="*/ 6855 w 15561"/>
                <a:gd name="T53" fmla="*/ 3480 h 16127"/>
                <a:gd name="T54" fmla="*/ 6238 w 15561"/>
                <a:gd name="T55" fmla="*/ 3615 h 16127"/>
                <a:gd name="T56" fmla="*/ 5781 w 15561"/>
                <a:gd name="T57" fmla="*/ 3785 h 16127"/>
                <a:gd name="T58" fmla="*/ 5565 w 15561"/>
                <a:gd name="T59" fmla="*/ 3970 h 16127"/>
                <a:gd name="T60" fmla="*/ 5229 w 15561"/>
                <a:gd name="T61" fmla="*/ 5241 h 16127"/>
                <a:gd name="T62" fmla="*/ 4800 w 15561"/>
                <a:gd name="T63" fmla="*/ 6479 h 16127"/>
                <a:gd name="T64" fmla="*/ 4448 w 15561"/>
                <a:gd name="T65" fmla="*/ 7367 h 16127"/>
                <a:gd name="T66" fmla="*/ 4037 w 15561"/>
                <a:gd name="T67" fmla="*/ 8168 h 16127"/>
                <a:gd name="T68" fmla="*/ 3314 w 15561"/>
                <a:gd name="T69" fmla="*/ 9117 h 16127"/>
                <a:gd name="T70" fmla="*/ 2287 w 15561"/>
                <a:gd name="T71" fmla="*/ 9861 h 16127"/>
                <a:gd name="T72" fmla="*/ 1150 w 15561"/>
                <a:gd name="T73" fmla="*/ 10273 h 16127"/>
                <a:gd name="T74" fmla="*/ 156 w 15561"/>
                <a:gd name="T75" fmla="*/ 10551 h 16127"/>
                <a:gd name="T76" fmla="*/ 34 w 15561"/>
                <a:gd name="T77" fmla="*/ 10965 h 16127"/>
                <a:gd name="T78" fmla="*/ 674 w 15561"/>
                <a:gd name="T79" fmla="*/ 11869 h 16127"/>
                <a:gd name="T80" fmla="*/ 2299 w 15561"/>
                <a:gd name="T81" fmla="*/ 12370 h 16127"/>
                <a:gd name="T82" fmla="*/ 4064 w 15561"/>
                <a:gd name="T83" fmla="*/ 12173 h 16127"/>
                <a:gd name="T84" fmla="*/ 3561 w 15561"/>
                <a:gd name="T85" fmla="*/ 13156 h 16127"/>
                <a:gd name="T86" fmla="*/ 2724 w 15561"/>
                <a:gd name="T87" fmla="*/ 14306 h 16127"/>
                <a:gd name="T88" fmla="*/ 2162 w 15561"/>
                <a:gd name="T89" fmla="*/ 15252 h 16127"/>
                <a:gd name="T90" fmla="*/ 2377 w 15561"/>
                <a:gd name="T91" fmla="*/ 15926 h 16127"/>
                <a:gd name="T92" fmla="*/ 3744 w 15561"/>
                <a:gd name="T93" fmla="*/ 16099 h 16127"/>
                <a:gd name="T94" fmla="*/ 5735 w 15561"/>
                <a:gd name="T95" fmla="*/ 15122 h 16127"/>
                <a:gd name="T96" fmla="*/ 7416 w 15561"/>
                <a:gd name="T97" fmla="*/ 12603 h 16127"/>
                <a:gd name="T98" fmla="*/ 7963 w 15561"/>
                <a:gd name="T99" fmla="*/ 13505 h 16127"/>
                <a:gd name="T100" fmla="*/ 8690 w 15561"/>
                <a:gd name="T101" fmla="*/ 14388 h 16127"/>
                <a:gd name="T102" fmla="*/ 9609 w 15561"/>
                <a:gd name="T103" fmla="*/ 15151 h 16127"/>
                <a:gd name="T104" fmla="*/ 11499 w 15561"/>
                <a:gd name="T105" fmla="*/ 15845 h 16127"/>
                <a:gd name="T106" fmla="*/ 13652 w 15561"/>
                <a:gd name="T107" fmla="*/ 15818 h 16127"/>
                <a:gd name="T108" fmla="*/ 15262 w 15561"/>
                <a:gd name="T109" fmla="*/ 15059 h 16127"/>
                <a:gd name="T110" fmla="*/ 15415 w 15561"/>
                <a:gd name="T111" fmla="*/ 14300 h 16127"/>
                <a:gd name="T112" fmla="*/ 14411 w 15561"/>
                <a:gd name="T113" fmla="*/ 13735 h 16127"/>
                <a:gd name="T114" fmla="*/ 12988 w 15561"/>
                <a:gd name="T115" fmla="*/ 12936 h 16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61" h="16127">
                  <a:moveTo>
                    <a:pt x="12316" y="12369"/>
                  </a:moveTo>
                  <a:lnTo>
                    <a:pt x="12252" y="12302"/>
                  </a:lnTo>
                  <a:lnTo>
                    <a:pt x="12187" y="12232"/>
                  </a:lnTo>
                  <a:lnTo>
                    <a:pt x="12123" y="12162"/>
                  </a:lnTo>
                  <a:lnTo>
                    <a:pt x="12061" y="12089"/>
                  </a:lnTo>
                  <a:lnTo>
                    <a:pt x="11998" y="12015"/>
                  </a:lnTo>
                  <a:lnTo>
                    <a:pt x="11936" y="11941"/>
                  </a:lnTo>
                  <a:lnTo>
                    <a:pt x="11875" y="11865"/>
                  </a:lnTo>
                  <a:lnTo>
                    <a:pt x="11815" y="11788"/>
                  </a:lnTo>
                  <a:lnTo>
                    <a:pt x="11756" y="11710"/>
                  </a:lnTo>
                  <a:lnTo>
                    <a:pt x="11697" y="11632"/>
                  </a:lnTo>
                  <a:lnTo>
                    <a:pt x="11638" y="11553"/>
                  </a:lnTo>
                  <a:lnTo>
                    <a:pt x="11581" y="11473"/>
                  </a:lnTo>
                  <a:lnTo>
                    <a:pt x="11524" y="11392"/>
                  </a:lnTo>
                  <a:lnTo>
                    <a:pt x="11469" y="11312"/>
                  </a:lnTo>
                  <a:lnTo>
                    <a:pt x="11414" y="11231"/>
                  </a:lnTo>
                  <a:lnTo>
                    <a:pt x="11361" y="11149"/>
                  </a:lnTo>
                  <a:lnTo>
                    <a:pt x="11490" y="11168"/>
                  </a:lnTo>
                  <a:lnTo>
                    <a:pt x="11625" y="11185"/>
                  </a:lnTo>
                  <a:lnTo>
                    <a:pt x="11764" y="11201"/>
                  </a:lnTo>
                  <a:lnTo>
                    <a:pt x="11905" y="11215"/>
                  </a:lnTo>
                  <a:lnTo>
                    <a:pt x="12051" y="11227"/>
                  </a:lnTo>
                  <a:lnTo>
                    <a:pt x="12197" y="11237"/>
                  </a:lnTo>
                  <a:lnTo>
                    <a:pt x="12347" y="11245"/>
                  </a:lnTo>
                  <a:lnTo>
                    <a:pt x="12496" y="11249"/>
                  </a:lnTo>
                  <a:lnTo>
                    <a:pt x="12648" y="11251"/>
                  </a:lnTo>
                  <a:lnTo>
                    <a:pt x="12798" y="11250"/>
                  </a:lnTo>
                  <a:lnTo>
                    <a:pt x="12949" y="11245"/>
                  </a:lnTo>
                  <a:lnTo>
                    <a:pt x="13098" y="11236"/>
                  </a:lnTo>
                  <a:lnTo>
                    <a:pt x="13246" y="11223"/>
                  </a:lnTo>
                  <a:lnTo>
                    <a:pt x="13391" y="11206"/>
                  </a:lnTo>
                  <a:lnTo>
                    <a:pt x="13535" y="11184"/>
                  </a:lnTo>
                  <a:lnTo>
                    <a:pt x="13674" y="11156"/>
                  </a:lnTo>
                  <a:lnTo>
                    <a:pt x="13810" y="11123"/>
                  </a:lnTo>
                  <a:lnTo>
                    <a:pt x="13943" y="11085"/>
                  </a:lnTo>
                  <a:lnTo>
                    <a:pt x="14069" y="11041"/>
                  </a:lnTo>
                  <a:lnTo>
                    <a:pt x="14190" y="10990"/>
                  </a:lnTo>
                  <a:lnTo>
                    <a:pt x="14305" y="10934"/>
                  </a:lnTo>
                  <a:lnTo>
                    <a:pt x="14414" y="10869"/>
                  </a:lnTo>
                  <a:lnTo>
                    <a:pt x="14516" y="10799"/>
                  </a:lnTo>
                  <a:lnTo>
                    <a:pt x="14610" y="10720"/>
                  </a:lnTo>
                  <a:lnTo>
                    <a:pt x="14696" y="10634"/>
                  </a:lnTo>
                  <a:lnTo>
                    <a:pt x="14773" y="10541"/>
                  </a:lnTo>
                  <a:lnTo>
                    <a:pt x="14841" y="10439"/>
                  </a:lnTo>
                  <a:lnTo>
                    <a:pt x="14899" y="10328"/>
                  </a:lnTo>
                  <a:lnTo>
                    <a:pt x="14947" y="10208"/>
                  </a:lnTo>
                  <a:lnTo>
                    <a:pt x="14983" y="10080"/>
                  </a:lnTo>
                  <a:lnTo>
                    <a:pt x="15007" y="9942"/>
                  </a:lnTo>
                  <a:lnTo>
                    <a:pt x="15021" y="9794"/>
                  </a:lnTo>
                  <a:lnTo>
                    <a:pt x="15019" y="9764"/>
                  </a:lnTo>
                  <a:lnTo>
                    <a:pt x="15008" y="9738"/>
                  </a:lnTo>
                  <a:lnTo>
                    <a:pt x="14992" y="9715"/>
                  </a:lnTo>
                  <a:lnTo>
                    <a:pt x="14968" y="9694"/>
                  </a:lnTo>
                  <a:lnTo>
                    <a:pt x="14939" y="9676"/>
                  </a:lnTo>
                  <a:lnTo>
                    <a:pt x="14902" y="9660"/>
                  </a:lnTo>
                  <a:lnTo>
                    <a:pt x="14861" y="9645"/>
                  </a:lnTo>
                  <a:lnTo>
                    <a:pt x="14813" y="9631"/>
                  </a:lnTo>
                  <a:lnTo>
                    <a:pt x="14760" y="9620"/>
                  </a:lnTo>
                  <a:lnTo>
                    <a:pt x="14702" y="9610"/>
                  </a:lnTo>
                  <a:lnTo>
                    <a:pt x="14640" y="9601"/>
                  </a:lnTo>
                  <a:lnTo>
                    <a:pt x="14572" y="9593"/>
                  </a:lnTo>
                  <a:lnTo>
                    <a:pt x="14500" y="9586"/>
                  </a:lnTo>
                  <a:lnTo>
                    <a:pt x="14425" y="9579"/>
                  </a:lnTo>
                  <a:lnTo>
                    <a:pt x="14345" y="9573"/>
                  </a:lnTo>
                  <a:lnTo>
                    <a:pt x="14261" y="9566"/>
                  </a:lnTo>
                  <a:lnTo>
                    <a:pt x="14086" y="9552"/>
                  </a:lnTo>
                  <a:lnTo>
                    <a:pt x="13899" y="9537"/>
                  </a:lnTo>
                  <a:lnTo>
                    <a:pt x="13802" y="9527"/>
                  </a:lnTo>
                  <a:lnTo>
                    <a:pt x="13704" y="9517"/>
                  </a:lnTo>
                  <a:lnTo>
                    <a:pt x="13604" y="9504"/>
                  </a:lnTo>
                  <a:lnTo>
                    <a:pt x="13502" y="9490"/>
                  </a:lnTo>
                  <a:lnTo>
                    <a:pt x="13400" y="9475"/>
                  </a:lnTo>
                  <a:lnTo>
                    <a:pt x="13297" y="9458"/>
                  </a:lnTo>
                  <a:lnTo>
                    <a:pt x="13193" y="9439"/>
                  </a:lnTo>
                  <a:lnTo>
                    <a:pt x="13089" y="9417"/>
                  </a:lnTo>
                  <a:lnTo>
                    <a:pt x="12984" y="9392"/>
                  </a:lnTo>
                  <a:lnTo>
                    <a:pt x="12880" y="9364"/>
                  </a:lnTo>
                  <a:lnTo>
                    <a:pt x="12777" y="9334"/>
                  </a:lnTo>
                  <a:lnTo>
                    <a:pt x="12675" y="9300"/>
                  </a:lnTo>
                  <a:lnTo>
                    <a:pt x="12573" y="9264"/>
                  </a:lnTo>
                  <a:lnTo>
                    <a:pt x="12473" y="9223"/>
                  </a:lnTo>
                  <a:lnTo>
                    <a:pt x="12375" y="9181"/>
                  </a:lnTo>
                  <a:lnTo>
                    <a:pt x="12279" y="9136"/>
                  </a:lnTo>
                  <a:lnTo>
                    <a:pt x="12184" y="9087"/>
                  </a:lnTo>
                  <a:lnTo>
                    <a:pt x="12091" y="9037"/>
                  </a:lnTo>
                  <a:lnTo>
                    <a:pt x="12001" y="8985"/>
                  </a:lnTo>
                  <a:lnTo>
                    <a:pt x="11913" y="8932"/>
                  </a:lnTo>
                  <a:lnTo>
                    <a:pt x="11827" y="8877"/>
                  </a:lnTo>
                  <a:lnTo>
                    <a:pt x="11743" y="8822"/>
                  </a:lnTo>
                  <a:lnTo>
                    <a:pt x="11663" y="8766"/>
                  </a:lnTo>
                  <a:lnTo>
                    <a:pt x="11585" y="8709"/>
                  </a:lnTo>
                  <a:lnTo>
                    <a:pt x="11509" y="8653"/>
                  </a:lnTo>
                  <a:lnTo>
                    <a:pt x="11436" y="8596"/>
                  </a:lnTo>
                  <a:lnTo>
                    <a:pt x="11367" y="8540"/>
                  </a:lnTo>
                  <a:lnTo>
                    <a:pt x="11300" y="8485"/>
                  </a:lnTo>
                  <a:lnTo>
                    <a:pt x="11236" y="8431"/>
                  </a:lnTo>
                  <a:lnTo>
                    <a:pt x="11177" y="8378"/>
                  </a:lnTo>
                  <a:lnTo>
                    <a:pt x="11120" y="8327"/>
                  </a:lnTo>
                  <a:lnTo>
                    <a:pt x="11067" y="8279"/>
                  </a:lnTo>
                  <a:lnTo>
                    <a:pt x="11017" y="8232"/>
                  </a:lnTo>
                  <a:lnTo>
                    <a:pt x="10972" y="8188"/>
                  </a:lnTo>
                  <a:lnTo>
                    <a:pt x="10930" y="8147"/>
                  </a:lnTo>
                  <a:lnTo>
                    <a:pt x="10892" y="8108"/>
                  </a:lnTo>
                  <a:lnTo>
                    <a:pt x="10828" y="8043"/>
                  </a:lnTo>
                  <a:lnTo>
                    <a:pt x="10782" y="7992"/>
                  </a:lnTo>
                  <a:lnTo>
                    <a:pt x="10753" y="7960"/>
                  </a:lnTo>
                  <a:lnTo>
                    <a:pt x="10743" y="7950"/>
                  </a:lnTo>
                  <a:lnTo>
                    <a:pt x="10733" y="7937"/>
                  </a:lnTo>
                  <a:lnTo>
                    <a:pt x="10703" y="7900"/>
                  </a:lnTo>
                  <a:lnTo>
                    <a:pt x="10681" y="7871"/>
                  </a:lnTo>
                  <a:lnTo>
                    <a:pt x="10656" y="7836"/>
                  </a:lnTo>
                  <a:lnTo>
                    <a:pt x="10626" y="7794"/>
                  </a:lnTo>
                  <a:lnTo>
                    <a:pt x="10594" y="7745"/>
                  </a:lnTo>
                  <a:lnTo>
                    <a:pt x="10558" y="7689"/>
                  </a:lnTo>
                  <a:lnTo>
                    <a:pt x="10520" y="7626"/>
                  </a:lnTo>
                  <a:lnTo>
                    <a:pt x="10479" y="7555"/>
                  </a:lnTo>
                  <a:lnTo>
                    <a:pt x="10436" y="7477"/>
                  </a:lnTo>
                  <a:lnTo>
                    <a:pt x="10392" y="7392"/>
                  </a:lnTo>
                  <a:lnTo>
                    <a:pt x="10345" y="7299"/>
                  </a:lnTo>
                  <a:lnTo>
                    <a:pt x="10298" y="7197"/>
                  </a:lnTo>
                  <a:lnTo>
                    <a:pt x="10250" y="7088"/>
                  </a:lnTo>
                  <a:lnTo>
                    <a:pt x="10202" y="6971"/>
                  </a:lnTo>
                  <a:lnTo>
                    <a:pt x="10152" y="6846"/>
                  </a:lnTo>
                  <a:lnTo>
                    <a:pt x="10104" y="6712"/>
                  </a:lnTo>
                  <a:lnTo>
                    <a:pt x="10055" y="6570"/>
                  </a:lnTo>
                  <a:lnTo>
                    <a:pt x="10008" y="6420"/>
                  </a:lnTo>
                  <a:lnTo>
                    <a:pt x="9962" y="6260"/>
                  </a:lnTo>
                  <a:lnTo>
                    <a:pt x="9916" y="6092"/>
                  </a:lnTo>
                  <a:lnTo>
                    <a:pt x="9873" y="5915"/>
                  </a:lnTo>
                  <a:lnTo>
                    <a:pt x="9830" y="5728"/>
                  </a:lnTo>
                  <a:lnTo>
                    <a:pt x="9791" y="5533"/>
                  </a:lnTo>
                  <a:lnTo>
                    <a:pt x="9754" y="5328"/>
                  </a:lnTo>
                  <a:lnTo>
                    <a:pt x="9720" y="5114"/>
                  </a:lnTo>
                  <a:lnTo>
                    <a:pt x="9690" y="4890"/>
                  </a:lnTo>
                  <a:lnTo>
                    <a:pt x="9662" y="4657"/>
                  </a:lnTo>
                  <a:lnTo>
                    <a:pt x="9639" y="4413"/>
                  </a:lnTo>
                  <a:lnTo>
                    <a:pt x="9620" y="4160"/>
                  </a:lnTo>
                  <a:lnTo>
                    <a:pt x="9615" y="4115"/>
                  </a:lnTo>
                  <a:lnTo>
                    <a:pt x="9607" y="4071"/>
                  </a:lnTo>
                  <a:lnTo>
                    <a:pt x="9597" y="4029"/>
                  </a:lnTo>
                  <a:lnTo>
                    <a:pt x="9583" y="3989"/>
                  </a:lnTo>
                  <a:lnTo>
                    <a:pt x="9567" y="3950"/>
                  </a:lnTo>
                  <a:lnTo>
                    <a:pt x="9547" y="3913"/>
                  </a:lnTo>
                  <a:lnTo>
                    <a:pt x="9525" y="3877"/>
                  </a:lnTo>
                  <a:lnTo>
                    <a:pt x="9500" y="3842"/>
                  </a:lnTo>
                  <a:lnTo>
                    <a:pt x="9473" y="3809"/>
                  </a:lnTo>
                  <a:lnTo>
                    <a:pt x="9443" y="3778"/>
                  </a:lnTo>
                  <a:lnTo>
                    <a:pt x="9410" y="3748"/>
                  </a:lnTo>
                  <a:lnTo>
                    <a:pt x="9376" y="3719"/>
                  </a:lnTo>
                  <a:lnTo>
                    <a:pt x="9339" y="3691"/>
                  </a:lnTo>
                  <a:lnTo>
                    <a:pt x="9300" y="3665"/>
                  </a:lnTo>
                  <a:lnTo>
                    <a:pt x="9258" y="3641"/>
                  </a:lnTo>
                  <a:lnTo>
                    <a:pt x="9215" y="3618"/>
                  </a:lnTo>
                  <a:lnTo>
                    <a:pt x="9170" y="3596"/>
                  </a:lnTo>
                  <a:lnTo>
                    <a:pt x="9122" y="3574"/>
                  </a:lnTo>
                  <a:lnTo>
                    <a:pt x="9074" y="3554"/>
                  </a:lnTo>
                  <a:lnTo>
                    <a:pt x="9023" y="3536"/>
                  </a:lnTo>
                  <a:lnTo>
                    <a:pt x="8971" y="3519"/>
                  </a:lnTo>
                  <a:lnTo>
                    <a:pt x="8916" y="3503"/>
                  </a:lnTo>
                  <a:lnTo>
                    <a:pt x="8860" y="3488"/>
                  </a:lnTo>
                  <a:lnTo>
                    <a:pt x="8803" y="3475"/>
                  </a:lnTo>
                  <a:lnTo>
                    <a:pt x="8744" y="3461"/>
                  </a:lnTo>
                  <a:lnTo>
                    <a:pt x="8685" y="3450"/>
                  </a:lnTo>
                  <a:lnTo>
                    <a:pt x="8624" y="3440"/>
                  </a:lnTo>
                  <a:lnTo>
                    <a:pt x="8561" y="3430"/>
                  </a:lnTo>
                  <a:lnTo>
                    <a:pt x="8499" y="3422"/>
                  </a:lnTo>
                  <a:lnTo>
                    <a:pt x="8434" y="3415"/>
                  </a:lnTo>
                  <a:lnTo>
                    <a:pt x="8369" y="3409"/>
                  </a:lnTo>
                  <a:lnTo>
                    <a:pt x="8303" y="3404"/>
                  </a:lnTo>
                  <a:lnTo>
                    <a:pt x="8307" y="3331"/>
                  </a:lnTo>
                  <a:lnTo>
                    <a:pt x="8312" y="3255"/>
                  </a:lnTo>
                  <a:lnTo>
                    <a:pt x="8317" y="3175"/>
                  </a:lnTo>
                  <a:lnTo>
                    <a:pt x="8323" y="3094"/>
                  </a:lnTo>
                  <a:lnTo>
                    <a:pt x="8329" y="3008"/>
                  </a:lnTo>
                  <a:lnTo>
                    <a:pt x="8336" y="2921"/>
                  </a:lnTo>
                  <a:lnTo>
                    <a:pt x="8343" y="2831"/>
                  </a:lnTo>
                  <a:lnTo>
                    <a:pt x="8351" y="2740"/>
                  </a:lnTo>
                  <a:lnTo>
                    <a:pt x="8360" y="2646"/>
                  </a:lnTo>
                  <a:lnTo>
                    <a:pt x="8369" y="2551"/>
                  </a:lnTo>
                  <a:lnTo>
                    <a:pt x="8380" y="2454"/>
                  </a:lnTo>
                  <a:lnTo>
                    <a:pt x="8390" y="2358"/>
                  </a:lnTo>
                  <a:lnTo>
                    <a:pt x="8401" y="2260"/>
                  </a:lnTo>
                  <a:lnTo>
                    <a:pt x="8413" y="2160"/>
                  </a:lnTo>
                  <a:lnTo>
                    <a:pt x="8426" y="2061"/>
                  </a:lnTo>
                  <a:lnTo>
                    <a:pt x="8439" y="1963"/>
                  </a:lnTo>
                  <a:lnTo>
                    <a:pt x="8450" y="1879"/>
                  </a:lnTo>
                  <a:lnTo>
                    <a:pt x="8463" y="1796"/>
                  </a:lnTo>
                  <a:lnTo>
                    <a:pt x="8476" y="1714"/>
                  </a:lnTo>
                  <a:lnTo>
                    <a:pt x="8490" y="1631"/>
                  </a:lnTo>
                  <a:lnTo>
                    <a:pt x="8517" y="1469"/>
                  </a:lnTo>
                  <a:lnTo>
                    <a:pt x="8545" y="1309"/>
                  </a:lnTo>
                  <a:lnTo>
                    <a:pt x="8575" y="1155"/>
                  </a:lnTo>
                  <a:lnTo>
                    <a:pt x="8603" y="1006"/>
                  </a:lnTo>
                  <a:lnTo>
                    <a:pt x="8629" y="864"/>
                  </a:lnTo>
                  <a:lnTo>
                    <a:pt x="8655" y="730"/>
                  </a:lnTo>
                  <a:lnTo>
                    <a:pt x="8678" y="605"/>
                  </a:lnTo>
                  <a:lnTo>
                    <a:pt x="8698" y="490"/>
                  </a:lnTo>
                  <a:lnTo>
                    <a:pt x="8707" y="436"/>
                  </a:lnTo>
                  <a:lnTo>
                    <a:pt x="8715" y="386"/>
                  </a:lnTo>
                  <a:lnTo>
                    <a:pt x="8721" y="338"/>
                  </a:lnTo>
                  <a:lnTo>
                    <a:pt x="8727" y="294"/>
                  </a:lnTo>
                  <a:lnTo>
                    <a:pt x="8731" y="253"/>
                  </a:lnTo>
                  <a:lnTo>
                    <a:pt x="8734" y="216"/>
                  </a:lnTo>
                  <a:lnTo>
                    <a:pt x="8736" y="181"/>
                  </a:lnTo>
                  <a:lnTo>
                    <a:pt x="8736" y="152"/>
                  </a:lnTo>
                  <a:lnTo>
                    <a:pt x="8735" y="126"/>
                  </a:lnTo>
                  <a:lnTo>
                    <a:pt x="8732" y="104"/>
                  </a:lnTo>
                  <a:lnTo>
                    <a:pt x="8727" y="86"/>
                  </a:lnTo>
                  <a:lnTo>
                    <a:pt x="8721" y="73"/>
                  </a:lnTo>
                  <a:lnTo>
                    <a:pt x="8701" y="50"/>
                  </a:lnTo>
                  <a:lnTo>
                    <a:pt x="8670" y="32"/>
                  </a:lnTo>
                  <a:lnTo>
                    <a:pt x="8631" y="19"/>
                  </a:lnTo>
                  <a:lnTo>
                    <a:pt x="8583" y="9"/>
                  </a:lnTo>
                  <a:lnTo>
                    <a:pt x="8526" y="3"/>
                  </a:lnTo>
                  <a:lnTo>
                    <a:pt x="8463" y="0"/>
                  </a:lnTo>
                  <a:lnTo>
                    <a:pt x="8394" y="1"/>
                  </a:lnTo>
                  <a:lnTo>
                    <a:pt x="8318" y="5"/>
                  </a:lnTo>
                  <a:lnTo>
                    <a:pt x="8237" y="12"/>
                  </a:lnTo>
                  <a:lnTo>
                    <a:pt x="8151" y="21"/>
                  </a:lnTo>
                  <a:lnTo>
                    <a:pt x="8062" y="34"/>
                  </a:lnTo>
                  <a:lnTo>
                    <a:pt x="7970" y="48"/>
                  </a:lnTo>
                  <a:lnTo>
                    <a:pt x="7876" y="66"/>
                  </a:lnTo>
                  <a:lnTo>
                    <a:pt x="7779" y="85"/>
                  </a:lnTo>
                  <a:lnTo>
                    <a:pt x="7683" y="107"/>
                  </a:lnTo>
                  <a:lnTo>
                    <a:pt x="7585" y="130"/>
                  </a:lnTo>
                  <a:lnTo>
                    <a:pt x="7488" y="154"/>
                  </a:lnTo>
                  <a:lnTo>
                    <a:pt x="7392" y="180"/>
                  </a:lnTo>
                  <a:lnTo>
                    <a:pt x="7297" y="208"/>
                  </a:lnTo>
                  <a:lnTo>
                    <a:pt x="7205" y="237"/>
                  </a:lnTo>
                  <a:lnTo>
                    <a:pt x="7116" y="266"/>
                  </a:lnTo>
                  <a:lnTo>
                    <a:pt x="7031" y="297"/>
                  </a:lnTo>
                  <a:lnTo>
                    <a:pt x="6949" y="328"/>
                  </a:lnTo>
                  <a:lnTo>
                    <a:pt x="6874" y="360"/>
                  </a:lnTo>
                  <a:lnTo>
                    <a:pt x="6805" y="391"/>
                  </a:lnTo>
                  <a:lnTo>
                    <a:pt x="6741" y="423"/>
                  </a:lnTo>
                  <a:lnTo>
                    <a:pt x="6684" y="455"/>
                  </a:lnTo>
                  <a:lnTo>
                    <a:pt x="6636" y="486"/>
                  </a:lnTo>
                  <a:lnTo>
                    <a:pt x="6597" y="517"/>
                  </a:lnTo>
                  <a:lnTo>
                    <a:pt x="6566" y="548"/>
                  </a:lnTo>
                  <a:lnTo>
                    <a:pt x="6546" y="578"/>
                  </a:lnTo>
                  <a:lnTo>
                    <a:pt x="6536" y="607"/>
                  </a:lnTo>
                  <a:lnTo>
                    <a:pt x="6526" y="680"/>
                  </a:lnTo>
                  <a:lnTo>
                    <a:pt x="6519" y="757"/>
                  </a:lnTo>
                  <a:lnTo>
                    <a:pt x="6514" y="838"/>
                  </a:lnTo>
                  <a:lnTo>
                    <a:pt x="6512" y="920"/>
                  </a:lnTo>
                  <a:lnTo>
                    <a:pt x="6511" y="1006"/>
                  </a:lnTo>
                  <a:lnTo>
                    <a:pt x="6513" y="1095"/>
                  </a:lnTo>
                  <a:lnTo>
                    <a:pt x="6516" y="1184"/>
                  </a:lnTo>
                  <a:lnTo>
                    <a:pt x="6521" y="1277"/>
                  </a:lnTo>
                  <a:lnTo>
                    <a:pt x="6528" y="1371"/>
                  </a:lnTo>
                  <a:lnTo>
                    <a:pt x="6536" y="1467"/>
                  </a:lnTo>
                  <a:lnTo>
                    <a:pt x="6546" y="1563"/>
                  </a:lnTo>
                  <a:lnTo>
                    <a:pt x="6558" y="1661"/>
                  </a:lnTo>
                  <a:lnTo>
                    <a:pt x="6570" y="1760"/>
                  </a:lnTo>
                  <a:lnTo>
                    <a:pt x="6584" y="1860"/>
                  </a:lnTo>
                  <a:lnTo>
                    <a:pt x="6600" y="1959"/>
                  </a:lnTo>
                  <a:lnTo>
                    <a:pt x="6616" y="2058"/>
                  </a:lnTo>
                  <a:lnTo>
                    <a:pt x="6633" y="2158"/>
                  </a:lnTo>
                  <a:lnTo>
                    <a:pt x="6650" y="2257"/>
                  </a:lnTo>
                  <a:lnTo>
                    <a:pt x="6668" y="2356"/>
                  </a:lnTo>
                  <a:lnTo>
                    <a:pt x="6687" y="2453"/>
                  </a:lnTo>
                  <a:lnTo>
                    <a:pt x="6707" y="2549"/>
                  </a:lnTo>
                  <a:lnTo>
                    <a:pt x="6727" y="2645"/>
                  </a:lnTo>
                  <a:lnTo>
                    <a:pt x="6747" y="2738"/>
                  </a:lnTo>
                  <a:lnTo>
                    <a:pt x="6767" y="2829"/>
                  </a:lnTo>
                  <a:lnTo>
                    <a:pt x="6808" y="3007"/>
                  </a:lnTo>
                  <a:lnTo>
                    <a:pt x="6848" y="3173"/>
                  </a:lnTo>
                  <a:lnTo>
                    <a:pt x="6886" y="3328"/>
                  </a:lnTo>
                  <a:lnTo>
                    <a:pt x="6923" y="3470"/>
                  </a:lnTo>
                  <a:lnTo>
                    <a:pt x="6855" y="3480"/>
                  </a:lnTo>
                  <a:lnTo>
                    <a:pt x="6788" y="3491"/>
                  </a:lnTo>
                  <a:lnTo>
                    <a:pt x="6723" y="3503"/>
                  </a:lnTo>
                  <a:lnTo>
                    <a:pt x="6658" y="3515"/>
                  </a:lnTo>
                  <a:lnTo>
                    <a:pt x="6595" y="3528"/>
                  </a:lnTo>
                  <a:lnTo>
                    <a:pt x="6532" y="3541"/>
                  </a:lnTo>
                  <a:lnTo>
                    <a:pt x="6470" y="3555"/>
                  </a:lnTo>
                  <a:lnTo>
                    <a:pt x="6410" y="3569"/>
                  </a:lnTo>
                  <a:lnTo>
                    <a:pt x="6351" y="3584"/>
                  </a:lnTo>
                  <a:lnTo>
                    <a:pt x="6293" y="3600"/>
                  </a:lnTo>
                  <a:lnTo>
                    <a:pt x="6238" y="3615"/>
                  </a:lnTo>
                  <a:lnTo>
                    <a:pt x="6184" y="3630"/>
                  </a:lnTo>
                  <a:lnTo>
                    <a:pt x="6132" y="3646"/>
                  </a:lnTo>
                  <a:lnTo>
                    <a:pt x="6080" y="3663"/>
                  </a:lnTo>
                  <a:lnTo>
                    <a:pt x="6032" y="3679"/>
                  </a:lnTo>
                  <a:lnTo>
                    <a:pt x="5985" y="3696"/>
                  </a:lnTo>
                  <a:lnTo>
                    <a:pt x="5940" y="3713"/>
                  </a:lnTo>
                  <a:lnTo>
                    <a:pt x="5898" y="3732"/>
                  </a:lnTo>
                  <a:lnTo>
                    <a:pt x="5856" y="3749"/>
                  </a:lnTo>
                  <a:lnTo>
                    <a:pt x="5818" y="3767"/>
                  </a:lnTo>
                  <a:lnTo>
                    <a:pt x="5781" y="3785"/>
                  </a:lnTo>
                  <a:lnTo>
                    <a:pt x="5748" y="3803"/>
                  </a:lnTo>
                  <a:lnTo>
                    <a:pt x="5717" y="3821"/>
                  </a:lnTo>
                  <a:lnTo>
                    <a:pt x="5688" y="3839"/>
                  </a:lnTo>
                  <a:lnTo>
                    <a:pt x="5662" y="3859"/>
                  </a:lnTo>
                  <a:lnTo>
                    <a:pt x="5639" y="3877"/>
                  </a:lnTo>
                  <a:lnTo>
                    <a:pt x="5618" y="3895"/>
                  </a:lnTo>
                  <a:lnTo>
                    <a:pt x="5601" y="3914"/>
                  </a:lnTo>
                  <a:lnTo>
                    <a:pt x="5585" y="3932"/>
                  </a:lnTo>
                  <a:lnTo>
                    <a:pt x="5574" y="3951"/>
                  </a:lnTo>
                  <a:lnTo>
                    <a:pt x="5565" y="3970"/>
                  </a:lnTo>
                  <a:lnTo>
                    <a:pt x="5560" y="3989"/>
                  </a:lnTo>
                  <a:lnTo>
                    <a:pt x="5531" y="4125"/>
                  </a:lnTo>
                  <a:lnTo>
                    <a:pt x="5499" y="4262"/>
                  </a:lnTo>
                  <a:lnTo>
                    <a:pt x="5466" y="4401"/>
                  </a:lnTo>
                  <a:lnTo>
                    <a:pt x="5430" y="4541"/>
                  </a:lnTo>
                  <a:lnTo>
                    <a:pt x="5392" y="4681"/>
                  </a:lnTo>
                  <a:lnTo>
                    <a:pt x="5353" y="4822"/>
                  </a:lnTo>
                  <a:lnTo>
                    <a:pt x="5313" y="4962"/>
                  </a:lnTo>
                  <a:lnTo>
                    <a:pt x="5271" y="5101"/>
                  </a:lnTo>
                  <a:lnTo>
                    <a:pt x="5229" y="5241"/>
                  </a:lnTo>
                  <a:lnTo>
                    <a:pt x="5185" y="5378"/>
                  </a:lnTo>
                  <a:lnTo>
                    <a:pt x="5142" y="5513"/>
                  </a:lnTo>
                  <a:lnTo>
                    <a:pt x="5097" y="5645"/>
                  </a:lnTo>
                  <a:lnTo>
                    <a:pt x="5053" y="5776"/>
                  </a:lnTo>
                  <a:lnTo>
                    <a:pt x="5010" y="5903"/>
                  </a:lnTo>
                  <a:lnTo>
                    <a:pt x="4966" y="6027"/>
                  </a:lnTo>
                  <a:lnTo>
                    <a:pt x="4923" y="6147"/>
                  </a:lnTo>
                  <a:lnTo>
                    <a:pt x="4881" y="6262"/>
                  </a:lnTo>
                  <a:lnTo>
                    <a:pt x="4840" y="6374"/>
                  </a:lnTo>
                  <a:lnTo>
                    <a:pt x="4800" y="6479"/>
                  </a:lnTo>
                  <a:lnTo>
                    <a:pt x="4762" y="6580"/>
                  </a:lnTo>
                  <a:lnTo>
                    <a:pt x="4691" y="6764"/>
                  </a:lnTo>
                  <a:lnTo>
                    <a:pt x="4630" y="6921"/>
                  </a:lnTo>
                  <a:lnTo>
                    <a:pt x="4578" y="7049"/>
                  </a:lnTo>
                  <a:lnTo>
                    <a:pt x="4540" y="7144"/>
                  </a:lnTo>
                  <a:lnTo>
                    <a:pt x="4515" y="7203"/>
                  </a:lnTo>
                  <a:lnTo>
                    <a:pt x="4506" y="7224"/>
                  </a:lnTo>
                  <a:lnTo>
                    <a:pt x="4500" y="7240"/>
                  </a:lnTo>
                  <a:lnTo>
                    <a:pt x="4480" y="7290"/>
                  </a:lnTo>
                  <a:lnTo>
                    <a:pt x="4448" y="7367"/>
                  </a:lnTo>
                  <a:lnTo>
                    <a:pt x="4402" y="7471"/>
                  </a:lnTo>
                  <a:lnTo>
                    <a:pt x="4375" y="7532"/>
                  </a:lnTo>
                  <a:lnTo>
                    <a:pt x="4345" y="7597"/>
                  </a:lnTo>
                  <a:lnTo>
                    <a:pt x="4310" y="7667"/>
                  </a:lnTo>
                  <a:lnTo>
                    <a:pt x="4273" y="7742"/>
                  </a:lnTo>
                  <a:lnTo>
                    <a:pt x="4233" y="7821"/>
                  </a:lnTo>
                  <a:lnTo>
                    <a:pt x="4188" y="7903"/>
                  </a:lnTo>
                  <a:lnTo>
                    <a:pt x="4141" y="7988"/>
                  </a:lnTo>
                  <a:lnTo>
                    <a:pt x="4090" y="8077"/>
                  </a:lnTo>
                  <a:lnTo>
                    <a:pt x="4037" y="8168"/>
                  </a:lnTo>
                  <a:lnTo>
                    <a:pt x="3979" y="8261"/>
                  </a:lnTo>
                  <a:lnTo>
                    <a:pt x="3919" y="8354"/>
                  </a:lnTo>
                  <a:lnTo>
                    <a:pt x="3855" y="8450"/>
                  </a:lnTo>
                  <a:lnTo>
                    <a:pt x="3788" y="8546"/>
                  </a:lnTo>
                  <a:lnTo>
                    <a:pt x="3718" y="8643"/>
                  </a:lnTo>
                  <a:lnTo>
                    <a:pt x="3644" y="8739"/>
                  </a:lnTo>
                  <a:lnTo>
                    <a:pt x="3566" y="8835"/>
                  </a:lnTo>
                  <a:lnTo>
                    <a:pt x="3485" y="8931"/>
                  </a:lnTo>
                  <a:lnTo>
                    <a:pt x="3401" y="9025"/>
                  </a:lnTo>
                  <a:lnTo>
                    <a:pt x="3314" y="9117"/>
                  </a:lnTo>
                  <a:lnTo>
                    <a:pt x="3224" y="9208"/>
                  </a:lnTo>
                  <a:lnTo>
                    <a:pt x="3130" y="9297"/>
                  </a:lnTo>
                  <a:lnTo>
                    <a:pt x="3032" y="9381"/>
                  </a:lnTo>
                  <a:lnTo>
                    <a:pt x="2931" y="9464"/>
                  </a:lnTo>
                  <a:lnTo>
                    <a:pt x="2827" y="9543"/>
                  </a:lnTo>
                  <a:lnTo>
                    <a:pt x="2723" y="9613"/>
                  </a:lnTo>
                  <a:lnTo>
                    <a:pt x="2618" y="9681"/>
                  </a:lnTo>
                  <a:lnTo>
                    <a:pt x="2509" y="9744"/>
                  </a:lnTo>
                  <a:lnTo>
                    <a:pt x="2399" y="9805"/>
                  </a:lnTo>
                  <a:lnTo>
                    <a:pt x="2287" y="9861"/>
                  </a:lnTo>
                  <a:lnTo>
                    <a:pt x="2173" y="9915"/>
                  </a:lnTo>
                  <a:lnTo>
                    <a:pt x="2058" y="9964"/>
                  </a:lnTo>
                  <a:lnTo>
                    <a:pt x="1943" y="10011"/>
                  </a:lnTo>
                  <a:lnTo>
                    <a:pt x="1826" y="10056"/>
                  </a:lnTo>
                  <a:lnTo>
                    <a:pt x="1711" y="10098"/>
                  </a:lnTo>
                  <a:lnTo>
                    <a:pt x="1596" y="10137"/>
                  </a:lnTo>
                  <a:lnTo>
                    <a:pt x="1482" y="10174"/>
                  </a:lnTo>
                  <a:lnTo>
                    <a:pt x="1370" y="10209"/>
                  </a:lnTo>
                  <a:lnTo>
                    <a:pt x="1259" y="10241"/>
                  </a:lnTo>
                  <a:lnTo>
                    <a:pt x="1150" y="10273"/>
                  </a:lnTo>
                  <a:lnTo>
                    <a:pt x="1044" y="10302"/>
                  </a:lnTo>
                  <a:lnTo>
                    <a:pt x="840" y="10355"/>
                  </a:lnTo>
                  <a:lnTo>
                    <a:pt x="652" y="10404"/>
                  </a:lnTo>
                  <a:lnTo>
                    <a:pt x="564" y="10426"/>
                  </a:lnTo>
                  <a:lnTo>
                    <a:pt x="481" y="10448"/>
                  </a:lnTo>
                  <a:lnTo>
                    <a:pt x="404" y="10469"/>
                  </a:lnTo>
                  <a:lnTo>
                    <a:pt x="332" y="10489"/>
                  </a:lnTo>
                  <a:lnTo>
                    <a:pt x="267" y="10510"/>
                  </a:lnTo>
                  <a:lnTo>
                    <a:pt x="208" y="10531"/>
                  </a:lnTo>
                  <a:lnTo>
                    <a:pt x="156" y="10551"/>
                  </a:lnTo>
                  <a:lnTo>
                    <a:pt x="111" y="10571"/>
                  </a:lnTo>
                  <a:lnTo>
                    <a:pt x="74" y="10591"/>
                  </a:lnTo>
                  <a:lnTo>
                    <a:pt x="44" y="10612"/>
                  </a:lnTo>
                  <a:lnTo>
                    <a:pt x="24" y="10633"/>
                  </a:lnTo>
                  <a:lnTo>
                    <a:pt x="12" y="10656"/>
                  </a:lnTo>
                  <a:lnTo>
                    <a:pt x="3" y="10701"/>
                  </a:lnTo>
                  <a:lnTo>
                    <a:pt x="0" y="10756"/>
                  </a:lnTo>
                  <a:lnTo>
                    <a:pt x="4" y="10819"/>
                  </a:lnTo>
                  <a:lnTo>
                    <a:pt x="15" y="10889"/>
                  </a:lnTo>
                  <a:lnTo>
                    <a:pt x="34" y="10965"/>
                  </a:lnTo>
                  <a:lnTo>
                    <a:pt x="61" y="11047"/>
                  </a:lnTo>
                  <a:lnTo>
                    <a:pt x="94" y="11133"/>
                  </a:lnTo>
                  <a:lnTo>
                    <a:pt x="136" y="11223"/>
                  </a:lnTo>
                  <a:lnTo>
                    <a:pt x="187" y="11315"/>
                  </a:lnTo>
                  <a:lnTo>
                    <a:pt x="245" y="11409"/>
                  </a:lnTo>
                  <a:lnTo>
                    <a:pt x="313" y="11503"/>
                  </a:lnTo>
                  <a:lnTo>
                    <a:pt x="389" y="11598"/>
                  </a:lnTo>
                  <a:lnTo>
                    <a:pt x="475" y="11691"/>
                  </a:lnTo>
                  <a:lnTo>
                    <a:pt x="570" y="11782"/>
                  </a:lnTo>
                  <a:lnTo>
                    <a:pt x="674" y="11869"/>
                  </a:lnTo>
                  <a:lnTo>
                    <a:pt x="789" y="11953"/>
                  </a:lnTo>
                  <a:lnTo>
                    <a:pt x="913" y="12031"/>
                  </a:lnTo>
                  <a:lnTo>
                    <a:pt x="1048" y="12105"/>
                  </a:lnTo>
                  <a:lnTo>
                    <a:pt x="1193" y="12171"/>
                  </a:lnTo>
                  <a:lnTo>
                    <a:pt x="1350" y="12229"/>
                  </a:lnTo>
                  <a:lnTo>
                    <a:pt x="1516" y="12278"/>
                  </a:lnTo>
                  <a:lnTo>
                    <a:pt x="1695" y="12318"/>
                  </a:lnTo>
                  <a:lnTo>
                    <a:pt x="1885" y="12347"/>
                  </a:lnTo>
                  <a:lnTo>
                    <a:pt x="2086" y="12365"/>
                  </a:lnTo>
                  <a:lnTo>
                    <a:pt x="2299" y="12370"/>
                  </a:lnTo>
                  <a:lnTo>
                    <a:pt x="2524" y="12361"/>
                  </a:lnTo>
                  <a:lnTo>
                    <a:pt x="2763" y="12339"/>
                  </a:lnTo>
                  <a:lnTo>
                    <a:pt x="3012" y="12301"/>
                  </a:lnTo>
                  <a:lnTo>
                    <a:pt x="3276" y="12246"/>
                  </a:lnTo>
                  <a:lnTo>
                    <a:pt x="3552" y="12175"/>
                  </a:lnTo>
                  <a:lnTo>
                    <a:pt x="3842" y="12085"/>
                  </a:lnTo>
                  <a:lnTo>
                    <a:pt x="4144" y="11976"/>
                  </a:lnTo>
                  <a:lnTo>
                    <a:pt x="4118" y="12042"/>
                  </a:lnTo>
                  <a:lnTo>
                    <a:pt x="4091" y="12107"/>
                  </a:lnTo>
                  <a:lnTo>
                    <a:pt x="4064" y="12173"/>
                  </a:lnTo>
                  <a:lnTo>
                    <a:pt x="4036" y="12239"/>
                  </a:lnTo>
                  <a:lnTo>
                    <a:pt x="4007" y="12307"/>
                  </a:lnTo>
                  <a:lnTo>
                    <a:pt x="3978" y="12374"/>
                  </a:lnTo>
                  <a:lnTo>
                    <a:pt x="3948" y="12443"/>
                  </a:lnTo>
                  <a:lnTo>
                    <a:pt x="3918" y="12510"/>
                  </a:lnTo>
                  <a:lnTo>
                    <a:pt x="3854" y="12643"/>
                  </a:lnTo>
                  <a:lnTo>
                    <a:pt x="3786" y="12774"/>
                  </a:lnTo>
                  <a:lnTo>
                    <a:pt x="3714" y="12903"/>
                  </a:lnTo>
                  <a:lnTo>
                    <a:pt x="3640" y="13030"/>
                  </a:lnTo>
                  <a:lnTo>
                    <a:pt x="3561" y="13156"/>
                  </a:lnTo>
                  <a:lnTo>
                    <a:pt x="3480" y="13279"/>
                  </a:lnTo>
                  <a:lnTo>
                    <a:pt x="3397" y="13401"/>
                  </a:lnTo>
                  <a:lnTo>
                    <a:pt x="3312" y="13521"/>
                  </a:lnTo>
                  <a:lnTo>
                    <a:pt x="3227" y="13639"/>
                  </a:lnTo>
                  <a:lnTo>
                    <a:pt x="3141" y="13755"/>
                  </a:lnTo>
                  <a:lnTo>
                    <a:pt x="3056" y="13869"/>
                  </a:lnTo>
                  <a:lnTo>
                    <a:pt x="2970" y="13981"/>
                  </a:lnTo>
                  <a:lnTo>
                    <a:pt x="2886" y="14091"/>
                  </a:lnTo>
                  <a:lnTo>
                    <a:pt x="2804" y="14200"/>
                  </a:lnTo>
                  <a:lnTo>
                    <a:pt x="2724" y="14306"/>
                  </a:lnTo>
                  <a:lnTo>
                    <a:pt x="2647" y="14409"/>
                  </a:lnTo>
                  <a:lnTo>
                    <a:pt x="2573" y="14511"/>
                  </a:lnTo>
                  <a:lnTo>
                    <a:pt x="2502" y="14611"/>
                  </a:lnTo>
                  <a:lnTo>
                    <a:pt x="2437" y="14709"/>
                  </a:lnTo>
                  <a:lnTo>
                    <a:pt x="2376" y="14804"/>
                  </a:lnTo>
                  <a:lnTo>
                    <a:pt x="2320" y="14898"/>
                  </a:lnTo>
                  <a:lnTo>
                    <a:pt x="2270" y="14990"/>
                  </a:lnTo>
                  <a:lnTo>
                    <a:pt x="2226" y="15080"/>
                  </a:lnTo>
                  <a:lnTo>
                    <a:pt x="2190" y="15166"/>
                  </a:lnTo>
                  <a:lnTo>
                    <a:pt x="2162" y="15252"/>
                  </a:lnTo>
                  <a:lnTo>
                    <a:pt x="2141" y="15335"/>
                  </a:lnTo>
                  <a:lnTo>
                    <a:pt x="2128" y="15415"/>
                  </a:lnTo>
                  <a:lnTo>
                    <a:pt x="2124" y="15494"/>
                  </a:lnTo>
                  <a:lnTo>
                    <a:pt x="2132" y="15571"/>
                  </a:lnTo>
                  <a:lnTo>
                    <a:pt x="2148" y="15645"/>
                  </a:lnTo>
                  <a:lnTo>
                    <a:pt x="2175" y="15717"/>
                  </a:lnTo>
                  <a:lnTo>
                    <a:pt x="2213" y="15786"/>
                  </a:lnTo>
                  <a:lnTo>
                    <a:pt x="2252" y="15835"/>
                  </a:lnTo>
                  <a:lnTo>
                    <a:pt x="2306" y="15881"/>
                  </a:lnTo>
                  <a:lnTo>
                    <a:pt x="2377" y="15926"/>
                  </a:lnTo>
                  <a:lnTo>
                    <a:pt x="2462" y="15970"/>
                  </a:lnTo>
                  <a:lnTo>
                    <a:pt x="2560" y="16010"/>
                  </a:lnTo>
                  <a:lnTo>
                    <a:pt x="2672" y="16045"/>
                  </a:lnTo>
                  <a:lnTo>
                    <a:pt x="2795" y="16076"/>
                  </a:lnTo>
                  <a:lnTo>
                    <a:pt x="2931" y="16100"/>
                  </a:lnTo>
                  <a:lnTo>
                    <a:pt x="3075" y="16117"/>
                  </a:lnTo>
                  <a:lnTo>
                    <a:pt x="3231" y="16126"/>
                  </a:lnTo>
                  <a:lnTo>
                    <a:pt x="3394" y="16127"/>
                  </a:lnTo>
                  <a:lnTo>
                    <a:pt x="3565" y="16118"/>
                  </a:lnTo>
                  <a:lnTo>
                    <a:pt x="3744" y="16099"/>
                  </a:lnTo>
                  <a:lnTo>
                    <a:pt x="3929" y="16068"/>
                  </a:lnTo>
                  <a:lnTo>
                    <a:pt x="4119" y="16024"/>
                  </a:lnTo>
                  <a:lnTo>
                    <a:pt x="4314" y="15968"/>
                  </a:lnTo>
                  <a:lnTo>
                    <a:pt x="4512" y="15896"/>
                  </a:lnTo>
                  <a:lnTo>
                    <a:pt x="4714" y="15810"/>
                  </a:lnTo>
                  <a:lnTo>
                    <a:pt x="4917" y="15709"/>
                  </a:lnTo>
                  <a:lnTo>
                    <a:pt x="5122" y="15590"/>
                  </a:lnTo>
                  <a:lnTo>
                    <a:pt x="5327" y="15453"/>
                  </a:lnTo>
                  <a:lnTo>
                    <a:pt x="5531" y="15297"/>
                  </a:lnTo>
                  <a:lnTo>
                    <a:pt x="5735" y="15122"/>
                  </a:lnTo>
                  <a:lnTo>
                    <a:pt x="5936" y="14926"/>
                  </a:lnTo>
                  <a:lnTo>
                    <a:pt x="6134" y="14710"/>
                  </a:lnTo>
                  <a:lnTo>
                    <a:pt x="6329" y="14471"/>
                  </a:lnTo>
                  <a:lnTo>
                    <a:pt x="6519" y="14208"/>
                  </a:lnTo>
                  <a:lnTo>
                    <a:pt x="6704" y="13921"/>
                  </a:lnTo>
                  <a:lnTo>
                    <a:pt x="6881" y="13610"/>
                  </a:lnTo>
                  <a:lnTo>
                    <a:pt x="7053" y="13272"/>
                  </a:lnTo>
                  <a:lnTo>
                    <a:pt x="7216" y="12907"/>
                  </a:lnTo>
                  <a:lnTo>
                    <a:pt x="7370" y="12515"/>
                  </a:lnTo>
                  <a:lnTo>
                    <a:pt x="7416" y="12603"/>
                  </a:lnTo>
                  <a:lnTo>
                    <a:pt x="7463" y="12691"/>
                  </a:lnTo>
                  <a:lnTo>
                    <a:pt x="7512" y="12780"/>
                  </a:lnTo>
                  <a:lnTo>
                    <a:pt x="7563" y="12869"/>
                  </a:lnTo>
                  <a:lnTo>
                    <a:pt x="7615" y="12960"/>
                  </a:lnTo>
                  <a:lnTo>
                    <a:pt x="7668" y="13050"/>
                  </a:lnTo>
                  <a:lnTo>
                    <a:pt x="7724" y="13141"/>
                  </a:lnTo>
                  <a:lnTo>
                    <a:pt x="7782" y="13232"/>
                  </a:lnTo>
                  <a:lnTo>
                    <a:pt x="7840" y="13323"/>
                  </a:lnTo>
                  <a:lnTo>
                    <a:pt x="7902" y="13413"/>
                  </a:lnTo>
                  <a:lnTo>
                    <a:pt x="7963" y="13505"/>
                  </a:lnTo>
                  <a:lnTo>
                    <a:pt x="8028" y="13596"/>
                  </a:lnTo>
                  <a:lnTo>
                    <a:pt x="8095" y="13687"/>
                  </a:lnTo>
                  <a:lnTo>
                    <a:pt x="8162" y="13776"/>
                  </a:lnTo>
                  <a:lnTo>
                    <a:pt x="8232" y="13866"/>
                  </a:lnTo>
                  <a:lnTo>
                    <a:pt x="8304" y="13955"/>
                  </a:lnTo>
                  <a:lnTo>
                    <a:pt x="8377" y="14043"/>
                  </a:lnTo>
                  <a:lnTo>
                    <a:pt x="8452" y="14131"/>
                  </a:lnTo>
                  <a:lnTo>
                    <a:pt x="8529" y="14218"/>
                  </a:lnTo>
                  <a:lnTo>
                    <a:pt x="8609" y="14304"/>
                  </a:lnTo>
                  <a:lnTo>
                    <a:pt x="8690" y="14388"/>
                  </a:lnTo>
                  <a:lnTo>
                    <a:pt x="8773" y="14472"/>
                  </a:lnTo>
                  <a:lnTo>
                    <a:pt x="8857" y="14554"/>
                  </a:lnTo>
                  <a:lnTo>
                    <a:pt x="8944" y="14634"/>
                  </a:lnTo>
                  <a:lnTo>
                    <a:pt x="9033" y="14713"/>
                  </a:lnTo>
                  <a:lnTo>
                    <a:pt x="9124" y="14790"/>
                  </a:lnTo>
                  <a:lnTo>
                    <a:pt x="9217" y="14867"/>
                  </a:lnTo>
                  <a:lnTo>
                    <a:pt x="9312" y="14941"/>
                  </a:lnTo>
                  <a:lnTo>
                    <a:pt x="9409" y="15013"/>
                  </a:lnTo>
                  <a:lnTo>
                    <a:pt x="9508" y="15083"/>
                  </a:lnTo>
                  <a:lnTo>
                    <a:pt x="9609" y="15151"/>
                  </a:lnTo>
                  <a:lnTo>
                    <a:pt x="9713" y="15217"/>
                  </a:lnTo>
                  <a:lnTo>
                    <a:pt x="9886" y="15318"/>
                  </a:lnTo>
                  <a:lnTo>
                    <a:pt x="10068" y="15411"/>
                  </a:lnTo>
                  <a:lnTo>
                    <a:pt x="10256" y="15496"/>
                  </a:lnTo>
                  <a:lnTo>
                    <a:pt x="10451" y="15574"/>
                  </a:lnTo>
                  <a:lnTo>
                    <a:pt x="10652" y="15643"/>
                  </a:lnTo>
                  <a:lnTo>
                    <a:pt x="10859" y="15705"/>
                  </a:lnTo>
                  <a:lnTo>
                    <a:pt x="11069" y="15759"/>
                  </a:lnTo>
                  <a:lnTo>
                    <a:pt x="11282" y="15805"/>
                  </a:lnTo>
                  <a:lnTo>
                    <a:pt x="11499" y="15845"/>
                  </a:lnTo>
                  <a:lnTo>
                    <a:pt x="11717" y="15875"/>
                  </a:lnTo>
                  <a:lnTo>
                    <a:pt x="11936" y="15899"/>
                  </a:lnTo>
                  <a:lnTo>
                    <a:pt x="12157" y="15915"/>
                  </a:lnTo>
                  <a:lnTo>
                    <a:pt x="12377" y="15923"/>
                  </a:lnTo>
                  <a:lnTo>
                    <a:pt x="12596" y="15924"/>
                  </a:lnTo>
                  <a:lnTo>
                    <a:pt x="12813" y="15917"/>
                  </a:lnTo>
                  <a:lnTo>
                    <a:pt x="13028" y="15903"/>
                  </a:lnTo>
                  <a:lnTo>
                    <a:pt x="13241" y="15882"/>
                  </a:lnTo>
                  <a:lnTo>
                    <a:pt x="13449" y="15854"/>
                  </a:lnTo>
                  <a:lnTo>
                    <a:pt x="13652" y="15818"/>
                  </a:lnTo>
                  <a:lnTo>
                    <a:pt x="13850" y="15774"/>
                  </a:lnTo>
                  <a:lnTo>
                    <a:pt x="14041" y="15723"/>
                  </a:lnTo>
                  <a:lnTo>
                    <a:pt x="14226" y="15665"/>
                  </a:lnTo>
                  <a:lnTo>
                    <a:pt x="14402" y="15600"/>
                  </a:lnTo>
                  <a:lnTo>
                    <a:pt x="14571" y="15527"/>
                  </a:lnTo>
                  <a:lnTo>
                    <a:pt x="14731" y="15448"/>
                  </a:lnTo>
                  <a:lnTo>
                    <a:pt x="14880" y="15361"/>
                  </a:lnTo>
                  <a:lnTo>
                    <a:pt x="15020" y="15267"/>
                  </a:lnTo>
                  <a:lnTo>
                    <a:pt x="15147" y="15166"/>
                  </a:lnTo>
                  <a:lnTo>
                    <a:pt x="15262" y="15059"/>
                  </a:lnTo>
                  <a:lnTo>
                    <a:pt x="15365" y="14944"/>
                  </a:lnTo>
                  <a:lnTo>
                    <a:pt x="15454" y="14822"/>
                  </a:lnTo>
                  <a:lnTo>
                    <a:pt x="15528" y="14693"/>
                  </a:lnTo>
                  <a:lnTo>
                    <a:pt x="15552" y="14633"/>
                  </a:lnTo>
                  <a:lnTo>
                    <a:pt x="15561" y="14575"/>
                  </a:lnTo>
                  <a:lnTo>
                    <a:pt x="15556" y="14517"/>
                  </a:lnTo>
                  <a:lnTo>
                    <a:pt x="15539" y="14462"/>
                  </a:lnTo>
                  <a:lnTo>
                    <a:pt x="15508" y="14407"/>
                  </a:lnTo>
                  <a:lnTo>
                    <a:pt x="15467" y="14354"/>
                  </a:lnTo>
                  <a:lnTo>
                    <a:pt x="15415" y="14300"/>
                  </a:lnTo>
                  <a:lnTo>
                    <a:pt x="15351" y="14247"/>
                  </a:lnTo>
                  <a:lnTo>
                    <a:pt x="15278" y="14194"/>
                  </a:lnTo>
                  <a:lnTo>
                    <a:pt x="15195" y="14140"/>
                  </a:lnTo>
                  <a:lnTo>
                    <a:pt x="15104" y="14086"/>
                  </a:lnTo>
                  <a:lnTo>
                    <a:pt x="15005" y="14030"/>
                  </a:lnTo>
                  <a:lnTo>
                    <a:pt x="14898" y="13975"/>
                  </a:lnTo>
                  <a:lnTo>
                    <a:pt x="14785" y="13917"/>
                  </a:lnTo>
                  <a:lnTo>
                    <a:pt x="14666" y="13858"/>
                  </a:lnTo>
                  <a:lnTo>
                    <a:pt x="14542" y="13798"/>
                  </a:lnTo>
                  <a:lnTo>
                    <a:pt x="14411" y="13735"/>
                  </a:lnTo>
                  <a:lnTo>
                    <a:pt x="14278" y="13669"/>
                  </a:lnTo>
                  <a:lnTo>
                    <a:pt x="14141" y="13602"/>
                  </a:lnTo>
                  <a:lnTo>
                    <a:pt x="14000" y="13531"/>
                  </a:lnTo>
                  <a:lnTo>
                    <a:pt x="13858" y="13458"/>
                  </a:lnTo>
                  <a:lnTo>
                    <a:pt x="13713" y="13380"/>
                  </a:lnTo>
                  <a:lnTo>
                    <a:pt x="13568" y="13300"/>
                  </a:lnTo>
                  <a:lnTo>
                    <a:pt x="13422" y="13215"/>
                  </a:lnTo>
                  <a:lnTo>
                    <a:pt x="13276" y="13126"/>
                  </a:lnTo>
                  <a:lnTo>
                    <a:pt x="13131" y="13033"/>
                  </a:lnTo>
                  <a:lnTo>
                    <a:pt x="12988" y="12936"/>
                  </a:lnTo>
                  <a:lnTo>
                    <a:pt x="12848" y="12833"/>
                  </a:lnTo>
                  <a:lnTo>
                    <a:pt x="12709" y="12726"/>
                  </a:lnTo>
                  <a:lnTo>
                    <a:pt x="12574" y="12612"/>
                  </a:lnTo>
                  <a:lnTo>
                    <a:pt x="12443" y="12494"/>
                  </a:lnTo>
                  <a:lnTo>
                    <a:pt x="12316" y="1236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8561643" y="4869313"/>
              <a:ext cx="659852" cy="363435"/>
            </a:xfrm>
            <a:custGeom>
              <a:avLst/>
              <a:gdLst>
                <a:gd name="T0" fmla="*/ 10971 w 16128"/>
                <a:gd name="T1" fmla="*/ 8176 h 8883"/>
                <a:gd name="T2" fmla="*/ 7655 w 16128"/>
                <a:gd name="T3" fmla="*/ 8061 h 8883"/>
                <a:gd name="T4" fmla="*/ 4083 w 16128"/>
                <a:gd name="T5" fmla="*/ 7866 h 8883"/>
                <a:gd name="T6" fmla="*/ 2042 w 16128"/>
                <a:gd name="T7" fmla="*/ 7706 h 8883"/>
                <a:gd name="T8" fmla="*/ 1589 w 16128"/>
                <a:gd name="T9" fmla="*/ 7235 h 8883"/>
                <a:gd name="T10" fmla="*/ 1006 w 16128"/>
                <a:gd name="T11" fmla="*/ 5968 h 8883"/>
                <a:gd name="T12" fmla="*/ 771 w 16128"/>
                <a:gd name="T13" fmla="*/ 4243 h 8883"/>
                <a:gd name="T14" fmla="*/ 1393 w 16128"/>
                <a:gd name="T15" fmla="*/ 2405 h 8883"/>
                <a:gd name="T16" fmla="*/ 2964 w 16128"/>
                <a:gd name="T17" fmla="*/ 1909 h 8883"/>
                <a:gd name="T18" fmla="*/ 6564 w 16128"/>
                <a:gd name="T19" fmla="*/ 1447 h 8883"/>
                <a:gd name="T20" fmla="*/ 10424 w 16128"/>
                <a:gd name="T21" fmla="*/ 1038 h 8883"/>
                <a:gd name="T22" fmla="*/ 12597 w 16128"/>
                <a:gd name="T23" fmla="*/ 899 h 8883"/>
                <a:gd name="T24" fmla="*/ 13128 w 16128"/>
                <a:gd name="T25" fmla="*/ 1626 h 8883"/>
                <a:gd name="T26" fmla="*/ 13488 w 16128"/>
                <a:gd name="T27" fmla="*/ 3261 h 8883"/>
                <a:gd name="T28" fmla="*/ 13360 w 16128"/>
                <a:gd name="T29" fmla="*/ 5440 h 8883"/>
                <a:gd name="T30" fmla="*/ 12442 w 16128"/>
                <a:gd name="T31" fmla="*/ 7822 h 8883"/>
                <a:gd name="T32" fmla="*/ 1722 w 16128"/>
                <a:gd name="T33" fmla="*/ 3559 h 8883"/>
                <a:gd name="T34" fmla="*/ 1610 w 16128"/>
                <a:gd name="T35" fmla="*/ 4827 h 8883"/>
                <a:gd name="T36" fmla="*/ 1821 w 16128"/>
                <a:gd name="T37" fmla="*/ 6105 h 8883"/>
                <a:gd name="T38" fmla="*/ 2223 w 16128"/>
                <a:gd name="T39" fmla="*/ 6890 h 8883"/>
                <a:gd name="T40" fmla="*/ 2815 w 16128"/>
                <a:gd name="T41" fmla="*/ 7027 h 8883"/>
                <a:gd name="T42" fmla="*/ 3708 w 16128"/>
                <a:gd name="T43" fmla="*/ 7106 h 8883"/>
                <a:gd name="T44" fmla="*/ 4626 w 16128"/>
                <a:gd name="T45" fmla="*/ 7114 h 8883"/>
                <a:gd name="T46" fmla="*/ 5277 w 16128"/>
                <a:gd name="T47" fmla="*/ 7002 h 8883"/>
                <a:gd name="T48" fmla="*/ 6117 w 16128"/>
                <a:gd name="T49" fmla="*/ 6048 h 8883"/>
                <a:gd name="T50" fmla="*/ 6592 w 16128"/>
                <a:gd name="T51" fmla="*/ 4703 h 8883"/>
                <a:gd name="T52" fmla="*/ 6605 w 16128"/>
                <a:gd name="T53" fmla="*/ 3423 h 8883"/>
                <a:gd name="T54" fmla="*/ 6306 w 16128"/>
                <a:gd name="T55" fmla="*/ 2459 h 8883"/>
                <a:gd name="T56" fmla="*/ 5768 w 16128"/>
                <a:gd name="T57" fmla="*/ 2220 h 8883"/>
                <a:gd name="T58" fmla="*/ 4548 w 16128"/>
                <a:gd name="T59" fmla="*/ 2338 h 8883"/>
                <a:gd name="T60" fmla="*/ 3154 w 16128"/>
                <a:gd name="T61" fmla="*/ 2591 h 8883"/>
                <a:gd name="T62" fmla="*/ 2196 w 16128"/>
                <a:gd name="T63" fmla="*/ 2861 h 8883"/>
                <a:gd name="T64" fmla="*/ 15671 w 16128"/>
                <a:gd name="T65" fmla="*/ 2135 h 8883"/>
                <a:gd name="T66" fmla="*/ 15349 w 16128"/>
                <a:gd name="T67" fmla="*/ 2127 h 8883"/>
                <a:gd name="T68" fmla="*/ 14910 w 16128"/>
                <a:gd name="T69" fmla="*/ 2222 h 8883"/>
                <a:gd name="T70" fmla="*/ 14284 w 16128"/>
                <a:gd name="T71" fmla="*/ 2300 h 8883"/>
                <a:gd name="T72" fmla="*/ 14116 w 16128"/>
                <a:gd name="T73" fmla="*/ 1445 h 8883"/>
                <a:gd name="T74" fmla="*/ 13892 w 16128"/>
                <a:gd name="T75" fmla="*/ 757 h 8883"/>
                <a:gd name="T76" fmla="*/ 13637 w 16128"/>
                <a:gd name="T77" fmla="*/ 266 h 8883"/>
                <a:gd name="T78" fmla="*/ 13345 w 16128"/>
                <a:gd name="T79" fmla="*/ 6 h 8883"/>
                <a:gd name="T80" fmla="*/ 10894 w 16128"/>
                <a:gd name="T81" fmla="*/ 175 h 8883"/>
                <a:gd name="T82" fmla="*/ 6541 w 16128"/>
                <a:gd name="T83" fmla="*/ 674 h 8883"/>
                <a:gd name="T84" fmla="*/ 2481 w 16128"/>
                <a:gd name="T85" fmla="*/ 1237 h 8883"/>
                <a:gd name="T86" fmla="*/ 710 w 16128"/>
                <a:gd name="T87" fmla="*/ 1842 h 8883"/>
                <a:gd name="T88" fmla="*/ 8 w 16128"/>
                <a:gd name="T89" fmla="*/ 4083 h 8883"/>
                <a:gd name="T90" fmla="*/ 272 w 16128"/>
                <a:gd name="T91" fmla="*/ 6186 h 8883"/>
                <a:gd name="T92" fmla="*/ 929 w 16128"/>
                <a:gd name="T93" fmla="*/ 7732 h 8883"/>
                <a:gd name="T94" fmla="*/ 1441 w 16128"/>
                <a:gd name="T95" fmla="*/ 8309 h 8883"/>
                <a:gd name="T96" fmla="*/ 3744 w 16128"/>
                <a:gd name="T97" fmla="*/ 8503 h 8883"/>
                <a:gd name="T98" fmla="*/ 7772 w 16128"/>
                <a:gd name="T99" fmla="*/ 8740 h 8883"/>
                <a:gd name="T100" fmla="*/ 11511 w 16128"/>
                <a:gd name="T101" fmla="*/ 8879 h 8883"/>
                <a:gd name="T102" fmla="*/ 13007 w 16128"/>
                <a:gd name="T103" fmla="*/ 8734 h 8883"/>
                <a:gd name="T104" fmla="*/ 13342 w 16128"/>
                <a:gd name="T105" fmla="*/ 8126 h 8883"/>
                <a:gd name="T106" fmla="*/ 13623 w 16128"/>
                <a:gd name="T107" fmla="*/ 7510 h 8883"/>
                <a:gd name="T108" fmla="*/ 13854 w 16128"/>
                <a:gd name="T109" fmla="*/ 6893 h 8883"/>
                <a:gd name="T110" fmla="*/ 14106 w 16128"/>
                <a:gd name="T111" fmla="*/ 6375 h 8883"/>
                <a:gd name="T112" fmla="*/ 14908 w 16128"/>
                <a:gd name="T113" fmla="*/ 6542 h 8883"/>
                <a:gd name="T114" fmla="*/ 15282 w 16128"/>
                <a:gd name="T115" fmla="*/ 6577 h 8883"/>
                <a:gd name="T116" fmla="*/ 15493 w 16128"/>
                <a:gd name="T117" fmla="*/ 6514 h 8883"/>
                <a:gd name="T118" fmla="*/ 15767 w 16128"/>
                <a:gd name="T119" fmla="*/ 5991 h 8883"/>
                <a:gd name="T120" fmla="*/ 16052 w 16128"/>
                <a:gd name="T121" fmla="*/ 4959 h 8883"/>
                <a:gd name="T122" fmla="*/ 16105 w 16128"/>
                <a:gd name="T123" fmla="*/ 3580 h 8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28" h="8883">
                  <a:moveTo>
                    <a:pt x="12256" y="8117"/>
                  </a:moveTo>
                  <a:lnTo>
                    <a:pt x="12214" y="8137"/>
                  </a:lnTo>
                  <a:lnTo>
                    <a:pt x="12118" y="8153"/>
                  </a:lnTo>
                  <a:lnTo>
                    <a:pt x="11974" y="8165"/>
                  </a:lnTo>
                  <a:lnTo>
                    <a:pt x="11784" y="8173"/>
                  </a:lnTo>
                  <a:lnTo>
                    <a:pt x="11551" y="8178"/>
                  </a:lnTo>
                  <a:lnTo>
                    <a:pt x="11279" y="8178"/>
                  </a:lnTo>
                  <a:lnTo>
                    <a:pt x="10971" y="8176"/>
                  </a:lnTo>
                  <a:lnTo>
                    <a:pt x="10631" y="8169"/>
                  </a:lnTo>
                  <a:lnTo>
                    <a:pt x="10263" y="8160"/>
                  </a:lnTo>
                  <a:lnTo>
                    <a:pt x="9870" y="8149"/>
                  </a:lnTo>
                  <a:lnTo>
                    <a:pt x="9457" y="8136"/>
                  </a:lnTo>
                  <a:lnTo>
                    <a:pt x="9025" y="8120"/>
                  </a:lnTo>
                  <a:lnTo>
                    <a:pt x="8578" y="8103"/>
                  </a:lnTo>
                  <a:lnTo>
                    <a:pt x="8120" y="8083"/>
                  </a:lnTo>
                  <a:lnTo>
                    <a:pt x="7655" y="8061"/>
                  </a:lnTo>
                  <a:lnTo>
                    <a:pt x="7186" y="8039"/>
                  </a:lnTo>
                  <a:lnTo>
                    <a:pt x="6716" y="8016"/>
                  </a:lnTo>
                  <a:lnTo>
                    <a:pt x="6250" y="7992"/>
                  </a:lnTo>
                  <a:lnTo>
                    <a:pt x="5790" y="7967"/>
                  </a:lnTo>
                  <a:lnTo>
                    <a:pt x="5339" y="7942"/>
                  </a:lnTo>
                  <a:lnTo>
                    <a:pt x="4902" y="7917"/>
                  </a:lnTo>
                  <a:lnTo>
                    <a:pt x="4483" y="7892"/>
                  </a:lnTo>
                  <a:lnTo>
                    <a:pt x="4083" y="7866"/>
                  </a:lnTo>
                  <a:lnTo>
                    <a:pt x="3707" y="7842"/>
                  </a:lnTo>
                  <a:lnTo>
                    <a:pt x="3360" y="7819"/>
                  </a:lnTo>
                  <a:lnTo>
                    <a:pt x="3042" y="7795"/>
                  </a:lnTo>
                  <a:lnTo>
                    <a:pt x="2760" y="7774"/>
                  </a:lnTo>
                  <a:lnTo>
                    <a:pt x="2515" y="7754"/>
                  </a:lnTo>
                  <a:lnTo>
                    <a:pt x="2311" y="7736"/>
                  </a:lnTo>
                  <a:lnTo>
                    <a:pt x="2152" y="7720"/>
                  </a:lnTo>
                  <a:lnTo>
                    <a:pt x="2042" y="7706"/>
                  </a:lnTo>
                  <a:lnTo>
                    <a:pt x="1984" y="7693"/>
                  </a:lnTo>
                  <a:lnTo>
                    <a:pt x="1947" y="7674"/>
                  </a:lnTo>
                  <a:lnTo>
                    <a:pt x="1903" y="7639"/>
                  </a:lnTo>
                  <a:lnTo>
                    <a:pt x="1851" y="7587"/>
                  </a:lnTo>
                  <a:lnTo>
                    <a:pt x="1792" y="7520"/>
                  </a:lnTo>
                  <a:lnTo>
                    <a:pt x="1729" y="7439"/>
                  </a:lnTo>
                  <a:lnTo>
                    <a:pt x="1660" y="7343"/>
                  </a:lnTo>
                  <a:lnTo>
                    <a:pt x="1589" y="7235"/>
                  </a:lnTo>
                  <a:lnTo>
                    <a:pt x="1514" y="7113"/>
                  </a:lnTo>
                  <a:lnTo>
                    <a:pt x="1438" y="6980"/>
                  </a:lnTo>
                  <a:lnTo>
                    <a:pt x="1362" y="6835"/>
                  </a:lnTo>
                  <a:lnTo>
                    <a:pt x="1285" y="6681"/>
                  </a:lnTo>
                  <a:lnTo>
                    <a:pt x="1211" y="6516"/>
                  </a:lnTo>
                  <a:lnTo>
                    <a:pt x="1139" y="6341"/>
                  </a:lnTo>
                  <a:lnTo>
                    <a:pt x="1070" y="6159"/>
                  </a:lnTo>
                  <a:lnTo>
                    <a:pt x="1006" y="5968"/>
                  </a:lnTo>
                  <a:lnTo>
                    <a:pt x="948" y="5771"/>
                  </a:lnTo>
                  <a:lnTo>
                    <a:pt x="895" y="5567"/>
                  </a:lnTo>
                  <a:lnTo>
                    <a:pt x="850" y="5357"/>
                  </a:lnTo>
                  <a:lnTo>
                    <a:pt x="813" y="5141"/>
                  </a:lnTo>
                  <a:lnTo>
                    <a:pt x="786" y="4922"/>
                  </a:lnTo>
                  <a:lnTo>
                    <a:pt x="769" y="4699"/>
                  </a:lnTo>
                  <a:lnTo>
                    <a:pt x="764" y="4472"/>
                  </a:lnTo>
                  <a:lnTo>
                    <a:pt x="771" y="4243"/>
                  </a:lnTo>
                  <a:lnTo>
                    <a:pt x="791" y="4012"/>
                  </a:lnTo>
                  <a:lnTo>
                    <a:pt x="827" y="3781"/>
                  </a:lnTo>
                  <a:lnTo>
                    <a:pt x="877" y="3549"/>
                  </a:lnTo>
                  <a:lnTo>
                    <a:pt x="943" y="3317"/>
                  </a:lnTo>
                  <a:lnTo>
                    <a:pt x="1027" y="3086"/>
                  </a:lnTo>
                  <a:lnTo>
                    <a:pt x="1130" y="2856"/>
                  </a:lnTo>
                  <a:lnTo>
                    <a:pt x="1251" y="2630"/>
                  </a:lnTo>
                  <a:lnTo>
                    <a:pt x="1393" y="2405"/>
                  </a:lnTo>
                  <a:lnTo>
                    <a:pt x="1556" y="2185"/>
                  </a:lnTo>
                  <a:lnTo>
                    <a:pt x="1605" y="2159"/>
                  </a:lnTo>
                  <a:lnTo>
                    <a:pt x="1711" y="2128"/>
                  </a:lnTo>
                  <a:lnTo>
                    <a:pt x="1870" y="2092"/>
                  </a:lnTo>
                  <a:lnTo>
                    <a:pt x="2077" y="2052"/>
                  </a:lnTo>
                  <a:lnTo>
                    <a:pt x="2333" y="2007"/>
                  </a:lnTo>
                  <a:lnTo>
                    <a:pt x="2629" y="1960"/>
                  </a:lnTo>
                  <a:lnTo>
                    <a:pt x="2964" y="1909"/>
                  </a:lnTo>
                  <a:lnTo>
                    <a:pt x="3333" y="1857"/>
                  </a:lnTo>
                  <a:lnTo>
                    <a:pt x="3734" y="1801"/>
                  </a:lnTo>
                  <a:lnTo>
                    <a:pt x="4160" y="1744"/>
                  </a:lnTo>
                  <a:lnTo>
                    <a:pt x="4610" y="1686"/>
                  </a:lnTo>
                  <a:lnTo>
                    <a:pt x="5079" y="1626"/>
                  </a:lnTo>
                  <a:lnTo>
                    <a:pt x="5563" y="1567"/>
                  </a:lnTo>
                  <a:lnTo>
                    <a:pt x="6060" y="1507"/>
                  </a:lnTo>
                  <a:lnTo>
                    <a:pt x="6564" y="1447"/>
                  </a:lnTo>
                  <a:lnTo>
                    <a:pt x="7072" y="1389"/>
                  </a:lnTo>
                  <a:lnTo>
                    <a:pt x="7580" y="1331"/>
                  </a:lnTo>
                  <a:lnTo>
                    <a:pt x="8085" y="1275"/>
                  </a:lnTo>
                  <a:lnTo>
                    <a:pt x="8583" y="1222"/>
                  </a:lnTo>
                  <a:lnTo>
                    <a:pt x="9069" y="1171"/>
                  </a:lnTo>
                  <a:lnTo>
                    <a:pt x="9541" y="1123"/>
                  </a:lnTo>
                  <a:lnTo>
                    <a:pt x="9993" y="1078"/>
                  </a:lnTo>
                  <a:lnTo>
                    <a:pt x="10424" y="1038"/>
                  </a:lnTo>
                  <a:lnTo>
                    <a:pt x="10827" y="1001"/>
                  </a:lnTo>
                  <a:lnTo>
                    <a:pt x="11201" y="969"/>
                  </a:lnTo>
                  <a:lnTo>
                    <a:pt x="11541" y="942"/>
                  </a:lnTo>
                  <a:lnTo>
                    <a:pt x="11842" y="921"/>
                  </a:lnTo>
                  <a:lnTo>
                    <a:pt x="12103" y="906"/>
                  </a:lnTo>
                  <a:lnTo>
                    <a:pt x="12318" y="896"/>
                  </a:lnTo>
                  <a:lnTo>
                    <a:pt x="12484" y="893"/>
                  </a:lnTo>
                  <a:lnTo>
                    <a:pt x="12597" y="899"/>
                  </a:lnTo>
                  <a:lnTo>
                    <a:pt x="12653" y="912"/>
                  </a:lnTo>
                  <a:lnTo>
                    <a:pt x="12722" y="963"/>
                  </a:lnTo>
                  <a:lnTo>
                    <a:pt x="12792" y="1033"/>
                  </a:lnTo>
                  <a:lnTo>
                    <a:pt x="12860" y="1120"/>
                  </a:lnTo>
                  <a:lnTo>
                    <a:pt x="12930" y="1223"/>
                  </a:lnTo>
                  <a:lnTo>
                    <a:pt x="12997" y="1342"/>
                  </a:lnTo>
                  <a:lnTo>
                    <a:pt x="13064" y="1477"/>
                  </a:lnTo>
                  <a:lnTo>
                    <a:pt x="13128" y="1626"/>
                  </a:lnTo>
                  <a:lnTo>
                    <a:pt x="13189" y="1789"/>
                  </a:lnTo>
                  <a:lnTo>
                    <a:pt x="13247" y="1965"/>
                  </a:lnTo>
                  <a:lnTo>
                    <a:pt x="13301" y="2153"/>
                  </a:lnTo>
                  <a:lnTo>
                    <a:pt x="13350" y="2354"/>
                  </a:lnTo>
                  <a:lnTo>
                    <a:pt x="13393" y="2565"/>
                  </a:lnTo>
                  <a:lnTo>
                    <a:pt x="13432" y="2787"/>
                  </a:lnTo>
                  <a:lnTo>
                    <a:pt x="13463" y="3019"/>
                  </a:lnTo>
                  <a:lnTo>
                    <a:pt x="13488" y="3261"/>
                  </a:lnTo>
                  <a:lnTo>
                    <a:pt x="13505" y="3510"/>
                  </a:lnTo>
                  <a:lnTo>
                    <a:pt x="13513" y="3768"/>
                  </a:lnTo>
                  <a:lnTo>
                    <a:pt x="13513" y="4032"/>
                  </a:lnTo>
                  <a:lnTo>
                    <a:pt x="13504" y="4304"/>
                  </a:lnTo>
                  <a:lnTo>
                    <a:pt x="13485" y="4580"/>
                  </a:lnTo>
                  <a:lnTo>
                    <a:pt x="13455" y="4862"/>
                  </a:lnTo>
                  <a:lnTo>
                    <a:pt x="13413" y="5149"/>
                  </a:lnTo>
                  <a:lnTo>
                    <a:pt x="13360" y="5440"/>
                  </a:lnTo>
                  <a:lnTo>
                    <a:pt x="13296" y="5734"/>
                  </a:lnTo>
                  <a:lnTo>
                    <a:pt x="13217" y="6030"/>
                  </a:lnTo>
                  <a:lnTo>
                    <a:pt x="13125" y="6328"/>
                  </a:lnTo>
                  <a:lnTo>
                    <a:pt x="13019" y="6627"/>
                  </a:lnTo>
                  <a:lnTo>
                    <a:pt x="12898" y="6926"/>
                  </a:lnTo>
                  <a:lnTo>
                    <a:pt x="12762" y="7226"/>
                  </a:lnTo>
                  <a:lnTo>
                    <a:pt x="12611" y="7525"/>
                  </a:lnTo>
                  <a:lnTo>
                    <a:pt x="12442" y="7822"/>
                  </a:lnTo>
                  <a:lnTo>
                    <a:pt x="12256" y="8117"/>
                  </a:lnTo>
                  <a:close/>
                  <a:moveTo>
                    <a:pt x="2098" y="2918"/>
                  </a:moveTo>
                  <a:lnTo>
                    <a:pt x="2015" y="2995"/>
                  </a:lnTo>
                  <a:lnTo>
                    <a:pt x="1940" y="3086"/>
                  </a:lnTo>
                  <a:lnTo>
                    <a:pt x="1874" y="3189"/>
                  </a:lnTo>
                  <a:lnTo>
                    <a:pt x="1815" y="3302"/>
                  </a:lnTo>
                  <a:lnTo>
                    <a:pt x="1765" y="3426"/>
                  </a:lnTo>
                  <a:lnTo>
                    <a:pt x="1722" y="3559"/>
                  </a:lnTo>
                  <a:lnTo>
                    <a:pt x="1685" y="3700"/>
                  </a:lnTo>
                  <a:lnTo>
                    <a:pt x="1656" y="3848"/>
                  </a:lnTo>
                  <a:lnTo>
                    <a:pt x="1634" y="4001"/>
                  </a:lnTo>
                  <a:lnTo>
                    <a:pt x="1617" y="4160"/>
                  </a:lnTo>
                  <a:lnTo>
                    <a:pt x="1607" y="4323"/>
                  </a:lnTo>
                  <a:lnTo>
                    <a:pt x="1603" y="4490"/>
                  </a:lnTo>
                  <a:lnTo>
                    <a:pt x="1604" y="4657"/>
                  </a:lnTo>
                  <a:lnTo>
                    <a:pt x="1610" y="4827"/>
                  </a:lnTo>
                  <a:lnTo>
                    <a:pt x="1622" y="4996"/>
                  </a:lnTo>
                  <a:lnTo>
                    <a:pt x="1638" y="5165"/>
                  </a:lnTo>
                  <a:lnTo>
                    <a:pt x="1658" y="5331"/>
                  </a:lnTo>
                  <a:lnTo>
                    <a:pt x="1683" y="5496"/>
                  </a:lnTo>
                  <a:lnTo>
                    <a:pt x="1713" y="5656"/>
                  </a:lnTo>
                  <a:lnTo>
                    <a:pt x="1745" y="5811"/>
                  </a:lnTo>
                  <a:lnTo>
                    <a:pt x="1781" y="5961"/>
                  </a:lnTo>
                  <a:lnTo>
                    <a:pt x="1821" y="6105"/>
                  </a:lnTo>
                  <a:lnTo>
                    <a:pt x="1864" y="6240"/>
                  </a:lnTo>
                  <a:lnTo>
                    <a:pt x="1909" y="6366"/>
                  </a:lnTo>
                  <a:lnTo>
                    <a:pt x="1957" y="6484"/>
                  </a:lnTo>
                  <a:lnTo>
                    <a:pt x="2006" y="6591"/>
                  </a:lnTo>
                  <a:lnTo>
                    <a:pt x="2058" y="6685"/>
                  </a:lnTo>
                  <a:lnTo>
                    <a:pt x="2112" y="6768"/>
                  </a:lnTo>
                  <a:lnTo>
                    <a:pt x="2166" y="6835"/>
                  </a:lnTo>
                  <a:lnTo>
                    <a:pt x="2223" y="6890"/>
                  </a:lnTo>
                  <a:lnTo>
                    <a:pt x="2280" y="6928"/>
                  </a:lnTo>
                  <a:lnTo>
                    <a:pt x="2338" y="6950"/>
                  </a:lnTo>
                  <a:lnTo>
                    <a:pt x="2400" y="6963"/>
                  </a:lnTo>
                  <a:lnTo>
                    <a:pt x="2470" y="6976"/>
                  </a:lnTo>
                  <a:lnTo>
                    <a:pt x="2547" y="6989"/>
                  </a:lnTo>
                  <a:lnTo>
                    <a:pt x="2631" y="7002"/>
                  </a:lnTo>
                  <a:lnTo>
                    <a:pt x="2721" y="7014"/>
                  </a:lnTo>
                  <a:lnTo>
                    <a:pt x="2815" y="7027"/>
                  </a:lnTo>
                  <a:lnTo>
                    <a:pt x="2916" y="7039"/>
                  </a:lnTo>
                  <a:lnTo>
                    <a:pt x="3021" y="7051"/>
                  </a:lnTo>
                  <a:lnTo>
                    <a:pt x="3129" y="7062"/>
                  </a:lnTo>
                  <a:lnTo>
                    <a:pt x="3241" y="7073"/>
                  </a:lnTo>
                  <a:lnTo>
                    <a:pt x="3355" y="7082"/>
                  </a:lnTo>
                  <a:lnTo>
                    <a:pt x="3472" y="7091"/>
                  </a:lnTo>
                  <a:lnTo>
                    <a:pt x="3589" y="7099"/>
                  </a:lnTo>
                  <a:lnTo>
                    <a:pt x="3708" y="7106"/>
                  </a:lnTo>
                  <a:lnTo>
                    <a:pt x="3827" y="7112"/>
                  </a:lnTo>
                  <a:lnTo>
                    <a:pt x="3946" y="7116"/>
                  </a:lnTo>
                  <a:lnTo>
                    <a:pt x="4065" y="7120"/>
                  </a:lnTo>
                  <a:lnTo>
                    <a:pt x="4182" y="7122"/>
                  </a:lnTo>
                  <a:lnTo>
                    <a:pt x="4297" y="7122"/>
                  </a:lnTo>
                  <a:lnTo>
                    <a:pt x="4410" y="7121"/>
                  </a:lnTo>
                  <a:lnTo>
                    <a:pt x="4520" y="7118"/>
                  </a:lnTo>
                  <a:lnTo>
                    <a:pt x="4626" y="7114"/>
                  </a:lnTo>
                  <a:lnTo>
                    <a:pt x="4728" y="7107"/>
                  </a:lnTo>
                  <a:lnTo>
                    <a:pt x="4824" y="7099"/>
                  </a:lnTo>
                  <a:lnTo>
                    <a:pt x="4917" y="7089"/>
                  </a:lnTo>
                  <a:lnTo>
                    <a:pt x="5003" y="7076"/>
                  </a:lnTo>
                  <a:lnTo>
                    <a:pt x="5082" y="7062"/>
                  </a:lnTo>
                  <a:lnTo>
                    <a:pt x="5155" y="7045"/>
                  </a:lnTo>
                  <a:lnTo>
                    <a:pt x="5219" y="7024"/>
                  </a:lnTo>
                  <a:lnTo>
                    <a:pt x="5277" y="7002"/>
                  </a:lnTo>
                  <a:lnTo>
                    <a:pt x="5324" y="6978"/>
                  </a:lnTo>
                  <a:lnTo>
                    <a:pt x="5364" y="6950"/>
                  </a:lnTo>
                  <a:lnTo>
                    <a:pt x="5516" y="6811"/>
                  </a:lnTo>
                  <a:lnTo>
                    <a:pt x="5657" y="6667"/>
                  </a:lnTo>
                  <a:lnTo>
                    <a:pt x="5787" y="6518"/>
                  </a:lnTo>
                  <a:lnTo>
                    <a:pt x="5907" y="6365"/>
                  </a:lnTo>
                  <a:lnTo>
                    <a:pt x="6017" y="6208"/>
                  </a:lnTo>
                  <a:lnTo>
                    <a:pt x="6117" y="6048"/>
                  </a:lnTo>
                  <a:lnTo>
                    <a:pt x="6206" y="5884"/>
                  </a:lnTo>
                  <a:lnTo>
                    <a:pt x="6287" y="5719"/>
                  </a:lnTo>
                  <a:lnTo>
                    <a:pt x="6358" y="5552"/>
                  </a:lnTo>
                  <a:lnTo>
                    <a:pt x="6422" y="5382"/>
                  </a:lnTo>
                  <a:lnTo>
                    <a:pt x="6476" y="5213"/>
                  </a:lnTo>
                  <a:lnTo>
                    <a:pt x="6523" y="5042"/>
                  </a:lnTo>
                  <a:lnTo>
                    <a:pt x="6561" y="4873"/>
                  </a:lnTo>
                  <a:lnTo>
                    <a:pt x="6592" y="4703"/>
                  </a:lnTo>
                  <a:lnTo>
                    <a:pt x="6617" y="4534"/>
                  </a:lnTo>
                  <a:lnTo>
                    <a:pt x="6634" y="4367"/>
                  </a:lnTo>
                  <a:lnTo>
                    <a:pt x="6644" y="4202"/>
                  </a:lnTo>
                  <a:lnTo>
                    <a:pt x="6647" y="4040"/>
                  </a:lnTo>
                  <a:lnTo>
                    <a:pt x="6645" y="3880"/>
                  </a:lnTo>
                  <a:lnTo>
                    <a:pt x="6637" y="3723"/>
                  </a:lnTo>
                  <a:lnTo>
                    <a:pt x="6624" y="3572"/>
                  </a:lnTo>
                  <a:lnTo>
                    <a:pt x="6605" y="3423"/>
                  </a:lnTo>
                  <a:lnTo>
                    <a:pt x="6581" y="3281"/>
                  </a:lnTo>
                  <a:lnTo>
                    <a:pt x="6554" y="3143"/>
                  </a:lnTo>
                  <a:lnTo>
                    <a:pt x="6522" y="3012"/>
                  </a:lnTo>
                  <a:lnTo>
                    <a:pt x="6485" y="2887"/>
                  </a:lnTo>
                  <a:lnTo>
                    <a:pt x="6445" y="2768"/>
                  </a:lnTo>
                  <a:lnTo>
                    <a:pt x="6402" y="2657"/>
                  </a:lnTo>
                  <a:lnTo>
                    <a:pt x="6355" y="2554"/>
                  </a:lnTo>
                  <a:lnTo>
                    <a:pt x="6306" y="2459"/>
                  </a:lnTo>
                  <a:lnTo>
                    <a:pt x="6255" y="2373"/>
                  </a:lnTo>
                  <a:lnTo>
                    <a:pt x="6201" y="2296"/>
                  </a:lnTo>
                  <a:lnTo>
                    <a:pt x="6170" y="2271"/>
                  </a:lnTo>
                  <a:lnTo>
                    <a:pt x="6122" y="2252"/>
                  </a:lnTo>
                  <a:lnTo>
                    <a:pt x="6055" y="2237"/>
                  </a:lnTo>
                  <a:lnTo>
                    <a:pt x="5973" y="2227"/>
                  </a:lnTo>
                  <a:lnTo>
                    <a:pt x="5878" y="2222"/>
                  </a:lnTo>
                  <a:lnTo>
                    <a:pt x="5768" y="2220"/>
                  </a:lnTo>
                  <a:lnTo>
                    <a:pt x="5646" y="2224"/>
                  </a:lnTo>
                  <a:lnTo>
                    <a:pt x="5513" y="2231"/>
                  </a:lnTo>
                  <a:lnTo>
                    <a:pt x="5370" y="2241"/>
                  </a:lnTo>
                  <a:lnTo>
                    <a:pt x="5217" y="2254"/>
                  </a:lnTo>
                  <a:lnTo>
                    <a:pt x="5058" y="2271"/>
                  </a:lnTo>
                  <a:lnTo>
                    <a:pt x="4893" y="2290"/>
                  </a:lnTo>
                  <a:lnTo>
                    <a:pt x="4722" y="2312"/>
                  </a:lnTo>
                  <a:lnTo>
                    <a:pt x="4548" y="2338"/>
                  </a:lnTo>
                  <a:lnTo>
                    <a:pt x="4371" y="2364"/>
                  </a:lnTo>
                  <a:lnTo>
                    <a:pt x="4191" y="2392"/>
                  </a:lnTo>
                  <a:lnTo>
                    <a:pt x="4013" y="2423"/>
                  </a:lnTo>
                  <a:lnTo>
                    <a:pt x="3834" y="2455"/>
                  </a:lnTo>
                  <a:lnTo>
                    <a:pt x="3658" y="2487"/>
                  </a:lnTo>
                  <a:lnTo>
                    <a:pt x="3486" y="2522"/>
                  </a:lnTo>
                  <a:lnTo>
                    <a:pt x="3316" y="2556"/>
                  </a:lnTo>
                  <a:lnTo>
                    <a:pt x="3154" y="2591"/>
                  </a:lnTo>
                  <a:lnTo>
                    <a:pt x="2998" y="2627"/>
                  </a:lnTo>
                  <a:lnTo>
                    <a:pt x="2850" y="2662"/>
                  </a:lnTo>
                  <a:lnTo>
                    <a:pt x="2711" y="2698"/>
                  </a:lnTo>
                  <a:lnTo>
                    <a:pt x="2582" y="2732"/>
                  </a:lnTo>
                  <a:lnTo>
                    <a:pt x="2466" y="2766"/>
                  </a:lnTo>
                  <a:lnTo>
                    <a:pt x="2362" y="2799"/>
                  </a:lnTo>
                  <a:lnTo>
                    <a:pt x="2272" y="2831"/>
                  </a:lnTo>
                  <a:lnTo>
                    <a:pt x="2196" y="2861"/>
                  </a:lnTo>
                  <a:lnTo>
                    <a:pt x="2138" y="2891"/>
                  </a:lnTo>
                  <a:lnTo>
                    <a:pt x="2098" y="2918"/>
                  </a:lnTo>
                  <a:close/>
                  <a:moveTo>
                    <a:pt x="15769" y="2215"/>
                  </a:moveTo>
                  <a:lnTo>
                    <a:pt x="15757" y="2193"/>
                  </a:lnTo>
                  <a:lnTo>
                    <a:pt x="15742" y="2175"/>
                  </a:lnTo>
                  <a:lnTo>
                    <a:pt x="15722" y="2159"/>
                  </a:lnTo>
                  <a:lnTo>
                    <a:pt x="15699" y="2145"/>
                  </a:lnTo>
                  <a:lnTo>
                    <a:pt x="15671" y="2135"/>
                  </a:lnTo>
                  <a:lnTo>
                    <a:pt x="15641" y="2125"/>
                  </a:lnTo>
                  <a:lnTo>
                    <a:pt x="15607" y="2119"/>
                  </a:lnTo>
                  <a:lnTo>
                    <a:pt x="15571" y="2116"/>
                  </a:lnTo>
                  <a:lnTo>
                    <a:pt x="15531" y="2114"/>
                  </a:lnTo>
                  <a:lnTo>
                    <a:pt x="15489" y="2114"/>
                  </a:lnTo>
                  <a:lnTo>
                    <a:pt x="15445" y="2116"/>
                  </a:lnTo>
                  <a:lnTo>
                    <a:pt x="15398" y="2121"/>
                  </a:lnTo>
                  <a:lnTo>
                    <a:pt x="15349" y="2127"/>
                  </a:lnTo>
                  <a:lnTo>
                    <a:pt x="15298" y="2134"/>
                  </a:lnTo>
                  <a:lnTo>
                    <a:pt x="15247" y="2143"/>
                  </a:lnTo>
                  <a:lnTo>
                    <a:pt x="15193" y="2153"/>
                  </a:lnTo>
                  <a:lnTo>
                    <a:pt x="15138" y="2165"/>
                  </a:lnTo>
                  <a:lnTo>
                    <a:pt x="15083" y="2177"/>
                  </a:lnTo>
                  <a:lnTo>
                    <a:pt x="15025" y="2191"/>
                  </a:lnTo>
                  <a:lnTo>
                    <a:pt x="14968" y="2205"/>
                  </a:lnTo>
                  <a:lnTo>
                    <a:pt x="14910" y="2222"/>
                  </a:lnTo>
                  <a:lnTo>
                    <a:pt x="14852" y="2238"/>
                  </a:lnTo>
                  <a:lnTo>
                    <a:pt x="14794" y="2255"/>
                  </a:lnTo>
                  <a:lnTo>
                    <a:pt x="14736" y="2272"/>
                  </a:lnTo>
                  <a:lnTo>
                    <a:pt x="14621" y="2307"/>
                  </a:lnTo>
                  <a:lnTo>
                    <a:pt x="14509" y="2345"/>
                  </a:lnTo>
                  <a:lnTo>
                    <a:pt x="14402" y="2381"/>
                  </a:lnTo>
                  <a:lnTo>
                    <a:pt x="14300" y="2418"/>
                  </a:lnTo>
                  <a:lnTo>
                    <a:pt x="14284" y="2300"/>
                  </a:lnTo>
                  <a:lnTo>
                    <a:pt x="14267" y="2185"/>
                  </a:lnTo>
                  <a:lnTo>
                    <a:pt x="14249" y="2073"/>
                  </a:lnTo>
                  <a:lnTo>
                    <a:pt x="14230" y="1963"/>
                  </a:lnTo>
                  <a:lnTo>
                    <a:pt x="14209" y="1855"/>
                  </a:lnTo>
                  <a:lnTo>
                    <a:pt x="14187" y="1749"/>
                  </a:lnTo>
                  <a:lnTo>
                    <a:pt x="14164" y="1645"/>
                  </a:lnTo>
                  <a:lnTo>
                    <a:pt x="14140" y="1544"/>
                  </a:lnTo>
                  <a:lnTo>
                    <a:pt x="14116" y="1445"/>
                  </a:lnTo>
                  <a:lnTo>
                    <a:pt x="14091" y="1350"/>
                  </a:lnTo>
                  <a:lnTo>
                    <a:pt x="14065" y="1256"/>
                  </a:lnTo>
                  <a:lnTo>
                    <a:pt x="14037" y="1166"/>
                  </a:lnTo>
                  <a:lnTo>
                    <a:pt x="14009" y="1078"/>
                  </a:lnTo>
                  <a:lnTo>
                    <a:pt x="13981" y="994"/>
                  </a:lnTo>
                  <a:lnTo>
                    <a:pt x="13952" y="912"/>
                  </a:lnTo>
                  <a:lnTo>
                    <a:pt x="13922" y="833"/>
                  </a:lnTo>
                  <a:lnTo>
                    <a:pt x="13892" y="757"/>
                  </a:lnTo>
                  <a:lnTo>
                    <a:pt x="13861" y="684"/>
                  </a:lnTo>
                  <a:lnTo>
                    <a:pt x="13830" y="615"/>
                  </a:lnTo>
                  <a:lnTo>
                    <a:pt x="13799" y="548"/>
                  </a:lnTo>
                  <a:lnTo>
                    <a:pt x="13766" y="485"/>
                  </a:lnTo>
                  <a:lnTo>
                    <a:pt x="13735" y="424"/>
                  </a:lnTo>
                  <a:lnTo>
                    <a:pt x="13703" y="368"/>
                  </a:lnTo>
                  <a:lnTo>
                    <a:pt x="13669" y="315"/>
                  </a:lnTo>
                  <a:lnTo>
                    <a:pt x="13637" y="266"/>
                  </a:lnTo>
                  <a:lnTo>
                    <a:pt x="13604" y="219"/>
                  </a:lnTo>
                  <a:lnTo>
                    <a:pt x="13572" y="177"/>
                  </a:lnTo>
                  <a:lnTo>
                    <a:pt x="13538" y="138"/>
                  </a:lnTo>
                  <a:lnTo>
                    <a:pt x="13506" y="103"/>
                  </a:lnTo>
                  <a:lnTo>
                    <a:pt x="13473" y="73"/>
                  </a:lnTo>
                  <a:lnTo>
                    <a:pt x="13441" y="45"/>
                  </a:lnTo>
                  <a:lnTo>
                    <a:pt x="13408" y="22"/>
                  </a:lnTo>
                  <a:lnTo>
                    <a:pt x="13345" y="6"/>
                  </a:lnTo>
                  <a:lnTo>
                    <a:pt x="13218" y="0"/>
                  </a:lnTo>
                  <a:lnTo>
                    <a:pt x="13030" y="3"/>
                  </a:lnTo>
                  <a:lnTo>
                    <a:pt x="12788" y="14"/>
                  </a:lnTo>
                  <a:lnTo>
                    <a:pt x="12495" y="32"/>
                  </a:lnTo>
                  <a:lnTo>
                    <a:pt x="12154" y="59"/>
                  </a:lnTo>
                  <a:lnTo>
                    <a:pt x="11771" y="91"/>
                  </a:lnTo>
                  <a:lnTo>
                    <a:pt x="11350" y="130"/>
                  </a:lnTo>
                  <a:lnTo>
                    <a:pt x="10894" y="175"/>
                  </a:lnTo>
                  <a:lnTo>
                    <a:pt x="10410" y="224"/>
                  </a:lnTo>
                  <a:lnTo>
                    <a:pt x="9899" y="279"/>
                  </a:lnTo>
                  <a:lnTo>
                    <a:pt x="9367" y="338"/>
                  </a:lnTo>
                  <a:lnTo>
                    <a:pt x="8818" y="399"/>
                  </a:lnTo>
                  <a:lnTo>
                    <a:pt x="8258" y="465"/>
                  </a:lnTo>
                  <a:lnTo>
                    <a:pt x="7688" y="533"/>
                  </a:lnTo>
                  <a:lnTo>
                    <a:pt x="7114" y="602"/>
                  </a:lnTo>
                  <a:lnTo>
                    <a:pt x="6541" y="674"/>
                  </a:lnTo>
                  <a:lnTo>
                    <a:pt x="5972" y="746"/>
                  </a:lnTo>
                  <a:lnTo>
                    <a:pt x="5413" y="819"/>
                  </a:lnTo>
                  <a:lnTo>
                    <a:pt x="4867" y="892"/>
                  </a:lnTo>
                  <a:lnTo>
                    <a:pt x="4337" y="964"/>
                  </a:lnTo>
                  <a:lnTo>
                    <a:pt x="3830" y="1035"/>
                  </a:lnTo>
                  <a:lnTo>
                    <a:pt x="3349" y="1105"/>
                  </a:lnTo>
                  <a:lnTo>
                    <a:pt x="2898" y="1172"/>
                  </a:lnTo>
                  <a:lnTo>
                    <a:pt x="2481" y="1237"/>
                  </a:lnTo>
                  <a:lnTo>
                    <a:pt x="2104" y="1299"/>
                  </a:lnTo>
                  <a:lnTo>
                    <a:pt x="1769" y="1357"/>
                  </a:lnTo>
                  <a:lnTo>
                    <a:pt x="1482" y="1411"/>
                  </a:lnTo>
                  <a:lnTo>
                    <a:pt x="1247" y="1459"/>
                  </a:lnTo>
                  <a:lnTo>
                    <a:pt x="1067" y="1504"/>
                  </a:lnTo>
                  <a:lnTo>
                    <a:pt x="949" y="1541"/>
                  </a:lnTo>
                  <a:lnTo>
                    <a:pt x="894" y="1574"/>
                  </a:lnTo>
                  <a:lnTo>
                    <a:pt x="710" y="1842"/>
                  </a:lnTo>
                  <a:lnTo>
                    <a:pt x="549" y="2115"/>
                  </a:lnTo>
                  <a:lnTo>
                    <a:pt x="412" y="2392"/>
                  </a:lnTo>
                  <a:lnTo>
                    <a:pt x="297" y="2671"/>
                  </a:lnTo>
                  <a:lnTo>
                    <a:pt x="203" y="2953"/>
                  </a:lnTo>
                  <a:lnTo>
                    <a:pt x="127" y="3236"/>
                  </a:lnTo>
                  <a:lnTo>
                    <a:pt x="71" y="3519"/>
                  </a:lnTo>
                  <a:lnTo>
                    <a:pt x="31" y="3801"/>
                  </a:lnTo>
                  <a:lnTo>
                    <a:pt x="8" y="4083"/>
                  </a:lnTo>
                  <a:lnTo>
                    <a:pt x="0" y="4362"/>
                  </a:lnTo>
                  <a:lnTo>
                    <a:pt x="6" y="4638"/>
                  </a:lnTo>
                  <a:lnTo>
                    <a:pt x="25" y="4911"/>
                  </a:lnTo>
                  <a:lnTo>
                    <a:pt x="55" y="5178"/>
                  </a:lnTo>
                  <a:lnTo>
                    <a:pt x="97" y="5441"/>
                  </a:lnTo>
                  <a:lnTo>
                    <a:pt x="147" y="5696"/>
                  </a:lnTo>
                  <a:lnTo>
                    <a:pt x="207" y="5946"/>
                  </a:lnTo>
                  <a:lnTo>
                    <a:pt x="272" y="6186"/>
                  </a:lnTo>
                  <a:lnTo>
                    <a:pt x="345" y="6419"/>
                  </a:lnTo>
                  <a:lnTo>
                    <a:pt x="422" y="6642"/>
                  </a:lnTo>
                  <a:lnTo>
                    <a:pt x="504" y="6855"/>
                  </a:lnTo>
                  <a:lnTo>
                    <a:pt x="588" y="7056"/>
                  </a:lnTo>
                  <a:lnTo>
                    <a:pt x="673" y="7245"/>
                  </a:lnTo>
                  <a:lnTo>
                    <a:pt x="760" y="7421"/>
                  </a:lnTo>
                  <a:lnTo>
                    <a:pt x="846" y="7583"/>
                  </a:lnTo>
                  <a:lnTo>
                    <a:pt x="929" y="7732"/>
                  </a:lnTo>
                  <a:lnTo>
                    <a:pt x="1011" y="7864"/>
                  </a:lnTo>
                  <a:lnTo>
                    <a:pt x="1088" y="7981"/>
                  </a:lnTo>
                  <a:lnTo>
                    <a:pt x="1160" y="8082"/>
                  </a:lnTo>
                  <a:lnTo>
                    <a:pt x="1226" y="8163"/>
                  </a:lnTo>
                  <a:lnTo>
                    <a:pt x="1284" y="8226"/>
                  </a:lnTo>
                  <a:lnTo>
                    <a:pt x="1335" y="8271"/>
                  </a:lnTo>
                  <a:lnTo>
                    <a:pt x="1375" y="8294"/>
                  </a:lnTo>
                  <a:lnTo>
                    <a:pt x="1441" y="8309"/>
                  </a:lnTo>
                  <a:lnTo>
                    <a:pt x="1565" y="8326"/>
                  </a:lnTo>
                  <a:lnTo>
                    <a:pt x="1745" y="8345"/>
                  </a:lnTo>
                  <a:lnTo>
                    <a:pt x="1974" y="8368"/>
                  </a:lnTo>
                  <a:lnTo>
                    <a:pt x="2251" y="8392"/>
                  </a:lnTo>
                  <a:lnTo>
                    <a:pt x="2569" y="8417"/>
                  </a:lnTo>
                  <a:lnTo>
                    <a:pt x="2927" y="8444"/>
                  </a:lnTo>
                  <a:lnTo>
                    <a:pt x="3319" y="8474"/>
                  </a:lnTo>
                  <a:lnTo>
                    <a:pt x="3744" y="8503"/>
                  </a:lnTo>
                  <a:lnTo>
                    <a:pt x="4194" y="8533"/>
                  </a:lnTo>
                  <a:lnTo>
                    <a:pt x="4667" y="8564"/>
                  </a:lnTo>
                  <a:lnTo>
                    <a:pt x="5160" y="8594"/>
                  </a:lnTo>
                  <a:lnTo>
                    <a:pt x="5668" y="8625"/>
                  </a:lnTo>
                  <a:lnTo>
                    <a:pt x="6187" y="8656"/>
                  </a:lnTo>
                  <a:lnTo>
                    <a:pt x="6713" y="8685"/>
                  </a:lnTo>
                  <a:lnTo>
                    <a:pt x="7242" y="8713"/>
                  </a:lnTo>
                  <a:lnTo>
                    <a:pt x="7772" y="8740"/>
                  </a:lnTo>
                  <a:lnTo>
                    <a:pt x="8297" y="8766"/>
                  </a:lnTo>
                  <a:lnTo>
                    <a:pt x="8813" y="8789"/>
                  </a:lnTo>
                  <a:lnTo>
                    <a:pt x="9316" y="8811"/>
                  </a:lnTo>
                  <a:lnTo>
                    <a:pt x="9804" y="8830"/>
                  </a:lnTo>
                  <a:lnTo>
                    <a:pt x="10271" y="8848"/>
                  </a:lnTo>
                  <a:lnTo>
                    <a:pt x="10714" y="8861"/>
                  </a:lnTo>
                  <a:lnTo>
                    <a:pt x="11128" y="8872"/>
                  </a:lnTo>
                  <a:lnTo>
                    <a:pt x="11511" y="8879"/>
                  </a:lnTo>
                  <a:lnTo>
                    <a:pt x="11858" y="8883"/>
                  </a:lnTo>
                  <a:lnTo>
                    <a:pt x="12165" y="8882"/>
                  </a:lnTo>
                  <a:lnTo>
                    <a:pt x="12428" y="8877"/>
                  </a:lnTo>
                  <a:lnTo>
                    <a:pt x="12642" y="8868"/>
                  </a:lnTo>
                  <a:lnTo>
                    <a:pt x="12806" y="8854"/>
                  </a:lnTo>
                  <a:lnTo>
                    <a:pt x="12913" y="8834"/>
                  </a:lnTo>
                  <a:lnTo>
                    <a:pt x="12962" y="8809"/>
                  </a:lnTo>
                  <a:lnTo>
                    <a:pt x="13007" y="8734"/>
                  </a:lnTo>
                  <a:lnTo>
                    <a:pt x="13053" y="8659"/>
                  </a:lnTo>
                  <a:lnTo>
                    <a:pt x="13096" y="8583"/>
                  </a:lnTo>
                  <a:lnTo>
                    <a:pt x="13139" y="8507"/>
                  </a:lnTo>
                  <a:lnTo>
                    <a:pt x="13182" y="8431"/>
                  </a:lnTo>
                  <a:lnTo>
                    <a:pt x="13223" y="8354"/>
                  </a:lnTo>
                  <a:lnTo>
                    <a:pt x="13263" y="8279"/>
                  </a:lnTo>
                  <a:lnTo>
                    <a:pt x="13303" y="8202"/>
                  </a:lnTo>
                  <a:lnTo>
                    <a:pt x="13342" y="8126"/>
                  </a:lnTo>
                  <a:lnTo>
                    <a:pt x="13380" y="8049"/>
                  </a:lnTo>
                  <a:lnTo>
                    <a:pt x="13417" y="7972"/>
                  </a:lnTo>
                  <a:lnTo>
                    <a:pt x="13454" y="7896"/>
                  </a:lnTo>
                  <a:lnTo>
                    <a:pt x="13489" y="7819"/>
                  </a:lnTo>
                  <a:lnTo>
                    <a:pt x="13523" y="7742"/>
                  </a:lnTo>
                  <a:lnTo>
                    <a:pt x="13558" y="7664"/>
                  </a:lnTo>
                  <a:lnTo>
                    <a:pt x="13591" y="7587"/>
                  </a:lnTo>
                  <a:lnTo>
                    <a:pt x="13623" y="7510"/>
                  </a:lnTo>
                  <a:lnTo>
                    <a:pt x="13654" y="7433"/>
                  </a:lnTo>
                  <a:lnTo>
                    <a:pt x="13686" y="7356"/>
                  </a:lnTo>
                  <a:lnTo>
                    <a:pt x="13715" y="7279"/>
                  </a:lnTo>
                  <a:lnTo>
                    <a:pt x="13745" y="7201"/>
                  </a:lnTo>
                  <a:lnTo>
                    <a:pt x="13773" y="7124"/>
                  </a:lnTo>
                  <a:lnTo>
                    <a:pt x="13801" y="7047"/>
                  </a:lnTo>
                  <a:lnTo>
                    <a:pt x="13828" y="6970"/>
                  </a:lnTo>
                  <a:lnTo>
                    <a:pt x="13854" y="6893"/>
                  </a:lnTo>
                  <a:lnTo>
                    <a:pt x="13880" y="6815"/>
                  </a:lnTo>
                  <a:lnTo>
                    <a:pt x="13904" y="6738"/>
                  </a:lnTo>
                  <a:lnTo>
                    <a:pt x="13929" y="6661"/>
                  </a:lnTo>
                  <a:lnTo>
                    <a:pt x="13952" y="6585"/>
                  </a:lnTo>
                  <a:lnTo>
                    <a:pt x="13975" y="6508"/>
                  </a:lnTo>
                  <a:lnTo>
                    <a:pt x="13997" y="6431"/>
                  </a:lnTo>
                  <a:lnTo>
                    <a:pt x="14018" y="6354"/>
                  </a:lnTo>
                  <a:lnTo>
                    <a:pt x="14106" y="6375"/>
                  </a:lnTo>
                  <a:lnTo>
                    <a:pt x="14202" y="6399"/>
                  </a:lnTo>
                  <a:lnTo>
                    <a:pt x="14305" y="6423"/>
                  </a:lnTo>
                  <a:lnTo>
                    <a:pt x="14411" y="6447"/>
                  </a:lnTo>
                  <a:lnTo>
                    <a:pt x="14521" y="6470"/>
                  </a:lnTo>
                  <a:lnTo>
                    <a:pt x="14633" y="6494"/>
                  </a:lnTo>
                  <a:lnTo>
                    <a:pt x="14745" y="6515"/>
                  </a:lnTo>
                  <a:lnTo>
                    <a:pt x="14855" y="6534"/>
                  </a:lnTo>
                  <a:lnTo>
                    <a:pt x="14908" y="6542"/>
                  </a:lnTo>
                  <a:lnTo>
                    <a:pt x="14961" y="6550"/>
                  </a:lnTo>
                  <a:lnTo>
                    <a:pt x="15012" y="6557"/>
                  </a:lnTo>
                  <a:lnTo>
                    <a:pt x="15063" y="6562"/>
                  </a:lnTo>
                  <a:lnTo>
                    <a:pt x="15110" y="6567"/>
                  </a:lnTo>
                  <a:lnTo>
                    <a:pt x="15156" y="6572"/>
                  </a:lnTo>
                  <a:lnTo>
                    <a:pt x="15201" y="6575"/>
                  </a:lnTo>
                  <a:lnTo>
                    <a:pt x="15243" y="6577"/>
                  </a:lnTo>
                  <a:lnTo>
                    <a:pt x="15282" y="6577"/>
                  </a:lnTo>
                  <a:lnTo>
                    <a:pt x="15319" y="6576"/>
                  </a:lnTo>
                  <a:lnTo>
                    <a:pt x="15353" y="6573"/>
                  </a:lnTo>
                  <a:lnTo>
                    <a:pt x="15384" y="6569"/>
                  </a:lnTo>
                  <a:lnTo>
                    <a:pt x="15411" y="6563"/>
                  </a:lnTo>
                  <a:lnTo>
                    <a:pt x="15434" y="6555"/>
                  </a:lnTo>
                  <a:lnTo>
                    <a:pt x="15455" y="6546"/>
                  </a:lnTo>
                  <a:lnTo>
                    <a:pt x="15472" y="6536"/>
                  </a:lnTo>
                  <a:lnTo>
                    <a:pt x="15493" y="6514"/>
                  </a:lnTo>
                  <a:lnTo>
                    <a:pt x="15518" y="6483"/>
                  </a:lnTo>
                  <a:lnTo>
                    <a:pt x="15547" y="6440"/>
                  </a:lnTo>
                  <a:lnTo>
                    <a:pt x="15580" y="6389"/>
                  </a:lnTo>
                  <a:lnTo>
                    <a:pt x="15614" y="6327"/>
                  </a:lnTo>
                  <a:lnTo>
                    <a:pt x="15650" y="6256"/>
                  </a:lnTo>
                  <a:lnTo>
                    <a:pt x="15689" y="6176"/>
                  </a:lnTo>
                  <a:lnTo>
                    <a:pt x="15728" y="6087"/>
                  </a:lnTo>
                  <a:lnTo>
                    <a:pt x="15767" y="5991"/>
                  </a:lnTo>
                  <a:lnTo>
                    <a:pt x="15807" y="5887"/>
                  </a:lnTo>
                  <a:lnTo>
                    <a:pt x="15847" y="5775"/>
                  </a:lnTo>
                  <a:lnTo>
                    <a:pt x="15886" y="5655"/>
                  </a:lnTo>
                  <a:lnTo>
                    <a:pt x="15923" y="5529"/>
                  </a:lnTo>
                  <a:lnTo>
                    <a:pt x="15960" y="5396"/>
                  </a:lnTo>
                  <a:lnTo>
                    <a:pt x="15993" y="5257"/>
                  </a:lnTo>
                  <a:lnTo>
                    <a:pt x="16024" y="5111"/>
                  </a:lnTo>
                  <a:lnTo>
                    <a:pt x="16052" y="4959"/>
                  </a:lnTo>
                  <a:lnTo>
                    <a:pt x="16077" y="4803"/>
                  </a:lnTo>
                  <a:lnTo>
                    <a:pt x="16097" y="4640"/>
                  </a:lnTo>
                  <a:lnTo>
                    <a:pt x="16112" y="4474"/>
                  </a:lnTo>
                  <a:lnTo>
                    <a:pt x="16123" y="4303"/>
                  </a:lnTo>
                  <a:lnTo>
                    <a:pt x="16128" y="4128"/>
                  </a:lnTo>
                  <a:lnTo>
                    <a:pt x="16127" y="3949"/>
                  </a:lnTo>
                  <a:lnTo>
                    <a:pt x="16119" y="3766"/>
                  </a:lnTo>
                  <a:lnTo>
                    <a:pt x="16105" y="3580"/>
                  </a:lnTo>
                  <a:lnTo>
                    <a:pt x="16083" y="3391"/>
                  </a:lnTo>
                  <a:lnTo>
                    <a:pt x="16052" y="3200"/>
                  </a:lnTo>
                  <a:lnTo>
                    <a:pt x="16015" y="3006"/>
                  </a:lnTo>
                  <a:lnTo>
                    <a:pt x="15968" y="2811"/>
                  </a:lnTo>
                  <a:lnTo>
                    <a:pt x="15911" y="2614"/>
                  </a:lnTo>
                  <a:lnTo>
                    <a:pt x="15846" y="2415"/>
                  </a:lnTo>
                  <a:lnTo>
                    <a:pt x="15769" y="22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7473337" y="3339401"/>
              <a:ext cx="349251" cy="406400"/>
            </a:xfrm>
            <a:custGeom>
              <a:avLst/>
              <a:gdLst>
                <a:gd name="T0" fmla="*/ 2317 w 13859"/>
                <a:gd name="T1" fmla="*/ 8004 h 16128"/>
                <a:gd name="T2" fmla="*/ 1967 w 13859"/>
                <a:gd name="T3" fmla="*/ 8285 h 16128"/>
                <a:gd name="T4" fmla="*/ 1694 w 13859"/>
                <a:gd name="T5" fmla="*/ 8189 h 16128"/>
                <a:gd name="T6" fmla="*/ 1481 w 13859"/>
                <a:gd name="T7" fmla="*/ 8207 h 16128"/>
                <a:gd name="T8" fmla="*/ 1015 w 13859"/>
                <a:gd name="T9" fmla="*/ 8838 h 16128"/>
                <a:gd name="T10" fmla="*/ 404 w 13859"/>
                <a:gd name="T11" fmla="*/ 10161 h 16128"/>
                <a:gd name="T12" fmla="*/ 18 w 13859"/>
                <a:gd name="T13" fmla="*/ 11295 h 16128"/>
                <a:gd name="T14" fmla="*/ 40 w 13859"/>
                <a:gd name="T15" fmla="*/ 11571 h 16128"/>
                <a:gd name="T16" fmla="*/ 184 w 13859"/>
                <a:gd name="T17" fmla="*/ 11696 h 16128"/>
                <a:gd name="T18" fmla="*/ 504 w 13859"/>
                <a:gd name="T19" fmla="*/ 11935 h 16128"/>
                <a:gd name="T20" fmla="*/ 429 w 13859"/>
                <a:gd name="T21" fmla="*/ 12718 h 16128"/>
                <a:gd name="T22" fmla="*/ 538 w 13859"/>
                <a:gd name="T23" fmla="*/ 13327 h 16128"/>
                <a:gd name="T24" fmla="*/ 1117 w 13859"/>
                <a:gd name="T25" fmla="*/ 14247 h 16128"/>
                <a:gd name="T26" fmla="*/ 2368 w 13859"/>
                <a:gd name="T27" fmla="*/ 14903 h 16128"/>
                <a:gd name="T28" fmla="*/ 4069 w 13859"/>
                <a:gd name="T29" fmla="*/ 14654 h 16128"/>
                <a:gd name="T30" fmla="*/ 4877 w 13859"/>
                <a:gd name="T31" fmla="*/ 12294 h 16128"/>
                <a:gd name="T32" fmla="*/ 5243 w 13859"/>
                <a:gd name="T33" fmla="*/ 9182 h 16128"/>
                <a:gd name="T34" fmla="*/ 5131 w 13859"/>
                <a:gd name="T35" fmla="*/ 7572 h 16128"/>
                <a:gd name="T36" fmla="*/ 4463 w 13859"/>
                <a:gd name="T37" fmla="*/ 7305 h 16128"/>
                <a:gd name="T38" fmla="*/ 3526 w 13859"/>
                <a:gd name="T39" fmla="*/ 7315 h 16128"/>
                <a:gd name="T40" fmla="*/ 2765 w 13859"/>
                <a:gd name="T41" fmla="*/ 7576 h 16128"/>
                <a:gd name="T42" fmla="*/ 12945 w 13859"/>
                <a:gd name="T43" fmla="*/ 8879 h 16128"/>
                <a:gd name="T44" fmla="*/ 13234 w 13859"/>
                <a:gd name="T45" fmla="*/ 8953 h 16128"/>
                <a:gd name="T46" fmla="*/ 13512 w 13859"/>
                <a:gd name="T47" fmla="*/ 8943 h 16128"/>
                <a:gd name="T48" fmla="*/ 13774 w 13859"/>
                <a:gd name="T49" fmla="*/ 8047 h 16128"/>
                <a:gd name="T50" fmla="*/ 13576 w 13859"/>
                <a:gd name="T51" fmla="*/ 4414 h 16128"/>
                <a:gd name="T52" fmla="*/ 10849 w 13859"/>
                <a:gd name="T53" fmla="*/ 812 h 16128"/>
                <a:gd name="T54" fmla="*/ 4579 w 13859"/>
                <a:gd name="T55" fmla="*/ 323 h 16128"/>
                <a:gd name="T56" fmla="*/ 1107 w 13859"/>
                <a:gd name="T57" fmla="*/ 3063 h 16128"/>
                <a:gd name="T58" fmla="*/ 298 w 13859"/>
                <a:gd name="T59" fmla="*/ 6381 h 16128"/>
                <a:gd name="T60" fmla="*/ 468 w 13859"/>
                <a:gd name="T61" fmla="*/ 7635 h 16128"/>
                <a:gd name="T62" fmla="*/ 669 w 13859"/>
                <a:gd name="T63" fmla="*/ 7694 h 16128"/>
                <a:gd name="T64" fmla="*/ 867 w 13859"/>
                <a:gd name="T65" fmla="*/ 7689 h 16128"/>
                <a:gd name="T66" fmla="*/ 1040 w 13859"/>
                <a:gd name="T67" fmla="*/ 7615 h 16128"/>
                <a:gd name="T68" fmla="*/ 1153 w 13859"/>
                <a:gd name="T69" fmla="*/ 6002 h 16128"/>
                <a:gd name="T70" fmla="*/ 2207 w 13859"/>
                <a:gd name="T71" fmla="*/ 2984 h 16128"/>
                <a:gd name="T72" fmla="*/ 5730 w 13859"/>
                <a:gd name="T73" fmla="*/ 968 h 16128"/>
                <a:gd name="T74" fmla="*/ 11096 w 13859"/>
                <a:gd name="T75" fmla="*/ 2116 h 16128"/>
                <a:gd name="T76" fmla="*/ 12882 w 13859"/>
                <a:gd name="T77" fmla="*/ 5512 h 16128"/>
                <a:gd name="T78" fmla="*/ 12837 w 13859"/>
                <a:gd name="T79" fmla="*/ 8391 h 16128"/>
                <a:gd name="T80" fmla="*/ 12363 w 13859"/>
                <a:gd name="T81" fmla="*/ 9207 h 16128"/>
                <a:gd name="T82" fmla="*/ 12196 w 13859"/>
                <a:gd name="T83" fmla="*/ 9200 h 16128"/>
                <a:gd name="T84" fmla="*/ 11803 w 13859"/>
                <a:gd name="T85" fmla="*/ 8483 h 16128"/>
                <a:gd name="T86" fmla="*/ 11506 w 13859"/>
                <a:gd name="T87" fmla="*/ 8049 h 16128"/>
                <a:gd name="T88" fmla="*/ 11126 w 13859"/>
                <a:gd name="T89" fmla="*/ 7668 h 16128"/>
                <a:gd name="T90" fmla="*/ 10363 w 13859"/>
                <a:gd name="T91" fmla="*/ 7693 h 16128"/>
                <a:gd name="T92" fmla="*/ 9499 w 13859"/>
                <a:gd name="T93" fmla="*/ 8070 h 16128"/>
                <a:gd name="T94" fmla="*/ 8926 w 13859"/>
                <a:gd name="T95" fmla="*/ 8534 h 16128"/>
                <a:gd name="T96" fmla="*/ 8632 w 13859"/>
                <a:gd name="T97" fmla="*/ 10488 h 16128"/>
                <a:gd name="T98" fmla="*/ 8646 w 13859"/>
                <a:gd name="T99" fmla="*/ 13526 h 16128"/>
                <a:gd name="T100" fmla="*/ 9240 w 13859"/>
                <a:gd name="T101" fmla="*/ 15599 h 16128"/>
                <a:gd name="T102" fmla="*/ 11060 w 13859"/>
                <a:gd name="T103" fmla="*/ 16119 h 16128"/>
                <a:gd name="T104" fmla="*/ 12333 w 13859"/>
                <a:gd name="T105" fmla="*/ 15535 h 16128"/>
                <a:gd name="T106" fmla="*/ 12971 w 13859"/>
                <a:gd name="T107" fmla="*/ 14631 h 16128"/>
                <a:gd name="T108" fmla="*/ 13083 w 13859"/>
                <a:gd name="T109" fmla="*/ 14119 h 16128"/>
                <a:gd name="T110" fmla="*/ 13150 w 13859"/>
                <a:gd name="T111" fmla="*/ 13442 h 16128"/>
                <a:gd name="T112" fmla="*/ 13522 w 13859"/>
                <a:gd name="T113" fmla="*/ 13307 h 16128"/>
                <a:gd name="T114" fmla="*/ 13720 w 13859"/>
                <a:gd name="T115" fmla="*/ 13151 h 16128"/>
                <a:gd name="T116" fmla="*/ 13766 w 13859"/>
                <a:gd name="T117" fmla="*/ 12817 h 16128"/>
                <a:gd name="T118" fmla="*/ 13425 w 13859"/>
                <a:gd name="T119" fmla="*/ 11505 h 16128"/>
                <a:gd name="T120" fmla="*/ 12866 w 13859"/>
                <a:gd name="T121" fmla="*/ 9968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59" h="16128">
                  <a:moveTo>
                    <a:pt x="2717" y="7615"/>
                  </a:moveTo>
                  <a:lnTo>
                    <a:pt x="2670" y="7657"/>
                  </a:lnTo>
                  <a:lnTo>
                    <a:pt x="2624" y="7699"/>
                  </a:lnTo>
                  <a:lnTo>
                    <a:pt x="2578" y="7741"/>
                  </a:lnTo>
                  <a:lnTo>
                    <a:pt x="2533" y="7785"/>
                  </a:lnTo>
                  <a:lnTo>
                    <a:pt x="2489" y="7827"/>
                  </a:lnTo>
                  <a:lnTo>
                    <a:pt x="2445" y="7871"/>
                  </a:lnTo>
                  <a:lnTo>
                    <a:pt x="2402" y="7915"/>
                  </a:lnTo>
                  <a:lnTo>
                    <a:pt x="2359" y="7959"/>
                  </a:lnTo>
                  <a:lnTo>
                    <a:pt x="2317" y="8004"/>
                  </a:lnTo>
                  <a:lnTo>
                    <a:pt x="2276" y="8049"/>
                  </a:lnTo>
                  <a:lnTo>
                    <a:pt x="2235" y="8094"/>
                  </a:lnTo>
                  <a:lnTo>
                    <a:pt x="2195" y="8140"/>
                  </a:lnTo>
                  <a:lnTo>
                    <a:pt x="2154" y="8186"/>
                  </a:lnTo>
                  <a:lnTo>
                    <a:pt x="2115" y="8232"/>
                  </a:lnTo>
                  <a:lnTo>
                    <a:pt x="2077" y="8279"/>
                  </a:lnTo>
                  <a:lnTo>
                    <a:pt x="2038" y="8326"/>
                  </a:lnTo>
                  <a:lnTo>
                    <a:pt x="2018" y="8314"/>
                  </a:lnTo>
                  <a:lnTo>
                    <a:pt x="1994" y="8300"/>
                  </a:lnTo>
                  <a:lnTo>
                    <a:pt x="1967" y="8285"/>
                  </a:lnTo>
                  <a:lnTo>
                    <a:pt x="1937" y="8270"/>
                  </a:lnTo>
                  <a:lnTo>
                    <a:pt x="1905" y="8255"/>
                  </a:lnTo>
                  <a:lnTo>
                    <a:pt x="1870" y="8239"/>
                  </a:lnTo>
                  <a:lnTo>
                    <a:pt x="1834" y="8224"/>
                  </a:lnTo>
                  <a:lnTo>
                    <a:pt x="1795" y="8212"/>
                  </a:lnTo>
                  <a:lnTo>
                    <a:pt x="1776" y="8206"/>
                  </a:lnTo>
                  <a:lnTo>
                    <a:pt x="1755" y="8201"/>
                  </a:lnTo>
                  <a:lnTo>
                    <a:pt x="1735" y="8196"/>
                  </a:lnTo>
                  <a:lnTo>
                    <a:pt x="1714" y="8192"/>
                  </a:lnTo>
                  <a:lnTo>
                    <a:pt x="1694" y="8189"/>
                  </a:lnTo>
                  <a:lnTo>
                    <a:pt x="1673" y="8186"/>
                  </a:lnTo>
                  <a:lnTo>
                    <a:pt x="1651" y="8184"/>
                  </a:lnTo>
                  <a:lnTo>
                    <a:pt x="1630" y="8183"/>
                  </a:lnTo>
                  <a:lnTo>
                    <a:pt x="1608" y="8183"/>
                  </a:lnTo>
                  <a:lnTo>
                    <a:pt x="1587" y="8184"/>
                  </a:lnTo>
                  <a:lnTo>
                    <a:pt x="1565" y="8187"/>
                  </a:lnTo>
                  <a:lnTo>
                    <a:pt x="1544" y="8190"/>
                  </a:lnTo>
                  <a:lnTo>
                    <a:pt x="1523" y="8194"/>
                  </a:lnTo>
                  <a:lnTo>
                    <a:pt x="1502" y="8200"/>
                  </a:lnTo>
                  <a:lnTo>
                    <a:pt x="1481" y="8207"/>
                  </a:lnTo>
                  <a:lnTo>
                    <a:pt x="1459" y="8215"/>
                  </a:lnTo>
                  <a:lnTo>
                    <a:pt x="1424" y="8236"/>
                  </a:lnTo>
                  <a:lnTo>
                    <a:pt x="1384" y="8272"/>
                  </a:lnTo>
                  <a:lnTo>
                    <a:pt x="1339" y="8320"/>
                  </a:lnTo>
                  <a:lnTo>
                    <a:pt x="1292" y="8382"/>
                  </a:lnTo>
                  <a:lnTo>
                    <a:pt x="1241" y="8453"/>
                  </a:lnTo>
                  <a:lnTo>
                    <a:pt x="1188" y="8536"/>
                  </a:lnTo>
                  <a:lnTo>
                    <a:pt x="1132" y="8628"/>
                  </a:lnTo>
                  <a:lnTo>
                    <a:pt x="1075" y="8729"/>
                  </a:lnTo>
                  <a:lnTo>
                    <a:pt x="1015" y="8838"/>
                  </a:lnTo>
                  <a:lnTo>
                    <a:pt x="953" y="8954"/>
                  </a:lnTo>
                  <a:lnTo>
                    <a:pt x="892" y="9075"/>
                  </a:lnTo>
                  <a:lnTo>
                    <a:pt x="829" y="9202"/>
                  </a:lnTo>
                  <a:lnTo>
                    <a:pt x="767" y="9333"/>
                  </a:lnTo>
                  <a:lnTo>
                    <a:pt x="704" y="9468"/>
                  </a:lnTo>
                  <a:lnTo>
                    <a:pt x="641" y="9605"/>
                  </a:lnTo>
                  <a:lnTo>
                    <a:pt x="580" y="9744"/>
                  </a:lnTo>
                  <a:lnTo>
                    <a:pt x="520" y="9883"/>
                  </a:lnTo>
                  <a:lnTo>
                    <a:pt x="462" y="10023"/>
                  </a:lnTo>
                  <a:lnTo>
                    <a:pt x="404" y="10161"/>
                  </a:lnTo>
                  <a:lnTo>
                    <a:pt x="349" y="10298"/>
                  </a:lnTo>
                  <a:lnTo>
                    <a:pt x="298" y="10431"/>
                  </a:lnTo>
                  <a:lnTo>
                    <a:pt x="248" y="10561"/>
                  </a:lnTo>
                  <a:lnTo>
                    <a:pt x="203" y="10687"/>
                  </a:lnTo>
                  <a:lnTo>
                    <a:pt x="161" y="10807"/>
                  </a:lnTo>
                  <a:lnTo>
                    <a:pt x="123" y="10921"/>
                  </a:lnTo>
                  <a:lnTo>
                    <a:pt x="89" y="11027"/>
                  </a:lnTo>
                  <a:lnTo>
                    <a:pt x="61" y="11125"/>
                  </a:lnTo>
                  <a:lnTo>
                    <a:pt x="36" y="11215"/>
                  </a:lnTo>
                  <a:lnTo>
                    <a:pt x="18" y="11295"/>
                  </a:lnTo>
                  <a:lnTo>
                    <a:pt x="6" y="11363"/>
                  </a:lnTo>
                  <a:lnTo>
                    <a:pt x="0" y="11421"/>
                  </a:lnTo>
                  <a:lnTo>
                    <a:pt x="0" y="11466"/>
                  </a:lnTo>
                  <a:lnTo>
                    <a:pt x="2" y="11481"/>
                  </a:lnTo>
                  <a:lnTo>
                    <a:pt x="6" y="11497"/>
                  </a:lnTo>
                  <a:lnTo>
                    <a:pt x="10" y="11512"/>
                  </a:lnTo>
                  <a:lnTo>
                    <a:pt x="16" y="11527"/>
                  </a:lnTo>
                  <a:lnTo>
                    <a:pt x="23" y="11542"/>
                  </a:lnTo>
                  <a:lnTo>
                    <a:pt x="31" y="11557"/>
                  </a:lnTo>
                  <a:lnTo>
                    <a:pt x="40" y="11571"/>
                  </a:lnTo>
                  <a:lnTo>
                    <a:pt x="51" y="11584"/>
                  </a:lnTo>
                  <a:lnTo>
                    <a:pt x="62" y="11598"/>
                  </a:lnTo>
                  <a:lnTo>
                    <a:pt x="74" y="11611"/>
                  </a:lnTo>
                  <a:lnTo>
                    <a:pt x="87" y="11623"/>
                  </a:lnTo>
                  <a:lnTo>
                    <a:pt x="101" y="11636"/>
                  </a:lnTo>
                  <a:lnTo>
                    <a:pt x="116" y="11648"/>
                  </a:lnTo>
                  <a:lnTo>
                    <a:pt x="132" y="11661"/>
                  </a:lnTo>
                  <a:lnTo>
                    <a:pt x="148" y="11673"/>
                  </a:lnTo>
                  <a:lnTo>
                    <a:pt x="166" y="11685"/>
                  </a:lnTo>
                  <a:lnTo>
                    <a:pt x="184" y="11696"/>
                  </a:lnTo>
                  <a:lnTo>
                    <a:pt x="203" y="11707"/>
                  </a:lnTo>
                  <a:lnTo>
                    <a:pt x="222" y="11718"/>
                  </a:lnTo>
                  <a:lnTo>
                    <a:pt x="242" y="11728"/>
                  </a:lnTo>
                  <a:lnTo>
                    <a:pt x="284" y="11748"/>
                  </a:lnTo>
                  <a:lnTo>
                    <a:pt x="328" y="11768"/>
                  </a:lnTo>
                  <a:lnTo>
                    <a:pt x="374" y="11787"/>
                  </a:lnTo>
                  <a:lnTo>
                    <a:pt x="421" y="11805"/>
                  </a:lnTo>
                  <a:lnTo>
                    <a:pt x="470" y="11822"/>
                  </a:lnTo>
                  <a:lnTo>
                    <a:pt x="519" y="11839"/>
                  </a:lnTo>
                  <a:lnTo>
                    <a:pt x="504" y="11935"/>
                  </a:lnTo>
                  <a:lnTo>
                    <a:pt x="489" y="12027"/>
                  </a:lnTo>
                  <a:lnTo>
                    <a:pt x="477" y="12118"/>
                  </a:lnTo>
                  <a:lnTo>
                    <a:pt x="466" y="12206"/>
                  </a:lnTo>
                  <a:lnTo>
                    <a:pt x="457" y="12290"/>
                  </a:lnTo>
                  <a:lnTo>
                    <a:pt x="448" y="12370"/>
                  </a:lnTo>
                  <a:lnTo>
                    <a:pt x="441" y="12448"/>
                  </a:lnTo>
                  <a:lnTo>
                    <a:pt x="436" y="12521"/>
                  </a:lnTo>
                  <a:lnTo>
                    <a:pt x="433" y="12591"/>
                  </a:lnTo>
                  <a:lnTo>
                    <a:pt x="430" y="12656"/>
                  </a:lnTo>
                  <a:lnTo>
                    <a:pt x="429" y="12718"/>
                  </a:lnTo>
                  <a:lnTo>
                    <a:pt x="429" y="12774"/>
                  </a:lnTo>
                  <a:lnTo>
                    <a:pt x="431" y="12828"/>
                  </a:lnTo>
                  <a:lnTo>
                    <a:pt x="433" y="12875"/>
                  </a:lnTo>
                  <a:lnTo>
                    <a:pt x="437" y="12920"/>
                  </a:lnTo>
                  <a:lnTo>
                    <a:pt x="442" y="12958"/>
                  </a:lnTo>
                  <a:lnTo>
                    <a:pt x="452" y="13020"/>
                  </a:lnTo>
                  <a:lnTo>
                    <a:pt x="468" y="13090"/>
                  </a:lnTo>
                  <a:lnTo>
                    <a:pt x="486" y="13164"/>
                  </a:lnTo>
                  <a:lnTo>
                    <a:pt x="510" y="13243"/>
                  </a:lnTo>
                  <a:lnTo>
                    <a:pt x="538" y="13327"/>
                  </a:lnTo>
                  <a:lnTo>
                    <a:pt x="571" y="13412"/>
                  </a:lnTo>
                  <a:lnTo>
                    <a:pt x="609" y="13502"/>
                  </a:lnTo>
                  <a:lnTo>
                    <a:pt x="652" y="13594"/>
                  </a:lnTo>
                  <a:lnTo>
                    <a:pt x="701" y="13688"/>
                  </a:lnTo>
                  <a:lnTo>
                    <a:pt x="755" y="13781"/>
                  </a:lnTo>
                  <a:lnTo>
                    <a:pt x="815" y="13876"/>
                  </a:lnTo>
                  <a:lnTo>
                    <a:pt x="881" y="13971"/>
                  </a:lnTo>
                  <a:lnTo>
                    <a:pt x="953" y="14065"/>
                  </a:lnTo>
                  <a:lnTo>
                    <a:pt x="1032" y="14157"/>
                  </a:lnTo>
                  <a:lnTo>
                    <a:pt x="1117" y="14247"/>
                  </a:lnTo>
                  <a:lnTo>
                    <a:pt x="1209" y="14335"/>
                  </a:lnTo>
                  <a:lnTo>
                    <a:pt x="1307" y="14419"/>
                  </a:lnTo>
                  <a:lnTo>
                    <a:pt x="1413" y="14500"/>
                  </a:lnTo>
                  <a:lnTo>
                    <a:pt x="1526" y="14576"/>
                  </a:lnTo>
                  <a:lnTo>
                    <a:pt x="1647" y="14647"/>
                  </a:lnTo>
                  <a:lnTo>
                    <a:pt x="1776" y="14712"/>
                  </a:lnTo>
                  <a:lnTo>
                    <a:pt x="1911" y="14771"/>
                  </a:lnTo>
                  <a:lnTo>
                    <a:pt x="2055" y="14823"/>
                  </a:lnTo>
                  <a:lnTo>
                    <a:pt x="2208" y="14868"/>
                  </a:lnTo>
                  <a:lnTo>
                    <a:pt x="2368" y="14903"/>
                  </a:lnTo>
                  <a:lnTo>
                    <a:pt x="2538" y="14932"/>
                  </a:lnTo>
                  <a:lnTo>
                    <a:pt x="2717" y="14950"/>
                  </a:lnTo>
                  <a:lnTo>
                    <a:pt x="2904" y="14958"/>
                  </a:lnTo>
                  <a:lnTo>
                    <a:pt x="3100" y="14955"/>
                  </a:lnTo>
                  <a:lnTo>
                    <a:pt x="3306" y="14942"/>
                  </a:lnTo>
                  <a:lnTo>
                    <a:pt x="3522" y="14915"/>
                  </a:lnTo>
                  <a:lnTo>
                    <a:pt x="3746" y="14878"/>
                  </a:lnTo>
                  <a:lnTo>
                    <a:pt x="3858" y="14838"/>
                  </a:lnTo>
                  <a:lnTo>
                    <a:pt x="3966" y="14762"/>
                  </a:lnTo>
                  <a:lnTo>
                    <a:pt x="4069" y="14654"/>
                  </a:lnTo>
                  <a:lnTo>
                    <a:pt x="4169" y="14517"/>
                  </a:lnTo>
                  <a:lnTo>
                    <a:pt x="4265" y="14351"/>
                  </a:lnTo>
                  <a:lnTo>
                    <a:pt x="4356" y="14160"/>
                  </a:lnTo>
                  <a:lnTo>
                    <a:pt x="4444" y="13946"/>
                  </a:lnTo>
                  <a:lnTo>
                    <a:pt x="4527" y="13710"/>
                  </a:lnTo>
                  <a:lnTo>
                    <a:pt x="4606" y="13455"/>
                  </a:lnTo>
                  <a:lnTo>
                    <a:pt x="4679" y="13184"/>
                  </a:lnTo>
                  <a:lnTo>
                    <a:pt x="4750" y="12898"/>
                  </a:lnTo>
                  <a:lnTo>
                    <a:pt x="4816" y="12600"/>
                  </a:lnTo>
                  <a:lnTo>
                    <a:pt x="4877" y="12294"/>
                  </a:lnTo>
                  <a:lnTo>
                    <a:pt x="4934" y="11978"/>
                  </a:lnTo>
                  <a:lnTo>
                    <a:pt x="4986" y="11659"/>
                  </a:lnTo>
                  <a:lnTo>
                    <a:pt x="5035" y="11335"/>
                  </a:lnTo>
                  <a:lnTo>
                    <a:pt x="5078" y="11011"/>
                  </a:lnTo>
                  <a:lnTo>
                    <a:pt x="5118" y="10689"/>
                  </a:lnTo>
                  <a:lnTo>
                    <a:pt x="5152" y="10371"/>
                  </a:lnTo>
                  <a:lnTo>
                    <a:pt x="5181" y="10059"/>
                  </a:lnTo>
                  <a:lnTo>
                    <a:pt x="5206" y="9755"/>
                  </a:lnTo>
                  <a:lnTo>
                    <a:pt x="5227" y="9462"/>
                  </a:lnTo>
                  <a:lnTo>
                    <a:pt x="5243" y="9182"/>
                  </a:lnTo>
                  <a:lnTo>
                    <a:pt x="5253" y="8917"/>
                  </a:lnTo>
                  <a:lnTo>
                    <a:pt x="5260" y="8669"/>
                  </a:lnTo>
                  <a:lnTo>
                    <a:pt x="5261" y="8441"/>
                  </a:lnTo>
                  <a:lnTo>
                    <a:pt x="5257" y="8235"/>
                  </a:lnTo>
                  <a:lnTo>
                    <a:pt x="5249" y="8054"/>
                  </a:lnTo>
                  <a:lnTo>
                    <a:pt x="5236" y="7899"/>
                  </a:lnTo>
                  <a:lnTo>
                    <a:pt x="5218" y="7773"/>
                  </a:lnTo>
                  <a:lnTo>
                    <a:pt x="5193" y="7677"/>
                  </a:lnTo>
                  <a:lnTo>
                    <a:pt x="5165" y="7615"/>
                  </a:lnTo>
                  <a:lnTo>
                    <a:pt x="5131" y="7572"/>
                  </a:lnTo>
                  <a:lnTo>
                    <a:pt x="5089" y="7533"/>
                  </a:lnTo>
                  <a:lnTo>
                    <a:pt x="5041" y="7495"/>
                  </a:lnTo>
                  <a:lnTo>
                    <a:pt x="4985" y="7461"/>
                  </a:lnTo>
                  <a:lnTo>
                    <a:pt x="4925" y="7431"/>
                  </a:lnTo>
                  <a:lnTo>
                    <a:pt x="4859" y="7403"/>
                  </a:lnTo>
                  <a:lnTo>
                    <a:pt x="4787" y="7378"/>
                  </a:lnTo>
                  <a:lnTo>
                    <a:pt x="4713" y="7355"/>
                  </a:lnTo>
                  <a:lnTo>
                    <a:pt x="4633" y="7335"/>
                  </a:lnTo>
                  <a:lnTo>
                    <a:pt x="4550" y="7319"/>
                  </a:lnTo>
                  <a:lnTo>
                    <a:pt x="4463" y="7305"/>
                  </a:lnTo>
                  <a:lnTo>
                    <a:pt x="4374" y="7294"/>
                  </a:lnTo>
                  <a:lnTo>
                    <a:pt x="4283" y="7286"/>
                  </a:lnTo>
                  <a:lnTo>
                    <a:pt x="4190" y="7280"/>
                  </a:lnTo>
                  <a:lnTo>
                    <a:pt x="4095" y="7277"/>
                  </a:lnTo>
                  <a:lnTo>
                    <a:pt x="4001" y="7277"/>
                  </a:lnTo>
                  <a:lnTo>
                    <a:pt x="3905" y="7280"/>
                  </a:lnTo>
                  <a:lnTo>
                    <a:pt x="3809" y="7285"/>
                  </a:lnTo>
                  <a:lnTo>
                    <a:pt x="3714" y="7292"/>
                  </a:lnTo>
                  <a:lnTo>
                    <a:pt x="3619" y="7302"/>
                  </a:lnTo>
                  <a:lnTo>
                    <a:pt x="3526" y="7315"/>
                  </a:lnTo>
                  <a:lnTo>
                    <a:pt x="3435" y="7330"/>
                  </a:lnTo>
                  <a:lnTo>
                    <a:pt x="3345" y="7347"/>
                  </a:lnTo>
                  <a:lnTo>
                    <a:pt x="3259" y="7367"/>
                  </a:lnTo>
                  <a:lnTo>
                    <a:pt x="3175" y="7391"/>
                  </a:lnTo>
                  <a:lnTo>
                    <a:pt x="3096" y="7416"/>
                  </a:lnTo>
                  <a:lnTo>
                    <a:pt x="3020" y="7443"/>
                  </a:lnTo>
                  <a:lnTo>
                    <a:pt x="2948" y="7472"/>
                  </a:lnTo>
                  <a:lnTo>
                    <a:pt x="2883" y="7505"/>
                  </a:lnTo>
                  <a:lnTo>
                    <a:pt x="2821" y="7540"/>
                  </a:lnTo>
                  <a:lnTo>
                    <a:pt x="2765" y="7576"/>
                  </a:lnTo>
                  <a:lnTo>
                    <a:pt x="2717" y="7615"/>
                  </a:lnTo>
                  <a:close/>
                  <a:moveTo>
                    <a:pt x="12800" y="8775"/>
                  </a:moveTo>
                  <a:lnTo>
                    <a:pt x="12812" y="8789"/>
                  </a:lnTo>
                  <a:lnTo>
                    <a:pt x="12825" y="8804"/>
                  </a:lnTo>
                  <a:lnTo>
                    <a:pt x="12840" y="8818"/>
                  </a:lnTo>
                  <a:lnTo>
                    <a:pt x="12858" y="8831"/>
                  </a:lnTo>
                  <a:lnTo>
                    <a:pt x="12877" y="8844"/>
                  </a:lnTo>
                  <a:lnTo>
                    <a:pt x="12899" y="8856"/>
                  </a:lnTo>
                  <a:lnTo>
                    <a:pt x="12922" y="8868"/>
                  </a:lnTo>
                  <a:lnTo>
                    <a:pt x="12945" y="8879"/>
                  </a:lnTo>
                  <a:lnTo>
                    <a:pt x="12971" y="8890"/>
                  </a:lnTo>
                  <a:lnTo>
                    <a:pt x="12997" y="8900"/>
                  </a:lnTo>
                  <a:lnTo>
                    <a:pt x="13025" y="8909"/>
                  </a:lnTo>
                  <a:lnTo>
                    <a:pt x="13053" y="8918"/>
                  </a:lnTo>
                  <a:lnTo>
                    <a:pt x="13082" y="8926"/>
                  </a:lnTo>
                  <a:lnTo>
                    <a:pt x="13113" y="8933"/>
                  </a:lnTo>
                  <a:lnTo>
                    <a:pt x="13142" y="8939"/>
                  </a:lnTo>
                  <a:lnTo>
                    <a:pt x="13173" y="8945"/>
                  </a:lnTo>
                  <a:lnTo>
                    <a:pt x="13204" y="8949"/>
                  </a:lnTo>
                  <a:lnTo>
                    <a:pt x="13234" y="8953"/>
                  </a:lnTo>
                  <a:lnTo>
                    <a:pt x="13265" y="8956"/>
                  </a:lnTo>
                  <a:lnTo>
                    <a:pt x="13295" y="8959"/>
                  </a:lnTo>
                  <a:lnTo>
                    <a:pt x="13325" y="8960"/>
                  </a:lnTo>
                  <a:lnTo>
                    <a:pt x="13354" y="8960"/>
                  </a:lnTo>
                  <a:lnTo>
                    <a:pt x="13383" y="8960"/>
                  </a:lnTo>
                  <a:lnTo>
                    <a:pt x="13411" y="8959"/>
                  </a:lnTo>
                  <a:lnTo>
                    <a:pt x="13438" y="8956"/>
                  </a:lnTo>
                  <a:lnTo>
                    <a:pt x="13464" y="8953"/>
                  </a:lnTo>
                  <a:lnTo>
                    <a:pt x="13488" y="8949"/>
                  </a:lnTo>
                  <a:lnTo>
                    <a:pt x="13512" y="8943"/>
                  </a:lnTo>
                  <a:lnTo>
                    <a:pt x="13534" y="8937"/>
                  </a:lnTo>
                  <a:lnTo>
                    <a:pt x="13553" y="8929"/>
                  </a:lnTo>
                  <a:lnTo>
                    <a:pt x="13572" y="8921"/>
                  </a:lnTo>
                  <a:lnTo>
                    <a:pt x="13588" y="8911"/>
                  </a:lnTo>
                  <a:lnTo>
                    <a:pt x="13608" y="8875"/>
                  </a:lnTo>
                  <a:lnTo>
                    <a:pt x="13635" y="8792"/>
                  </a:lnTo>
                  <a:lnTo>
                    <a:pt x="13667" y="8665"/>
                  </a:lnTo>
                  <a:lnTo>
                    <a:pt x="13703" y="8495"/>
                  </a:lnTo>
                  <a:lnTo>
                    <a:pt x="13740" y="8289"/>
                  </a:lnTo>
                  <a:lnTo>
                    <a:pt x="13774" y="8047"/>
                  </a:lnTo>
                  <a:lnTo>
                    <a:pt x="13806" y="7774"/>
                  </a:lnTo>
                  <a:lnTo>
                    <a:pt x="13832" y="7471"/>
                  </a:lnTo>
                  <a:lnTo>
                    <a:pt x="13851" y="7144"/>
                  </a:lnTo>
                  <a:lnTo>
                    <a:pt x="13859" y="6795"/>
                  </a:lnTo>
                  <a:lnTo>
                    <a:pt x="13855" y="6426"/>
                  </a:lnTo>
                  <a:lnTo>
                    <a:pt x="13837" y="6042"/>
                  </a:lnTo>
                  <a:lnTo>
                    <a:pt x="13801" y="5646"/>
                  </a:lnTo>
                  <a:lnTo>
                    <a:pt x="13748" y="5241"/>
                  </a:lnTo>
                  <a:lnTo>
                    <a:pt x="13673" y="4828"/>
                  </a:lnTo>
                  <a:lnTo>
                    <a:pt x="13576" y="4414"/>
                  </a:lnTo>
                  <a:lnTo>
                    <a:pt x="13453" y="4000"/>
                  </a:lnTo>
                  <a:lnTo>
                    <a:pt x="13302" y="3588"/>
                  </a:lnTo>
                  <a:lnTo>
                    <a:pt x="13123" y="3184"/>
                  </a:lnTo>
                  <a:lnTo>
                    <a:pt x="12911" y="2790"/>
                  </a:lnTo>
                  <a:lnTo>
                    <a:pt x="12665" y="2409"/>
                  </a:lnTo>
                  <a:lnTo>
                    <a:pt x="12382" y="2044"/>
                  </a:lnTo>
                  <a:lnTo>
                    <a:pt x="12062" y="1699"/>
                  </a:lnTo>
                  <a:lnTo>
                    <a:pt x="11702" y="1377"/>
                  </a:lnTo>
                  <a:lnTo>
                    <a:pt x="11298" y="1081"/>
                  </a:lnTo>
                  <a:lnTo>
                    <a:pt x="10849" y="812"/>
                  </a:lnTo>
                  <a:lnTo>
                    <a:pt x="10353" y="578"/>
                  </a:lnTo>
                  <a:lnTo>
                    <a:pt x="9809" y="378"/>
                  </a:lnTo>
                  <a:lnTo>
                    <a:pt x="9212" y="218"/>
                  </a:lnTo>
                  <a:lnTo>
                    <a:pt x="8563" y="99"/>
                  </a:lnTo>
                  <a:lnTo>
                    <a:pt x="7857" y="25"/>
                  </a:lnTo>
                  <a:lnTo>
                    <a:pt x="7093" y="0"/>
                  </a:lnTo>
                  <a:lnTo>
                    <a:pt x="6393" y="22"/>
                  </a:lnTo>
                  <a:lnTo>
                    <a:pt x="5742" y="85"/>
                  </a:lnTo>
                  <a:lnTo>
                    <a:pt x="5138" y="185"/>
                  </a:lnTo>
                  <a:lnTo>
                    <a:pt x="4579" y="323"/>
                  </a:lnTo>
                  <a:lnTo>
                    <a:pt x="4063" y="493"/>
                  </a:lnTo>
                  <a:lnTo>
                    <a:pt x="3591" y="694"/>
                  </a:lnTo>
                  <a:lnTo>
                    <a:pt x="3157" y="922"/>
                  </a:lnTo>
                  <a:lnTo>
                    <a:pt x="2762" y="1175"/>
                  </a:lnTo>
                  <a:lnTo>
                    <a:pt x="2404" y="1451"/>
                  </a:lnTo>
                  <a:lnTo>
                    <a:pt x="2082" y="1745"/>
                  </a:lnTo>
                  <a:lnTo>
                    <a:pt x="1792" y="2056"/>
                  </a:lnTo>
                  <a:lnTo>
                    <a:pt x="1534" y="2382"/>
                  </a:lnTo>
                  <a:lnTo>
                    <a:pt x="1306" y="2719"/>
                  </a:lnTo>
                  <a:lnTo>
                    <a:pt x="1107" y="3063"/>
                  </a:lnTo>
                  <a:lnTo>
                    <a:pt x="934" y="3414"/>
                  </a:lnTo>
                  <a:lnTo>
                    <a:pt x="786" y="3768"/>
                  </a:lnTo>
                  <a:lnTo>
                    <a:pt x="662" y="4122"/>
                  </a:lnTo>
                  <a:lnTo>
                    <a:pt x="559" y="4474"/>
                  </a:lnTo>
                  <a:lnTo>
                    <a:pt x="476" y="4820"/>
                  </a:lnTo>
                  <a:lnTo>
                    <a:pt x="410" y="5159"/>
                  </a:lnTo>
                  <a:lnTo>
                    <a:pt x="362" y="5488"/>
                  </a:lnTo>
                  <a:lnTo>
                    <a:pt x="328" y="5802"/>
                  </a:lnTo>
                  <a:lnTo>
                    <a:pt x="307" y="6100"/>
                  </a:lnTo>
                  <a:lnTo>
                    <a:pt x="298" y="6381"/>
                  </a:lnTo>
                  <a:lnTo>
                    <a:pt x="298" y="6639"/>
                  </a:lnTo>
                  <a:lnTo>
                    <a:pt x="306" y="6874"/>
                  </a:lnTo>
                  <a:lnTo>
                    <a:pt x="321" y="7080"/>
                  </a:lnTo>
                  <a:lnTo>
                    <a:pt x="340" y="7258"/>
                  </a:lnTo>
                  <a:lnTo>
                    <a:pt x="363" y="7403"/>
                  </a:lnTo>
                  <a:lnTo>
                    <a:pt x="386" y="7513"/>
                  </a:lnTo>
                  <a:lnTo>
                    <a:pt x="408" y="7584"/>
                  </a:lnTo>
                  <a:lnTo>
                    <a:pt x="429" y="7615"/>
                  </a:lnTo>
                  <a:lnTo>
                    <a:pt x="448" y="7626"/>
                  </a:lnTo>
                  <a:lnTo>
                    <a:pt x="468" y="7635"/>
                  </a:lnTo>
                  <a:lnTo>
                    <a:pt x="488" y="7644"/>
                  </a:lnTo>
                  <a:lnTo>
                    <a:pt x="507" y="7652"/>
                  </a:lnTo>
                  <a:lnTo>
                    <a:pt x="527" y="7660"/>
                  </a:lnTo>
                  <a:lnTo>
                    <a:pt x="547" y="7666"/>
                  </a:lnTo>
                  <a:lnTo>
                    <a:pt x="568" y="7673"/>
                  </a:lnTo>
                  <a:lnTo>
                    <a:pt x="588" y="7678"/>
                  </a:lnTo>
                  <a:lnTo>
                    <a:pt x="608" y="7683"/>
                  </a:lnTo>
                  <a:lnTo>
                    <a:pt x="628" y="7688"/>
                  </a:lnTo>
                  <a:lnTo>
                    <a:pt x="648" y="7691"/>
                  </a:lnTo>
                  <a:lnTo>
                    <a:pt x="669" y="7694"/>
                  </a:lnTo>
                  <a:lnTo>
                    <a:pt x="689" y="7697"/>
                  </a:lnTo>
                  <a:lnTo>
                    <a:pt x="709" y="7699"/>
                  </a:lnTo>
                  <a:lnTo>
                    <a:pt x="729" y="7700"/>
                  </a:lnTo>
                  <a:lnTo>
                    <a:pt x="749" y="7700"/>
                  </a:lnTo>
                  <a:lnTo>
                    <a:pt x="770" y="7700"/>
                  </a:lnTo>
                  <a:lnTo>
                    <a:pt x="789" y="7699"/>
                  </a:lnTo>
                  <a:lnTo>
                    <a:pt x="809" y="7698"/>
                  </a:lnTo>
                  <a:lnTo>
                    <a:pt x="828" y="7695"/>
                  </a:lnTo>
                  <a:lnTo>
                    <a:pt x="847" y="7692"/>
                  </a:lnTo>
                  <a:lnTo>
                    <a:pt x="867" y="7689"/>
                  </a:lnTo>
                  <a:lnTo>
                    <a:pt x="886" y="7685"/>
                  </a:lnTo>
                  <a:lnTo>
                    <a:pt x="904" y="7680"/>
                  </a:lnTo>
                  <a:lnTo>
                    <a:pt x="922" y="7674"/>
                  </a:lnTo>
                  <a:lnTo>
                    <a:pt x="940" y="7668"/>
                  </a:lnTo>
                  <a:lnTo>
                    <a:pt x="957" y="7661"/>
                  </a:lnTo>
                  <a:lnTo>
                    <a:pt x="976" y="7653"/>
                  </a:lnTo>
                  <a:lnTo>
                    <a:pt x="992" y="7645"/>
                  </a:lnTo>
                  <a:lnTo>
                    <a:pt x="1009" y="7636"/>
                  </a:lnTo>
                  <a:lnTo>
                    <a:pt x="1024" y="7626"/>
                  </a:lnTo>
                  <a:lnTo>
                    <a:pt x="1040" y="7615"/>
                  </a:lnTo>
                  <a:lnTo>
                    <a:pt x="1052" y="7585"/>
                  </a:lnTo>
                  <a:lnTo>
                    <a:pt x="1062" y="7521"/>
                  </a:lnTo>
                  <a:lnTo>
                    <a:pt x="1067" y="7422"/>
                  </a:lnTo>
                  <a:lnTo>
                    <a:pt x="1071" y="7292"/>
                  </a:lnTo>
                  <a:lnTo>
                    <a:pt x="1075" y="7135"/>
                  </a:lnTo>
                  <a:lnTo>
                    <a:pt x="1081" y="6950"/>
                  </a:lnTo>
                  <a:lnTo>
                    <a:pt x="1091" y="6743"/>
                  </a:lnTo>
                  <a:lnTo>
                    <a:pt x="1105" y="6514"/>
                  </a:lnTo>
                  <a:lnTo>
                    <a:pt x="1125" y="6266"/>
                  </a:lnTo>
                  <a:lnTo>
                    <a:pt x="1153" y="6002"/>
                  </a:lnTo>
                  <a:lnTo>
                    <a:pt x="1191" y="5723"/>
                  </a:lnTo>
                  <a:lnTo>
                    <a:pt x="1240" y="5433"/>
                  </a:lnTo>
                  <a:lnTo>
                    <a:pt x="1301" y="5134"/>
                  </a:lnTo>
                  <a:lnTo>
                    <a:pt x="1377" y="4828"/>
                  </a:lnTo>
                  <a:lnTo>
                    <a:pt x="1467" y="4518"/>
                  </a:lnTo>
                  <a:lnTo>
                    <a:pt x="1575" y="4205"/>
                  </a:lnTo>
                  <a:lnTo>
                    <a:pt x="1701" y="3893"/>
                  </a:lnTo>
                  <a:lnTo>
                    <a:pt x="1847" y="3583"/>
                  </a:lnTo>
                  <a:lnTo>
                    <a:pt x="2015" y="3280"/>
                  </a:lnTo>
                  <a:lnTo>
                    <a:pt x="2207" y="2984"/>
                  </a:lnTo>
                  <a:lnTo>
                    <a:pt x="2422" y="2697"/>
                  </a:lnTo>
                  <a:lnTo>
                    <a:pt x="2664" y="2423"/>
                  </a:lnTo>
                  <a:lnTo>
                    <a:pt x="2934" y="2164"/>
                  </a:lnTo>
                  <a:lnTo>
                    <a:pt x="3234" y="1922"/>
                  </a:lnTo>
                  <a:lnTo>
                    <a:pt x="3563" y="1699"/>
                  </a:lnTo>
                  <a:lnTo>
                    <a:pt x="3926" y="1500"/>
                  </a:lnTo>
                  <a:lnTo>
                    <a:pt x="4322" y="1325"/>
                  </a:lnTo>
                  <a:lnTo>
                    <a:pt x="4754" y="1175"/>
                  </a:lnTo>
                  <a:lnTo>
                    <a:pt x="5223" y="1055"/>
                  </a:lnTo>
                  <a:lnTo>
                    <a:pt x="5730" y="968"/>
                  </a:lnTo>
                  <a:lnTo>
                    <a:pt x="6276" y="914"/>
                  </a:lnTo>
                  <a:lnTo>
                    <a:pt x="6865" y="897"/>
                  </a:lnTo>
                  <a:lnTo>
                    <a:pt x="7574" y="921"/>
                  </a:lnTo>
                  <a:lnTo>
                    <a:pt x="8226" y="988"/>
                  </a:lnTo>
                  <a:lnTo>
                    <a:pt x="8826" y="1094"/>
                  </a:lnTo>
                  <a:lnTo>
                    <a:pt x="9374" y="1236"/>
                  </a:lnTo>
                  <a:lnTo>
                    <a:pt x="9873" y="1412"/>
                  </a:lnTo>
                  <a:lnTo>
                    <a:pt x="10324" y="1620"/>
                  </a:lnTo>
                  <a:lnTo>
                    <a:pt x="10731" y="1855"/>
                  </a:lnTo>
                  <a:lnTo>
                    <a:pt x="11096" y="2116"/>
                  </a:lnTo>
                  <a:lnTo>
                    <a:pt x="11420" y="2399"/>
                  </a:lnTo>
                  <a:lnTo>
                    <a:pt x="11706" y="2702"/>
                  </a:lnTo>
                  <a:lnTo>
                    <a:pt x="11955" y="3023"/>
                  </a:lnTo>
                  <a:lnTo>
                    <a:pt x="12171" y="3358"/>
                  </a:lnTo>
                  <a:lnTo>
                    <a:pt x="12356" y="3704"/>
                  </a:lnTo>
                  <a:lnTo>
                    <a:pt x="12511" y="4059"/>
                  </a:lnTo>
                  <a:lnTo>
                    <a:pt x="12639" y="4420"/>
                  </a:lnTo>
                  <a:lnTo>
                    <a:pt x="12742" y="4785"/>
                  </a:lnTo>
                  <a:lnTo>
                    <a:pt x="12822" y="5149"/>
                  </a:lnTo>
                  <a:lnTo>
                    <a:pt x="12882" y="5512"/>
                  </a:lnTo>
                  <a:lnTo>
                    <a:pt x="12924" y="5869"/>
                  </a:lnTo>
                  <a:lnTo>
                    <a:pt x="12949" y="6217"/>
                  </a:lnTo>
                  <a:lnTo>
                    <a:pt x="12960" y="6556"/>
                  </a:lnTo>
                  <a:lnTo>
                    <a:pt x="12960" y="6881"/>
                  </a:lnTo>
                  <a:lnTo>
                    <a:pt x="12950" y="7190"/>
                  </a:lnTo>
                  <a:lnTo>
                    <a:pt x="12933" y="7479"/>
                  </a:lnTo>
                  <a:lnTo>
                    <a:pt x="12912" y="7746"/>
                  </a:lnTo>
                  <a:lnTo>
                    <a:pt x="12886" y="7989"/>
                  </a:lnTo>
                  <a:lnTo>
                    <a:pt x="12861" y="8205"/>
                  </a:lnTo>
                  <a:lnTo>
                    <a:pt x="12837" y="8391"/>
                  </a:lnTo>
                  <a:lnTo>
                    <a:pt x="12817" y="8543"/>
                  </a:lnTo>
                  <a:lnTo>
                    <a:pt x="12802" y="8660"/>
                  </a:lnTo>
                  <a:lnTo>
                    <a:pt x="12795" y="8737"/>
                  </a:lnTo>
                  <a:lnTo>
                    <a:pt x="12800" y="8775"/>
                  </a:lnTo>
                  <a:close/>
                  <a:moveTo>
                    <a:pt x="12445" y="9238"/>
                  </a:moveTo>
                  <a:lnTo>
                    <a:pt x="12429" y="9230"/>
                  </a:lnTo>
                  <a:lnTo>
                    <a:pt x="12413" y="9223"/>
                  </a:lnTo>
                  <a:lnTo>
                    <a:pt x="12397" y="9217"/>
                  </a:lnTo>
                  <a:lnTo>
                    <a:pt x="12379" y="9211"/>
                  </a:lnTo>
                  <a:lnTo>
                    <a:pt x="12363" y="9207"/>
                  </a:lnTo>
                  <a:lnTo>
                    <a:pt x="12346" y="9203"/>
                  </a:lnTo>
                  <a:lnTo>
                    <a:pt x="12330" y="9200"/>
                  </a:lnTo>
                  <a:lnTo>
                    <a:pt x="12313" y="9198"/>
                  </a:lnTo>
                  <a:lnTo>
                    <a:pt x="12297" y="9196"/>
                  </a:lnTo>
                  <a:lnTo>
                    <a:pt x="12279" y="9195"/>
                  </a:lnTo>
                  <a:lnTo>
                    <a:pt x="12262" y="9195"/>
                  </a:lnTo>
                  <a:lnTo>
                    <a:pt x="12246" y="9196"/>
                  </a:lnTo>
                  <a:lnTo>
                    <a:pt x="12229" y="9197"/>
                  </a:lnTo>
                  <a:lnTo>
                    <a:pt x="12213" y="9198"/>
                  </a:lnTo>
                  <a:lnTo>
                    <a:pt x="12196" y="9200"/>
                  </a:lnTo>
                  <a:lnTo>
                    <a:pt x="12179" y="9203"/>
                  </a:lnTo>
                  <a:lnTo>
                    <a:pt x="12134" y="9103"/>
                  </a:lnTo>
                  <a:lnTo>
                    <a:pt x="12086" y="9004"/>
                  </a:lnTo>
                  <a:lnTo>
                    <a:pt x="12038" y="8907"/>
                  </a:lnTo>
                  <a:lnTo>
                    <a:pt x="11989" y="8811"/>
                  </a:lnTo>
                  <a:lnTo>
                    <a:pt x="11937" y="8715"/>
                  </a:lnTo>
                  <a:lnTo>
                    <a:pt x="11884" y="8621"/>
                  </a:lnTo>
                  <a:lnTo>
                    <a:pt x="11857" y="8575"/>
                  </a:lnTo>
                  <a:lnTo>
                    <a:pt x="11830" y="8529"/>
                  </a:lnTo>
                  <a:lnTo>
                    <a:pt x="11803" y="8483"/>
                  </a:lnTo>
                  <a:lnTo>
                    <a:pt x="11774" y="8438"/>
                  </a:lnTo>
                  <a:lnTo>
                    <a:pt x="11746" y="8393"/>
                  </a:lnTo>
                  <a:lnTo>
                    <a:pt x="11718" y="8348"/>
                  </a:lnTo>
                  <a:lnTo>
                    <a:pt x="11689" y="8304"/>
                  </a:lnTo>
                  <a:lnTo>
                    <a:pt x="11659" y="8261"/>
                  </a:lnTo>
                  <a:lnTo>
                    <a:pt x="11629" y="8217"/>
                  </a:lnTo>
                  <a:lnTo>
                    <a:pt x="11599" y="8175"/>
                  </a:lnTo>
                  <a:lnTo>
                    <a:pt x="11568" y="8133"/>
                  </a:lnTo>
                  <a:lnTo>
                    <a:pt x="11537" y="8090"/>
                  </a:lnTo>
                  <a:lnTo>
                    <a:pt x="11506" y="8049"/>
                  </a:lnTo>
                  <a:lnTo>
                    <a:pt x="11474" y="8008"/>
                  </a:lnTo>
                  <a:lnTo>
                    <a:pt x="11442" y="7967"/>
                  </a:lnTo>
                  <a:lnTo>
                    <a:pt x="11409" y="7927"/>
                  </a:lnTo>
                  <a:lnTo>
                    <a:pt x="11376" y="7888"/>
                  </a:lnTo>
                  <a:lnTo>
                    <a:pt x="11343" y="7848"/>
                  </a:lnTo>
                  <a:lnTo>
                    <a:pt x="11309" y="7810"/>
                  </a:lnTo>
                  <a:lnTo>
                    <a:pt x="11274" y="7772"/>
                  </a:lnTo>
                  <a:lnTo>
                    <a:pt x="11231" y="7730"/>
                  </a:lnTo>
                  <a:lnTo>
                    <a:pt x="11182" y="7696"/>
                  </a:lnTo>
                  <a:lnTo>
                    <a:pt x="11126" y="7668"/>
                  </a:lnTo>
                  <a:lnTo>
                    <a:pt x="11065" y="7647"/>
                  </a:lnTo>
                  <a:lnTo>
                    <a:pt x="11001" y="7632"/>
                  </a:lnTo>
                  <a:lnTo>
                    <a:pt x="10932" y="7621"/>
                  </a:lnTo>
                  <a:lnTo>
                    <a:pt x="10858" y="7617"/>
                  </a:lnTo>
                  <a:lnTo>
                    <a:pt x="10783" y="7618"/>
                  </a:lnTo>
                  <a:lnTo>
                    <a:pt x="10703" y="7625"/>
                  </a:lnTo>
                  <a:lnTo>
                    <a:pt x="10621" y="7636"/>
                  </a:lnTo>
                  <a:lnTo>
                    <a:pt x="10537" y="7651"/>
                  </a:lnTo>
                  <a:lnTo>
                    <a:pt x="10451" y="7670"/>
                  </a:lnTo>
                  <a:lnTo>
                    <a:pt x="10363" y="7693"/>
                  </a:lnTo>
                  <a:lnTo>
                    <a:pt x="10276" y="7719"/>
                  </a:lnTo>
                  <a:lnTo>
                    <a:pt x="10187" y="7750"/>
                  </a:lnTo>
                  <a:lnTo>
                    <a:pt x="10097" y="7782"/>
                  </a:lnTo>
                  <a:lnTo>
                    <a:pt x="10008" y="7817"/>
                  </a:lnTo>
                  <a:lnTo>
                    <a:pt x="9919" y="7855"/>
                  </a:lnTo>
                  <a:lnTo>
                    <a:pt x="9832" y="7896"/>
                  </a:lnTo>
                  <a:lnTo>
                    <a:pt x="9745" y="7937"/>
                  </a:lnTo>
                  <a:lnTo>
                    <a:pt x="9660" y="7980"/>
                  </a:lnTo>
                  <a:lnTo>
                    <a:pt x="9579" y="8025"/>
                  </a:lnTo>
                  <a:lnTo>
                    <a:pt x="9499" y="8070"/>
                  </a:lnTo>
                  <a:lnTo>
                    <a:pt x="9422" y="8116"/>
                  </a:lnTo>
                  <a:lnTo>
                    <a:pt x="9348" y="8163"/>
                  </a:lnTo>
                  <a:lnTo>
                    <a:pt x="9279" y="8210"/>
                  </a:lnTo>
                  <a:lnTo>
                    <a:pt x="9213" y="8257"/>
                  </a:lnTo>
                  <a:lnTo>
                    <a:pt x="9152" y="8303"/>
                  </a:lnTo>
                  <a:lnTo>
                    <a:pt x="9096" y="8348"/>
                  </a:lnTo>
                  <a:lnTo>
                    <a:pt x="9045" y="8393"/>
                  </a:lnTo>
                  <a:lnTo>
                    <a:pt x="9000" y="8436"/>
                  </a:lnTo>
                  <a:lnTo>
                    <a:pt x="8962" y="8477"/>
                  </a:lnTo>
                  <a:lnTo>
                    <a:pt x="8926" y="8534"/>
                  </a:lnTo>
                  <a:lnTo>
                    <a:pt x="8891" y="8622"/>
                  </a:lnTo>
                  <a:lnTo>
                    <a:pt x="8856" y="8740"/>
                  </a:lnTo>
                  <a:lnTo>
                    <a:pt x="8822" y="8885"/>
                  </a:lnTo>
                  <a:lnTo>
                    <a:pt x="8789" y="9055"/>
                  </a:lnTo>
                  <a:lnTo>
                    <a:pt x="8758" y="9247"/>
                  </a:lnTo>
                  <a:lnTo>
                    <a:pt x="8728" y="9462"/>
                  </a:lnTo>
                  <a:lnTo>
                    <a:pt x="8701" y="9695"/>
                  </a:lnTo>
                  <a:lnTo>
                    <a:pt x="8676" y="9945"/>
                  </a:lnTo>
                  <a:lnTo>
                    <a:pt x="8653" y="10210"/>
                  </a:lnTo>
                  <a:lnTo>
                    <a:pt x="8632" y="10488"/>
                  </a:lnTo>
                  <a:lnTo>
                    <a:pt x="8616" y="10778"/>
                  </a:lnTo>
                  <a:lnTo>
                    <a:pt x="8602" y="11075"/>
                  </a:lnTo>
                  <a:lnTo>
                    <a:pt x="8592" y="11379"/>
                  </a:lnTo>
                  <a:lnTo>
                    <a:pt x="8586" y="11688"/>
                  </a:lnTo>
                  <a:lnTo>
                    <a:pt x="8584" y="12000"/>
                  </a:lnTo>
                  <a:lnTo>
                    <a:pt x="8587" y="12312"/>
                  </a:lnTo>
                  <a:lnTo>
                    <a:pt x="8594" y="12623"/>
                  </a:lnTo>
                  <a:lnTo>
                    <a:pt x="8606" y="12931"/>
                  </a:lnTo>
                  <a:lnTo>
                    <a:pt x="8624" y="13232"/>
                  </a:lnTo>
                  <a:lnTo>
                    <a:pt x="8646" y="13526"/>
                  </a:lnTo>
                  <a:lnTo>
                    <a:pt x="8676" y="13811"/>
                  </a:lnTo>
                  <a:lnTo>
                    <a:pt x="8710" y="14084"/>
                  </a:lnTo>
                  <a:lnTo>
                    <a:pt x="8752" y="14343"/>
                  </a:lnTo>
                  <a:lnTo>
                    <a:pt x="8799" y="14586"/>
                  </a:lnTo>
                  <a:lnTo>
                    <a:pt x="8854" y="14812"/>
                  </a:lnTo>
                  <a:lnTo>
                    <a:pt x="8916" y="15017"/>
                  </a:lnTo>
                  <a:lnTo>
                    <a:pt x="8985" y="15201"/>
                  </a:lnTo>
                  <a:lnTo>
                    <a:pt x="9063" y="15360"/>
                  </a:lnTo>
                  <a:lnTo>
                    <a:pt x="9147" y="15493"/>
                  </a:lnTo>
                  <a:lnTo>
                    <a:pt x="9240" y="15599"/>
                  </a:lnTo>
                  <a:lnTo>
                    <a:pt x="9342" y="15674"/>
                  </a:lnTo>
                  <a:lnTo>
                    <a:pt x="9561" y="15789"/>
                  </a:lnTo>
                  <a:lnTo>
                    <a:pt x="9773" y="15886"/>
                  </a:lnTo>
                  <a:lnTo>
                    <a:pt x="9977" y="15966"/>
                  </a:lnTo>
                  <a:lnTo>
                    <a:pt x="10175" y="16028"/>
                  </a:lnTo>
                  <a:lnTo>
                    <a:pt x="10365" y="16075"/>
                  </a:lnTo>
                  <a:lnTo>
                    <a:pt x="10549" y="16106"/>
                  </a:lnTo>
                  <a:lnTo>
                    <a:pt x="10726" y="16124"/>
                  </a:lnTo>
                  <a:lnTo>
                    <a:pt x="10897" y="16128"/>
                  </a:lnTo>
                  <a:lnTo>
                    <a:pt x="11060" y="16119"/>
                  </a:lnTo>
                  <a:lnTo>
                    <a:pt x="11217" y="16100"/>
                  </a:lnTo>
                  <a:lnTo>
                    <a:pt x="11367" y="16069"/>
                  </a:lnTo>
                  <a:lnTo>
                    <a:pt x="11511" y="16028"/>
                  </a:lnTo>
                  <a:lnTo>
                    <a:pt x="11648" y="15978"/>
                  </a:lnTo>
                  <a:lnTo>
                    <a:pt x="11778" y="15920"/>
                  </a:lnTo>
                  <a:lnTo>
                    <a:pt x="11903" y="15855"/>
                  </a:lnTo>
                  <a:lnTo>
                    <a:pt x="12020" y="15782"/>
                  </a:lnTo>
                  <a:lnTo>
                    <a:pt x="12131" y="15705"/>
                  </a:lnTo>
                  <a:lnTo>
                    <a:pt x="12235" y="15622"/>
                  </a:lnTo>
                  <a:lnTo>
                    <a:pt x="12333" y="15535"/>
                  </a:lnTo>
                  <a:lnTo>
                    <a:pt x="12425" y="15445"/>
                  </a:lnTo>
                  <a:lnTo>
                    <a:pt x="12511" y="15353"/>
                  </a:lnTo>
                  <a:lnTo>
                    <a:pt x="12589" y="15259"/>
                  </a:lnTo>
                  <a:lnTo>
                    <a:pt x="12663" y="15164"/>
                  </a:lnTo>
                  <a:lnTo>
                    <a:pt x="12730" y="15071"/>
                  </a:lnTo>
                  <a:lnTo>
                    <a:pt x="12790" y="14977"/>
                  </a:lnTo>
                  <a:lnTo>
                    <a:pt x="12844" y="14885"/>
                  </a:lnTo>
                  <a:lnTo>
                    <a:pt x="12892" y="14796"/>
                  </a:lnTo>
                  <a:lnTo>
                    <a:pt x="12935" y="14712"/>
                  </a:lnTo>
                  <a:lnTo>
                    <a:pt x="12971" y="14631"/>
                  </a:lnTo>
                  <a:lnTo>
                    <a:pt x="13002" y="14556"/>
                  </a:lnTo>
                  <a:lnTo>
                    <a:pt x="13026" y="14486"/>
                  </a:lnTo>
                  <a:lnTo>
                    <a:pt x="13044" y="14424"/>
                  </a:lnTo>
                  <a:lnTo>
                    <a:pt x="13051" y="14393"/>
                  </a:lnTo>
                  <a:lnTo>
                    <a:pt x="13057" y="14358"/>
                  </a:lnTo>
                  <a:lnTo>
                    <a:pt x="13063" y="14319"/>
                  </a:lnTo>
                  <a:lnTo>
                    <a:pt x="13069" y="14275"/>
                  </a:lnTo>
                  <a:lnTo>
                    <a:pt x="13074" y="14227"/>
                  </a:lnTo>
                  <a:lnTo>
                    <a:pt x="13079" y="14176"/>
                  </a:lnTo>
                  <a:lnTo>
                    <a:pt x="13083" y="14119"/>
                  </a:lnTo>
                  <a:lnTo>
                    <a:pt x="13086" y="14060"/>
                  </a:lnTo>
                  <a:lnTo>
                    <a:pt x="13089" y="13996"/>
                  </a:lnTo>
                  <a:lnTo>
                    <a:pt x="13091" y="13929"/>
                  </a:lnTo>
                  <a:lnTo>
                    <a:pt x="13092" y="13858"/>
                  </a:lnTo>
                  <a:lnTo>
                    <a:pt x="13093" y="13784"/>
                  </a:lnTo>
                  <a:lnTo>
                    <a:pt x="13093" y="13707"/>
                  </a:lnTo>
                  <a:lnTo>
                    <a:pt x="13092" y="13626"/>
                  </a:lnTo>
                  <a:lnTo>
                    <a:pt x="13090" y="13542"/>
                  </a:lnTo>
                  <a:lnTo>
                    <a:pt x="13088" y="13457"/>
                  </a:lnTo>
                  <a:lnTo>
                    <a:pt x="13150" y="13442"/>
                  </a:lnTo>
                  <a:lnTo>
                    <a:pt x="13212" y="13426"/>
                  </a:lnTo>
                  <a:lnTo>
                    <a:pt x="13271" y="13407"/>
                  </a:lnTo>
                  <a:lnTo>
                    <a:pt x="13331" y="13388"/>
                  </a:lnTo>
                  <a:lnTo>
                    <a:pt x="13360" y="13377"/>
                  </a:lnTo>
                  <a:lnTo>
                    <a:pt x="13388" y="13367"/>
                  </a:lnTo>
                  <a:lnTo>
                    <a:pt x="13416" y="13356"/>
                  </a:lnTo>
                  <a:lnTo>
                    <a:pt x="13444" y="13344"/>
                  </a:lnTo>
                  <a:lnTo>
                    <a:pt x="13470" y="13332"/>
                  </a:lnTo>
                  <a:lnTo>
                    <a:pt x="13496" y="13320"/>
                  </a:lnTo>
                  <a:lnTo>
                    <a:pt x="13522" y="13307"/>
                  </a:lnTo>
                  <a:lnTo>
                    <a:pt x="13546" y="13294"/>
                  </a:lnTo>
                  <a:lnTo>
                    <a:pt x="13570" y="13279"/>
                  </a:lnTo>
                  <a:lnTo>
                    <a:pt x="13592" y="13265"/>
                  </a:lnTo>
                  <a:lnTo>
                    <a:pt x="13614" y="13250"/>
                  </a:lnTo>
                  <a:lnTo>
                    <a:pt x="13635" y="13235"/>
                  </a:lnTo>
                  <a:lnTo>
                    <a:pt x="13654" y="13220"/>
                  </a:lnTo>
                  <a:lnTo>
                    <a:pt x="13672" y="13204"/>
                  </a:lnTo>
                  <a:lnTo>
                    <a:pt x="13689" y="13187"/>
                  </a:lnTo>
                  <a:lnTo>
                    <a:pt x="13705" y="13170"/>
                  </a:lnTo>
                  <a:lnTo>
                    <a:pt x="13720" y="13151"/>
                  </a:lnTo>
                  <a:lnTo>
                    <a:pt x="13733" y="13133"/>
                  </a:lnTo>
                  <a:lnTo>
                    <a:pt x="13744" y="13115"/>
                  </a:lnTo>
                  <a:lnTo>
                    <a:pt x="13754" y="13096"/>
                  </a:lnTo>
                  <a:lnTo>
                    <a:pt x="13763" y="13076"/>
                  </a:lnTo>
                  <a:lnTo>
                    <a:pt x="13770" y="13056"/>
                  </a:lnTo>
                  <a:lnTo>
                    <a:pt x="13775" y="13034"/>
                  </a:lnTo>
                  <a:lnTo>
                    <a:pt x="13778" y="13013"/>
                  </a:lnTo>
                  <a:lnTo>
                    <a:pt x="13780" y="12962"/>
                  </a:lnTo>
                  <a:lnTo>
                    <a:pt x="13776" y="12896"/>
                  </a:lnTo>
                  <a:lnTo>
                    <a:pt x="13766" y="12817"/>
                  </a:lnTo>
                  <a:lnTo>
                    <a:pt x="13751" y="12725"/>
                  </a:lnTo>
                  <a:lnTo>
                    <a:pt x="13731" y="12622"/>
                  </a:lnTo>
                  <a:lnTo>
                    <a:pt x="13706" y="12508"/>
                  </a:lnTo>
                  <a:lnTo>
                    <a:pt x="13676" y="12385"/>
                  </a:lnTo>
                  <a:lnTo>
                    <a:pt x="13643" y="12253"/>
                  </a:lnTo>
                  <a:lnTo>
                    <a:pt x="13605" y="12115"/>
                  </a:lnTo>
                  <a:lnTo>
                    <a:pt x="13565" y="11969"/>
                  </a:lnTo>
                  <a:lnTo>
                    <a:pt x="13521" y="11819"/>
                  </a:lnTo>
                  <a:lnTo>
                    <a:pt x="13474" y="11664"/>
                  </a:lnTo>
                  <a:lnTo>
                    <a:pt x="13425" y="11505"/>
                  </a:lnTo>
                  <a:lnTo>
                    <a:pt x="13373" y="11345"/>
                  </a:lnTo>
                  <a:lnTo>
                    <a:pt x="13320" y="11184"/>
                  </a:lnTo>
                  <a:lnTo>
                    <a:pt x="13265" y="11021"/>
                  </a:lnTo>
                  <a:lnTo>
                    <a:pt x="13210" y="10860"/>
                  </a:lnTo>
                  <a:lnTo>
                    <a:pt x="13152" y="10701"/>
                  </a:lnTo>
                  <a:lnTo>
                    <a:pt x="13094" y="10545"/>
                  </a:lnTo>
                  <a:lnTo>
                    <a:pt x="13037" y="10392"/>
                  </a:lnTo>
                  <a:lnTo>
                    <a:pt x="12979" y="10244"/>
                  </a:lnTo>
                  <a:lnTo>
                    <a:pt x="12923" y="10103"/>
                  </a:lnTo>
                  <a:lnTo>
                    <a:pt x="12866" y="9968"/>
                  </a:lnTo>
                  <a:lnTo>
                    <a:pt x="12811" y="9841"/>
                  </a:lnTo>
                  <a:lnTo>
                    <a:pt x="12757" y="9724"/>
                  </a:lnTo>
                  <a:lnTo>
                    <a:pt x="12705" y="9616"/>
                  </a:lnTo>
                  <a:lnTo>
                    <a:pt x="12654" y="9520"/>
                  </a:lnTo>
                  <a:lnTo>
                    <a:pt x="12607" y="9435"/>
                  </a:lnTo>
                  <a:lnTo>
                    <a:pt x="12561" y="9363"/>
                  </a:lnTo>
                  <a:lnTo>
                    <a:pt x="12519" y="9306"/>
                  </a:lnTo>
                  <a:lnTo>
                    <a:pt x="12480" y="9264"/>
                  </a:lnTo>
                  <a:lnTo>
                    <a:pt x="12445" y="9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3361351" y="3119910"/>
              <a:ext cx="583255" cy="476175"/>
            </a:xfrm>
            <a:custGeom>
              <a:avLst/>
              <a:gdLst>
                <a:gd name="T0" fmla="*/ 15282 w 16126"/>
                <a:gd name="T1" fmla="*/ 195 h 13163"/>
                <a:gd name="T2" fmla="*/ 12797 w 16126"/>
                <a:gd name="T3" fmla="*/ 1052 h 13163"/>
                <a:gd name="T4" fmla="*/ 9349 w 16126"/>
                <a:gd name="T5" fmla="*/ 2340 h 13163"/>
                <a:gd name="T6" fmla="*/ 5653 w 16126"/>
                <a:gd name="T7" fmla="*/ 3784 h 13163"/>
                <a:gd name="T8" fmla="*/ 2421 w 16126"/>
                <a:gd name="T9" fmla="*/ 5114 h 13163"/>
                <a:gd name="T10" fmla="*/ 369 w 16126"/>
                <a:gd name="T11" fmla="*/ 6058 h 13163"/>
                <a:gd name="T12" fmla="*/ 25 w 16126"/>
                <a:gd name="T13" fmla="*/ 6365 h 13163"/>
                <a:gd name="T14" fmla="*/ 240 w 16126"/>
                <a:gd name="T15" fmla="*/ 6528 h 13163"/>
                <a:gd name="T16" fmla="*/ 653 w 16126"/>
                <a:gd name="T17" fmla="*/ 6773 h 13163"/>
                <a:gd name="T18" fmla="*/ 1239 w 16126"/>
                <a:gd name="T19" fmla="*/ 7087 h 13163"/>
                <a:gd name="T20" fmla="*/ 2293 w 16126"/>
                <a:gd name="T21" fmla="*/ 7620 h 13163"/>
                <a:gd name="T22" fmla="*/ 3868 w 16126"/>
                <a:gd name="T23" fmla="*/ 8244 h 13163"/>
                <a:gd name="T24" fmla="*/ 7143 w 16126"/>
                <a:gd name="T25" fmla="*/ 6096 h 13163"/>
                <a:gd name="T26" fmla="*/ 9630 w 16126"/>
                <a:gd name="T27" fmla="*/ 4485 h 13163"/>
                <a:gd name="T28" fmla="*/ 12044 w 16126"/>
                <a:gd name="T29" fmla="*/ 2951 h 13163"/>
                <a:gd name="T30" fmla="*/ 13900 w 16126"/>
                <a:gd name="T31" fmla="*/ 1822 h 13163"/>
                <a:gd name="T32" fmla="*/ 14718 w 16126"/>
                <a:gd name="T33" fmla="*/ 1424 h 13163"/>
                <a:gd name="T34" fmla="*/ 14283 w 16126"/>
                <a:gd name="T35" fmla="*/ 2000 h 13163"/>
                <a:gd name="T36" fmla="*/ 12966 w 16126"/>
                <a:gd name="T37" fmla="*/ 3344 h 13163"/>
                <a:gd name="T38" fmla="*/ 11154 w 16126"/>
                <a:gd name="T39" fmla="*/ 5108 h 13163"/>
                <a:gd name="T40" fmla="*/ 7883 w 16126"/>
                <a:gd name="T41" fmla="*/ 8242 h 13163"/>
                <a:gd name="T42" fmla="*/ 6749 w 16126"/>
                <a:gd name="T43" fmla="*/ 9347 h 13163"/>
                <a:gd name="T44" fmla="*/ 6454 w 16126"/>
                <a:gd name="T45" fmla="*/ 9766 h 13163"/>
                <a:gd name="T46" fmla="*/ 6186 w 16126"/>
                <a:gd name="T47" fmla="*/ 10525 h 13163"/>
                <a:gd name="T48" fmla="*/ 5994 w 16126"/>
                <a:gd name="T49" fmla="*/ 11036 h 13163"/>
                <a:gd name="T50" fmla="*/ 5843 w 16126"/>
                <a:gd name="T51" fmla="*/ 11384 h 13163"/>
                <a:gd name="T52" fmla="*/ 5722 w 16126"/>
                <a:gd name="T53" fmla="*/ 11579 h 13163"/>
                <a:gd name="T54" fmla="*/ 5612 w 16126"/>
                <a:gd name="T55" fmla="*/ 11545 h 13163"/>
                <a:gd name="T56" fmla="*/ 5383 w 16126"/>
                <a:gd name="T57" fmla="*/ 11261 h 13163"/>
                <a:gd name="T58" fmla="*/ 5005 w 16126"/>
                <a:gd name="T59" fmla="*/ 10720 h 13163"/>
                <a:gd name="T60" fmla="*/ 4472 w 16126"/>
                <a:gd name="T61" fmla="*/ 9948 h 13163"/>
                <a:gd name="T62" fmla="*/ 4211 w 16126"/>
                <a:gd name="T63" fmla="*/ 9601 h 13163"/>
                <a:gd name="T64" fmla="*/ 4069 w 16126"/>
                <a:gd name="T65" fmla="*/ 9479 h 13163"/>
                <a:gd name="T66" fmla="*/ 4103 w 16126"/>
                <a:gd name="T67" fmla="*/ 9732 h 13163"/>
                <a:gd name="T68" fmla="*/ 4294 w 16126"/>
                <a:gd name="T69" fmla="*/ 10343 h 13163"/>
                <a:gd name="T70" fmla="*/ 4583 w 16126"/>
                <a:gd name="T71" fmla="*/ 11148 h 13163"/>
                <a:gd name="T72" fmla="*/ 4914 w 16126"/>
                <a:gd name="T73" fmla="*/ 11987 h 13163"/>
                <a:gd name="T74" fmla="*/ 5225 w 16126"/>
                <a:gd name="T75" fmla="*/ 12696 h 13163"/>
                <a:gd name="T76" fmla="*/ 5460 w 16126"/>
                <a:gd name="T77" fmla="*/ 13114 h 13163"/>
                <a:gd name="T78" fmla="*/ 5767 w 16126"/>
                <a:gd name="T79" fmla="*/ 12916 h 13163"/>
                <a:gd name="T80" fmla="*/ 6878 w 16126"/>
                <a:gd name="T81" fmla="*/ 11818 h 13163"/>
                <a:gd name="T82" fmla="*/ 7946 w 16126"/>
                <a:gd name="T83" fmla="*/ 10787 h 13163"/>
                <a:gd name="T84" fmla="*/ 8303 w 16126"/>
                <a:gd name="T85" fmla="*/ 10468 h 13163"/>
                <a:gd name="T86" fmla="*/ 8494 w 16126"/>
                <a:gd name="T87" fmla="*/ 10451 h 13163"/>
                <a:gd name="T88" fmla="*/ 9028 w 16126"/>
                <a:gd name="T89" fmla="*/ 10642 h 13163"/>
                <a:gd name="T90" fmla="*/ 9979 w 16126"/>
                <a:gd name="T91" fmla="*/ 11030 h 13163"/>
                <a:gd name="T92" fmla="*/ 11596 w 16126"/>
                <a:gd name="T93" fmla="*/ 11726 h 13163"/>
                <a:gd name="T94" fmla="*/ 12216 w 16126"/>
                <a:gd name="T95" fmla="*/ 11936 h 13163"/>
                <a:gd name="T96" fmla="*/ 12721 w 16126"/>
                <a:gd name="T97" fmla="*/ 10858 h 13163"/>
                <a:gd name="T98" fmla="*/ 13523 w 16126"/>
                <a:gd name="T99" fmla="*/ 8716 h 13163"/>
                <a:gd name="T100" fmla="*/ 14446 w 16126"/>
                <a:gd name="T101" fmla="*/ 6037 h 13163"/>
                <a:gd name="T102" fmla="*/ 15305 w 16126"/>
                <a:gd name="T103" fmla="*/ 3348 h 13163"/>
                <a:gd name="T104" fmla="*/ 15925 w 16126"/>
                <a:gd name="T105" fmla="*/ 1178 h 13163"/>
                <a:gd name="T106" fmla="*/ 16124 w 16126"/>
                <a:gd name="T107" fmla="*/ 55 h 1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126" h="13163">
                  <a:moveTo>
                    <a:pt x="16097" y="1"/>
                  </a:moveTo>
                  <a:lnTo>
                    <a:pt x="16014" y="0"/>
                  </a:lnTo>
                  <a:lnTo>
                    <a:pt x="15847" y="33"/>
                  </a:lnTo>
                  <a:lnTo>
                    <a:pt x="15601" y="99"/>
                  </a:lnTo>
                  <a:lnTo>
                    <a:pt x="15282" y="195"/>
                  </a:lnTo>
                  <a:lnTo>
                    <a:pt x="14896" y="319"/>
                  </a:lnTo>
                  <a:lnTo>
                    <a:pt x="14449" y="468"/>
                  </a:lnTo>
                  <a:lnTo>
                    <a:pt x="13947" y="642"/>
                  </a:lnTo>
                  <a:lnTo>
                    <a:pt x="13394" y="838"/>
                  </a:lnTo>
                  <a:lnTo>
                    <a:pt x="12797" y="1052"/>
                  </a:lnTo>
                  <a:lnTo>
                    <a:pt x="12162" y="1284"/>
                  </a:lnTo>
                  <a:lnTo>
                    <a:pt x="11493" y="1530"/>
                  </a:lnTo>
                  <a:lnTo>
                    <a:pt x="10799" y="1790"/>
                  </a:lnTo>
                  <a:lnTo>
                    <a:pt x="10082" y="2060"/>
                  </a:lnTo>
                  <a:lnTo>
                    <a:pt x="9349" y="2340"/>
                  </a:lnTo>
                  <a:lnTo>
                    <a:pt x="8607" y="2624"/>
                  </a:lnTo>
                  <a:lnTo>
                    <a:pt x="7860" y="2913"/>
                  </a:lnTo>
                  <a:lnTo>
                    <a:pt x="7115" y="3204"/>
                  </a:lnTo>
                  <a:lnTo>
                    <a:pt x="6378" y="3495"/>
                  </a:lnTo>
                  <a:lnTo>
                    <a:pt x="5653" y="3784"/>
                  </a:lnTo>
                  <a:lnTo>
                    <a:pt x="4946" y="4067"/>
                  </a:lnTo>
                  <a:lnTo>
                    <a:pt x="4265" y="4345"/>
                  </a:lnTo>
                  <a:lnTo>
                    <a:pt x="3613" y="4613"/>
                  </a:lnTo>
                  <a:lnTo>
                    <a:pt x="2997" y="4870"/>
                  </a:lnTo>
                  <a:lnTo>
                    <a:pt x="2421" y="5114"/>
                  </a:lnTo>
                  <a:lnTo>
                    <a:pt x="1894" y="5342"/>
                  </a:lnTo>
                  <a:lnTo>
                    <a:pt x="1419" y="5553"/>
                  </a:lnTo>
                  <a:lnTo>
                    <a:pt x="1003" y="5744"/>
                  </a:lnTo>
                  <a:lnTo>
                    <a:pt x="651" y="5912"/>
                  </a:lnTo>
                  <a:lnTo>
                    <a:pt x="369" y="6058"/>
                  </a:lnTo>
                  <a:lnTo>
                    <a:pt x="163" y="6176"/>
                  </a:lnTo>
                  <a:lnTo>
                    <a:pt x="38" y="6266"/>
                  </a:lnTo>
                  <a:lnTo>
                    <a:pt x="0" y="6325"/>
                  </a:lnTo>
                  <a:lnTo>
                    <a:pt x="8" y="6342"/>
                  </a:lnTo>
                  <a:lnTo>
                    <a:pt x="25" y="6365"/>
                  </a:lnTo>
                  <a:lnTo>
                    <a:pt x="50" y="6391"/>
                  </a:lnTo>
                  <a:lnTo>
                    <a:pt x="86" y="6419"/>
                  </a:lnTo>
                  <a:lnTo>
                    <a:pt x="129" y="6452"/>
                  </a:lnTo>
                  <a:lnTo>
                    <a:pt x="180" y="6489"/>
                  </a:lnTo>
                  <a:lnTo>
                    <a:pt x="240" y="6528"/>
                  </a:lnTo>
                  <a:lnTo>
                    <a:pt x="307" y="6571"/>
                  </a:lnTo>
                  <a:lnTo>
                    <a:pt x="383" y="6617"/>
                  </a:lnTo>
                  <a:lnTo>
                    <a:pt x="466" y="6666"/>
                  </a:lnTo>
                  <a:lnTo>
                    <a:pt x="556" y="6718"/>
                  </a:lnTo>
                  <a:lnTo>
                    <a:pt x="653" y="6773"/>
                  </a:lnTo>
                  <a:lnTo>
                    <a:pt x="758" y="6831"/>
                  </a:lnTo>
                  <a:lnTo>
                    <a:pt x="869" y="6891"/>
                  </a:lnTo>
                  <a:lnTo>
                    <a:pt x="986" y="6954"/>
                  </a:lnTo>
                  <a:lnTo>
                    <a:pt x="1109" y="7020"/>
                  </a:lnTo>
                  <a:lnTo>
                    <a:pt x="1239" y="7087"/>
                  </a:lnTo>
                  <a:lnTo>
                    <a:pt x="1374" y="7157"/>
                  </a:lnTo>
                  <a:lnTo>
                    <a:pt x="1514" y="7229"/>
                  </a:lnTo>
                  <a:lnTo>
                    <a:pt x="1660" y="7304"/>
                  </a:lnTo>
                  <a:lnTo>
                    <a:pt x="1968" y="7459"/>
                  </a:lnTo>
                  <a:lnTo>
                    <a:pt x="2293" y="7620"/>
                  </a:lnTo>
                  <a:lnTo>
                    <a:pt x="2636" y="7788"/>
                  </a:lnTo>
                  <a:lnTo>
                    <a:pt x="2994" y="7962"/>
                  </a:lnTo>
                  <a:lnTo>
                    <a:pt x="3365" y="8141"/>
                  </a:lnTo>
                  <a:lnTo>
                    <a:pt x="3748" y="8324"/>
                  </a:lnTo>
                  <a:lnTo>
                    <a:pt x="3868" y="8244"/>
                  </a:lnTo>
                  <a:lnTo>
                    <a:pt x="4207" y="8020"/>
                  </a:lnTo>
                  <a:lnTo>
                    <a:pt x="4736" y="7673"/>
                  </a:lnTo>
                  <a:lnTo>
                    <a:pt x="5421" y="7221"/>
                  </a:lnTo>
                  <a:lnTo>
                    <a:pt x="6233" y="6690"/>
                  </a:lnTo>
                  <a:lnTo>
                    <a:pt x="7143" y="6096"/>
                  </a:lnTo>
                  <a:lnTo>
                    <a:pt x="7622" y="5783"/>
                  </a:lnTo>
                  <a:lnTo>
                    <a:pt x="8115" y="5463"/>
                  </a:lnTo>
                  <a:lnTo>
                    <a:pt x="8617" y="5138"/>
                  </a:lnTo>
                  <a:lnTo>
                    <a:pt x="9123" y="4811"/>
                  </a:lnTo>
                  <a:lnTo>
                    <a:pt x="9630" y="4485"/>
                  </a:lnTo>
                  <a:lnTo>
                    <a:pt x="10134" y="4161"/>
                  </a:lnTo>
                  <a:lnTo>
                    <a:pt x="10632" y="3843"/>
                  </a:lnTo>
                  <a:lnTo>
                    <a:pt x="11118" y="3535"/>
                  </a:lnTo>
                  <a:lnTo>
                    <a:pt x="11590" y="3236"/>
                  </a:lnTo>
                  <a:lnTo>
                    <a:pt x="12044" y="2951"/>
                  </a:lnTo>
                  <a:lnTo>
                    <a:pt x="12475" y="2682"/>
                  </a:lnTo>
                  <a:lnTo>
                    <a:pt x="12880" y="2432"/>
                  </a:lnTo>
                  <a:lnTo>
                    <a:pt x="13255" y="2203"/>
                  </a:lnTo>
                  <a:lnTo>
                    <a:pt x="13596" y="1999"/>
                  </a:lnTo>
                  <a:lnTo>
                    <a:pt x="13900" y="1822"/>
                  </a:lnTo>
                  <a:lnTo>
                    <a:pt x="14162" y="1673"/>
                  </a:lnTo>
                  <a:lnTo>
                    <a:pt x="14378" y="1556"/>
                  </a:lnTo>
                  <a:lnTo>
                    <a:pt x="14545" y="1475"/>
                  </a:lnTo>
                  <a:lnTo>
                    <a:pt x="14660" y="1429"/>
                  </a:lnTo>
                  <a:lnTo>
                    <a:pt x="14718" y="1424"/>
                  </a:lnTo>
                  <a:lnTo>
                    <a:pt x="14720" y="1461"/>
                  </a:lnTo>
                  <a:lnTo>
                    <a:pt x="14674" y="1541"/>
                  </a:lnTo>
                  <a:lnTo>
                    <a:pt x="14585" y="1659"/>
                  </a:lnTo>
                  <a:lnTo>
                    <a:pt x="14454" y="1814"/>
                  </a:lnTo>
                  <a:lnTo>
                    <a:pt x="14283" y="2000"/>
                  </a:lnTo>
                  <a:lnTo>
                    <a:pt x="14079" y="2219"/>
                  </a:lnTo>
                  <a:lnTo>
                    <a:pt x="13841" y="2466"/>
                  </a:lnTo>
                  <a:lnTo>
                    <a:pt x="13575" y="2737"/>
                  </a:lnTo>
                  <a:lnTo>
                    <a:pt x="13281" y="3031"/>
                  </a:lnTo>
                  <a:lnTo>
                    <a:pt x="12966" y="3344"/>
                  </a:lnTo>
                  <a:lnTo>
                    <a:pt x="12631" y="3674"/>
                  </a:lnTo>
                  <a:lnTo>
                    <a:pt x="12279" y="4018"/>
                  </a:lnTo>
                  <a:lnTo>
                    <a:pt x="11914" y="4373"/>
                  </a:lnTo>
                  <a:lnTo>
                    <a:pt x="11538" y="4738"/>
                  </a:lnTo>
                  <a:lnTo>
                    <a:pt x="11154" y="5108"/>
                  </a:lnTo>
                  <a:lnTo>
                    <a:pt x="10766" y="5480"/>
                  </a:lnTo>
                  <a:lnTo>
                    <a:pt x="9990" y="6224"/>
                  </a:lnTo>
                  <a:lnTo>
                    <a:pt x="9234" y="6948"/>
                  </a:lnTo>
                  <a:lnTo>
                    <a:pt x="8524" y="7627"/>
                  </a:lnTo>
                  <a:lnTo>
                    <a:pt x="7883" y="8242"/>
                  </a:lnTo>
                  <a:lnTo>
                    <a:pt x="7596" y="8517"/>
                  </a:lnTo>
                  <a:lnTo>
                    <a:pt x="7336" y="8769"/>
                  </a:lnTo>
                  <a:lnTo>
                    <a:pt x="7106" y="8993"/>
                  </a:lnTo>
                  <a:lnTo>
                    <a:pt x="6910" y="9186"/>
                  </a:lnTo>
                  <a:lnTo>
                    <a:pt x="6749" y="9347"/>
                  </a:lnTo>
                  <a:lnTo>
                    <a:pt x="6627" y="9472"/>
                  </a:lnTo>
                  <a:lnTo>
                    <a:pt x="6548" y="9559"/>
                  </a:lnTo>
                  <a:lnTo>
                    <a:pt x="6514" y="9605"/>
                  </a:lnTo>
                  <a:lnTo>
                    <a:pt x="6488" y="9671"/>
                  </a:lnTo>
                  <a:lnTo>
                    <a:pt x="6454" y="9766"/>
                  </a:lnTo>
                  <a:lnTo>
                    <a:pt x="6412" y="9886"/>
                  </a:lnTo>
                  <a:lnTo>
                    <a:pt x="6362" y="10027"/>
                  </a:lnTo>
                  <a:lnTo>
                    <a:pt x="6308" y="10184"/>
                  </a:lnTo>
                  <a:lnTo>
                    <a:pt x="6249" y="10351"/>
                  </a:lnTo>
                  <a:lnTo>
                    <a:pt x="6186" y="10525"/>
                  </a:lnTo>
                  <a:lnTo>
                    <a:pt x="6123" y="10700"/>
                  </a:lnTo>
                  <a:lnTo>
                    <a:pt x="6090" y="10787"/>
                  </a:lnTo>
                  <a:lnTo>
                    <a:pt x="6057" y="10872"/>
                  </a:lnTo>
                  <a:lnTo>
                    <a:pt x="6025" y="10956"/>
                  </a:lnTo>
                  <a:lnTo>
                    <a:pt x="5994" y="11036"/>
                  </a:lnTo>
                  <a:lnTo>
                    <a:pt x="5961" y="11115"/>
                  </a:lnTo>
                  <a:lnTo>
                    <a:pt x="5931" y="11189"/>
                  </a:lnTo>
                  <a:lnTo>
                    <a:pt x="5901" y="11258"/>
                  </a:lnTo>
                  <a:lnTo>
                    <a:pt x="5872" y="11324"/>
                  </a:lnTo>
                  <a:lnTo>
                    <a:pt x="5843" y="11384"/>
                  </a:lnTo>
                  <a:lnTo>
                    <a:pt x="5816" y="11437"/>
                  </a:lnTo>
                  <a:lnTo>
                    <a:pt x="5790" y="11484"/>
                  </a:lnTo>
                  <a:lnTo>
                    <a:pt x="5766" y="11524"/>
                  </a:lnTo>
                  <a:lnTo>
                    <a:pt x="5744" y="11555"/>
                  </a:lnTo>
                  <a:lnTo>
                    <a:pt x="5722" y="11579"/>
                  </a:lnTo>
                  <a:lnTo>
                    <a:pt x="5703" y="11594"/>
                  </a:lnTo>
                  <a:lnTo>
                    <a:pt x="5687" y="11599"/>
                  </a:lnTo>
                  <a:lnTo>
                    <a:pt x="5668" y="11593"/>
                  </a:lnTo>
                  <a:lnTo>
                    <a:pt x="5643" y="11574"/>
                  </a:lnTo>
                  <a:lnTo>
                    <a:pt x="5612" y="11545"/>
                  </a:lnTo>
                  <a:lnTo>
                    <a:pt x="5575" y="11506"/>
                  </a:lnTo>
                  <a:lnTo>
                    <a:pt x="5533" y="11456"/>
                  </a:lnTo>
                  <a:lnTo>
                    <a:pt x="5488" y="11399"/>
                  </a:lnTo>
                  <a:lnTo>
                    <a:pt x="5437" y="11333"/>
                  </a:lnTo>
                  <a:lnTo>
                    <a:pt x="5383" y="11261"/>
                  </a:lnTo>
                  <a:lnTo>
                    <a:pt x="5325" y="11181"/>
                  </a:lnTo>
                  <a:lnTo>
                    <a:pt x="5266" y="11097"/>
                  </a:lnTo>
                  <a:lnTo>
                    <a:pt x="5203" y="11007"/>
                  </a:lnTo>
                  <a:lnTo>
                    <a:pt x="5138" y="10914"/>
                  </a:lnTo>
                  <a:lnTo>
                    <a:pt x="5005" y="10720"/>
                  </a:lnTo>
                  <a:lnTo>
                    <a:pt x="4868" y="10520"/>
                  </a:lnTo>
                  <a:lnTo>
                    <a:pt x="4732" y="10320"/>
                  </a:lnTo>
                  <a:lnTo>
                    <a:pt x="4598" y="10127"/>
                  </a:lnTo>
                  <a:lnTo>
                    <a:pt x="4534" y="10035"/>
                  </a:lnTo>
                  <a:lnTo>
                    <a:pt x="4472" y="9948"/>
                  </a:lnTo>
                  <a:lnTo>
                    <a:pt x="4414" y="9866"/>
                  </a:lnTo>
                  <a:lnTo>
                    <a:pt x="4358" y="9789"/>
                  </a:lnTo>
                  <a:lnTo>
                    <a:pt x="4305" y="9718"/>
                  </a:lnTo>
                  <a:lnTo>
                    <a:pt x="4257" y="9656"/>
                  </a:lnTo>
                  <a:lnTo>
                    <a:pt x="4211" y="9601"/>
                  </a:lnTo>
                  <a:lnTo>
                    <a:pt x="4172" y="9556"/>
                  </a:lnTo>
                  <a:lnTo>
                    <a:pt x="4138" y="9520"/>
                  </a:lnTo>
                  <a:lnTo>
                    <a:pt x="4109" y="9494"/>
                  </a:lnTo>
                  <a:lnTo>
                    <a:pt x="4086" y="9480"/>
                  </a:lnTo>
                  <a:lnTo>
                    <a:pt x="4069" y="9479"/>
                  </a:lnTo>
                  <a:lnTo>
                    <a:pt x="4061" y="9493"/>
                  </a:lnTo>
                  <a:lnTo>
                    <a:pt x="4060" y="9528"/>
                  </a:lnTo>
                  <a:lnTo>
                    <a:pt x="4067" y="9579"/>
                  </a:lnTo>
                  <a:lnTo>
                    <a:pt x="4081" y="9648"/>
                  </a:lnTo>
                  <a:lnTo>
                    <a:pt x="4103" y="9732"/>
                  </a:lnTo>
                  <a:lnTo>
                    <a:pt x="4131" y="9831"/>
                  </a:lnTo>
                  <a:lnTo>
                    <a:pt x="4164" y="9943"/>
                  </a:lnTo>
                  <a:lnTo>
                    <a:pt x="4202" y="10067"/>
                  </a:lnTo>
                  <a:lnTo>
                    <a:pt x="4246" y="10201"/>
                  </a:lnTo>
                  <a:lnTo>
                    <a:pt x="4294" y="10343"/>
                  </a:lnTo>
                  <a:lnTo>
                    <a:pt x="4345" y="10494"/>
                  </a:lnTo>
                  <a:lnTo>
                    <a:pt x="4401" y="10651"/>
                  </a:lnTo>
                  <a:lnTo>
                    <a:pt x="4459" y="10813"/>
                  </a:lnTo>
                  <a:lnTo>
                    <a:pt x="4521" y="10980"/>
                  </a:lnTo>
                  <a:lnTo>
                    <a:pt x="4583" y="11148"/>
                  </a:lnTo>
                  <a:lnTo>
                    <a:pt x="4649" y="11319"/>
                  </a:lnTo>
                  <a:lnTo>
                    <a:pt x="4714" y="11490"/>
                  </a:lnTo>
                  <a:lnTo>
                    <a:pt x="4781" y="11658"/>
                  </a:lnTo>
                  <a:lnTo>
                    <a:pt x="4847" y="11825"/>
                  </a:lnTo>
                  <a:lnTo>
                    <a:pt x="4914" y="11987"/>
                  </a:lnTo>
                  <a:lnTo>
                    <a:pt x="4980" y="12145"/>
                  </a:lnTo>
                  <a:lnTo>
                    <a:pt x="5044" y="12295"/>
                  </a:lnTo>
                  <a:lnTo>
                    <a:pt x="5107" y="12438"/>
                  </a:lnTo>
                  <a:lnTo>
                    <a:pt x="5167" y="12573"/>
                  </a:lnTo>
                  <a:lnTo>
                    <a:pt x="5225" y="12696"/>
                  </a:lnTo>
                  <a:lnTo>
                    <a:pt x="5281" y="12808"/>
                  </a:lnTo>
                  <a:lnTo>
                    <a:pt x="5332" y="12908"/>
                  </a:lnTo>
                  <a:lnTo>
                    <a:pt x="5380" y="12992"/>
                  </a:lnTo>
                  <a:lnTo>
                    <a:pt x="5422" y="13061"/>
                  </a:lnTo>
                  <a:lnTo>
                    <a:pt x="5460" y="13114"/>
                  </a:lnTo>
                  <a:lnTo>
                    <a:pt x="5493" y="13148"/>
                  </a:lnTo>
                  <a:lnTo>
                    <a:pt x="5519" y="13163"/>
                  </a:lnTo>
                  <a:lnTo>
                    <a:pt x="5549" y="13133"/>
                  </a:lnTo>
                  <a:lnTo>
                    <a:pt x="5635" y="13048"/>
                  </a:lnTo>
                  <a:lnTo>
                    <a:pt x="5767" y="12916"/>
                  </a:lnTo>
                  <a:lnTo>
                    <a:pt x="5940" y="12744"/>
                  </a:lnTo>
                  <a:lnTo>
                    <a:pt x="6145" y="12540"/>
                  </a:lnTo>
                  <a:lnTo>
                    <a:pt x="6375" y="12313"/>
                  </a:lnTo>
                  <a:lnTo>
                    <a:pt x="6622" y="12070"/>
                  </a:lnTo>
                  <a:lnTo>
                    <a:pt x="6878" y="11818"/>
                  </a:lnTo>
                  <a:lnTo>
                    <a:pt x="7137" y="11565"/>
                  </a:lnTo>
                  <a:lnTo>
                    <a:pt x="7389" y="11320"/>
                  </a:lnTo>
                  <a:lnTo>
                    <a:pt x="7629" y="11089"/>
                  </a:lnTo>
                  <a:lnTo>
                    <a:pt x="7847" y="10881"/>
                  </a:lnTo>
                  <a:lnTo>
                    <a:pt x="7946" y="10787"/>
                  </a:lnTo>
                  <a:lnTo>
                    <a:pt x="8038" y="10702"/>
                  </a:lnTo>
                  <a:lnTo>
                    <a:pt x="8119" y="10628"/>
                  </a:lnTo>
                  <a:lnTo>
                    <a:pt x="8192" y="10562"/>
                  </a:lnTo>
                  <a:lnTo>
                    <a:pt x="8254" y="10510"/>
                  </a:lnTo>
                  <a:lnTo>
                    <a:pt x="8303" y="10468"/>
                  </a:lnTo>
                  <a:lnTo>
                    <a:pt x="8339" y="10441"/>
                  </a:lnTo>
                  <a:lnTo>
                    <a:pt x="8362" y="10428"/>
                  </a:lnTo>
                  <a:lnTo>
                    <a:pt x="8388" y="10427"/>
                  </a:lnTo>
                  <a:lnTo>
                    <a:pt x="8432" y="10434"/>
                  </a:lnTo>
                  <a:lnTo>
                    <a:pt x="8494" y="10451"/>
                  </a:lnTo>
                  <a:lnTo>
                    <a:pt x="8574" y="10475"/>
                  </a:lnTo>
                  <a:lnTo>
                    <a:pt x="8668" y="10508"/>
                  </a:lnTo>
                  <a:lnTo>
                    <a:pt x="8776" y="10546"/>
                  </a:lnTo>
                  <a:lnTo>
                    <a:pt x="8896" y="10591"/>
                  </a:lnTo>
                  <a:lnTo>
                    <a:pt x="9028" y="10642"/>
                  </a:lnTo>
                  <a:lnTo>
                    <a:pt x="9169" y="10697"/>
                  </a:lnTo>
                  <a:lnTo>
                    <a:pt x="9319" y="10758"/>
                  </a:lnTo>
                  <a:lnTo>
                    <a:pt x="9476" y="10821"/>
                  </a:lnTo>
                  <a:lnTo>
                    <a:pt x="9640" y="10889"/>
                  </a:lnTo>
                  <a:lnTo>
                    <a:pt x="9979" y="11030"/>
                  </a:lnTo>
                  <a:lnTo>
                    <a:pt x="10327" y="11178"/>
                  </a:lnTo>
                  <a:lnTo>
                    <a:pt x="10674" y="11326"/>
                  </a:lnTo>
                  <a:lnTo>
                    <a:pt x="11007" y="11469"/>
                  </a:lnTo>
                  <a:lnTo>
                    <a:pt x="11318" y="11605"/>
                  </a:lnTo>
                  <a:lnTo>
                    <a:pt x="11596" y="11726"/>
                  </a:lnTo>
                  <a:lnTo>
                    <a:pt x="11830" y="11829"/>
                  </a:lnTo>
                  <a:lnTo>
                    <a:pt x="12010" y="11907"/>
                  </a:lnTo>
                  <a:lnTo>
                    <a:pt x="12125" y="11959"/>
                  </a:lnTo>
                  <a:lnTo>
                    <a:pt x="12167" y="11977"/>
                  </a:lnTo>
                  <a:lnTo>
                    <a:pt x="12216" y="11936"/>
                  </a:lnTo>
                  <a:lnTo>
                    <a:pt x="12284" y="11831"/>
                  </a:lnTo>
                  <a:lnTo>
                    <a:pt x="12370" y="11666"/>
                  </a:lnTo>
                  <a:lnTo>
                    <a:pt x="12473" y="11446"/>
                  </a:lnTo>
                  <a:lnTo>
                    <a:pt x="12590" y="11176"/>
                  </a:lnTo>
                  <a:lnTo>
                    <a:pt x="12721" y="10858"/>
                  </a:lnTo>
                  <a:lnTo>
                    <a:pt x="12863" y="10498"/>
                  </a:lnTo>
                  <a:lnTo>
                    <a:pt x="13016" y="10100"/>
                  </a:lnTo>
                  <a:lnTo>
                    <a:pt x="13178" y="9667"/>
                  </a:lnTo>
                  <a:lnTo>
                    <a:pt x="13348" y="9204"/>
                  </a:lnTo>
                  <a:lnTo>
                    <a:pt x="13523" y="8716"/>
                  </a:lnTo>
                  <a:lnTo>
                    <a:pt x="13704" y="8205"/>
                  </a:lnTo>
                  <a:lnTo>
                    <a:pt x="13888" y="7679"/>
                  </a:lnTo>
                  <a:lnTo>
                    <a:pt x="14074" y="7139"/>
                  </a:lnTo>
                  <a:lnTo>
                    <a:pt x="14260" y="6590"/>
                  </a:lnTo>
                  <a:lnTo>
                    <a:pt x="14446" y="6037"/>
                  </a:lnTo>
                  <a:lnTo>
                    <a:pt x="14628" y="5482"/>
                  </a:lnTo>
                  <a:lnTo>
                    <a:pt x="14807" y="4932"/>
                  </a:lnTo>
                  <a:lnTo>
                    <a:pt x="14981" y="4390"/>
                  </a:lnTo>
                  <a:lnTo>
                    <a:pt x="15147" y="3861"/>
                  </a:lnTo>
                  <a:lnTo>
                    <a:pt x="15305" y="3348"/>
                  </a:lnTo>
                  <a:lnTo>
                    <a:pt x="15455" y="2855"/>
                  </a:lnTo>
                  <a:lnTo>
                    <a:pt x="15593" y="2388"/>
                  </a:lnTo>
                  <a:lnTo>
                    <a:pt x="15718" y="1950"/>
                  </a:lnTo>
                  <a:lnTo>
                    <a:pt x="15829" y="1545"/>
                  </a:lnTo>
                  <a:lnTo>
                    <a:pt x="15925" y="1178"/>
                  </a:lnTo>
                  <a:lnTo>
                    <a:pt x="16004" y="853"/>
                  </a:lnTo>
                  <a:lnTo>
                    <a:pt x="16066" y="573"/>
                  </a:lnTo>
                  <a:lnTo>
                    <a:pt x="16106" y="344"/>
                  </a:lnTo>
                  <a:lnTo>
                    <a:pt x="16126" y="170"/>
                  </a:lnTo>
                  <a:lnTo>
                    <a:pt x="16124" y="55"/>
                  </a:lnTo>
                  <a:lnTo>
                    <a:pt x="1609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2368888" y="5204743"/>
              <a:ext cx="390525" cy="404812"/>
            </a:xfrm>
            <a:custGeom>
              <a:avLst/>
              <a:gdLst>
                <a:gd name="T0" fmla="*/ 2882 w 15497"/>
                <a:gd name="T1" fmla="*/ 11270 h 16065"/>
                <a:gd name="T2" fmla="*/ 2995 w 15497"/>
                <a:gd name="T3" fmla="*/ 13061 h 16065"/>
                <a:gd name="T4" fmla="*/ 3267 w 15497"/>
                <a:gd name="T5" fmla="*/ 16054 h 16065"/>
                <a:gd name="T6" fmla="*/ 5282 w 15497"/>
                <a:gd name="T7" fmla="*/ 16040 h 16065"/>
                <a:gd name="T8" fmla="*/ 7631 w 15497"/>
                <a:gd name="T9" fmla="*/ 15891 h 16065"/>
                <a:gd name="T10" fmla="*/ 9978 w 15497"/>
                <a:gd name="T11" fmla="*/ 15609 h 16065"/>
                <a:gd name="T12" fmla="*/ 11322 w 15497"/>
                <a:gd name="T13" fmla="*/ 13653 h 16065"/>
                <a:gd name="T14" fmla="*/ 11548 w 15497"/>
                <a:gd name="T15" fmla="*/ 10731 h 16065"/>
                <a:gd name="T16" fmla="*/ 11591 w 15497"/>
                <a:gd name="T17" fmla="*/ 9014 h 16065"/>
                <a:gd name="T18" fmla="*/ 10885 w 15497"/>
                <a:gd name="T19" fmla="*/ 8710 h 16065"/>
                <a:gd name="T20" fmla="*/ 7970 w 15497"/>
                <a:gd name="T21" fmla="*/ 9189 h 16065"/>
                <a:gd name="T22" fmla="*/ 4607 w 15497"/>
                <a:gd name="T23" fmla="*/ 9929 h 16065"/>
                <a:gd name="T24" fmla="*/ 2911 w 15497"/>
                <a:gd name="T25" fmla="*/ 10476 h 16065"/>
                <a:gd name="T26" fmla="*/ 6566 w 15497"/>
                <a:gd name="T27" fmla="*/ 4972 h 16065"/>
                <a:gd name="T28" fmla="*/ 6733 w 15497"/>
                <a:gd name="T29" fmla="*/ 3174 h 16065"/>
                <a:gd name="T30" fmla="*/ 6643 w 15497"/>
                <a:gd name="T31" fmla="*/ 588 h 16065"/>
                <a:gd name="T32" fmla="*/ 5424 w 15497"/>
                <a:gd name="T33" fmla="*/ 869 h 16065"/>
                <a:gd name="T34" fmla="*/ 4689 w 15497"/>
                <a:gd name="T35" fmla="*/ 2399 h 16065"/>
                <a:gd name="T36" fmla="*/ 4579 w 15497"/>
                <a:gd name="T37" fmla="*/ 4921 h 16065"/>
                <a:gd name="T38" fmla="*/ 4601 w 15497"/>
                <a:gd name="T39" fmla="*/ 5949 h 16065"/>
                <a:gd name="T40" fmla="*/ 4902 w 15497"/>
                <a:gd name="T41" fmla="*/ 6070 h 16065"/>
                <a:gd name="T42" fmla="*/ 5535 w 15497"/>
                <a:gd name="T43" fmla="*/ 5992 h 16065"/>
                <a:gd name="T44" fmla="*/ 6168 w 15497"/>
                <a:gd name="T45" fmla="*/ 5811 h 16065"/>
                <a:gd name="T46" fmla="*/ 15292 w 15497"/>
                <a:gd name="T47" fmla="*/ 834 h 16065"/>
                <a:gd name="T48" fmla="*/ 14533 w 15497"/>
                <a:gd name="T49" fmla="*/ 404 h 16065"/>
                <a:gd name="T50" fmla="*/ 13510 w 15497"/>
                <a:gd name="T51" fmla="*/ 135 h 16065"/>
                <a:gd name="T52" fmla="*/ 12276 w 15497"/>
                <a:gd name="T53" fmla="*/ 12 h 16065"/>
                <a:gd name="T54" fmla="*/ 11499 w 15497"/>
                <a:gd name="T55" fmla="*/ 1983 h 16065"/>
                <a:gd name="T56" fmla="*/ 11228 w 15497"/>
                <a:gd name="T57" fmla="*/ 4447 h 16065"/>
                <a:gd name="T58" fmla="*/ 10904 w 15497"/>
                <a:gd name="T59" fmla="*/ 6370 h 16065"/>
                <a:gd name="T60" fmla="*/ 10266 w 15497"/>
                <a:gd name="T61" fmla="*/ 7011 h 16065"/>
                <a:gd name="T62" fmla="*/ 7874 w 15497"/>
                <a:gd name="T63" fmla="*/ 7552 h 16065"/>
                <a:gd name="T64" fmla="*/ 4960 w 15497"/>
                <a:gd name="T65" fmla="*/ 8008 h 16065"/>
                <a:gd name="T66" fmla="*/ 3224 w 15497"/>
                <a:gd name="T67" fmla="*/ 8065 h 16065"/>
                <a:gd name="T68" fmla="*/ 3059 w 15497"/>
                <a:gd name="T69" fmla="*/ 7065 h 16065"/>
                <a:gd name="T70" fmla="*/ 3057 w 15497"/>
                <a:gd name="T71" fmla="*/ 4893 h 16065"/>
                <a:gd name="T72" fmla="*/ 3162 w 15497"/>
                <a:gd name="T73" fmla="*/ 1531 h 16065"/>
                <a:gd name="T74" fmla="*/ 2011 w 15497"/>
                <a:gd name="T75" fmla="*/ 1974 h 16065"/>
                <a:gd name="T76" fmla="*/ 1083 w 15497"/>
                <a:gd name="T77" fmla="*/ 2427 h 16065"/>
                <a:gd name="T78" fmla="*/ 431 w 15497"/>
                <a:gd name="T79" fmla="*/ 2876 h 16065"/>
                <a:gd name="T80" fmla="*/ 17 w 15497"/>
                <a:gd name="T81" fmla="*/ 3979 h 16065"/>
                <a:gd name="T82" fmla="*/ 250 w 15497"/>
                <a:gd name="T83" fmla="*/ 8128 h 16065"/>
                <a:gd name="T84" fmla="*/ 960 w 15497"/>
                <a:gd name="T85" fmla="*/ 13015 h 16065"/>
                <a:gd name="T86" fmla="*/ 1609 w 15497"/>
                <a:gd name="T87" fmla="*/ 15789 h 16065"/>
                <a:gd name="T88" fmla="*/ 1921 w 15497"/>
                <a:gd name="T89" fmla="*/ 15928 h 16065"/>
                <a:gd name="T90" fmla="*/ 2599 w 15497"/>
                <a:gd name="T91" fmla="*/ 16021 h 16065"/>
                <a:gd name="T92" fmla="*/ 2391 w 15497"/>
                <a:gd name="T93" fmla="*/ 13163 h 16065"/>
                <a:gd name="T94" fmla="*/ 2226 w 15497"/>
                <a:gd name="T95" fmla="*/ 11102 h 16065"/>
                <a:gd name="T96" fmla="*/ 2249 w 15497"/>
                <a:gd name="T97" fmla="*/ 10020 h 16065"/>
                <a:gd name="T98" fmla="*/ 4243 w 15497"/>
                <a:gd name="T99" fmla="*/ 9449 h 16065"/>
                <a:gd name="T100" fmla="*/ 8196 w 15497"/>
                <a:gd name="T101" fmla="*/ 8679 h 16065"/>
                <a:gd name="T102" fmla="*/ 11624 w 15497"/>
                <a:gd name="T103" fmla="*/ 8182 h 16065"/>
                <a:gd name="T104" fmla="*/ 12455 w 15497"/>
                <a:gd name="T105" fmla="*/ 8505 h 16065"/>
                <a:gd name="T106" fmla="*/ 12399 w 15497"/>
                <a:gd name="T107" fmla="*/ 10336 h 16065"/>
                <a:gd name="T108" fmla="*/ 12181 w 15497"/>
                <a:gd name="T109" fmla="*/ 12869 h 16065"/>
                <a:gd name="T110" fmla="*/ 12268 w 15497"/>
                <a:gd name="T111" fmla="*/ 15114 h 16065"/>
                <a:gd name="T112" fmla="*/ 12793 w 15497"/>
                <a:gd name="T113" fmla="*/ 14927 h 16065"/>
                <a:gd name="T114" fmla="*/ 13210 w 15497"/>
                <a:gd name="T115" fmla="*/ 14725 h 16065"/>
                <a:gd name="T116" fmla="*/ 13501 w 15497"/>
                <a:gd name="T117" fmla="*/ 14508 h 16065"/>
                <a:gd name="T118" fmla="*/ 14238 w 15497"/>
                <a:gd name="T119" fmla="*/ 11720 h 16065"/>
                <a:gd name="T120" fmla="*/ 15077 w 15497"/>
                <a:gd name="T121" fmla="*/ 6492 h 16065"/>
                <a:gd name="T122" fmla="*/ 15497 w 15497"/>
                <a:gd name="T123" fmla="*/ 1958 h 16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97" h="16065">
                  <a:moveTo>
                    <a:pt x="2911" y="10476"/>
                  </a:moveTo>
                  <a:lnTo>
                    <a:pt x="2898" y="10515"/>
                  </a:lnTo>
                  <a:lnTo>
                    <a:pt x="2888" y="10572"/>
                  </a:lnTo>
                  <a:lnTo>
                    <a:pt x="2880" y="10647"/>
                  </a:lnTo>
                  <a:lnTo>
                    <a:pt x="2875" y="10741"/>
                  </a:lnTo>
                  <a:lnTo>
                    <a:pt x="2873" y="10851"/>
                  </a:lnTo>
                  <a:lnTo>
                    <a:pt x="2874" y="10976"/>
                  </a:lnTo>
                  <a:lnTo>
                    <a:pt x="2876" y="11117"/>
                  </a:lnTo>
                  <a:lnTo>
                    <a:pt x="2882" y="11270"/>
                  </a:lnTo>
                  <a:lnTo>
                    <a:pt x="2888" y="11435"/>
                  </a:lnTo>
                  <a:lnTo>
                    <a:pt x="2897" y="11611"/>
                  </a:lnTo>
                  <a:lnTo>
                    <a:pt x="2907" y="11797"/>
                  </a:lnTo>
                  <a:lnTo>
                    <a:pt x="2918" y="11992"/>
                  </a:lnTo>
                  <a:lnTo>
                    <a:pt x="2931" y="12194"/>
                  </a:lnTo>
                  <a:lnTo>
                    <a:pt x="2946" y="12404"/>
                  </a:lnTo>
                  <a:lnTo>
                    <a:pt x="2961" y="12619"/>
                  </a:lnTo>
                  <a:lnTo>
                    <a:pt x="2978" y="12838"/>
                  </a:lnTo>
                  <a:lnTo>
                    <a:pt x="2995" y="13061"/>
                  </a:lnTo>
                  <a:lnTo>
                    <a:pt x="3013" y="13286"/>
                  </a:lnTo>
                  <a:lnTo>
                    <a:pt x="3032" y="13512"/>
                  </a:lnTo>
                  <a:lnTo>
                    <a:pt x="3051" y="13738"/>
                  </a:lnTo>
                  <a:lnTo>
                    <a:pt x="3091" y="14185"/>
                  </a:lnTo>
                  <a:lnTo>
                    <a:pt x="3130" y="14620"/>
                  </a:lnTo>
                  <a:lnTo>
                    <a:pt x="3168" y="15033"/>
                  </a:lnTo>
                  <a:lnTo>
                    <a:pt x="3205" y="15415"/>
                  </a:lnTo>
                  <a:lnTo>
                    <a:pt x="3238" y="15759"/>
                  </a:lnTo>
                  <a:lnTo>
                    <a:pt x="3267" y="16054"/>
                  </a:lnTo>
                  <a:lnTo>
                    <a:pt x="3464" y="16059"/>
                  </a:lnTo>
                  <a:lnTo>
                    <a:pt x="3668" y="16063"/>
                  </a:lnTo>
                  <a:lnTo>
                    <a:pt x="3881" y="16065"/>
                  </a:lnTo>
                  <a:lnTo>
                    <a:pt x="4100" y="16065"/>
                  </a:lnTo>
                  <a:lnTo>
                    <a:pt x="4325" y="16063"/>
                  </a:lnTo>
                  <a:lnTo>
                    <a:pt x="4557" y="16060"/>
                  </a:lnTo>
                  <a:lnTo>
                    <a:pt x="4793" y="16055"/>
                  </a:lnTo>
                  <a:lnTo>
                    <a:pt x="5035" y="16049"/>
                  </a:lnTo>
                  <a:lnTo>
                    <a:pt x="5282" y="16040"/>
                  </a:lnTo>
                  <a:lnTo>
                    <a:pt x="5533" y="16031"/>
                  </a:lnTo>
                  <a:lnTo>
                    <a:pt x="5787" y="16019"/>
                  </a:lnTo>
                  <a:lnTo>
                    <a:pt x="6044" y="16006"/>
                  </a:lnTo>
                  <a:lnTo>
                    <a:pt x="6305" y="15991"/>
                  </a:lnTo>
                  <a:lnTo>
                    <a:pt x="6567" y="15974"/>
                  </a:lnTo>
                  <a:lnTo>
                    <a:pt x="6831" y="15956"/>
                  </a:lnTo>
                  <a:lnTo>
                    <a:pt x="7098" y="15935"/>
                  </a:lnTo>
                  <a:lnTo>
                    <a:pt x="7364" y="15914"/>
                  </a:lnTo>
                  <a:lnTo>
                    <a:pt x="7631" y="15891"/>
                  </a:lnTo>
                  <a:lnTo>
                    <a:pt x="7898" y="15866"/>
                  </a:lnTo>
                  <a:lnTo>
                    <a:pt x="8165" y="15840"/>
                  </a:lnTo>
                  <a:lnTo>
                    <a:pt x="8430" y="15812"/>
                  </a:lnTo>
                  <a:lnTo>
                    <a:pt x="8695" y="15782"/>
                  </a:lnTo>
                  <a:lnTo>
                    <a:pt x="8957" y="15751"/>
                  </a:lnTo>
                  <a:lnTo>
                    <a:pt x="9217" y="15718"/>
                  </a:lnTo>
                  <a:lnTo>
                    <a:pt x="9474" y="15683"/>
                  </a:lnTo>
                  <a:lnTo>
                    <a:pt x="9728" y="15647"/>
                  </a:lnTo>
                  <a:lnTo>
                    <a:pt x="9978" y="15609"/>
                  </a:lnTo>
                  <a:lnTo>
                    <a:pt x="10224" y="15570"/>
                  </a:lnTo>
                  <a:lnTo>
                    <a:pt x="10466" y="15529"/>
                  </a:lnTo>
                  <a:lnTo>
                    <a:pt x="10702" y="15487"/>
                  </a:lnTo>
                  <a:lnTo>
                    <a:pt x="10933" y="15442"/>
                  </a:lnTo>
                  <a:lnTo>
                    <a:pt x="11157" y="15396"/>
                  </a:lnTo>
                  <a:lnTo>
                    <a:pt x="11192" y="15036"/>
                  </a:lnTo>
                  <a:lnTo>
                    <a:pt x="11233" y="14619"/>
                  </a:lnTo>
                  <a:lnTo>
                    <a:pt x="11276" y="14154"/>
                  </a:lnTo>
                  <a:lnTo>
                    <a:pt x="11322" y="13653"/>
                  </a:lnTo>
                  <a:lnTo>
                    <a:pt x="11367" y="13127"/>
                  </a:lnTo>
                  <a:lnTo>
                    <a:pt x="11413" y="12587"/>
                  </a:lnTo>
                  <a:lnTo>
                    <a:pt x="11436" y="12314"/>
                  </a:lnTo>
                  <a:lnTo>
                    <a:pt x="11457" y="12042"/>
                  </a:lnTo>
                  <a:lnTo>
                    <a:pt x="11478" y="11771"/>
                  </a:lnTo>
                  <a:lnTo>
                    <a:pt x="11497" y="11504"/>
                  </a:lnTo>
                  <a:lnTo>
                    <a:pt x="11515" y="11240"/>
                  </a:lnTo>
                  <a:lnTo>
                    <a:pt x="11532" y="10982"/>
                  </a:lnTo>
                  <a:lnTo>
                    <a:pt x="11548" y="10731"/>
                  </a:lnTo>
                  <a:lnTo>
                    <a:pt x="11562" y="10489"/>
                  </a:lnTo>
                  <a:lnTo>
                    <a:pt x="11574" y="10258"/>
                  </a:lnTo>
                  <a:lnTo>
                    <a:pt x="11583" y="10036"/>
                  </a:lnTo>
                  <a:lnTo>
                    <a:pt x="11591" y="9827"/>
                  </a:lnTo>
                  <a:lnTo>
                    <a:pt x="11596" y="9632"/>
                  </a:lnTo>
                  <a:lnTo>
                    <a:pt x="11599" y="9451"/>
                  </a:lnTo>
                  <a:lnTo>
                    <a:pt x="11599" y="9288"/>
                  </a:lnTo>
                  <a:lnTo>
                    <a:pt x="11597" y="9142"/>
                  </a:lnTo>
                  <a:lnTo>
                    <a:pt x="11591" y="9014"/>
                  </a:lnTo>
                  <a:lnTo>
                    <a:pt x="11582" y="8908"/>
                  </a:lnTo>
                  <a:lnTo>
                    <a:pt x="11570" y="8824"/>
                  </a:lnTo>
                  <a:lnTo>
                    <a:pt x="11554" y="8761"/>
                  </a:lnTo>
                  <a:lnTo>
                    <a:pt x="11534" y="8724"/>
                  </a:lnTo>
                  <a:lnTo>
                    <a:pt x="11485" y="8700"/>
                  </a:lnTo>
                  <a:lnTo>
                    <a:pt x="11392" y="8687"/>
                  </a:lnTo>
                  <a:lnTo>
                    <a:pt x="11260" y="8685"/>
                  </a:lnTo>
                  <a:lnTo>
                    <a:pt x="11090" y="8693"/>
                  </a:lnTo>
                  <a:lnTo>
                    <a:pt x="10885" y="8710"/>
                  </a:lnTo>
                  <a:lnTo>
                    <a:pt x="10649" y="8736"/>
                  </a:lnTo>
                  <a:lnTo>
                    <a:pt x="10384" y="8770"/>
                  </a:lnTo>
                  <a:lnTo>
                    <a:pt x="10094" y="8813"/>
                  </a:lnTo>
                  <a:lnTo>
                    <a:pt x="9780" y="8862"/>
                  </a:lnTo>
                  <a:lnTo>
                    <a:pt x="9447" y="8917"/>
                  </a:lnTo>
                  <a:lnTo>
                    <a:pt x="9096" y="8978"/>
                  </a:lnTo>
                  <a:lnTo>
                    <a:pt x="8731" y="9044"/>
                  </a:lnTo>
                  <a:lnTo>
                    <a:pt x="8354" y="9115"/>
                  </a:lnTo>
                  <a:lnTo>
                    <a:pt x="7970" y="9189"/>
                  </a:lnTo>
                  <a:lnTo>
                    <a:pt x="7579" y="9266"/>
                  </a:lnTo>
                  <a:lnTo>
                    <a:pt x="7187" y="9347"/>
                  </a:lnTo>
                  <a:lnTo>
                    <a:pt x="6794" y="9429"/>
                  </a:lnTo>
                  <a:lnTo>
                    <a:pt x="6405" y="9512"/>
                  </a:lnTo>
                  <a:lnTo>
                    <a:pt x="6021" y="9597"/>
                  </a:lnTo>
                  <a:lnTo>
                    <a:pt x="5647" y="9681"/>
                  </a:lnTo>
                  <a:lnTo>
                    <a:pt x="5285" y="9765"/>
                  </a:lnTo>
                  <a:lnTo>
                    <a:pt x="4938" y="9848"/>
                  </a:lnTo>
                  <a:lnTo>
                    <a:pt x="4607" y="9929"/>
                  </a:lnTo>
                  <a:lnTo>
                    <a:pt x="4298" y="10007"/>
                  </a:lnTo>
                  <a:lnTo>
                    <a:pt x="4012" y="10083"/>
                  </a:lnTo>
                  <a:lnTo>
                    <a:pt x="3753" y="10155"/>
                  </a:lnTo>
                  <a:lnTo>
                    <a:pt x="3522" y="10223"/>
                  </a:lnTo>
                  <a:lnTo>
                    <a:pt x="3324" y="10286"/>
                  </a:lnTo>
                  <a:lnTo>
                    <a:pt x="3161" y="10343"/>
                  </a:lnTo>
                  <a:lnTo>
                    <a:pt x="3035" y="10395"/>
                  </a:lnTo>
                  <a:lnTo>
                    <a:pt x="2951" y="10439"/>
                  </a:lnTo>
                  <a:lnTo>
                    <a:pt x="2911" y="10476"/>
                  </a:lnTo>
                  <a:close/>
                  <a:moveTo>
                    <a:pt x="6444" y="5643"/>
                  </a:moveTo>
                  <a:lnTo>
                    <a:pt x="6459" y="5615"/>
                  </a:lnTo>
                  <a:lnTo>
                    <a:pt x="6473" y="5569"/>
                  </a:lnTo>
                  <a:lnTo>
                    <a:pt x="6488" y="5506"/>
                  </a:lnTo>
                  <a:lnTo>
                    <a:pt x="6503" y="5427"/>
                  </a:lnTo>
                  <a:lnTo>
                    <a:pt x="6518" y="5334"/>
                  </a:lnTo>
                  <a:lnTo>
                    <a:pt x="6534" y="5226"/>
                  </a:lnTo>
                  <a:lnTo>
                    <a:pt x="6550" y="5105"/>
                  </a:lnTo>
                  <a:lnTo>
                    <a:pt x="6566" y="4972"/>
                  </a:lnTo>
                  <a:lnTo>
                    <a:pt x="6583" y="4828"/>
                  </a:lnTo>
                  <a:lnTo>
                    <a:pt x="6599" y="4673"/>
                  </a:lnTo>
                  <a:lnTo>
                    <a:pt x="6616" y="4508"/>
                  </a:lnTo>
                  <a:lnTo>
                    <a:pt x="6633" y="4336"/>
                  </a:lnTo>
                  <a:lnTo>
                    <a:pt x="6649" y="4156"/>
                  </a:lnTo>
                  <a:lnTo>
                    <a:pt x="6667" y="3969"/>
                  </a:lnTo>
                  <a:lnTo>
                    <a:pt x="6684" y="3776"/>
                  </a:lnTo>
                  <a:lnTo>
                    <a:pt x="6700" y="3578"/>
                  </a:lnTo>
                  <a:lnTo>
                    <a:pt x="6733" y="3174"/>
                  </a:lnTo>
                  <a:lnTo>
                    <a:pt x="6765" y="2760"/>
                  </a:lnTo>
                  <a:lnTo>
                    <a:pt x="6795" y="2346"/>
                  </a:lnTo>
                  <a:lnTo>
                    <a:pt x="6824" y="1940"/>
                  </a:lnTo>
                  <a:lnTo>
                    <a:pt x="6852" y="1547"/>
                  </a:lnTo>
                  <a:lnTo>
                    <a:pt x="6878" y="1178"/>
                  </a:lnTo>
                  <a:lnTo>
                    <a:pt x="6900" y="836"/>
                  </a:lnTo>
                  <a:lnTo>
                    <a:pt x="6920" y="532"/>
                  </a:lnTo>
                  <a:lnTo>
                    <a:pt x="6782" y="560"/>
                  </a:lnTo>
                  <a:lnTo>
                    <a:pt x="6643" y="588"/>
                  </a:lnTo>
                  <a:lnTo>
                    <a:pt x="6507" y="617"/>
                  </a:lnTo>
                  <a:lnTo>
                    <a:pt x="6369" y="647"/>
                  </a:lnTo>
                  <a:lnTo>
                    <a:pt x="6232" y="677"/>
                  </a:lnTo>
                  <a:lnTo>
                    <a:pt x="6097" y="708"/>
                  </a:lnTo>
                  <a:lnTo>
                    <a:pt x="5961" y="739"/>
                  </a:lnTo>
                  <a:lnTo>
                    <a:pt x="5825" y="770"/>
                  </a:lnTo>
                  <a:lnTo>
                    <a:pt x="5692" y="803"/>
                  </a:lnTo>
                  <a:lnTo>
                    <a:pt x="5557" y="835"/>
                  </a:lnTo>
                  <a:lnTo>
                    <a:pt x="5424" y="869"/>
                  </a:lnTo>
                  <a:lnTo>
                    <a:pt x="5292" y="902"/>
                  </a:lnTo>
                  <a:lnTo>
                    <a:pt x="5160" y="936"/>
                  </a:lnTo>
                  <a:lnTo>
                    <a:pt x="5029" y="970"/>
                  </a:lnTo>
                  <a:lnTo>
                    <a:pt x="4899" y="1004"/>
                  </a:lnTo>
                  <a:lnTo>
                    <a:pt x="4770" y="1039"/>
                  </a:lnTo>
                  <a:lnTo>
                    <a:pt x="4752" y="1329"/>
                  </a:lnTo>
                  <a:lnTo>
                    <a:pt x="4732" y="1658"/>
                  </a:lnTo>
                  <a:lnTo>
                    <a:pt x="4710" y="2017"/>
                  </a:lnTo>
                  <a:lnTo>
                    <a:pt x="4689" y="2399"/>
                  </a:lnTo>
                  <a:lnTo>
                    <a:pt x="4666" y="2796"/>
                  </a:lnTo>
                  <a:lnTo>
                    <a:pt x="4645" y="3202"/>
                  </a:lnTo>
                  <a:lnTo>
                    <a:pt x="4626" y="3609"/>
                  </a:lnTo>
                  <a:lnTo>
                    <a:pt x="4608" y="4007"/>
                  </a:lnTo>
                  <a:lnTo>
                    <a:pt x="4601" y="4201"/>
                  </a:lnTo>
                  <a:lnTo>
                    <a:pt x="4594" y="4390"/>
                  </a:lnTo>
                  <a:lnTo>
                    <a:pt x="4588" y="4574"/>
                  </a:lnTo>
                  <a:lnTo>
                    <a:pt x="4583" y="4751"/>
                  </a:lnTo>
                  <a:lnTo>
                    <a:pt x="4579" y="4921"/>
                  </a:lnTo>
                  <a:lnTo>
                    <a:pt x="4576" y="5082"/>
                  </a:lnTo>
                  <a:lnTo>
                    <a:pt x="4574" y="5233"/>
                  </a:lnTo>
                  <a:lnTo>
                    <a:pt x="4573" y="5375"/>
                  </a:lnTo>
                  <a:lnTo>
                    <a:pt x="4574" y="5504"/>
                  </a:lnTo>
                  <a:lnTo>
                    <a:pt x="4576" y="5622"/>
                  </a:lnTo>
                  <a:lnTo>
                    <a:pt x="4580" y="5726"/>
                  </a:lnTo>
                  <a:lnTo>
                    <a:pt x="4585" y="5816"/>
                  </a:lnTo>
                  <a:lnTo>
                    <a:pt x="4593" y="5891"/>
                  </a:lnTo>
                  <a:lnTo>
                    <a:pt x="4601" y="5949"/>
                  </a:lnTo>
                  <a:lnTo>
                    <a:pt x="4612" y="5990"/>
                  </a:lnTo>
                  <a:lnTo>
                    <a:pt x="4625" y="6014"/>
                  </a:lnTo>
                  <a:lnTo>
                    <a:pt x="4646" y="6029"/>
                  </a:lnTo>
                  <a:lnTo>
                    <a:pt x="4675" y="6042"/>
                  </a:lnTo>
                  <a:lnTo>
                    <a:pt x="4709" y="6052"/>
                  </a:lnTo>
                  <a:lnTo>
                    <a:pt x="4749" y="6061"/>
                  </a:lnTo>
                  <a:lnTo>
                    <a:pt x="4795" y="6066"/>
                  </a:lnTo>
                  <a:lnTo>
                    <a:pt x="4846" y="6069"/>
                  </a:lnTo>
                  <a:lnTo>
                    <a:pt x="4902" y="6070"/>
                  </a:lnTo>
                  <a:lnTo>
                    <a:pt x="4962" y="6069"/>
                  </a:lnTo>
                  <a:lnTo>
                    <a:pt x="5025" y="6065"/>
                  </a:lnTo>
                  <a:lnTo>
                    <a:pt x="5092" y="6060"/>
                  </a:lnTo>
                  <a:lnTo>
                    <a:pt x="5162" y="6052"/>
                  </a:lnTo>
                  <a:lnTo>
                    <a:pt x="5233" y="6043"/>
                  </a:lnTo>
                  <a:lnTo>
                    <a:pt x="5307" y="6032"/>
                  </a:lnTo>
                  <a:lnTo>
                    <a:pt x="5382" y="6020"/>
                  </a:lnTo>
                  <a:lnTo>
                    <a:pt x="5458" y="6007"/>
                  </a:lnTo>
                  <a:lnTo>
                    <a:pt x="5535" y="5992"/>
                  </a:lnTo>
                  <a:lnTo>
                    <a:pt x="5611" y="5976"/>
                  </a:lnTo>
                  <a:lnTo>
                    <a:pt x="5688" y="5958"/>
                  </a:lnTo>
                  <a:lnTo>
                    <a:pt x="5763" y="5940"/>
                  </a:lnTo>
                  <a:lnTo>
                    <a:pt x="5836" y="5920"/>
                  </a:lnTo>
                  <a:lnTo>
                    <a:pt x="5908" y="5900"/>
                  </a:lnTo>
                  <a:lnTo>
                    <a:pt x="5978" y="5879"/>
                  </a:lnTo>
                  <a:lnTo>
                    <a:pt x="6044" y="5857"/>
                  </a:lnTo>
                  <a:lnTo>
                    <a:pt x="6108" y="5834"/>
                  </a:lnTo>
                  <a:lnTo>
                    <a:pt x="6168" y="5811"/>
                  </a:lnTo>
                  <a:lnTo>
                    <a:pt x="6223" y="5787"/>
                  </a:lnTo>
                  <a:lnTo>
                    <a:pt x="6275" y="5763"/>
                  </a:lnTo>
                  <a:lnTo>
                    <a:pt x="6321" y="5739"/>
                  </a:lnTo>
                  <a:lnTo>
                    <a:pt x="6361" y="5715"/>
                  </a:lnTo>
                  <a:lnTo>
                    <a:pt x="6395" y="5691"/>
                  </a:lnTo>
                  <a:lnTo>
                    <a:pt x="6423" y="5667"/>
                  </a:lnTo>
                  <a:lnTo>
                    <a:pt x="6444" y="5643"/>
                  </a:lnTo>
                  <a:close/>
                  <a:moveTo>
                    <a:pt x="15357" y="894"/>
                  </a:moveTo>
                  <a:lnTo>
                    <a:pt x="15292" y="834"/>
                  </a:lnTo>
                  <a:lnTo>
                    <a:pt x="15222" y="778"/>
                  </a:lnTo>
                  <a:lnTo>
                    <a:pt x="15148" y="724"/>
                  </a:lnTo>
                  <a:lnTo>
                    <a:pt x="15072" y="672"/>
                  </a:lnTo>
                  <a:lnTo>
                    <a:pt x="14990" y="622"/>
                  </a:lnTo>
                  <a:lnTo>
                    <a:pt x="14906" y="574"/>
                  </a:lnTo>
                  <a:lnTo>
                    <a:pt x="14818" y="528"/>
                  </a:lnTo>
                  <a:lnTo>
                    <a:pt x="14726" y="485"/>
                  </a:lnTo>
                  <a:lnTo>
                    <a:pt x="14632" y="443"/>
                  </a:lnTo>
                  <a:lnTo>
                    <a:pt x="14533" y="404"/>
                  </a:lnTo>
                  <a:lnTo>
                    <a:pt x="14432" y="366"/>
                  </a:lnTo>
                  <a:lnTo>
                    <a:pt x="14327" y="330"/>
                  </a:lnTo>
                  <a:lnTo>
                    <a:pt x="14219" y="297"/>
                  </a:lnTo>
                  <a:lnTo>
                    <a:pt x="14108" y="265"/>
                  </a:lnTo>
                  <a:lnTo>
                    <a:pt x="13993" y="236"/>
                  </a:lnTo>
                  <a:lnTo>
                    <a:pt x="13877" y="208"/>
                  </a:lnTo>
                  <a:lnTo>
                    <a:pt x="13757" y="182"/>
                  </a:lnTo>
                  <a:lnTo>
                    <a:pt x="13635" y="158"/>
                  </a:lnTo>
                  <a:lnTo>
                    <a:pt x="13510" y="135"/>
                  </a:lnTo>
                  <a:lnTo>
                    <a:pt x="13382" y="114"/>
                  </a:lnTo>
                  <a:lnTo>
                    <a:pt x="13252" y="95"/>
                  </a:lnTo>
                  <a:lnTo>
                    <a:pt x="13119" y="79"/>
                  </a:lnTo>
                  <a:lnTo>
                    <a:pt x="12984" y="63"/>
                  </a:lnTo>
                  <a:lnTo>
                    <a:pt x="12847" y="50"/>
                  </a:lnTo>
                  <a:lnTo>
                    <a:pt x="12707" y="38"/>
                  </a:lnTo>
                  <a:lnTo>
                    <a:pt x="12565" y="28"/>
                  </a:lnTo>
                  <a:lnTo>
                    <a:pt x="12422" y="19"/>
                  </a:lnTo>
                  <a:lnTo>
                    <a:pt x="12276" y="12"/>
                  </a:lnTo>
                  <a:lnTo>
                    <a:pt x="12128" y="7"/>
                  </a:lnTo>
                  <a:lnTo>
                    <a:pt x="11978" y="3"/>
                  </a:lnTo>
                  <a:lnTo>
                    <a:pt x="11827" y="1"/>
                  </a:lnTo>
                  <a:lnTo>
                    <a:pt x="11674" y="0"/>
                  </a:lnTo>
                  <a:lnTo>
                    <a:pt x="11646" y="346"/>
                  </a:lnTo>
                  <a:lnTo>
                    <a:pt x="11610" y="757"/>
                  </a:lnTo>
                  <a:lnTo>
                    <a:pt x="11569" y="1218"/>
                  </a:lnTo>
                  <a:lnTo>
                    <a:pt x="11523" y="1720"/>
                  </a:lnTo>
                  <a:lnTo>
                    <a:pt x="11499" y="1983"/>
                  </a:lnTo>
                  <a:lnTo>
                    <a:pt x="11473" y="2252"/>
                  </a:lnTo>
                  <a:lnTo>
                    <a:pt x="11446" y="2525"/>
                  </a:lnTo>
                  <a:lnTo>
                    <a:pt x="11416" y="2801"/>
                  </a:lnTo>
                  <a:lnTo>
                    <a:pt x="11387" y="3079"/>
                  </a:lnTo>
                  <a:lnTo>
                    <a:pt x="11357" y="3359"/>
                  </a:lnTo>
                  <a:lnTo>
                    <a:pt x="11326" y="3636"/>
                  </a:lnTo>
                  <a:lnTo>
                    <a:pt x="11294" y="3911"/>
                  </a:lnTo>
                  <a:lnTo>
                    <a:pt x="11261" y="4182"/>
                  </a:lnTo>
                  <a:lnTo>
                    <a:pt x="11228" y="4447"/>
                  </a:lnTo>
                  <a:lnTo>
                    <a:pt x="11193" y="4706"/>
                  </a:lnTo>
                  <a:lnTo>
                    <a:pt x="11159" y="4957"/>
                  </a:lnTo>
                  <a:lnTo>
                    <a:pt x="11123" y="5199"/>
                  </a:lnTo>
                  <a:lnTo>
                    <a:pt x="11088" y="5429"/>
                  </a:lnTo>
                  <a:lnTo>
                    <a:pt x="11052" y="5648"/>
                  </a:lnTo>
                  <a:lnTo>
                    <a:pt x="11014" y="5853"/>
                  </a:lnTo>
                  <a:lnTo>
                    <a:pt x="10978" y="6041"/>
                  </a:lnTo>
                  <a:lnTo>
                    <a:pt x="10941" y="6214"/>
                  </a:lnTo>
                  <a:lnTo>
                    <a:pt x="10904" y="6370"/>
                  </a:lnTo>
                  <a:lnTo>
                    <a:pt x="10866" y="6505"/>
                  </a:lnTo>
                  <a:lnTo>
                    <a:pt x="10828" y="6621"/>
                  </a:lnTo>
                  <a:lnTo>
                    <a:pt x="10790" y="6713"/>
                  </a:lnTo>
                  <a:lnTo>
                    <a:pt x="10753" y="6782"/>
                  </a:lnTo>
                  <a:lnTo>
                    <a:pt x="10716" y="6828"/>
                  </a:lnTo>
                  <a:lnTo>
                    <a:pt x="10653" y="6868"/>
                  </a:lnTo>
                  <a:lnTo>
                    <a:pt x="10555" y="6912"/>
                  </a:lnTo>
                  <a:lnTo>
                    <a:pt x="10424" y="6960"/>
                  </a:lnTo>
                  <a:lnTo>
                    <a:pt x="10266" y="7011"/>
                  </a:lnTo>
                  <a:lnTo>
                    <a:pt x="10079" y="7067"/>
                  </a:lnTo>
                  <a:lnTo>
                    <a:pt x="9866" y="7123"/>
                  </a:lnTo>
                  <a:lnTo>
                    <a:pt x="9631" y="7182"/>
                  </a:lnTo>
                  <a:lnTo>
                    <a:pt x="9376" y="7242"/>
                  </a:lnTo>
                  <a:lnTo>
                    <a:pt x="9103" y="7304"/>
                  </a:lnTo>
                  <a:lnTo>
                    <a:pt x="8813" y="7366"/>
                  </a:lnTo>
                  <a:lnTo>
                    <a:pt x="8511" y="7428"/>
                  </a:lnTo>
                  <a:lnTo>
                    <a:pt x="8196" y="7490"/>
                  </a:lnTo>
                  <a:lnTo>
                    <a:pt x="7874" y="7552"/>
                  </a:lnTo>
                  <a:lnTo>
                    <a:pt x="7545" y="7613"/>
                  </a:lnTo>
                  <a:lnTo>
                    <a:pt x="7211" y="7672"/>
                  </a:lnTo>
                  <a:lnTo>
                    <a:pt x="6877" y="7729"/>
                  </a:lnTo>
                  <a:lnTo>
                    <a:pt x="6542" y="7783"/>
                  </a:lnTo>
                  <a:lnTo>
                    <a:pt x="6210" y="7836"/>
                  </a:lnTo>
                  <a:lnTo>
                    <a:pt x="5885" y="7885"/>
                  </a:lnTo>
                  <a:lnTo>
                    <a:pt x="5566" y="7930"/>
                  </a:lnTo>
                  <a:lnTo>
                    <a:pt x="5256" y="7971"/>
                  </a:lnTo>
                  <a:lnTo>
                    <a:pt x="4960" y="8008"/>
                  </a:lnTo>
                  <a:lnTo>
                    <a:pt x="4678" y="8040"/>
                  </a:lnTo>
                  <a:lnTo>
                    <a:pt x="4412" y="8066"/>
                  </a:lnTo>
                  <a:lnTo>
                    <a:pt x="4166" y="8087"/>
                  </a:lnTo>
                  <a:lnTo>
                    <a:pt x="3942" y="8101"/>
                  </a:lnTo>
                  <a:lnTo>
                    <a:pt x="3741" y="8109"/>
                  </a:lnTo>
                  <a:lnTo>
                    <a:pt x="3567" y="8110"/>
                  </a:lnTo>
                  <a:lnTo>
                    <a:pt x="3421" y="8103"/>
                  </a:lnTo>
                  <a:lnTo>
                    <a:pt x="3306" y="8088"/>
                  </a:lnTo>
                  <a:lnTo>
                    <a:pt x="3224" y="8065"/>
                  </a:lnTo>
                  <a:lnTo>
                    <a:pt x="3177" y="8033"/>
                  </a:lnTo>
                  <a:lnTo>
                    <a:pt x="3155" y="7988"/>
                  </a:lnTo>
                  <a:lnTo>
                    <a:pt x="3135" y="7919"/>
                  </a:lnTo>
                  <a:lnTo>
                    <a:pt x="3117" y="7827"/>
                  </a:lnTo>
                  <a:lnTo>
                    <a:pt x="3102" y="7712"/>
                  </a:lnTo>
                  <a:lnTo>
                    <a:pt x="3088" y="7578"/>
                  </a:lnTo>
                  <a:lnTo>
                    <a:pt x="3076" y="7424"/>
                  </a:lnTo>
                  <a:lnTo>
                    <a:pt x="3066" y="7252"/>
                  </a:lnTo>
                  <a:lnTo>
                    <a:pt x="3059" y="7065"/>
                  </a:lnTo>
                  <a:lnTo>
                    <a:pt x="3053" y="6863"/>
                  </a:lnTo>
                  <a:lnTo>
                    <a:pt x="3049" y="6647"/>
                  </a:lnTo>
                  <a:lnTo>
                    <a:pt x="3046" y="6420"/>
                  </a:lnTo>
                  <a:lnTo>
                    <a:pt x="3045" y="6183"/>
                  </a:lnTo>
                  <a:lnTo>
                    <a:pt x="3045" y="5937"/>
                  </a:lnTo>
                  <a:lnTo>
                    <a:pt x="3047" y="5683"/>
                  </a:lnTo>
                  <a:lnTo>
                    <a:pt x="3049" y="5424"/>
                  </a:lnTo>
                  <a:lnTo>
                    <a:pt x="3052" y="5160"/>
                  </a:lnTo>
                  <a:lnTo>
                    <a:pt x="3057" y="4893"/>
                  </a:lnTo>
                  <a:lnTo>
                    <a:pt x="3062" y="4625"/>
                  </a:lnTo>
                  <a:lnTo>
                    <a:pt x="3068" y="4357"/>
                  </a:lnTo>
                  <a:lnTo>
                    <a:pt x="3074" y="4090"/>
                  </a:lnTo>
                  <a:lnTo>
                    <a:pt x="3090" y="3566"/>
                  </a:lnTo>
                  <a:lnTo>
                    <a:pt x="3105" y="3065"/>
                  </a:lnTo>
                  <a:lnTo>
                    <a:pt x="3121" y="2601"/>
                  </a:lnTo>
                  <a:lnTo>
                    <a:pt x="3136" y="2182"/>
                  </a:lnTo>
                  <a:lnTo>
                    <a:pt x="3150" y="1821"/>
                  </a:lnTo>
                  <a:lnTo>
                    <a:pt x="3162" y="1531"/>
                  </a:lnTo>
                  <a:lnTo>
                    <a:pt x="3024" y="1579"/>
                  </a:lnTo>
                  <a:lnTo>
                    <a:pt x="2890" y="1628"/>
                  </a:lnTo>
                  <a:lnTo>
                    <a:pt x="2757" y="1677"/>
                  </a:lnTo>
                  <a:lnTo>
                    <a:pt x="2626" y="1726"/>
                  </a:lnTo>
                  <a:lnTo>
                    <a:pt x="2498" y="1775"/>
                  </a:lnTo>
                  <a:lnTo>
                    <a:pt x="2372" y="1824"/>
                  </a:lnTo>
                  <a:lnTo>
                    <a:pt x="2249" y="1874"/>
                  </a:lnTo>
                  <a:lnTo>
                    <a:pt x="2129" y="1924"/>
                  </a:lnTo>
                  <a:lnTo>
                    <a:pt x="2011" y="1974"/>
                  </a:lnTo>
                  <a:lnTo>
                    <a:pt x="1897" y="2024"/>
                  </a:lnTo>
                  <a:lnTo>
                    <a:pt x="1784" y="2074"/>
                  </a:lnTo>
                  <a:lnTo>
                    <a:pt x="1674" y="2125"/>
                  </a:lnTo>
                  <a:lnTo>
                    <a:pt x="1568" y="2175"/>
                  </a:lnTo>
                  <a:lnTo>
                    <a:pt x="1465" y="2225"/>
                  </a:lnTo>
                  <a:lnTo>
                    <a:pt x="1365" y="2275"/>
                  </a:lnTo>
                  <a:lnTo>
                    <a:pt x="1267" y="2326"/>
                  </a:lnTo>
                  <a:lnTo>
                    <a:pt x="1174" y="2377"/>
                  </a:lnTo>
                  <a:lnTo>
                    <a:pt x="1083" y="2427"/>
                  </a:lnTo>
                  <a:lnTo>
                    <a:pt x="996" y="2477"/>
                  </a:lnTo>
                  <a:lnTo>
                    <a:pt x="913" y="2527"/>
                  </a:lnTo>
                  <a:lnTo>
                    <a:pt x="833" y="2577"/>
                  </a:lnTo>
                  <a:lnTo>
                    <a:pt x="757" y="2628"/>
                  </a:lnTo>
                  <a:lnTo>
                    <a:pt x="683" y="2678"/>
                  </a:lnTo>
                  <a:lnTo>
                    <a:pt x="615" y="2728"/>
                  </a:lnTo>
                  <a:lnTo>
                    <a:pt x="550" y="2777"/>
                  </a:lnTo>
                  <a:lnTo>
                    <a:pt x="488" y="2826"/>
                  </a:lnTo>
                  <a:lnTo>
                    <a:pt x="431" y="2876"/>
                  </a:lnTo>
                  <a:lnTo>
                    <a:pt x="378" y="2925"/>
                  </a:lnTo>
                  <a:lnTo>
                    <a:pt x="329" y="2973"/>
                  </a:lnTo>
                  <a:lnTo>
                    <a:pt x="283" y="3021"/>
                  </a:lnTo>
                  <a:lnTo>
                    <a:pt x="242" y="3069"/>
                  </a:lnTo>
                  <a:lnTo>
                    <a:pt x="206" y="3118"/>
                  </a:lnTo>
                  <a:lnTo>
                    <a:pt x="138" y="3253"/>
                  </a:lnTo>
                  <a:lnTo>
                    <a:pt x="83" y="3444"/>
                  </a:lnTo>
                  <a:lnTo>
                    <a:pt x="44" y="3687"/>
                  </a:lnTo>
                  <a:lnTo>
                    <a:pt x="17" y="3979"/>
                  </a:lnTo>
                  <a:lnTo>
                    <a:pt x="3" y="4314"/>
                  </a:lnTo>
                  <a:lnTo>
                    <a:pt x="0" y="4691"/>
                  </a:lnTo>
                  <a:lnTo>
                    <a:pt x="9" y="5104"/>
                  </a:lnTo>
                  <a:lnTo>
                    <a:pt x="28" y="5549"/>
                  </a:lnTo>
                  <a:lnTo>
                    <a:pt x="56" y="6023"/>
                  </a:lnTo>
                  <a:lnTo>
                    <a:pt x="93" y="6522"/>
                  </a:lnTo>
                  <a:lnTo>
                    <a:pt x="139" y="7041"/>
                  </a:lnTo>
                  <a:lnTo>
                    <a:pt x="191" y="7578"/>
                  </a:lnTo>
                  <a:lnTo>
                    <a:pt x="250" y="8128"/>
                  </a:lnTo>
                  <a:lnTo>
                    <a:pt x="316" y="8686"/>
                  </a:lnTo>
                  <a:lnTo>
                    <a:pt x="386" y="9250"/>
                  </a:lnTo>
                  <a:lnTo>
                    <a:pt x="460" y="9816"/>
                  </a:lnTo>
                  <a:lnTo>
                    <a:pt x="539" y="10378"/>
                  </a:lnTo>
                  <a:lnTo>
                    <a:pt x="620" y="10934"/>
                  </a:lnTo>
                  <a:lnTo>
                    <a:pt x="704" y="11479"/>
                  </a:lnTo>
                  <a:lnTo>
                    <a:pt x="789" y="12011"/>
                  </a:lnTo>
                  <a:lnTo>
                    <a:pt x="874" y="12524"/>
                  </a:lnTo>
                  <a:lnTo>
                    <a:pt x="960" y="13015"/>
                  </a:lnTo>
                  <a:lnTo>
                    <a:pt x="1045" y="13480"/>
                  </a:lnTo>
                  <a:lnTo>
                    <a:pt x="1129" y="13914"/>
                  </a:lnTo>
                  <a:lnTo>
                    <a:pt x="1209" y="14315"/>
                  </a:lnTo>
                  <a:lnTo>
                    <a:pt x="1287" y="14678"/>
                  </a:lnTo>
                  <a:lnTo>
                    <a:pt x="1362" y="15000"/>
                  </a:lnTo>
                  <a:lnTo>
                    <a:pt x="1432" y="15275"/>
                  </a:lnTo>
                  <a:lnTo>
                    <a:pt x="1498" y="15501"/>
                  </a:lnTo>
                  <a:lnTo>
                    <a:pt x="1557" y="15673"/>
                  </a:lnTo>
                  <a:lnTo>
                    <a:pt x="1609" y="15789"/>
                  </a:lnTo>
                  <a:lnTo>
                    <a:pt x="1654" y="15843"/>
                  </a:lnTo>
                  <a:lnTo>
                    <a:pt x="1670" y="15851"/>
                  </a:lnTo>
                  <a:lnTo>
                    <a:pt x="1687" y="15859"/>
                  </a:lnTo>
                  <a:lnTo>
                    <a:pt x="1706" y="15866"/>
                  </a:lnTo>
                  <a:lnTo>
                    <a:pt x="1725" y="15874"/>
                  </a:lnTo>
                  <a:lnTo>
                    <a:pt x="1767" y="15888"/>
                  </a:lnTo>
                  <a:lnTo>
                    <a:pt x="1814" y="15902"/>
                  </a:lnTo>
                  <a:lnTo>
                    <a:pt x="1864" y="15915"/>
                  </a:lnTo>
                  <a:lnTo>
                    <a:pt x="1921" y="15928"/>
                  </a:lnTo>
                  <a:lnTo>
                    <a:pt x="1980" y="15942"/>
                  </a:lnTo>
                  <a:lnTo>
                    <a:pt x="2044" y="15953"/>
                  </a:lnTo>
                  <a:lnTo>
                    <a:pt x="2112" y="15965"/>
                  </a:lnTo>
                  <a:lnTo>
                    <a:pt x="2184" y="15975"/>
                  </a:lnTo>
                  <a:lnTo>
                    <a:pt x="2259" y="15985"/>
                  </a:lnTo>
                  <a:lnTo>
                    <a:pt x="2339" y="15995"/>
                  </a:lnTo>
                  <a:lnTo>
                    <a:pt x="2422" y="16004"/>
                  </a:lnTo>
                  <a:lnTo>
                    <a:pt x="2509" y="16013"/>
                  </a:lnTo>
                  <a:lnTo>
                    <a:pt x="2599" y="16021"/>
                  </a:lnTo>
                  <a:lnTo>
                    <a:pt x="2693" y="16029"/>
                  </a:lnTo>
                  <a:lnTo>
                    <a:pt x="2662" y="15757"/>
                  </a:lnTo>
                  <a:lnTo>
                    <a:pt x="2624" y="15421"/>
                  </a:lnTo>
                  <a:lnTo>
                    <a:pt x="2582" y="15034"/>
                  </a:lnTo>
                  <a:lnTo>
                    <a:pt x="2536" y="14603"/>
                  </a:lnTo>
                  <a:lnTo>
                    <a:pt x="2488" y="14140"/>
                  </a:lnTo>
                  <a:lnTo>
                    <a:pt x="2439" y="13657"/>
                  </a:lnTo>
                  <a:lnTo>
                    <a:pt x="2414" y="13411"/>
                  </a:lnTo>
                  <a:lnTo>
                    <a:pt x="2391" y="13163"/>
                  </a:lnTo>
                  <a:lnTo>
                    <a:pt x="2368" y="12916"/>
                  </a:lnTo>
                  <a:lnTo>
                    <a:pt x="2346" y="12670"/>
                  </a:lnTo>
                  <a:lnTo>
                    <a:pt x="2324" y="12427"/>
                  </a:lnTo>
                  <a:lnTo>
                    <a:pt x="2304" y="12188"/>
                  </a:lnTo>
                  <a:lnTo>
                    <a:pt x="2284" y="11954"/>
                  </a:lnTo>
                  <a:lnTo>
                    <a:pt x="2267" y="11728"/>
                  </a:lnTo>
                  <a:lnTo>
                    <a:pt x="2252" y="11510"/>
                  </a:lnTo>
                  <a:lnTo>
                    <a:pt x="2238" y="11300"/>
                  </a:lnTo>
                  <a:lnTo>
                    <a:pt x="2226" y="11102"/>
                  </a:lnTo>
                  <a:lnTo>
                    <a:pt x="2217" y="10915"/>
                  </a:lnTo>
                  <a:lnTo>
                    <a:pt x="2211" y="10742"/>
                  </a:lnTo>
                  <a:lnTo>
                    <a:pt x="2207" y="10584"/>
                  </a:lnTo>
                  <a:lnTo>
                    <a:pt x="2205" y="10442"/>
                  </a:lnTo>
                  <a:lnTo>
                    <a:pt x="2207" y="10318"/>
                  </a:lnTo>
                  <a:lnTo>
                    <a:pt x="2212" y="10211"/>
                  </a:lnTo>
                  <a:lnTo>
                    <a:pt x="2221" y="10126"/>
                  </a:lnTo>
                  <a:lnTo>
                    <a:pt x="2233" y="10062"/>
                  </a:lnTo>
                  <a:lnTo>
                    <a:pt x="2249" y="10020"/>
                  </a:lnTo>
                  <a:lnTo>
                    <a:pt x="2297" y="9981"/>
                  </a:lnTo>
                  <a:lnTo>
                    <a:pt x="2396" y="9934"/>
                  </a:lnTo>
                  <a:lnTo>
                    <a:pt x="2543" y="9881"/>
                  </a:lnTo>
                  <a:lnTo>
                    <a:pt x="2735" y="9821"/>
                  </a:lnTo>
                  <a:lnTo>
                    <a:pt x="2968" y="9755"/>
                  </a:lnTo>
                  <a:lnTo>
                    <a:pt x="3238" y="9685"/>
                  </a:lnTo>
                  <a:lnTo>
                    <a:pt x="3544" y="9610"/>
                  </a:lnTo>
                  <a:lnTo>
                    <a:pt x="3880" y="9532"/>
                  </a:lnTo>
                  <a:lnTo>
                    <a:pt x="4243" y="9449"/>
                  </a:lnTo>
                  <a:lnTo>
                    <a:pt x="4631" y="9365"/>
                  </a:lnTo>
                  <a:lnTo>
                    <a:pt x="5040" y="9279"/>
                  </a:lnTo>
                  <a:lnTo>
                    <a:pt x="5467" y="9191"/>
                  </a:lnTo>
                  <a:lnTo>
                    <a:pt x="5907" y="9104"/>
                  </a:lnTo>
                  <a:lnTo>
                    <a:pt x="6357" y="9015"/>
                  </a:lnTo>
                  <a:lnTo>
                    <a:pt x="6814" y="8929"/>
                  </a:lnTo>
                  <a:lnTo>
                    <a:pt x="7276" y="8844"/>
                  </a:lnTo>
                  <a:lnTo>
                    <a:pt x="7738" y="8759"/>
                  </a:lnTo>
                  <a:lnTo>
                    <a:pt x="8196" y="8679"/>
                  </a:lnTo>
                  <a:lnTo>
                    <a:pt x="8649" y="8602"/>
                  </a:lnTo>
                  <a:lnTo>
                    <a:pt x="9091" y="8529"/>
                  </a:lnTo>
                  <a:lnTo>
                    <a:pt x="9520" y="8460"/>
                  </a:lnTo>
                  <a:lnTo>
                    <a:pt x="9932" y="8397"/>
                  </a:lnTo>
                  <a:lnTo>
                    <a:pt x="10324" y="8339"/>
                  </a:lnTo>
                  <a:lnTo>
                    <a:pt x="10693" y="8289"/>
                  </a:lnTo>
                  <a:lnTo>
                    <a:pt x="11035" y="8244"/>
                  </a:lnTo>
                  <a:lnTo>
                    <a:pt x="11346" y="8209"/>
                  </a:lnTo>
                  <a:lnTo>
                    <a:pt x="11624" y="8182"/>
                  </a:lnTo>
                  <a:lnTo>
                    <a:pt x="11864" y="8164"/>
                  </a:lnTo>
                  <a:lnTo>
                    <a:pt x="12064" y="8156"/>
                  </a:lnTo>
                  <a:lnTo>
                    <a:pt x="12219" y="8159"/>
                  </a:lnTo>
                  <a:lnTo>
                    <a:pt x="12329" y="8172"/>
                  </a:lnTo>
                  <a:lnTo>
                    <a:pt x="12386" y="8198"/>
                  </a:lnTo>
                  <a:lnTo>
                    <a:pt x="12410" y="8236"/>
                  </a:lnTo>
                  <a:lnTo>
                    <a:pt x="12429" y="8302"/>
                  </a:lnTo>
                  <a:lnTo>
                    <a:pt x="12444" y="8392"/>
                  </a:lnTo>
                  <a:lnTo>
                    <a:pt x="12455" y="8505"/>
                  </a:lnTo>
                  <a:lnTo>
                    <a:pt x="12461" y="8641"/>
                  </a:lnTo>
                  <a:lnTo>
                    <a:pt x="12464" y="8797"/>
                  </a:lnTo>
                  <a:lnTo>
                    <a:pt x="12464" y="8971"/>
                  </a:lnTo>
                  <a:lnTo>
                    <a:pt x="12460" y="9163"/>
                  </a:lnTo>
                  <a:lnTo>
                    <a:pt x="12453" y="9372"/>
                  </a:lnTo>
                  <a:lnTo>
                    <a:pt x="12443" y="9595"/>
                  </a:lnTo>
                  <a:lnTo>
                    <a:pt x="12431" y="9831"/>
                  </a:lnTo>
                  <a:lnTo>
                    <a:pt x="12415" y="10078"/>
                  </a:lnTo>
                  <a:lnTo>
                    <a:pt x="12399" y="10336"/>
                  </a:lnTo>
                  <a:lnTo>
                    <a:pt x="12380" y="10602"/>
                  </a:lnTo>
                  <a:lnTo>
                    <a:pt x="12359" y="10875"/>
                  </a:lnTo>
                  <a:lnTo>
                    <a:pt x="12337" y="11154"/>
                  </a:lnTo>
                  <a:lnTo>
                    <a:pt x="12313" y="11438"/>
                  </a:lnTo>
                  <a:lnTo>
                    <a:pt x="12288" y="11724"/>
                  </a:lnTo>
                  <a:lnTo>
                    <a:pt x="12263" y="12013"/>
                  </a:lnTo>
                  <a:lnTo>
                    <a:pt x="12236" y="12300"/>
                  </a:lnTo>
                  <a:lnTo>
                    <a:pt x="12208" y="12586"/>
                  </a:lnTo>
                  <a:lnTo>
                    <a:pt x="12181" y="12869"/>
                  </a:lnTo>
                  <a:lnTo>
                    <a:pt x="12153" y="13147"/>
                  </a:lnTo>
                  <a:lnTo>
                    <a:pt x="12126" y="13420"/>
                  </a:lnTo>
                  <a:lnTo>
                    <a:pt x="12072" y="13941"/>
                  </a:lnTo>
                  <a:lnTo>
                    <a:pt x="12022" y="14421"/>
                  </a:lnTo>
                  <a:lnTo>
                    <a:pt x="11974" y="14849"/>
                  </a:lnTo>
                  <a:lnTo>
                    <a:pt x="11934" y="15211"/>
                  </a:lnTo>
                  <a:lnTo>
                    <a:pt x="12071" y="15172"/>
                  </a:lnTo>
                  <a:lnTo>
                    <a:pt x="12203" y="15133"/>
                  </a:lnTo>
                  <a:lnTo>
                    <a:pt x="12268" y="15114"/>
                  </a:lnTo>
                  <a:lnTo>
                    <a:pt x="12331" y="15094"/>
                  </a:lnTo>
                  <a:lnTo>
                    <a:pt x="12393" y="15074"/>
                  </a:lnTo>
                  <a:lnTo>
                    <a:pt x="12455" y="15053"/>
                  </a:lnTo>
                  <a:lnTo>
                    <a:pt x="12514" y="15033"/>
                  </a:lnTo>
                  <a:lnTo>
                    <a:pt x="12572" y="15012"/>
                  </a:lnTo>
                  <a:lnTo>
                    <a:pt x="12630" y="14992"/>
                  </a:lnTo>
                  <a:lnTo>
                    <a:pt x="12686" y="14970"/>
                  </a:lnTo>
                  <a:lnTo>
                    <a:pt x="12740" y="14948"/>
                  </a:lnTo>
                  <a:lnTo>
                    <a:pt x="12793" y="14927"/>
                  </a:lnTo>
                  <a:lnTo>
                    <a:pt x="12846" y="14905"/>
                  </a:lnTo>
                  <a:lnTo>
                    <a:pt x="12897" y="14883"/>
                  </a:lnTo>
                  <a:lnTo>
                    <a:pt x="12945" y="14861"/>
                  </a:lnTo>
                  <a:lnTo>
                    <a:pt x="12993" y="14839"/>
                  </a:lnTo>
                  <a:lnTo>
                    <a:pt x="13040" y="14817"/>
                  </a:lnTo>
                  <a:lnTo>
                    <a:pt x="13085" y="14794"/>
                  </a:lnTo>
                  <a:lnTo>
                    <a:pt x="13128" y="14771"/>
                  </a:lnTo>
                  <a:lnTo>
                    <a:pt x="13169" y="14749"/>
                  </a:lnTo>
                  <a:lnTo>
                    <a:pt x="13210" y="14725"/>
                  </a:lnTo>
                  <a:lnTo>
                    <a:pt x="13249" y="14701"/>
                  </a:lnTo>
                  <a:lnTo>
                    <a:pt x="13286" y="14678"/>
                  </a:lnTo>
                  <a:lnTo>
                    <a:pt x="13322" y="14654"/>
                  </a:lnTo>
                  <a:lnTo>
                    <a:pt x="13355" y="14630"/>
                  </a:lnTo>
                  <a:lnTo>
                    <a:pt x="13388" y="14606"/>
                  </a:lnTo>
                  <a:lnTo>
                    <a:pt x="13419" y="14582"/>
                  </a:lnTo>
                  <a:lnTo>
                    <a:pt x="13448" y="14557"/>
                  </a:lnTo>
                  <a:lnTo>
                    <a:pt x="13475" y="14533"/>
                  </a:lnTo>
                  <a:lnTo>
                    <a:pt x="13501" y="14508"/>
                  </a:lnTo>
                  <a:lnTo>
                    <a:pt x="13561" y="14416"/>
                  </a:lnTo>
                  <a:lnTo>
                    <a:pt x="13629" y="14260"/>
                  </a:lnTo>
                  <a:lnTo>
                    <a:pt x="13703" y="14044"/>
                  </a:lnTo>
                  <a:lnTo>
                    <a:pt x="13782" y="13772"/>
                  </a:lnTo>
                  <a:lnTo>
                    <a:pt x="13867" y="13447"/>
                  </a:lnTo>
                  <a:lnTo>
                    <a:pt x="13955" y="13076"/>
                  </a:lnTo>
                  <a:lnTo>
                    <a:pt x="14047" y="12661"/>
                  </a:lnTo>
                  <a:lnTo>
                    <a:pt x="14141" y="12208"/>
                  </a:lnTo>
                  <a:lnTo>
                    <a:pt x="14238" y="11720"/>
                  </a:lnTo>
                  <a:lnTo>
                    <a:pt x="14335" y="11203"/>
                  </a:lnTo>
                  <a:lnTo>
                    <a:pt x="14434" y="10659"/>
                  </a:lnTo>
                  <a:lnTo>
                    <a:pt x="14532" y="10094"/>
                  </a:lnTo>
                  <a:lnTo>
                    <a:pt x="14630" y="9511"/>
                  </a:lnTo>
                  <a:lnTo>
                    <a:pt x="14725" y="8917"/>
                  </a:lnTo>
                  <a:lnTo>
                    <a:pt x="14819" y="8313"/>
                  </a:lnTo>
                  <a:lnTo>
                    <a:pt x="14908" y="7704"/>
                  </a:lnTo>
                  <a:lnTo>
                    <a:pt x="14995" y="7096"/>
                  </a:lnTo>
                  <a:lnTo>
                    <a:pt x="15077" y="6492"/>
                  </a:lnTo>
                  <a:lnTo>
                    <a:pt x="15154" y="5897"/>
                  </a:lnTo>
                  <a:lnTo>
                    <a:pt x="15225" y="5315"/>
                  </a:lnTo>
                  <a:lnTo>
                    <a:pt x="15290" y="4748"/>
                  </a:lnTo>
                  <a:lnTo>
                    <a:pt x="15346" y="4205"/>
                  </a:lnTo>
                  <a:lnTo>
                    <a:pt x="15395" y="3687"/>
                  </a:lnTo>
                  <a:lnTo>
                    <a:pt x="15436" y="3199"/>
                  </a:lnTo>
                  <a:lnTo>
                    <a:pt x="15467" y="2745"/>
                  </a:lnTo>
                  <a:lnTo>
                    <a:pt x="15488" y="2329"/>
                  </a:lnTo>
                  <a:lnTo>
                    <a:pt x="15497" y="1958"/>
                  </a:lnTo>
                  <a:lnTo>
                    <a:pt x="15495" y="1634"/>
                  </a:lnTo>
                  <a:lnTo>
                    <a:pt x="15481" y="1361"/>
                  </a:lnTo>
                  <a:lnTo>
                    <a:pt x="15454" y="1143"/>
                  </a:lnTo>
                  <a:lnTo>
                    <a:pt x="15413" y="986"/>
                  </a:lnTo>
                  <a:lnTo>
                    <a:pt x="15357" y="89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1403972" y="5129161"/>
              <a:ext cx="446157" cy="675835"/>
            </a:xfrm>
            <a:custGeom>
              <a:avLst/>
              <a:gdLst>
                <a:gd name="T0" fmla="*/ 1922 w 10647"/>
                <a:gd name="T1" fmla="*/ 2895 h 16128"/>
                <a:gd name="T2" fmla="*/ 2285 w 10647"/>
                <a:gd name="T3" fmla="*/ 2237 h 16128"/>
                <a:gd name="T4" fmla="*/ 2764 w 10647"/>
                <a:gd name="T5" fmla="*/ 1698 h 16128"/>
                <a:gd name="T6" fmla="*/ 3334 w 10647"/>
                <a:gd name="T7" fmla="*/ 1299 h 16128"/>
                <a:gd name="T8" fmla="*/ 3966 w 10647"/>
                <a:gd name="T9" fmla="*/ 1057 h 16128"/>
                <a:gd name="T10" fmla="*/ 4637 w 10647"/>
                <a:gd name="T11" fmla="*/ 994 h 16128"/>
                <a:gd name="T12" fmla="*/ 5314 w 10647"/>
                <a:gd name="T13" fmla="*/ 1125 h 16128"/>
                <a:gd name="T14" fmla="*/ 5914 w 10647"/>
                <a:gd name="T15" fmla="*/ 1434 h 16128"/>
                <a:gd name="T16" fmla="*/ 6409 w 10647"/>
                <a:gd name="T17" fmla="*/ 1893 h 16128"/>
                <a:gd name="T18" fmla="*/ 6781 w 10647"/>
                <a:gd name="T19" fmla="*/ 2475 h 16128"/>
                <a:gd name="T20" fmla="*/ 7017 w 10647"/>
                <a:gd name="T21" fmla="*/ 3148 h 16128"/>
                <a:gd name="T22" fmla="*/ 7100 w 10647"/>
                <a:gd name="T23" fmla="*/ 3888 h 16128"/>
                <a:gd name="T24" fmla="*/ 7015 w 10647"/>
                <a:gd name="T25" fmla="*/ 4663 h 16128"/>
                <a:gd name="T26" fmla="*/ 6763 w 10647"/>
                <a:gd name="T27" fmla="*/ 5404 h 16128"/>
                <a:gd name="T28" fmla="*/ 6375 w 10647"/>
                <a:gd name="T29" fmla="*/ 6040 h 16128"/>
                <a:gd name="T30" fmla="*/ 5876 w 10647"/>
                <a:gd name="T31" fmla="*/ 6552 h 16128"/>
                <a:gd name="T32" fmla="*/ 5292 w 10647"/>
                <a:gd name="T33" fmla="*/ 6921 h 16128"/>
                <a:gd name="T34" fmla="*/ 4649 w 10647"/>
                <a:gd name="T35" fmla="*/ 7129 h 16128"/>
                <a:gd name="T36" fmla="*/ 3974 w 10647"/>
                <a:gd name="T37" fmla="*/ 7156 h 16128"/>
                <a:gd name="T38" fmla="*/ 3306 w 10647"/>
                <a:gd name="T39" fmla="*/ 6988 h 16128"/>
                <a:gd name="T40" fmla="*/ 2726 w 10647"/>
                <a:gd name="T41" fmla="*/ 6646 h 16128"/>
                <a:gd name="T42" fmla="*/ 2255 w 10647"/>
                <a:gd name="T43" fmla="*/ 6159 h 16128"/>
                <a:gd name="T44" fmla="*/ 1908 w 10647"/>
                <a:gd name="T45" fmla="*/ 5556 h 16128"/>
                <a:gd name="T46" fmla="*/ 1701 w 10647"/>
                <a:gd name="T47" fmla="*/ 4866 h 16128"/>
                <a:gd name="T48" fmla="*/ 1651 w 10647"/>
                <a:gd name="T49" fmla="*/ 4116 h 16128"/>
                <a:gd name="T50" fmla="*/ 7129 w 10647"/>
                <a:gd name="T51" fmla="*/ 6825 h 16128"/>
                <a:gd name="T52" fmla="*/ 7304 w 10647"/>
                <a:gd name="T53" fmla="*/ 6574 h 16128"/>
                <a:gd name="T54" fmla="*/ 7465 w 10647"/>
                <a:gd name="T55" fmla="*/ 6311 h 16128"/>
                <a:gd name="T56" fmla="*/ 7609 w 10647"/>
                <a:gd name="T57" fmla="*/ 6034 h 16128"/>
                <a:gd name="T58" fmla="*/ 7736 w 10647"/>
                <a:gd name="T59" fmla="*/ 5745 h 16128"/>
                <a:gd name="T60" fmla="*/ 7845 w 10647"/>
                <a:gd name="T61" fmla="*/ 5442 h 16128"/>
                <a:gd name="T62" fmla="*/ 7936 w 10647"/>
                <a:gd name="T63" fmla="*/ 5129 h 16128"/>
                <a:gd name="T64" fmla="*/ 8064 w 10647"/>
                <a:gd name="T65" fmla="*/ 4364 h 16128"/>
                <a:gd name="T66" fmla="*/ 8040 w 10647"/>
                <a:gd name="T67" fmla="*/ 3332 h 16128"/>
                <a:gd name="T68" fmla="*/ 7800 w 10647"/>
                <a:gd name="T69" fmla="*/ 2375 h 16128"/>
                <a:gd name="T70" fmla="*/ 7366 w 10647"/>
                <a:gd name="T71" fmla="*/ 1528 h 16128"/>
                <a:gd name="T72" fmla="*/ 6757 w 10647"/>
                <a:gd name="T73" fmla="*/ 831 h 16128"/>
                <a:gd name="T74" fmla="*/ 5995 w 10647"/>
                <a:gd name="T75" fmla="*/ 323 h 16128"/>
                <a:gd name="T76" fmla="*/ 5103 w 10647"/>
                <a:gd name="T77" fmla="*/ 41 h 16128"/>
                <a:gd name="T78" fmla="*/ 4180 w 10647"/>
                <a:gd name="T79" fmla="*/ 25 h 16128"/>
                <a:gd name="T80" fmla="*/ 3293 w 10647"/>
                <a:gd name="T81" fmla="*/ 261 h 16128"/>
                <a:gd name="T82" fmla="*/ 2481 w 10647"/>
                <a:gd name="T83" fmla="*/ 721 h 16128"/>
                <a:gd name="T84" fmla="*/ 1776 w 10647"/>
                <a:gd name="T85" fmla="*/ 1380 h 16128"/>
                <a:gd name="T86" fmla="*/ 1215 w 10647"/>
                <a:gd name="T87" fmla="*/ 2213 h 16128"/>
                <a:gd name="T88" fmla="*/ 833 w 10647"/>
                <a:gd name="T89" fmla="*/ 3191 h 16128"/>
                <a:gd name="T90" fmla="*/ 680 w 10647"/>
                <a:gd name="T91" fmla="*/ 4088 h 16128"/>
                <a:gd name="T92" fmla="*/ 690 w 10647"/>
                <a:gd name="T93" fmla="*/ 4923 h 16128"/>
                <a:gd name="T94" fmla="*/ 843 w 10647"/>
                <a:gd name="T95" fmla="*/ 5714 h 16128"/>
                <a:gd name="T96" fmla="*/ 1128 w 10647"/>
                <a:gd name="T97" fmla="*/ 6441 h 16128"/>
                <a:gd name="T98" fmla="*/ 1534 w 10647"/>
                <a:gd name="T99" fmla="*/ 7084 h 16128"/>
                <a:gd name="T100" fmla="*/ 2048 w 10647"/>
                <a:gd name="T101" fmla="*/ 7624 h 16128"/>
                <a:gd name="T102" fmla="*/ 2623 w 10647"/>
                <a:gd name="T103" fmla="*/ 14414 h 16128"/>
                <a:gd name="T104" fmla="*/ 4927 w 10647"/>
                <a:gd name="T105" fmla="*/ 8308 h 16128"/>
                <a:gd name="T106" fmla="*/ 5135 w 10647"/>
                <a:gd name="T107" fmla="*/ 8251 h 16128"/>
                <a:gd name="T108" fmla="*/ 5341 w 10647"/>
                <a:gd name="T109" fmla="*/ 8181 h 16128"/>
                <a:gd name="T110" fmla="*/ 7129 w 10647"/>
                <a:gd name="T111" fmla="*/ 682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47" h="16128">
                  <a:moveTo>
                    <a:pt x="1733" y="3494"/>
                  </a:moveTo>
                  <a:lnTo>
                    <a:pt x="1771" y="3338"/>
                  </a:lnTo>
                  <a:lnTo>
                    <a:pt x="1815" y="3187"/>
                  </a:lnTo>
                  <a:lnTo>
                    <a:pt x="1866" y="3039"/>
                  </a:lnTo>
                  <a:lnTo>
                    <a:pt x="1922" y="2895"/>
                  </a:lnTo>
                  <a:lnTo>
                    <a:pt x="1984" y="2755"/>
                  </a:lnTo>
                  <a:lnTo>
                    <a:pt x="2052" y="2619"/>
                  </a:lnTo>
                  <a:lnTo>
                    <a:pt x="2125" y="2487"/>
                  </a:lnTo>
                  <a:lnTo>
                    <a:pt x="2202" y="2360"/>
                  </a:lnTo>
                  <a:lnTo>
                    <a:pt x="2285" y="2237"/>
                  </a:lnTo>
                  <a:lnTo>
                    <a:pt x="2373" y="2119"/>
                  </a:lnTo>
                  <a:lnTo>
                    <a:pt x="2464" y="2006"/>
                  </a:lnTo>
                  <a:lnTo>
                    <a:pt x="2560" y="1898"/>
                  </a:lnTo>
                  <a:lnTo>
                    <a:pt x="2661" y="1796"/>
                  </a:lnTo>
                  <a:lnTo>
                    <a:pt x="2764" y="1698"/>
                  </a:lnTo>
                  <a:lnTo>
                    <a:pt x="2872" y="1607"/>
                  </a:lnTo>
                  <a:lnTo>
                    <a:pt x="2983" y="1521"/>
                  </a:lnTo>
                  <a:lnTo>
                    <a:pt x="3097" y="1441"/>
                  </a:lnTo>
                  <a:lnTo>
                    <a:pt x="3214" y="1367"/>
                  </a:lnTo>
                  <a:lnTo>
                    <a:pt x="3334" y="1299"/>
                  </a:lnTo>
                  <a:lnTo>
                    <a:pt x="3456" y="1238"/>
                  </a:lnTo>
                  <a:lnTo>
                    <a:pt x="3581" y="1182"/>
                  </a:lnTo>
                  <a:lnTo>
                    <a:pt x="3707" y="1134"/>
                  </a:lnTo>
                  <a:lnTo>
                    <a:pt x="3836" y="1093"/>
                  </a:lnTo>
                  <a:lnTo>
                    <a:pt x="3966" y="1057"/>
                  </a:lnTo>
                  <a:lnTo>
                    <a:pt x="4098" y="1030"/>
                  </a:lnTo>
                  <a:lnTo>
                    <a:pt x="4232" y="1010"/>
                  </a:lnTo>
                  <a:lnTo>
                    <a:pt x="4366" y="997"/>
                  </a:lnTo>
                  <a:lnTo>
                    <a:pt x="4501" y="992"/>
                  </a:lnTo>
                  <a:lnTo>
                    <a:pt x="4637" y="994"/>
                  </a:lnTo>
                  <a:lnTo>
                    <a:pt x="4773" y="1005"/>
                  </a:lnTo>
                  <a:lnTo>
                    <a:pt x="4911" y="1023"/>
                  </a:lnTo>
                  <a:lnTo>
                    <a:pt x="5047" y="1049"/>
                  </a:lnTo>
                  <a:lnTo>
                    <a:pt x="5182" y="1084"/>
                  </a:lnTo>
                  <a:lnTo>
                    <a:pt x="5314" y="1125"/>
                  </a:lnTo>
                  <a:lnTo>
                    <a:pt x="5441" y="1173"/>
                  </a:lnTo>
                  <a:lnTo>
                    <a:pt x="5566" y="1229"/>
                  </a:lnTo>
                  <a:lnTo>
                    <a:pt x="5686" y="1290"/>
                  </a:lnTo>
                  <a:lnTo>
                    <a:pt x="5802" y="1359"/>
                  </a:lnTo>
                  <a:lnTo>
                    <a:pt x="5914" y="1434"/>
                  </a:lnTo>
                  <a:lnTo>
                    <a:pt x="6022" y="1515"/>
                  </a:lnTo>
                  <a:lnTo>
                    <a:pt x="6126" y="1602"/>
                  </a:lnTo>
                  <a:lnTo>
                    <a:pt x="6224" y="1693"/>
                  </a:lnTo>
                  <a:lnTo>
                    <a:pt x="6319" y="1791"/>
                  </a:lnTo>
                  <a:lnTo>
                    <a:pt x="6409" y="1893"/>
                  </a:lnTo>
                  <a:lnTo>
                    <a:pt x="6494" y="2001"/>
                  </a:lnTo>
                  <a:lnTo>
                    <a:pt x="6573" y="2113"/>
                  </a:lnTo>
                  <a:lnTo>
                    <a:pt x="6648" y="2229"/>
                  </a:lnTo>
                  <a:lnTo>
                    <a:pt x="6718" y="2350"/>
                  </a:lnTo>
                  <a:lnTo>
                    <a:pt x="6781" y="2475"/>
                  </a:lnTo>
                  <a:lnTo>
                    <a:pt x="6840" y="2603"/>
                  </a:lnTo>
                  <a:lnTo>
                    <a:pt x="6893" y="2735"/>
                  </a:lnTo>
                  <a:lnTo>
                    <a:pt x="6940" y="2869"/>
                  </a:lnTo>
                  <a:lnTo>
                    <a:pt x="6982" y="3008"/>
                  </a:lnTo>
                  <a:lnTo>
                    <a:pt x="7017" y="3148"/>
                  </a:lnTo>
                  <a:lnTo>
                    <a:pt x="7046" y="3292"/>
                  </a:lnTo>
                  <a:lnTo>
                    <a:pt x="7069" y="3437"/>
                  </a:lnTo>
                  <a:lnTo>
                    <a:pt x="7086" y="3585"/>
                  </a:lnTo>
                  <a:lnTo>
                    <a:pt x="7096" y="3736"/>
                  </a:lnTo>
                  <a:lnTo>
                    <a:pt x="7100" y="3888"/>
                  </a:lnTo>
                  <a:lnTo>
                    <a:pt x="7097" y="4040"/>
                  </a:lnTo>
                  <a:lnTo>
                    <a:pt x="7087" y="4194"/>
                  </a:lnTo>
                  <a:lnTo>
                    <a:pt x="7069" y="4351"/>
                  </a:lnTo>
                  <a:lnTo>
                    <a:pt x="7046" y="4506"/>
                  </a:lnTo>
                  <a:lnTo>
                    <a:pt x="7015" y="4663"/>
                  </a:lnTo>
                  <a:lnTo>
                    <a:pt x="6977" y="4818"/>
                  </a:lnTo>
                  <a:lnTo>
                    <a:pt x="6932" y="4970"/>
                  </a:lnTo>
                  <a:lnTo>
                    <a:pt x="6882" y="5119"/>
                  </a:lnTo>
                  <a:lnTo>
                    <a:pt x="6825" y="5263"/>
                  </a:lnTo>
                  <a:lnTo>
                    <a:pt x="6763" y="5404"/>
                  </a:lnTo>
                  <a:lnTo>
                    <a:pt x="6695" y="5540"/>
                  </a:lnTo>
                  <a:lnTo>
                    <a:pt x="6623" y="5672"/>
                  </a:lnTo>
                  <a:lnTo>
                    <a:pt x="6545" y="5799"/>
                  </a:lnTo>
                  <a:lnTo>
                    <a:pt x="6462" y="5922"/>
                  </a:lnTo>
                  <a:lnTo>
                    <a:pt x="6375" y="6040"/>
                  </a:lnTo>
                  <a:lnTo>
                    <a:pt x="6283" y="6153"/>
                  </a:lnTo>
                  <a:lnTo>
                    <a:pt x="6187" y="6261"/>
                  </a:lnTo>
                  <a:lnTo>
                    <a:pt x="6087" y="6362"/>
                  </a:lnTo>
                  <a:lnTo>
                    <a:pt x="5983" y="6460"/>
                  </a:lnTo>
                  <a:lnTo>
                    <a:pt x="5876" y="6552"/>
                  </a:lnTo>
                  <a:lnTo>
                    <a:pt x="5765" y="6638"/>
                  </a:lnTo>
                  <a:lnTo>
                    <a:pt x="5651" y="6717"/>
                  </a:lnTo>
                  <a:lnTo>
                    <a:pt x="5534" y="6792"/>
                  </a:lnTo>
                  <a:lnTo>
                    <a:pt x="5414" y="6859"/>
                  </a:lnTo>
                  <a:lnTo>
                    <a:pt x="5292" y="6921"/>
                  </a:lnTo>
                  <a:lnTo>
                    <a:pt x="5168" y="6976"/>
                  </a:lnTo>
                  <a:lnTo>
                    <a:pt x="5041" y="7025"/>
                  </a:lnTo>
                  <a:lnTo>
                    <a:pt x="4912" y="7067"/>
                  </a:lnTo>
                  <a:lnTo>
                    <a:pt x="4782" y="7101"/>
                  </a:lnTo>
                  <a:lnTo>
                    <a:pt x="4649" y="7129"/>
                  </a:lnTo>
                  <a:lnTo>
                    <a:pt x="4516" y="7150"/>
                  </a:lnTo>
                  <a:lnTo>
                    <a:pt x="4381" y="7163"/>
                  </a:lnTo>
                  <a:lnTo>
                    <a:pt x="4246" y="7168"/>
                  </a:lnTo>
                  <a:lnTo>
                    <a:pt x="4110" y="7166"/>
                  </a:lnTo>
                  <a:lnTo>
                    <a:pt x="3974" y="7156"/>
                  </a:lnTo>
                  <a:lnTo>
                    <a:pt x="3837" y="7139"/>
                  </a:lnTo>
                  <a:lnTo>
                    <a:pt x="3701" y="7112"/>
                  </a:lnTo>
                  <a:lnTo>
                    <a:pt x="3565" y="7078"/>
                  </a:lnTo>
                  <a:lnTo>
                    <a:pt x="3434" y="7037"/>
                  </a:lnTo>
                  <a:lnTo>
                    <a:pt x="3306" y="6988"/>
                  </a:lnTo>
                  <a:lnTo>
                    <a:pt x="3182" y="6933"/>
                  </a:lnTo>
                  <a:lnTo>
                    <a:pt x="3062" y="6871"/>
                  </a:lnTo>
                  <a:lnTo>
                    <a:pt x="2945" y="6802"/>
                  </a:lnTo>
                  <a:lnTo>
                    <a:pt x="2833" y="6726"/>
                  </a:lnTo>
                  <a:lnTo>
                    <a:pt x="2726" y="6646"/>
                  </a:lnTo>
                  <a:lnTo>
                    <a:pt x="2623" y="6559"/>
                  </a:lnTo>
                  <a:lnTo>
                    <a:pt x="2523" y="6467"/>
                  </a:lnTo>
                  <a:lnTo>
                    <a:pt x="2429" y="6370"/>
                  </a:lnTo>
                  <a:lnTo>
                    <a:pt x="2339" y="6267"/>
                  </a:lnTo>
                  <a:lnTo>
                    <a:pt x="2255" y="6159"/>
                  </a:lnTo>
                  <a:lnTo>
                    <a:pt x="2175" y="6047"/>
                  </a:lnTo>
                  <a:lnTo>
                    <a:pt x="2100" y="5930"/>
                  </a:lnTo>
                  <a:lnTo>
                    <a:pt x="2031" y="5809"/>
                  </a:lnTo>
                  <a:lnTo>
                    <a:pt x="1966" y="5684"/>
                  </a:lnTo>
                  <a:lnTo>
                    <a:pt x="1908" y="5556"/>
                  </a:lnTo>
                  <a:lnTo>
                    <a:pt x="1854" y="5424"/>
                  </a:lnTo>
                  <a:lnTo>
                    <a:pt x="1808" y="5289"/>
                  </a:lnTo>
                  <a:lnTo>
                    <a:pt x="1767" y="5151"/>
                  </a:lnTo>
                  <a:lnTo>
                    <a:pt x="1730" y="5009"/>
                  </a:lnTo>
                  <a:lnTo>
                    <a:pt x="1701" y="4866"/>
                  </a:lnTo>
                  <a:lnTo>
                    <a:pt x="1678" y="4719"/>
                  </a:lnTo>
                  <a:lnTo>
                    <a:pt x="1662" y="4571"/>
                  </a:lnTo>
                  <a:lnTo>
                    <a:pt x="1652" y="4421"/>
                  </a:lnTo>
                  <a:lnTo>
                    <a:pt x="1648" y="4270"/>
                  </a:lnTo>
                  <a:lnTo>
                    <a:pt x="1651" y="4116"/>
                  </a:lnTo>
                  <a:lnTo>
                    <a:pt x="1661" y="3961"/>
                  </a:lnTo>
                  <a:lnTo>
                    <a:pt x="1678" y="3806"/>
                  </a:lnTo>
                  <a:lnTo>
                    <a:pt x="1702" y="3650"/>
                  </a:lnTo>
                  <a:lnTo>
                    <a:pt x="1733" y="3494"/>
                  </a:lnTo>
                  <a:close/>
                  <a:moveTo>
                    <a:pt x="7129" y="6825"/>
                  </a:moveTo>
                  <a:lnTo>
                    <a:pt x="7165" y="6776"/>
                  </a:lnTo>
                  <a:lnTo>
                    <a:pt x="7201" y="6726"/>
                  </a:lnTo>
                  <a:lnTo>
                    <a:pt x="7236" y="6676"/>
                  </a:lnTo>
                  <a:lnTo>
                    <a:pt x="7270" y="6626"/>
                  </a:lnTo>
                  <a:lnTo>
                    <a:pt x="7304" y="6574"/>
                  </a:lnTo>
                  <a:lnTo>
                    <a:pt x="7338" y="6523"/>
                  </a:lnTo>
                  <a:lnTo>
                    <a:pt x="7370" y="6470"/>
                  </a:lnTo>
                  <a:lnTo>
                    <a:pt x="7402" y="6418"/>
                  </a:lnTo>
                  <a:lnTo>
                    <a:pt x="7433" y="6365"/>
                  </a:lnTo>
                  <a:lnTo>
                    <a:pt x="7465" y="6311"/>
                  </a:lnTo>
                  <a:lnTo>
                    <a:pt x="7495" y="6257"/>
                  </a:lnTo>
                  <a:lnTo>
                    <a:pt x="7524" y="6201"/>
                  </a:lnTo>
                  <a:lnTo>
                    <a:pt x="7553" y="6146"/>
                  </a:lnTo>
                  <a:lnTo>
                    <a:pt x="7582" y="6090"/>
                  </a:lnTo>
                  <a:lnTo>
                    <a:pt x="7609" y="6034"/>
                  </a:lnTo>
                  <a:lnTo>
                    <a:pt x="7636" y="5977"/>
                  </a:lnTo>
                  <a:lnTo>
                    <a:pt x="7661" y="5920"/>
                  </a:lnTo>
                  <a:lnTo>
                    <a:pt x="7688" y="5862"/>
                  </a:lnTo>
                  <a:lnTo>
                    <a:pt x="7712" y="5803"/>
                  </a:lnTo>
                  <a:lnTo>
                    <a:pt x="7736" y="5745"/>
                  </a:lnTo>
                  <a:lnTo>
                    <a:pt x="7759" y="5685"/>
                  </a:lnTo>
                  <a:lnTo>
                    <a:pt x="7782" y="5625"/>
                  </a:lnTo>
                  <a:lnTo>
                    <a:pt x="7803" y="5565"/>
                  </a:lnTo>
                  <a:lnTo>
                    <a:pt x="7825" y="5504"/>
                  </a:lnTo>
                  <a:lnTo>
                    <a:pt x="7845" y="5442"/>
                  </a:lnTo>
                  <a:lnTo>
                    <a:pt x="7865" y="5381"/>
                  </a:lnTo>
                  <a:lnTo>
                    <a:pt x="7884" y="5318"/>
                  </a:lnTo>
                  <a:lnTo>
                    <a:pt x="7901" y="5256"/>
                  </a:lnTo>
                  <a:lnTo>
                    <a:pt x="7919" y="5192"/>
                  </a:lnTo>
                  <a:lnTo>
                    <a:pt x="7936" y="5129"/>
                  </a:lnTo>
                  <a:lnTo>
                    <a:pt x="7951" y="5065"/>
                  </a:lnTo>
                  <a:lnTo>
                    <a:pt x="7966" y="5001"/>
                  </a:lnTo>
                  <a:lnTo>
                    <a:pt x="8008" y="4787"/>
                  </a:lnTo>
                  <a:lnTo>
                    <a:pt x="8040" y="4574"/>
                  </a:lnTo>
                  <a:lnTo>
                    <a:pt x="8064" y="4364"/>
                  </a:lnTo>
                  <a:lnTo>
                    <a:pt x="8078" y="4153"/>
                  </a:lnTo>
                  <a:lnTo>
                    <a:pt x="8082" y="3944"/>
                  </a:lnTo>
                  <a:lnTo>
                    <a:pt x="8077" y="3739"/>
                  </a:lnTo>
                  <a:lnTo>
                    <a:pt x="8063" y="3534"/>
                  </a:lnTo>
                  <a:lnTo>
                    <a:pt x="8040" y="3332"/>
                  </a:lnTo>
                  <a:lnTo>
                    <a:pt x="8009" y="3134"/>
                  </a:lnTo>
                  <a:lnTo>
                    <a:pt x="7969" y="2938"/>
                  </a:lnTo>
                  <a:lnTo>
                    <a:pt x="7920" y="2747"/>
                  </a:lnTo>
                  <a:lnTo>
                    <a:pt x="7865" y="2558"/>
                  </a:lnTo>
                  <a:lnTo>
                    <a:pt x="7800" y="2375"/>
                  </a:lnTo>
                  <a:lnTo>
                    <a:pt x="7728" y="2195"/>
                  </a:lnTo>
                  <a:lnTo>
                    <a:pt x="7648" y="2020"/>
                  </a:lnTo>
                  <a:lnTo>
                    <a:pt x="7561" y="1851"/>
                  </a:lnTo>
                  <a:lnTo>
                    <a:pt x="7467" y="1686"/>
                  </a:lnTo>
                  <a:lnTo>
                    <a:pt x="7366" y="1528"/>
                  </a:lnTo>
                  <a:lnTo>
                    <a:pt x="7257" y="1375"/>
                  </a:lnTo>
                  <a:lnTo>
                    <a:pt x="7142" y="1229"/>
                  </a:lnTo>
                  <a:lnTo>
                    <a:pt x="7020" y="1090"/>
                  </a:lnTo>
                  <a:lnTo>
                    <a:pt x="6891" y="957"/>
                  </a:lnTo>
                  <a:lnTo>
                    <a:pt x="6757" y="831"/>
                  </a:lnTo>
                  <a:lnTo>
                    <a:pt x="6616" y="713"/>
                  </a:lnTo>
                  <a:lnTo>
                    <a:pt x="6469" y="603"/>
                  </a:lnTo>
                  <a:lnTo>
                    <a:pt x="6317" y="501"/>
                  </a:lnTo>
                  <a:lnTo>
                    <a:pt x="6159" y="407"/>
                  </a:lnTo>
                  <a:lnTo>
                    <a:pt x="5995" y="323"/>
                  </a:lnTo>
                  <a:lnTo>
                    <a:pt x="5826" y="246"/>
                  </a:lnTo>
                  <a:lnTo>
                    <a:pt x="5652" y="180"/>
                  </a:lnTo>
                  <a:lnTo>
                    <a:pt x="5473" y="123"/>
                  </a:lnTo>
                  <a:lnTo>
                    <a:pt x="5290" y="77"/>
                  </a:lnTo>
                  <a:lnTo>
                    <a:pt x="5103" y="41"/>
                  </a:lnTo>
                  <a:lnTo>
                    <a:pt x="4918" y="17"/>
                  </a:lnTo>
                  <a:lnTo>
                    <a:pt x="4732" y="3"/>
                  </a:lnTo>
                  <a:lnTo>
                    <a:pt x="4547" y="0"/>
                  </a:lnTo>
                  <a:lnTo>
                    <a:pt x="4363" y="8"/>
                  </a:lnTo>
                  <a:lnTo>
                    <a:pt x="4180" y="25"/>
                  </a:lnTo>
                  <a:lnTo>
                    <a:pt x="3998" y="53"/>
                  </a:lnTo>
                  <a:lnTo>
                    <a:pt x="3819" y="91"/>
                  </a:lnTo>
                  <a:lnTo>
                    <a:pt x="3641" y="138"/>
                  </a:lnTo>
                  <a:lnTo>
                    <a:pt x="3467" y="195"/>
                  </a:lnTo>
                  <a:lnTo>
                    <a:pt x="3293" y="261"/>
                  </a:lnTo>
                  <a:lnTo>
                    <a:pt x="3124" y="336"/>
                  </a:lnTo>
                  <a:lnTo>
                    <a:pt x="2957" y="419"/>
                  </a:lnTo>
                  <a:lnTo>
                    <a:pt x="2795" y="512"/>
                  </a:lnTo>
                  <a:lnTo>
                    <a:pt x="2636" y="612"/>
                  </a:lnTo>
                  <a:lnTo>
                    <a:pt x="2481" y="721"/>
                  </a:lnTo>
                  <a:lnTo>
                    <a:pt x="2330" y="838"/>
                  </a:lnTo>
                  <a:lnTo>
                    <a:pt x="2184" y="963"/>
                  </a:lnTo>
                  <a:lnTo>
                    <a:pt x="2043" y="1095"/>
                  </a:lnTo>
                  <a:lnTo>
                    <a:pt x="1907" y="1234"/>
                  </a:lnTo>
                  <a:lnTo>
                    <a:pt x="1776" y="1380"/>
                  </a:lnTo>
                  <a:lnTo>
                    <a:pt x="1652" y="1534"/>
                  </a:lnTo>
                  <a:lnTo>
                    <a:pt x="1533" y="1693"/>
                  </a:lnTo>
                  <a:lnTo>
                    <a:pt x="1420" y="1861"/>
                  </a:lnTo>
                  <a:lnTo>
                    <a:pt x="1314" y="2033"/>
                  </a:lnTo>
                  <a:lnTo>
                    <a:pt x="1215" y="2213"/>
                  </a:lnTo>
                  <a:lnTo>
                    <a:pt x="1123" y="2397"/>
                  </a:lnTo>
                  <a:lnTo>
                    <a:pt x="1039" y="2588"/>
                  </a:lnTo>
                  <a:lnTo>
                    <a:pt x="962" y="2784"/>
                  </a:lnTo>
                  <a:lnTo>
                    <a:pt x="893" y="2986"/>
                  </a:lnTo>
                  <a:lnTo>
                    <a:pt x="833" y="3191"/>
                  </a:lnTo>
                  <a:lnTo>
                    <a:pt x="781" y="3403"/>
                  </a:lnTo>
                  <a:lnTo>
                    <a:pt x="746" y="3575"/>
                  </a:lnTo>
                  <a:lnTo>
                    <a:pt x="718" y="3747"/>
                  </a:lnTo>
                  <a:lnTo>
                    <a:pt x="696" y="3918"/>
                  </a:lnTo>
                  <a:lnTo>
                    <a:pt x="680" y="4088"/>
                  </a:lnTo>
                  <a:lnTo>
                    <a:pt x="670" y="4258"/>
                  </a:lnTo>
                  <a:lnTo>
                    <a:pt x="666" y="4426"/>
                  </a:lnTo>
                  <a:lnTo>
                    <a:pt x="669" y="4593"/>
                  </a:lnTo>
                  <a:lnTo>
                    <a:pt x="677" y="4759"/>
                  </a:lnTo>
                  <a:lnTo>
                    <a:pt x="690" y="4923"/>
                  </a:lnTo>
                  <a:lnTo>
                    <a:pt x="710" y="5085"/>
                  </a:lnTo>
                  <a:lnTo>
                    <a:pt x="735" y="5246"/>
                  </a:lnTo>
                  <a:lnTo>
                    <a:pt x="765" y="5405"/>
                  </a:lnTo>
                  <a:lnTo>
                    <a:pt x="802" y="5561"/>
                  </a:lnTo>
                  <a:lnTo>
                    <a:pt x="843" y="5714"/>
                  </a:lnTo>
                  <a:lnTo>
                    <a:pt x="890" y="5866"/>
                  </a:lnTo>
                  <a:lnTo>
                    <a:pt x="942" y="6014"/>
                  </a:lnTo>
                  <a:lnTo>
                    <a:pt x="999" y="6160"/>
                  </a:lnTo>
                  <a:lnTo>
                    <a:pt x="1061" y="6302"/>
                  </a:lnTo>
                  <a:lnTo>
                    <a:pt x="1128" y="6441"/>
                  </a:lnTo>
                  <a:lnTo>
                    <a:pt x="1200" y="6577"/>
                  </a:lnTo>
                  <a:lnTo>
                    <a:pt x="1277" y="6710"/>
                  </a:lnTo>
                  <a:lnTo>
                    <a:pt x="1357" y="6839"/>
                  </a:lnTo>
                  <a:lnTo>
                    <a:pt x="1443" y="6963"/>
                  </a:lnTo>
                  <a:lnTo>
                    <a:pt x="1534" y="7084"/>
                  </a:lnTo>
                  <a:lnTo>
                    <a:pt x="1628" y="7201"/>
                  </a:lnTo>
                  <a:lnTo>
                    <a:pt x="1726" y="7314"/>
                  </a:lnTo>
                  <a:lnTo>
                    <a:pt x="1830" y="7422"/>
                  </a:lnTo>
                  <a:lnTo>
                    <a:pt x="1937" y="7525"/>
                  </a:lnTo>
                  <a:lnTo>
                    <a:pt x="2048" y="7624"/>
                  </a:lnTo>
                  <a:lnTo>
                    <a:pt x="2163" y="7717"/>
                  </a:lnTo>
                  <a:lnTo>
                    <a:pt x="2282" y="7805"/>
                  </a:lnTo>
                  <a:lnTo>
                    <a:pt x="2405" y="7889"/>
                  </a:lnTo>
                  <a:lnTo>
                    <a:pt x="0" y="15614"/>
                  </a:lnTo>
                  <a:lnTo>
                    <a:pt x="2623" y="14414"/>
                  </a:lnTo>
                  <a:lnTo>
                    <a:pt x="4373" y="16128"/>
                  </a:lnTo>
                  <a:lnTo>
                    <a:pt x="4714" y="8351"/>
                  </a:lnTo>
                  <a:lnTo>
                    <a:pt x="4800" y="8336"/>
                  </a:lnTo>
                  <a:lnTo>
                    <a:pt x="4884" y="8318"/>
                  </a:lnTo>
                  <a:lnTo>
                    <a:pt x="4927" y="8308"/>
                  </a:lnTo>
                  <a:lnTo>
                    <a:pt x="4968" y="8298"/>
                  </a:lnTo>
                  <a:lnTo>
                    <a:pt x="5010" y="8287"/>
                  </a:lnTo>
                  <a:lnTo>
                    <a:pt x="5053" y="8276"/>
                  </a:lnTo>
                  <a:lnTo>
                    <a:pt x="5094" y="8264"/>
                  </a:lnTo>
                  <a:lnTo>
                    <a:pt x="5135" y="8251"/>
                  </a:lnTo>
                  <a:lnTo>
                    <a:pt x="5177" y="8238"/>
                  </a:lnTo>
                  <a:lnTo>
                    <a:pt x="5218" y="8225"/>
                  </a:lnTo>
                  <a:lnTo>
                    <a:pt x="5259" y="8211"/>
                  </a:lnTo>
                  <a:lnTo>
                    <a:pt x="5301" y="8196"/>
                  </a:lnTo>
                  <a:lnTo>
                    <a:pt x="5341" y="8181"/>
                  </a:lnTo>
                  <a:lnTo>
                    <a:pt x="5382" y="8166"/>
                  </a:lnTo>
                  <a:lnTo>
                    <a:pt x="6801" y="14414"/>
                  </a:lnTo>
                  <a:lnTo>
                    <a:pt x="8575" y="12439"/>
                  </a:lnTo>
                  <a:lnTo>
                    <a:pt x="10647" y="12439"/>
                  </a:lnTo>
                  <a:lnTo>
                    <a:pt x="7129" y="68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643837" y="4663039"/>
              <a:ext cx="406400" cy="390525"/>
            </a:xfrm>
            <a:custGeom>
              <a:avLst/>
              <a:gdLst>
                <a:gd name="T0" fmla="*/ 10436 w 16128"/>
                <a:gd name="T1" fmla="*/ 14409 h 15498"/>
                <a:gd name="T2" fmla="*/ 4471 w 16128"/>
                <a:gd name="T3" fmla="*/ 6693 h 15498"/>
                <a:gd name="T4" fmla="*/ 4962 w 16128"/>
                <a:gd name="T5" fmla="*/ 6700 h 15498"/>
                <a:gd name="T6" fmla="*/ 6672 w 16128"/>
                <a:gd name="T7" fmla="*/ 8238 h 15498"/>
                <a:gd name="T8" fmla="*/ 7772 w 16128"/>
                <a:gd name="T9" fmla="*/ 9500 h 15498"/>
                <a:gd name="T10" fmla="*/ 7427 w 16128"/>
                <a:gd name="T11" fmla="*/ 9842 h 15498"/>
                <a:gd name="T12" fmla="*/ 10256 w 16128"/>
                <a:gd name="T13" fmla="*/ 15498 h 15498"/>
                <a:gd name="T14" fmla="*/ 11950 w 16128"/>
                <a:gd name="T15" fmla="*/ 6375 h 15498"/>
                <a:gd name="T16" fmla="*/ 11598 w 16128"/>
                <a:gd name="T17" fmla="*/ 6385 h 15498"/>
                <a:gd name="T18" fmla="*/ 9881 w 16128"/>
                <a:gd name="T19" fmla="*/ 4947 h 15498"/>
                <a:gd name="T20" fmla="*/ 8591 w 16128"/>
                <a:gd name="T21" fmla="*/ 3598 h 15498"/>
                <a:gd name="T22" fmla="*/ 8863 w 16128"/>
                <a:gd name="T23" fmla="*/ 3311 h 15498"/>
                <a:gd name="T24" fmla="*/ 8675 w 16128"/>
                <a:gd name="T25" fmla="*/ 2061 h 15498"/>
                <a:gd name="T26" fmla="*/ 9481 w 16128"/>
                <a:gd name="T27" fmla="*/ 1522 h 15498"/>
                <a:gd name="T28" fmla="*/ 10291 w 16128"/>
                <a:gd name="T29" fmla="*/ 1361 h 15498"/>
                <a:gd name="T30" fmla="*/ 11586 w 16128"/>
                <a:gd name="T31" fmla="*/ 2585 h 15498"/>
                <a:gd name="T32" fmla="*/ 12929 w 16128"/>
                <a:gd name="T33" fmla="*/ 4322 h 15498"/>
                <a:gd name="T34" fmla="*/ 14214 w 16128"/>
                <a:gd name="T35" fmla="*/ 4508 h 15498"/>
                <a:gd name="T36" fmla="*/ 15113 w 16128"/>
                <a:gd name="T37" fmla="*/ 4057 h 15498"/>
                <a:gd name="T38" fmla="*/ 14372 w 16128"/>
                <a:gd name="T39" fmla="*/ 3506 h 15498"/>
                <a:gd name="T40" fmla="*/ 13625 w 16128"/>
                <a:gd name="T41" fmla="*/ 3661 h 15498"/>
                <a:gd name="T42" fmla="*/ 12712 w 16128"/>
                <a:gd name="T43" fmla="*/ 2713 h 15498"/>
                <a:gd name="T44" fmla="*/ 11371 w 16128"/>
                <a:gd name="T45" fmla="*/ 962 h 15498"/>
                <a:gd name="T46" fmla="*/ 9673 w 16128"/>
                <a:gd name="T47" fmla="*/ 464 h 15498"/>
                <a:gd name="T48" fmla="*/ 8467 w 16128"/>
                <a:gd name="T49" fmla="*/ 1020 h 15498"/>
                <a:gd name="T50" fmla="*/ 7996 w 16128"/>
                <a:gd name="T51" fmla="*/ 5867 h 15498"/>
                <a:gd name="T52" fmla="*/ 7692 w 16128"/>
                <a:gd name="T53" fmla="*/ 6151 h 15498"/>
                <a:gd name="T54" fmla="*/ 7440 w 16128"/>
                <a:gd name="T55" fmla="*/ 6248 h 15498"/>
                <a:gd name="T56" fmla="*/ 6989 w 16128"/>
                <a:gd name="T57" fmla="*/ 5926 h 15498"/>
                <a:gd name="T58" fmla="*/ 6621 w 16128"/>
                <a:gd name="T59" fmla="*/ 5529 h 15498"/>
                <a:gd name="T60" fmla="*/ 6766 w 16128"/>
                <a:gd name="T61" fmla="*/ 5321 h 15498"/>
                <a:gd name="T62" fmla="*/ 7140 w 16128"/>
                <a:gd name="T63" fmla="*/ 5116 h 15498"/>
                <a:gd name="T64" fmla="*/ 7484 w 16128"/>
                <a:gd name="T65" fmla="*/ 5314 h 15498"/>
                <a:gd name="T66" fmla="*/ 7989 w 16128"/>
                <a:gd name="T67" fmla="*/ 5822 h 15498"/>
                <a:gd name="T68" fmla="*/ 9152 w 16128"/>
                <a:gd name="T69" fmla="*/ 7146 h 15498"/>
                <a:gd name="T70" fmla="*/ 8775 w 16128"/>
                <a:gd name="T71" fmla="*/ 7396 h 15498"/>
                <a:gd name="T72" fmla="*/ 8443 w 16128"/>
                <a:gd name="T73" fmla="*/ 7226 h 15498"/>
                <a:gd name="T74" fmla="*/ 7963 w 16128"/>
                <a:gd name="T75" fmla="*/ 6789 h 15498"/>
                <a:gd name="T76" fmla="*/ 7942 w 16128"/>
                <a:gd name="T77" fmla="*/ 6546 h 15498"/>
                <a:gd name="T78" fmla="*/ 8353 w 16128"/>
                <a:gd name="T79" fmla="*/ 6276 h 15498"/>
                <a:gd name="T80" fmla="*/ 8647 w 16128"/>
                <a:gd name="T81" fmla="*/ 6376 h 15498"/>
                <a:gd name="T82" fmla="*/ 9213 w 16128"/>
                <a:gd name="T83" fmla="*/ 6910 h 15498"/>
                <a:gd name="T84" fmla="*/ 11287 w 16128"/>
                <a:gd name="T85" fmla="*/ 8453 h 15498"/>
                <a:gd name="T86" fmla="*/ 10832 w 16128"/>
                <a:gd name="T87" fmla="*/ 9064 h 15498"/>
                <a:gd name="T88" fmla="*/ 9976 w 16128"/>
                <a:gd name="T89" fmla="*/ 9396 h 15498"/>
                <a:gd name="T90" fmla="*/ 9150 w 16128"/>
                <a:gd name="T91" fmla="*/ 9276 h 15498"/>
                <a:gd name="T92" fmla="*/ 8693 w 16128"/>
                <a:gd name="T93" fmla="*/ 8765 h 15498"/>
                <a:gd name="T94" fmla="*/ 8830 w 16128"/>
                <a:gd name="T95" fmla="*/ 8094 h 15498"/>
                <a:gd name="T96" fmla="*/ 9484 w 16128"/>
                <a:gd name="T97" fmla="*/ 7575 h 15498"/>
                <a:gd name="T98" fmla="*/ 10390 w 16128"/>
                <a:gd name="T99" fmla="*/ 7431 h 15498"/>
                <a:gd name="T100" fmla="*/ 11092 w 16128"/>
                <a:gd name="T101" fmla="*/ 7729 h 15498"/>
                <a:gd name="T102" fmla="*/ 13118 w 16128"/>
                <a:gd name="T103" fmla="*/ 10024 h 15498"/>
                <a:gd name="T104" fmla="*/ 12815 w 16128"/>
                <a:gd name="T105" fmla="*/ 10592 h 15498"/>
                <a:gd name="T106" fmla="*/ 12111 w 16128"/>
                <a:gd name="T107" fmla="*/ 10957 h 15498"/>
                <a:gd name="T108" fmla="*/ 11339 w 16128"/>
                <a:gd name="T109" fmla="*/ 10936 h 15498"/>
                <a:gd name="T110" fmla="*/ 10844 w 16128"/>
                <a:gd name="T111" fmla="*/ 10550 h 15498"/>
                <a:gd name="T112" fmla="*/ 10848 w 16128"/>
                <a:gd name="T113" fmla="*/ 9956 h 15498"/>
                <a:gd name="T114" fmla="*/ 11344 w 16128"/>
                <a:gd name="T115" fmla="*/ 9451 h 15498"/>
                <a:gd name="T116" fmla="*/ 12135 w 16128"/>
                <a:gd name="T117" fmla="*/ 9237 h 15498"/>
                <a:gd name="T118" fmla="*/ 12817 w 16128"/>
                <a:gd name="T119" fmla="*/ 9426 h 15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8" h="15498">
                  <a:moveTo>
                    <a:pt x="3485" y="2722"/>
                  </a:moveTo>
                  <a:lnTo>
                    <a:pt x="4381" y="2097"/>
                  </a:lnTo>
                  <a:lnTo>
                    <a:pt x="5117" y="2782"/>
                  </a:lnTo>
                  <a:lnTo>
                    <a:pt x="6050" y="2152"/>
                  </a:lnTo>
                  <a:lnTo>
                    <a:pt x="6935" y="2989"/>
                  </a:lnTo>
                  <a:lnTo>
                    <a:pt x="6006" y="3609"/>
                  </a:lnTo>
                  <a:lnTo>
                    <a:pt x="6793" y="4339"/>
                  </a:lnTo>
                  <a:lnTo>
                    <a:pt x="5829" y="5000"/>
                  </a:lnTo>
                  <a:lnTo>
                    <a:pt x="5053" y="4244"/>
                  </a:lnTo>
                  <a:lnTo>
                    <a:pt x="4130" y="4864"/>
                  </a:lnTo>
                  <a:lnTo>
                    <a:pt x="3281" y="4022"/>
                  </a:lnTo>
                  <a:lnTo>
                    <a:pt x="4191" y="3407"/>
                  </a:lnTo>
                  <a:lnTo>
                    <a:pt x="3485" y="2722"/>
                  </a:lnTo>
                  <a:close/>
                  <a:moveTo>
                    <a:pt x="10436" y="14409"/>
                  </a:moveTo>
                  <a:lnTo>
                    <a:pt x="0" y="3765"/>
                  </a:lnTo>
                  <a:lnTo>
                    <a:pt x="3766" y="7197"/>
                  </a:lnTo>
                  <a:lnTo>
                    <a:pt x="3808" y="7165"/>
                  </a:lnTo>
                  <a:lnTo>
                    <a:pt x="3858" y="7126"/>
                  </a:lnTo>
                  <a:lnTo>
                    <a:pt x="3914" y="7082"/>
                  </a:lnTo>
                  <a:lnTo>
                    <a:pt x="3977" y="7035"/>
                  </a:lnTo>
                  <a:lnTo>
                    <a:pt x="4043" y="6985"/>
                  </a:lnTo>
                  <a:lnTo>
                    <a:pt x="4113" y="6934"/>
                  </a:lnTo>
                  <a:lnTo>
                    <a:pt x="4185" y="6883"/>
                  </a:lnTo>
                  <a:lnTo>
                    <a:pt x="4258" y="6831"/>
                  </a:lnTo>
                  <a:lnTo>
                    <a:pt x="4331" y="6782"/>
                  </a:lnTo>
                  <a:lnTo>
                    <a:pt x="4403" y="6735"/>
                  </a:lnTo>
                  <a:lnTo>
                    <a:pt x="4437" y="6714"/>
                  </a:lnTo>
                  <a:lnTo>
                    <a:pt x="4471" y="6693"/>
                  </a:lnTo>
                  <a:lnTo>
                    <a:pt x="4505" y="6674"/>
                  </a:lnTo>
                  <a:lnTo>
                    <a:pt x="4537" y="6657"/>
                  </a:lnTo>
                  <a:lnTo>
                    <a:pt x="4568" y="6640"/>
                  </a:lnTo>
                  <a:lnTo>
                    <a:pt x="4598" y="6626"/>
                  </a:lnTo>
                  <a:lnTo>
                    <a:pt x="4626" y="6613"/>
                  </a:lnTo>
                  <a:lnTo>
                    <a:pt x="4653" y="6602"/>
                  </a:lnTo>
                  <a:lnTo>
                    <a:pt x="4677" y="6593"/>
                  </a:lnTo>
                  <a:lnTo>
                    <a:pt x="4700" y="6587"/>
                  </a:lnTo>
                  <a:lnTo>
                    <a:pt x="4721" y="6583"/>
                  </a:lnTo>
                  <a:lnTo>
                    <a:pt x="4741" y="6582"/>
                  </a:lnTo>
                  <a:lnTo>
                    <a:pt x="4776" y="6590"/>
                  </a:lnTo>
                  <a:lnTo>
                    <a:pt x="4826" y="6613"/>
                  </a:lnTo>
                  <a:lnTo>
                    <a:pt x="4888" y="6650"/>
                  </a:lnTo>
                  <a:lnTo>
                    <a:pt x="4962" y="6700"/>
                  </a:lnTo>
                  <a:lnTo>
                    <a:pt x="5047" y="6763"/>
                  </a:lnTo>
                  <a:lnTo>
                    <a:pt x="5141" y="6836"/>
                  </a:lnTo>
                  <a:lnTo>
                    <a:pt x="5245" y="6920"/>
                  </a:lnTo>
                  <a:lnTo>
                    <a:pt x="5356" y="7013"/>
                  </a:lnTo>
                  <a:lnTo>
                    <a:pt x="5472" y="7114"/>
                  </a:lnTo>
                  <a:lnTo>
                    <a:pt x="5596" y="7222"/>
                  </a:lnTo>
                  <a:lnTo>
                    <a:pt x="5724" y="7337"/>
                  </a:lnTo>
                  <a:lnTo>
                    <a:pt x="5856" y="7458"/>
                  </a:lnTo>
                  <a:lnTo>
                    <a:pt x="5991" y="7582"/>
                  </a:lnTo>
                  <a:lnTo>
                    <a:pt x="6128" y="7710"/>
                  </a:lnTo>
                  <a:lnTo>
                    <a:pt x="6265" y="7841"/>
                  </a:lnTo>
                  <a:lnTo>
                    <a:pt x="6402" y="7973"/>
                  </a:lnTo>
                  <a:lnTo>
                    <a:pt x="6538" y="8106"/>
                  </a:lnTo>
                  <a:lnTo>
                    <a:pt x="6672" y="8238"/>
                  </a:lnTo>
                  <a:lnTo>
                    <a:pt x="6803" y="8369"/>
                  </a:lnTo>
                  <a:lnTo>
                    <a:pt x="6930" y="8497"/>
                  </a:lnTo>
                  <a:lnTo>
                    <a:pt x="7051" y="8622"/>
                  </a:lnTo>
                  <a:lnTo>
                    <a:pt x="7167" y="8743"/>
                  </a:lnTo>
                  <a:lnTo>
                    <a:pt x="7276" y="8858"/>
                  </a:lnTo>
                  <a:lnTo>
                    <a:pt x="7376" y="8968"/>
                  </a:lnTo>
                  <a:lnTo>
                    <a:pt x="7467" y="9070"/>
                  </a:lnTo>
                  <a:lnTo>
                    <a:pt x="7549" y="9164"/>
                  </a:lnTo>
                  <a:lnTo>
                    <a:pt x="7619" y="9248"/>
                  </a:lnTo>
                  <a:lnTo>
                    <a:pt x="7678" y="9323"/>
                  </a:lnTo>
                  <a:lnTo>
                    <a:pt x="7723" y="9386"/>
                  </a:lnTo>
                  <a:lnTo>
                    <a:pt x="7755" y="9438"/>
                  </a:lnTo>
                  <a:lnTo>
                    <a:pt x="7772" y="9476"/>
                  </a:lnTo>
                  <a:lnTo>
                    <a:pt x="7772" y="9500"/>
                  </a:lnTo>
                  <a:lnTo>
                    <a:pt x="7764" y="9518"/>
                  </a:lnTo>
                  <a:lnTo>
                    <a:pt x="7753" y="9536"/>
                  </a:lnTo>
                  <a:lnTo>
                    <a:pt x="7738" y="9554"/>
                  </a:lnTo>
                  <a:lnTo>
                    <a:pt x="7723" y="9574"/>
                  </a:lnTo>
                  <a:lnTo>
                    <a:pt x="7706" y="9594"/>
                  </a:lnTo>
                  <a:lnTo>
                    <a:pt x="7687" y="9614"/>
                  </a:lnTo>
                  <a:lnTo>
                    <a:pt x="7666" y="9636"/>
                  </a:lnTo>
                  <a:lnTo>
                    <a:pt x="7644" y="9658"/>
                  </a:lnTo>
                  <a:lnTo>
                    <a:pt x="7620" y="9680"/>
                  </a:lnTo>
                  <a:lnTo>
                    <a:pt x="7595" y="9703"/>
                  </a:lnTo>
                  <a:lnTo>
                    <a:pt x="7569" y="9726"/>
                  </a:lnTo>
                  <a:lnTo>
                    <a:pt x="7543" y="9749"/>
                  </a:lnTo>
                  <a:lnTo>
                    <a:pt x="7486" y="9796"/>
                  </a:lnTo>
                  <a:lnTo>
                    <a:pt x="7427" y="9842"/>
                  </a:lnTo>
                  <a:lnTo>
                    <a:pt x="7367" y="9887"/>
                  </a:lnTo>
                  <a:lnTo>
                    <a:pt x="7307" y="9933"/>
                  </a:lnTo>
                  <a:lnTo>
                    <a:pt x="7248" y="9975"/>
                  </a:lnTo>
                  <a:lnTo>
                    <a:pt x="7189" y="10016"/>
                  </a:lnTo>
                  <a:lnTo>
                    <a:pt x="7135" y="10055"/>
                  </a:lnTo>
                  <a:lnTo>
                    <a:pt x="7084" y="10089"/>
                  </a:lnTo>
                  <a:lnTo>
                    <a:pt x="7039" y="10119"/>
                  </a:lnTo>
                  <a:lnTo>
                    <a:pt x="6999" y="10146"/>
                  </a:lnTo>
                  <a:lnTo>
                    <a:pt x="10593" y="13422"/>
                  </a:lnTo>
                  <a:lnTo>
                    <a:pt x="16128" y="9702"/>
                  </a:lnTo>
                  <a:lnTo>
                    <a:pt x="10436" y="14409"/>
                  </a:lnTo>
                  <a:close/>
                  <a:moveTo>
                    <a:pt x="0" y="3765"/>
                  </a:moveTo>
                  <a:lnTo>
                    <a:pt x="216" y="5413"/>
                  </a:lnTo>
                  <a:lnTo>
                    <a:pt x="10256" y="15498"/>
                  </a:lnTo>
                  <a:lnTo>
                    <a:pt x="15610" y="11259"/>
                  </a:lnTo>
                  <a:lnTo>
                    <a:pt x="16128" y="9702"/>
                  </a:lnTo>
                  <a:lnTo>
                    <a:pt x="12438" y="6013"/>
                  </a:lnTo>
                  <a:lnTo>
                    <a:pt x="12395" y="6048"/>
                  </a:lnTo>
                  <a:lnTo>
                    <a:pt x="12351" y="6085"/>
                  </a:lnTo>
                  <a:lnTo>
                    <a:pt x="12305" y="6123"/>
                  </a:lnTo>
                  <a:lnTo>
                    <a:pt x="12257" y="6160"/>
                  </a:lnTo>
                  <a:lnTo>
                    <a:pt x="12209" y="6197"/>
                  </a:lnTo>
                  <a:lnTo>
                    <a:pt x="12161" y="6233"/>
                  </a:lnTo>
                  <a:lnTo>
                    <a:pt x="12112" y="6269"/>
                  </a:lnTo>
                  <a:lnTo>
                    <a:pt x="12064" y="6302"/>
                  </a:lnTo>
                  <a:lnTo>
                    <a:pt x="12017" y="6333"/>
                  </a:lnTo>
                  <a:lnTo>
                    <a:pt x="11972" y="6361"/>
                  </a:lnTo>
                  <a:lnTo>
                    <a:pt x="11950" y="6375"/>
                  </a:lnTo>
                  <a:lnTo>
                    <a:pt x="11928" y="6387"/>
                  </a:lnTo>
                  <a:lnTo>
                    <a:pt x="11906" y="6399"/>
                  </a:lnTo>
                  <a:lnTo>
                    <a:pt x="11886" y="6409"/>
                  </a:lnTo>
                  <a:lnTo>
                    <a:pt x="11866" y="6418"/>
                  </a:lnTo>
                  <a:lnTo>
                    <a:pt x="11847" y="6427"/>
                  </a:lnTo>
                  <a:lnTo>
                    <a:pt x="11829" y="6434"/>
                  </a:lnTo>
                  <a:lnTo>
                    <a:pt x="11811" y="6440"/>
                  </a:lnTo>
                  <a:lnTo>
                    <a:pt x="11794" y="6445"/>
                  </a:lnTo>
                  <a:lnTo>
                    <a:pt x="11778" y="6448"/>
                  </a:lnTo>
                  <a:lnTo>
                    <a:pt x="11763" y="6450"/>
                  </a:lnTo>
                  <a:lnTo>
                    <a:pt x="11749" y="6451"/>
                  </a:lnTo>
                  <a:lnTo>
                    <a:pt x="11713" y="6443"/>
                  </a:lnTo>
                  <a:lnTo>
                    <a:pt x="11662" y="6421"/>
                  </a:lnTo>
                  <a:lnTo>
                    <a:pt x="11598" y="6385"/>
                  </a:lnTo>
                  <a:lnTo>
                    <a:pt x="11521" y="6335"/>
                  </a:lnTo>
                  <a:lnTo>
                    <a:pt x="11434" y="6274"/>
                  </a:lnTo>
                  <a:lnTo>
                    <a:pt x="11336" y="6201"/>
                  </a:lnTo>
                  <a:lnTo>
                    <a:pt x="11229" y="6119"/>
                  </a:lnTo>
                  <a:lnTo>
                    <a:pt x="11114" y="6027"/>
                  </a:lnTo>
                  <a:lnTo>
                    <a:pt x="10992" y="5926"/>
                  </a:lnTo>
                  <a:lnTo>
                    <a:pt x="10863" y="5819"/>
                  </a:lnTo>
                  <a:lnTo>
                    <a:pt x="10730" y="5706"/>
                  </a:lnTo>
                  <a:lnTo>
                    <a:pt x="10593" y="5587"/>
                  </a:lnTo>
                  <a:lnTo>
                    <a:pt x="10452" y="5464"/>
                  </a:lnTo>
                  <a:lnTo>
                    <a:pt x="10310" y="5337"/>
                  </a:lnTo>
                  <a:lnTo>
                    <a:pt x="10167" y="5208"/>
                  </a:lnTo>
                  <a:lnTo>
                    <a:pt x="10024" y="5078"/>
                  </a:lnTo>
                  <a:lnTo>
                    <a:pt x="9881" y="4947"/>
                  </a:lnTo>
                  <a:lnTo>
                    <a:pt x="9741" y="4817"/>
                  </a:lnTo>
                  <a:lnTo>
                    <a:pt x="9605" y="4688"/>
                  </a:lnTo>
                  <a:lnTo>
                    <a:pt x="9472" y="4561"/>
                  </a:lnTo>
                  <a:lnTo>
                    <a:pt x="9345" y="4438"/>
                  </a:lnTo>
                  <a:lnTo>
                    <a:pt x="9224" y="4319"/>
                  </a:lnTo>
                  <a:lnTo>
                    <a:pt x="9111" y="4205"/>
                  </a:lnTo>
                  <a:lnTo>
                    <a:pt x="9006" y="4098"/>
                  </a:lnTo>
                  <a:lnTo>
                    <a:pt x="8911" y="3997"/>
                  </a:lnTo>
                  <a:lnTo>
                    <a:pt x="8825" y="3904"/>
                  </a:lnTo>
                  <a:lnTo>
                    <a:pt x="8751" y="3821"/>
                  </a:lnTo>
                  <a:lnTo>
                    <a:pt x="8690" y="3748"/>
                  </a:lnTo>
                  <a:lnTo>
                    <a:pt x="8642" y="3685"/>
                  </a:lnTo>
                  <a:lnTo>
                    <a:pt x="8608" y="3635"/>
                  </a:lnTo>
                  <a:lnTo>
                    <a:pt x="8591" y="3598"/>
                  </a:lnTo>
                  <a:lnTo>
                    <a:pt x="8590" y="3573"/>
                  </a:lnTo>
                  <a:lnTo>
                    <a:pt x="8598" y="3558"/>
                  </a:lnTo>
                  <a:lnTo>
                    <a:pt x="8608" y="3542"/>
                  </a:lnTo>
                  <a:lnTo>
                    <a:pt x="8620" y="3525"/>
                  </a:lnTo>
                  <a:lnTo>
                    <a:pt x="8635" y="3508"/>
                  </a:lnTo>
                  <a:lnTo>
                    <a:pt x="8651" y="3490"/>
                  </a:lnTo>
                  <a:lnTo>
                    <a:pt x="8669" y="3472"/>
                  </a:lnTo>
                  <a:lnTo>
                    <a:pt x="8688" y="3452"/>
                  </a:lnTo>
                  <a:lnTo>
                    <a:pt x="8709" y="3433"/>
                  </a:lnTo>
                  <a:lnTo>
                    <a:pt x="8732" y="3413"/>
                  </a:lnTo>
                  <a:lnTo>
                    <a:pt x="8756" y="3393"/>
                  </a:lnTo>
                  <a:lnTo>
                    <a:pt x="8782" y="3373"/>
                  </a:lnTo>
                  <a:lnTo>
                    <a:pt x="8808" y="3353"/>
                  </a:lnTo>
                  <a:lnTo>
                    <a:pt x="8863" y="3311"/>
                  </a:lnTo>
                  <a:lnTo>
                    <a:pt x="8923" y="3270"/>
                  </a:lnTo>
                  <a:lnTo>
                    <a:pt x="8983" y="3229"/>
                  </a:lnTo>
                  <a:lnTo>
                    <a:pt x="9046" y="3187"/>
                  </a:lnTo>
                  <a:lnTo>
                    <a:pt x="9109" y="3147"/>
                  </a:lnTo>
                  <a:lnTo>
                    <a:pt x="9171" y="3109"/>
                  </a:lnTo>
                  <a:lnTo>
                    <a:pt x="9232" y="3071"/>
                  </a:lnTo>
                  <a:lnTo>
                    <a:pt x="9292" y="3036"/>
                  </a:lnTo>
                  <a:lnTo>
                    <a:pt x="9347" y="3004"/>
                  </a:lnTo>
                  <a:lnTo>
                    <a:pt x="9399" y="2974"/>
                  </a:lnTo>
                  <a:lnTo>
                    <a:pt x="8501" y="2213"/>
                  </a:lnTo>
                  <a:lnTo>
                    <a:pt x="8541" y="2176"/>
                  </a:lnTo>
                  <a:lnTo>
                    <a:pt x="8583" y="2139"/>
                  </a:lnTo>
                  <a:lnTo>
                    <a:pt x="8628" y="2101"/>
                  </a:lnTo>
                  <a:lnTo>
                    <a:pt x="8675" y="2061"/>
                  </a:lnTo>
                  <a:lnTo>
                    <a:pt x="8724" y="2021"/>
                  </a:lnTo>
                  <a:lnTo>
                    <a:pt x="8775" y="1981"/>
                  </a:lnTo>
                  <a:lnTo>
                    <a:pt x="8828" y="1939"/>
                  </a:lnTo>
                  <a:lnTo>
                    <a:pt x="8881" y="1899"/>
                  </a:lnTo>
                  <a:lnTo>
                    <a:pt x="8938" y="1858"/>
                  </a:lnTo>
                  <a:lnTo>
                    <a:pt x="8994" y="1817"/>
                  </a:lnTo>
                  <a:lnTo>
                    <a:pt x="9053" y="1777"/>
                  </a:lnTo>
                  <a:lnTo>
                    <a:pt x="9112" y="1737"/>
                  </a:lnTo>
                  <a:lnTo>
                    <a:pt x="9173" y="1698"/>
                  </a:lnTo>
                  <a:lnTo>
                    <a:pt x="9233" y="1660"/>
                  </a:lnTo>
                  <a:lnTo>
                    <a:pt x="9295" y="1624"/>
                  </a:lnTo>
                  <a:lnTo>
                    <a:pt x="9357" y="1589"/>
                  </a:lnTo>
                  <a:lnTo>
                    <a:pt x="9419" y="1554"/>
                  </a:lnTo>
                  <a:lnTo>
                    <a:pt x="9481" y="1522"/>
                  </a:lnTo>
                  <a:lnTo>
                    <a:pt x="9544" y="1492"/>
                  </a:lnTo>
                  <a:lnTo>
                    <a:pt x="9606" y="1464"/>
                  </a:lnTo>
                  <a:lnTo>
                    <a:pt x="9669" y="1438"/>
                  </a:lnTo>
                  <a:lnTo>
                    <a:pt x="9730" y="1415"/>
                  </a:lnTo>
                  <a:lnTo>
                    <a:pt x="9791" y="1395"/>
                  </a:lnTo>
                  <a:lnTo>
                    <a:pt x="9851" y="1377"/>
                  </a:lnTo>
                  <a:lnTo>
                    <a:pt x="9911" y="1362"/>
                  </a:lnTo>
                  <a:lnTo>
                    <a:pt x="9969" y="1351"/>
                  </a:lnTo>
                  <a:lnTo>
                    <a:pt x="10027" y="1343"/>
                  </a:lnTo>
                  <a:lnTo>
                    <a:pt x="10083" y="1339"/>
                  </a:lnTo>
                  <a:lnTo>
                    <a:pt x="10137" y="1338"/>
                  </a:lnTo>
                  <a:lnTo>
                    <a:pt x="10190" y="1342"/>
                  </a:lnTo>
                  <a:lnTo>
                    <a:pt x="10241" y="1349"/>
                  </a:lnTo>
                  <a:lnTo>
                    <a:pt x="10291" y="1361"/>
                  </a:lnTo>
                  <a:lnTo>
                    <a:pt x="10396" y="1396"/>
                  </a:lnTo>
                  <a:lnTo>
                    <a:pt x="10497" y="1442"/>
                  </a:lnTo>
                  <a:lnTo>
                    <a:pt x="10597" y="1499"/>
                  </a:lnTo>
                  <a:lnTo>
                    <a:pt x="10695" y="1565"/>
                  </a:lnTo>
                  <a:lnTo>
                    <a:pt x="10791" y="1639"/>
                  </a:lnTo>
                  <a:lnTo>
                    <a:pt x="10885" y="1722"/>
                  </a:lnTo>
                  <a:lnTo>
                    <a:pt x="10977" y="1811"/>
                  </a:lnTo>
                  <a:lnTo>
                    <a:pt x="11068" y="1907"/>
                  </a:lnTo>
                  <a:lnTo>
                    <a:pt x="11158" y="2009"/>
                  </a:lnTo>
                  <a:lnTo>
                    <a:pt x="11245" y="2116"/>
                  </a:lnTo>
                  <a:lnTo>
                    <a:pt x="11332" y="2228"/>
                  </a:lnTo>
                  <a:lnTo>
                    <a:pt x="11418" y="2344"/>
                  </a:lnTo>
                  <a:lnTo>
                    <a:pt x="11502" y="2463"/>
                  </a:lnTo>
                  <a:lnTo>
                    <a:pt x="11586" y="2585"/>
                  </a:lnTo>
                  <a:lnTo>
                    <a:pt x="11670" y="2707"/>
                  </a:lnTo>
                  <a:lnTo>
                    <a:pt x="11752" y="2831"/>
                  </a:lnTo>
                  <a:lnTo>
                    <a:pt x="11917" y="3081"/>
                  </a:lnTo>
                  <a:lnTo>
                    <a:pt x="12081" y="3328"/>
                  </a:lnTo>
                  <a:lnTo>
                    <a:pt x="12163" y="3448"/>
                  </a:lnTo>
                  <a:lnTo>
                    <a:pt x="12245" y="3566"/>
                  </a:lnTo>
                  <a:lnTo>
                    <a:pt x="12328" y="3680"/>
                  </a:lnTo>
                  <a:lnTo>
                    <a:pt x="12412" y="3790"/>
                  </a:lnTo>
                  <a:lnTo>
                    <a:pt x="12495" y="3895"/>
                  </a:lnTo>
                  <a:lnTo>
                    <a:pt x="12580" y="3994"/>
                  </a:lnTo>
                  <a:lnTo>
                    <a:pt x="12666" y="4087"/>
                  </a:lnTo>
                  <a:lnTo>
                    <a:pt x="12751" y="4173"/>
                  </a:lnTo>
                  <a:lnTo>
                    <a:pt x="12839" y="4252"/>
                  </a:lnTo>
                  <a:lnTo>
                    <a:pt x="12929" y="4322"/>
                  </a:lnTo>
                  <a:lnTo>
                    <a:pt x="13019" y="4384"/>
                  </a:lnTo>
                  <a:lnTo>
                    <a:pt x="13111" y="4435"/>
                  </a:lnTo>
                  <a:lnTo>
                    <a:pt x="13204" y="4478"/>
                  </a:lnTo>
                  <a:lnTo>
                    <a:pt x="13298" y="4512"/>
                  </a:lnTo>
                  <a:lnTo>
                    <a:pt x="13392" y="4539"/>
                  </a:lnTo>
                  <a:lnTo>
                    <a:pt x="13486" y="4558"/>
                  </a:lnTo>
                  <a:lnTo>
                    <a:pt x="13580" y="4571"/>
                  </a:lnTo>
                  <a:lnTo>
                    <a:pt x="13674" y="4577"/>
                  </a:lnTo>
                  <a:lnTo>
                    <a:pt x="13766" y="4578"/>
                  </a:lnTo>
                  <a:lnTo>
                    <a:pt x="13859" y="4573"/>
                  </a:lnTo>
                  <a:lnTo>
                    <a:pt x="13950" y="4563"/>
                  </a:lnTo>
                  <a:lnTo>
                    <a:pt x="14039" y="4549"/>
                  </a:lnTo>
                  <a:lnTo>
                    <a:pt x="14128" y="4530"/>
                  </a:lnTo>
                  <a:lnTo>
                    <a:pt x="14214" y="4508"/>
                  </a:lnTo>
                  <a:lnTo>
                    <a:pt x="14298" y="4483"/>
                  </a:lnTo>
                  <a:lnTo>
                    <a:pt x="14381" y="4454"/>
                  </a:lnTo>
                  <a:lnTo>
                    <a:pt x="14461" y="4423"/>
                  </a:lnTo>
                  <a:lnTo>
                    <a:pt x="14538" y="4391"/>
                  </a:lnTo>
                  <a:lnTo>
                    <a:pt x="14613" y="4357"/>
                  </a:lnTo>
                  <a:lnTo>
                    <a:pt x="14684" y="4321"/>
                  </a:lnTo>
                  <a:lnTo>
                    <a:pt x="14752" y="4286"/>
                  </a:lnTo>
                  <a:lnTo>
                    <a:pt x="14816" y="4250"/>
                  </a:lnTo>
                  <a:lnTo>
                    <a:pt x="14876" y="4214"/>
                  </a:lnTo>
                  <a:lnTo>
                    <a:pt x="14933" y="4179"/>
                  </a:lnTo>
                  <a:lnTo>
                    <a:pt x="14985" y="4146"/>
                  </a:lnTo>
                  <a:lnTo>
                    <a:pt x="15032" y="4114"/>
                  </a:lnTo>
                  <a:lnTo>
                    <a:pt x="15076" y="4084"/>
                  </a:lnTo>
                  <a:lnTo>
                    <a:pt x="15113" y="4057"/>
                  </a:lnTo>
                  <a:lnTo>
                    <a:pt x="15146" y="4033"/>
                  </a:lnTo>
                  <a:lnTo>
                    <a:pt x="15173" y="4012"/>
                  </a:lnTo>
                  <a:lnTo>
                    <a:pt x="15211" y="3983"/>
                  </a:lnTo>
                  <a:lnTo>
                    <a:pt x="15223" y="3972"/>
                  </a:lnTo>
                  <a:lnTo>
                    <a:pt x="14821" y="3291"/>
                  </a:lnTo>
                  <a:lnTo>
                    <a:pt x="14811" y="3297"/>
                  </a:lnTo>
                  <a:lnTo>
                    <a:pt x="14781" y="3312"/>
                  </a:lnTo>
                  <a:lnTo>
                    <a:pt x="14736" y="3337"/>
                  </a:lnTo>
                  <a:lnTo>
                    <a:pt x="14674" y="3369"/>
                  </a:lnTo>
                  <a:lnTo>
                    <a:pt x="14601" y="3405"/>
                  </a:lnTo>
                  <a:lnTo>
                    <a:pt x="14516" y="3444"/>
                  </a:lnTo>
                  <a:lnTo>
                    <a:pt x="14470" y="3464"/>
                  </a:lnTo>
                  <a:lnTo>
                    <a:pt x="14422" y="3486"/>
                  </a:lnTo>
                  <a:lnTo>
                    <a:pt x="14372" y="3506"/>
                  </a:lnTo>
                  <a:lnTo>
                    <a:pt x="14321" y="3526"/>
                  </a:lnTo>
                  <a:lnTo>
                    <a:pt x="14268" y="3546"/>
                  </a:lnTo>
                  <a:lnTo>
                    <a:pt x="14215" y="3564"/>
                  </a:lnTo>
                  <a:lnTo>
                    <a:pt x="14160" y="3582"/>
                  </a:lnTo>
                  <a:lnTo>
                    <a:pt x="14105" y="3600"/>
                  </a:lnTo>
                  <a:lnTo>
                    <a:pt x="14050" y="3615"/>
                  </a:lnTo>
                  <a:lnTo>
                    <a:pt x="13994" y="3629"/>
                  </a:lnTo>
                  <a:lnTo>
                    <a:pt x="13940" y="3641"/>
                  </a:lnTo>
                  <a:lnTo>
                    <a:pt x="13884" y="3651"/>
                  </a:lnTo>
                  <a:lnTo>
                    <a:pt x="13831" y="3658"/>
                  </a:lnTo>
                  <a:lnTo>
                    <a:pt x="13777" y="3663"/>
                  </a:lnTo>
                  <a:lnTo>
                    <a:pt x="13725" y="3665"/>
                  </a:lnTo>
                  <a:lnTo>
                    <a:pt x="13675" y="3665"/>
                  </a:lnTo>
                  <a:lnTo>
                    <a:pt x="13625" y="3661"/>
                  </a:lnTo>
                  <a:lnTo>
                    <a:pt x="13578" y="3654"/>
                  </a:lnTo>
                  <a:lnTo>
                    <a:pt x="13533" y="3643"/>
                  </a:lnTo>
                  <a:lnTo>
                    <a:pt x="13490" y="3629"/>
                  </a:lnTo>
                  <a:lnTo>
                    <a:pt x="13420" y="3595"/>
                  </a:lnTo>
                  <a:lnTo>
                    <a:pt x="13350" y="3547"/>
                  </a:lnTo>
                  <a:lnTo>
                    <a:pt x="13280" y="3490"/>
                  </a:lnTo>
                  <a:lnTo>
                    <a:pt x="13211" y="3421"/>
                  </a:lnTo>
                  <a:lnTo>
                    <a:pt x="13141" y="3343"/>
                  </a:lnTo>
                  <a:lnTo>
                    <a:pt x="13072" y="3255"/>
                  </a:lnTo>
                  <a:lnTo>
                    <a:pt x="13002" y="3160"/>
                  </a:lnTo>
                  <a:lnTo>
                    <a:pt x="12932" y="3057"/>
                  </a:lnTo>
                  <a:lnTo>
                    <a:pt x="12859" y="2947"/>
                  </a:lnTo>
                  <a:lnTo>
                    <a:pt x="12786" y="2832"/>
                  </a:lnTo>
                  <a:lnTo>
                    <a:pt x="12712" y="2713"/>
                  </a:lnTo>
                  <a:lnTo>
                    <a:pt x="12635" y="2589"/>
                  </a:lnTo>
                  <a:lnTo>
                    <a:pt x="12558" y="2462"/>
                  </a:lnTo>
                  <a:lnTo>
                    <a:pt x="12477" y="2332"/>
                  </a:lnTo>
                  <a:lnTo>
                    <a:pt x="12394" y="2199"/>
                  </a:lnTo>
                  <a:lnTo>
                    <a:pt x="12309" y="2067"/>
                  </a:lnTo>
                  <a:lnTo>
                    <a:pt x="12220" y="1934"/>
                  </a:lnTo>
                  <a:lnTo>
                    <a:pt x="12127" y="1802"/>
                  </a:lnTo>
                  <a:lnTo>
                    <a:pt x="12032" y="1671"/>
                  </a:lnTo>
                  <a:lnTo>
                    <a:pt x="11933" y="1542"/>
                  </a:lnTo>
                  <a:lnTo>
                    <a:pt x="11830" y="1417"/>
                  </a:lnTo>
                  <a:lnTo>
                    <a:pt x="11722" y="1295"/>
                  </a:lnTo>
                  <a:lnTo>
                    <a:pt x="11610" y="1178"/>
                  </a:lnTo>
                  <a:lnTo>
                    <a:pt x="11493" y="1066"/>
                  </a:lnTo>
                  <a:lnTo>
                    <a:pt x="11371" y="962"/>
                  </a:lnTo>
                  <a:lnTo>
                    <a:pt x="11244" y="863"/>
                  </a:lnTo>
                  <a:lnTo>
                    <a:pt x="11112" y="772"/>
                  </a:lnTo>
                  <a:lnTo>
                    <a:pt x="10973" y="690"/>
                  </a:lnTo>
                  <a:lnTo>
                    <a:pt x="10829" y="617"/>
                  </a:lnTo>
                  <a:lnTo>
                    <a:pt x="10678" y="554"/>
                  </a:lnTo>
                  <a:lnTo>
                    <a:pt x="10522" y="503"/>
                  </a:lnTo>
                  <a:lnTo>
                    <a:pt x="10357" y="464"/>
                  </a:lnTo>
                  <a:lnTo>
                    <a:pt x="10256" y="447"/>
                  </a:lnTo>
                  <a:lnTo>
                    <a:pt x="10157" y="435"/>
                  </a:lnTo>
                  <a:lnTo>
                    <a:pt x="10059" y="430"/>
                  </a:lnTo>
                  <a:lnTo>
                    <a:pt x="9960" y="431"/>
                  </a:lnTo>
                  <a:lnTo>
                    <a:pt x="9863" y="436"/>
                  </a:lnTo>
                  <a:lnTo>
                    <a:pt x="9768" y="448"/>
                  </a:lnTo>
                  <a:lnTo>
                    <a:pt x="9673" y="464"/>
                  </a:lnTo>
                  <a:lnTo>
                    <a:pt x="9578" y="484"/>
                  </a:lnTo>
                  <a:lnTo>
                    <a:pt x="9485" y="508"/>
                  </a:lnTo>
                  <a:lnTo>
                    <a:pt x="9394" y="536"/>
                  </a:lnTo>
                  <a:lnTo>
                    <a:pt x="9303" y="568"/>
                  </a:lnTo>
                  <a:lnTo>
                    <a:pt x="9213" y="603"/>
                  </a:lnTo>
                  <a:lnTo>
                    <a:pt x="9124" y="641"/>
                  </a:lnTo>
                  <a:lnTo>
                    <a:pt x="9038" y="681"/>
                  </a:lnTo>
                  <a:lnTo>
                    <a:pt x="8952" y="725"/>
                  </a:lnTo>
                  <a:lnTo>
                    <a:pt x="8867" y="770"/>
                  </a:lnTo>
                  <a:lnTo>
                    <a:pt x="8785" y="817"/>
                  </a:lnTo>
                  <a:lnTo>
                    <a:pt x="8703" y="867"/>
                  </a:lnTo>
                  <a:lnTo>
                    <a:pt x="8622" y="917"/>
                  </a:lnTo>
                  <a:lnTo>
                    <a:pt x="8544" y="968"/>
                  </a:lnTo>
                  <a:lnTo>
                    <a:pt x="8467" y="1020"/>
                  </a:lnTo>
                  <a:lnTo>
                    <a:pt x="8392" y="1073"/>
                  </a:lnTo>
                  <a:lnTo>
                    <a:pt x="8318" y="1125"/>
                  </a:lnTo>
                  <a:lnTo>
                    <a:pt x="8245" y="1177"/>
                  </a:lnTo>
                  <a:lnTo>
                    <a:pt x="8106" y="1280"/>
                  </a:lnTo>
                  <a:lnTo>
                    <a:pt x="7975" y="1380"/>
                  </a:lnTo>
                  <a:lnTo>
                    <a:pt x="7912" y="1427"/>
                  </a:lnTo>
                  <a:lnTo>
                    <a:pt x="7850" y="1473"/>
                  </a:lnTo>
                  <a:lnTo>
                    <a:pt x="7792" y="1516"/>
                  </a:lnTo>
                  <a:lnTo>
                    <a:pt x="7734" y="1557"/>
                  </a:lnTo>
                  <a:lnTo>
                    <a:pt x="5906" y="0"/>
                  </a:lnTo>
                  <a:lnTo>
                    <a:pt x="0" y="3765"/>
                  </a:lnTo>
                  <a:close/>
                  <a:moveTo>
                    <a:pt x="7998" y="5846"/>
                  </a:moveTo>
                  <a:lnTo>
                    <a:pt x="7998" y="5855"/>
                  </a:lnTo>
                  <a:lnTo>
                    <a:pt x="7996" y="5867"/>
                  </a:lnTo>
                  <a:lnTo>
                    <a:pt x="7991" y="5879"/>
                  </a:lnTo>
                  <a:lnTo>
                    <a:pt x="7984" y="5892"/>
                  </a:lnTo>
                  <a:lnTo>
                    <a:pt x="7975" y="5905"/>
                  </a:lnTo>
                  <a:lnTo>
                    <a:pt x="7964" y="5920"/>
                  </a:lnTo>
                  <a:lnTo>
                    <a:pt x="7952" y="5935"/>
                  </a:lnTo>
                  <a:lnTo>
                    <a:pt x="7938" y="5950"/>
                  </a:lnTo>
                  <a:lnTo>
                    <a:pt x="7922" y="5966"/>
                  </a:lnTo>
                  <a:lnTo>
                    <a:pt x="7905" y="5983"/>
                  </a:lnTo>
                  <a:lnTo>
                    <a:pt x="7887" y="6001"/>
                  </a:lnTo>
                  <a:lnTo>
                    <a:pt x="7867" y="6018"/>
                  </a:lnTo>
                  <a:lnTo>
                    <a:pt x="7826" y="6052"/>
                  </a:lnTo>
                  <a:lnTo>
                    <a:pt x="7783" y="6086"/>
                  </a:lnTo>
                  <a:lnTo>
                    <a:pt x="7737" y="6120"/>
                  </a:lnTo>
                  <a:lnTo>
                    <a:pt x="7692" y="6151"/>
                  </a:lnTo>
                  <a:lnTo>
                    <a:pt x="7669" y="6165"/>
                  </a:lnTo>
                  <a:lnTo>
                    <a:pt x="7647" y="6179"/>
                  </a:lnTo>
                  <a:lnTo>
                    <a:pt x="7626" y="6192"/>
                  </a:lnTo>
                  <a:lnTo>
                    <a:pt x="7603" y="6204"/>
                  </a:lnTo>
                  <a:lnTo>
                    <a:pt x="7583" y="6215"/>
                  </a:lnTo>
                  <a:lnTo>
                    <a:pt x="7563" y="6225"/>
                  </a:lnTo>
                  <a:lnTo>
                    <a:pt x="7544" y="6233"/>
                  </a:lnTo>
                  <a:lnTo>
                    <a:pt x="7527" y="6241"/>
                  </a:lnTo>
                  <a:lnTo>
                    <a:pt x="7510" y="6247"/>
                  </a:lnTo>
                  <a:lnTo>
                    <a:pt x="7494" y="6251"/>
                  </a:lnTo>
                  <a:lnTo>
                    <a:pt x="7481" y="6254"/>
                  </a:lnTo>
                  <a:lnTo>
                    <a:pt x="7469" y="6255"/>
                  </a:lnTo>
                  <a:lnTo>
                    <a:pt x="7456" y="6253"/>
                  </a:lnTo>
                  <a:lnTo>
                    <a:pt x="7440" y="6248"/>
                  </a:lnTo>
                  <a:lnTo>
                    <a:pt x="7420" y="6239"/>
                  </a:lnTo>
                  <a:lnTo>
                    <a:pt x="7398" y="6227"/>
                  </a:lnTo>
                  <a:lnTo>
                    <a:pt x="7373" y="6213"/>
                  </a:lnTo>
                  <a:lnTo>
                    <a:pt x="7344" y="6196"/>
                  </a:lnTo>
                  <a:lnTo>
                    <a:pt x="7314" y="6177"/>
                  </a:lnTo>
                  <a:lnTo>
                    <a:pt x="7283" y="6155"/>
                  </a:lnTo>
                  <a:lnTo>
                    <a:pt x="7249" y="6131"/>
                  </a:lnTo>
                  <a:lnTo>
                    <a:pt x="7214" y="6105"/>
                  </a:lnTo>
                  <a:lnTo>
                    <a:pt x="7178" y="6078"/>
                  </a:lnTo>
                  <a:lnTo>
                    <a:pt x="7141" y="6050"/>
                  </a:lnTo>
                  <a:lnTo>
                    <a:pt x="7103" y="6020"/>
                  </a:lnTo>
                  <a:lnTo>
                    <a:pt x="7066" y="5990"/>
                  </a:lnTo>
                  <a:lnTo>
                    <a:pt x="7028" y="5958"/>
                  </a:lnTo>
                  <a:lnTo>
                    <a:pt x="6989" y="5926"/>
                  </a:lnTo>
                  <a:lnTo>
                    <a:pt x="6952" y="5893"/>
                  </a:lnTo>
                  <a:lnTo>
                    <a:pt x="6915" y="5861"/>
                  </a:lnTo>
                  <a:lnTo>
                    <a:pt x="6880" y="5828"/>
                  </a:lnTo>
                  <a:lnTo>
                    <a:pt x="6844" y="5795"/>
                  </a:lnTo>
                  <a:lnTo>
                    <a:pt x="6811" y="5764"/>
                  </a:lnTo>
                  <a:lnTo>
                    <a:pt x="6780" y="5731"/>
                  </a:lnTo>
                  <a:lnTo>
                    <a:pt x="6751" y="5701"/>
                  </a:lnTo>
                  <a:lnTo>
                    <a:pt x="6723" y="5672"/>
                  </a:lnTo>
                  <a:lnTo>
                    <a:pt x="6698" y="5644"/>
                  </a:lnTo>
                  <a:lnTo>
                    <a:pt x="6676" y="5617"/>
                  </a:lnTo>
                  <a:lnTo>
                    <a:pt x="6657" y="5592"/>
                  </a:lnTo>
                  <a:lnTo>
                    <a:pt x="6641" y="5569"/>
                  </a:lnTo>
                  <a:lnTo>
                    <a:pt x="6629" y="5548"/>
                  </a:lnTo>
                  <a:lnTo>
                    <a:pt x="6621" y="5529"/>
                  </a:lnTo>
                  <a:lnTo>
                    <a:pt x="6616" y="5513"/>
                  </a:lnTo>
                  <a:lnTo>
                    <a:pt x="6616" y="5499"/>
                  </a:lnTo>
                  <a:lnTo>
                    <a:pt x="6619" y="5487"/>
                  </a:lnTo>
                  <a:lnTo>
                    <a:pt x="6624" y="5472"/>
                  </a:lnTo>
                  <a:lnTo>
                    <a:pt x="6631" y="5459"/>
                  </a:lnTo>
                  <a:lnTo>
                    <a:pt x="6640" y="5445"/>
                  </a:lnTo>
                  <a:lnTo>
                    <a:pt x="6651" y="5430"/>
                  </a:lnTo>
                  <a:lnTo>
                    <a:pt x="6663" y="5415"/>
                  </a:lnTo>
                  <a:lnTo>
                    <a:pt x="6677" y="5400"/>
                  </a:lnTo>
                  <a:lnTo>
                    <a:pt x="6692" y="5384"/>
                  </a:lnTo>
                  <a:lnTo>
                    <a:pt x="6709" y="5369"/>
                  </a:lnTo>
                  <a:lnTo>
                    <a:pt x="6726" y="5352"/>
                  </a:lnTo>
                  <a:lnTo>
                    <a:pt x="6746" y="5336"/>
                  </a:lnTo>
                  <a:lnTo>
                    <a:pt x="6766" y="5321"/>
                  </a:lnTo>
                  <a:lnTo>
                    <a:pt x="6786" y="5305"/>
                  </a:lnTo>
                  <a:lnTo>
                    <a:pt x="6807" y="5290"/>
                  </a:lnTo>
                  <a:lnTo>
                    <a:pt x="6828" y="5274"/>
                  </a:lnTo>
                  <a:lnTo>
                    <a:pt x="6850" y="5259"/>
                  </a:lnTo>
                  <a:lnTo>
                    <a:pt x="6896" y="5231"/>
                  </a:lnTo>
                  <a:lnTo>
                    <a:pt x="6941" y="5203"/>
                  </a:lnTo>
                  <a:lnTo>
                    <a:pt x="6985" y="5179"/>
                  </a:lnTo>
                  <a:lnTo>
                    <a:pt x="7029" y="5157"/>
                  </a:lnTo>
                  <a:lnTo>
                    <a:pt x="7050" y="5148"/>
                  </a:lnTo>
                  <a:lnTo>
                    <a:pt x="7070" y="5139"/>
                  </a:lnTo>
                  <a:lnTo>
                    <a:pt x="7088" y="5132"/>
                  </a:lnTo>
                  <a:lnTo>
                    <a:pt x="7106" y="5125"/>
                  </a:lnTo>
                  <a:lnTo>
                    <a:pt x="7124" y="5120"/>
                  </a:lnTo>
                  <a:lnTo>
                    <a:pt x="7140" y="5116"/>
                  </a:lnTo>
                  <a:lnTo>
                    <a:pt x="7154" y="5113"/>
                  </a:lnTo>
                  <a:lnTo>
                    <a:pt x="7167" y="5111"/>
                  </a:lnTo>
                  <a:lnTo>
                    <a:pt x="7181" y="5112"/>
                  </a:lnTo>
                  <a:lnTo>
                    <a:pt x="7197" y="5117"/>
                  </a:lnTo>
                  <a:lnTo>
                    <a:pt x="7217" y="5125"/>
                  </a:lnTo>
                  <a:lnTo>
                    <a:pt x="7239" y="5136"/>
                  </a:lnTo>
                  <a:lnTo>
                    <a:pt x="7264" y="5150"/>
                  </a:lnTo>
                  <a:lnTo>
                    <a:pt x="7291" y="5166"/>
                  </a:lnTo>
                  <a:lnTo>
                    <a:pt x="7320" y="5186"/>
                  </a:lnTo>
                  <a:lnTo>
                    <a:pt x="7350" y="5208"/>
                  </a:lnTo>
                  <a:lnTo>
                    <a:pt x="7382" y="5232"/>
                  </a:lnTo>
                  <a:lnTo>
                    <a:pt x="7415" y="5258"/>
                  </a:lnTo>
                  <a:lnTo>
                    <a:pt x="7449" y="5285"/>
                  </a:lnTo>
                  <a:lnTo>
                    <a:pt x="7484" y="5314"/>
                  </a:lnTo>
                  <a:lnTo>
                    <a:pt x="7556" y="5375"/>
                  </a:lnTo>
                  <a:lnTo>
                    <a:pt x="7628" y="5439"/>
                  </a:lnTo>
                  <a:lnTo>
                    <a:pt x="7698" y="5504"/>
                  </a:lnTo>
                  <a:lnTo>
                    <a:pt x="7766" y="5569"/>
                  </a:lnTo>
                  <a:lnTo>
                    <a:pt x="7797" y="5600"/>
                  </a:lnTo>
                  <a:lnTo>
                    <a:pt x="7827" y="5632"/>
                  </a:lnTo>
                  <a:lnTo>
                    <a:pt x="7856" y="5661"/>
                  </a:lnTo>
                  <a:lnTo>
                    <a:pt x="7883" y="5689"/>
                  </a:lnTo>
                  <a:lnTo>
                    <a:pt x="7907" y="5716"/>
                  </a:lnTo>
                  <a:lnTo>
                    <a:pt x="7929" y="5743"/>
                  </a:lnTo>
                  <a:lnTo>
                    <a:pt x="7949" y="5766"/>
                  </a:lnTo>
                  <a:lnTo>
                    <a:pt x="7965" y="5787"/>
                  </a:lnTo>
                  <a:lnTo>
                    <a:pt x="7979" y="5806"/>
                  </a:lnTo>
                  <a:lnTo>
                    <a:pt x="7989" y="5822"/>
                  </a:lnTo>
                  <a:lnTo>
                    <a:pt x="7995" y="5835"/>
                  </a:lnTo>
                  <a:lnTo>
                    <a:pt x="7998" y="5846"/>
                  </a:lnTo>
                  <a:close/>
                  <a:moveTo>
                    <a:pt x="9264" y="6990"/>
                  </a:moveTo>
                  <a:lnTo>
                    <a:pt x="9264" y="7000"/>
                  </a:lnTo>
                  <a:lnTo>
                    <a:pt x="9260" y="7011"/>
                  </a:lnTo>
                  <a:lnTo>
                    <a:pt x="9255" y="7023"/>
                  </a:lnTo>
                  <a:lnTo>
                    <a:pt x="9248" y="7036"/>
                  </a:lnTo>
                  <a:lnTo>
                    <a:pt x="9239" y="7050"/>
                  </a:lnTo>
                  <a:lnTo>
                    <a:pt x="9229" y="7064"/>
                  </a:lnTo>
                  <a:lnTo>
                    <a:pt x="9216" y="7079"/>
                  </a:lnTo>
                  <a:lnTo>
                    <a:pt x="9202" y="7095"/>
                  </a:lnTo>
                  <a:lnTo>
                    <a:pt x="9187" y="7111"/>
                  </a:lnTo>
                  <a:lnTo>
                    <a:pt x="9170" y="7129"/>
                  </a:lnTo>
                  <a:lnTo>
                    <a:pt x="9152" y="7146"/>
                  </a:lnTo>
                  <a:lnTo>
                    <a:pt x="9132" y="7163"/>
                  </a:lnTo>
                  <a:lnTo>
                    <a:pt x="9091" y="7198"/>
                  </a:lnTo>
                  <a:lnTo>
                    <a:pt x="9048" y="7233"/>
                  </a:lnTo>
                  <a:lnTo>
                    <a:pt x="9002" y="7267"/>
                  </a:lnTo>
                  <a:lnTo>
                    <a:pt x="8956" y="7298"/>
                  </a:lnTo>
                  <a:lnTo>
                    <a:pt x="8934" y="7313"/>
                  </a:lnTo>
                  <a:lnTo>
                    <a:pt x="8912" y="7327"/>
                  </a:lnTo>
                  <a:lnTo>
                    <a:pt x="8890" y="7340"/>
                  </a:lnTo>
                  <a:lnTo>
                    <a:pt x="8868" y="7352"/>
                  </a:lnTo>
                  <a:lnTo>
                    <a:pt x="8847" y="7363"/>
                  </a:lnTo>
                  <a:lnTo>
                    <a:pt x="8828" y="7374"/>
                  </a:lnTo>
                  <a:lnTo>
                    <a:pt x="8809" y="7383"/>
                  </a:lnTo>
                  <a:lnTo>
                    <a:pt x="8791" y="7390"/>
                  </a:lnTo>
                  <a:lnTo>
                    <a:pt x="8775" y="7396"/>
                  </a:lnTo>
                  <a:lnTo>
                    <a:pt x="8760" y="7400"/>
                  </a:lnTo>
                  <a:lnTo>
                    <a:pt x="8745" y="7403"/>
                  </a:lnTo>
                  <a:lnTo>
                    <a:pt x="8733" y="7404"/>
                  </a:lnTo>
                  <a:lnTo>
                    <a:pt x="8721" y="7402"/>
                  </a:lnTo>
                  <a:lnTo>
                    <a:pt x="8704" y="7397"/>
                  </a:lnTo>
                  <a:lnTo>
                    <a:pt x="8685" y="7388"/>
                  </a:lnTo>
                  <a:lnTo>
                    <a:pt x="8662" y="7377"/>
                  </a:lnTo>
                  <a:lnTo>
                    <a:pt x="8637" y="7361"/>
                  </a:lnTo>
                  <a:lnTo>
                    <a:pt x="8609" y="7344"/>
                  </a:lnTo>
                  <a:lnTo>
                    <a:pt x="8579" y="7325"/>
                  </a:lnTo>
                  <a:lnTo>
                    <a:pt x="8548" y="7303"/>
                  </a:lnTo>
                  <a:lnTo>
                    <a:pt x="8514" y="7280"/>
                  </a:lnTo>
                  <a:lnTo>
                    <a:pt x="8479" y="7254"/>
                  </a:lnTo>
                  <a:lnTo>
                    <a:pt x="8443" y="7226"/>
                  </a:lnTo>
                  <a:lnTo>
                    <a:pt x="8406" y="7197"/>
                  </a:lnTo>
                  <a:lnTo>
                    <a:pt x="8368" y="7168"/>
                  </a:lnTo>
                  <a:lnTo>
                    <a:pt x="8330" y="7137"/>
                  </a:lnTo>
                  <a:lnTo>
                    <a:pt x="8293" y="7104"/>
                  </a:lnTo>
                  <a:lnTo>
                    <a:pt x="8255" y="7072"/>
                  </a:lnTo>
                  <a:lnTo>
                    <a:pt x="8217" y="7040"/>
                  </a:lnTo>
                  <a:lnTo>
                    <a:pt x="8180" y="7007"/>
                  </a:lnTo>
                  <a:lnTo>
                    <a:pt x="8145" y="6973"/>
                  </a:lnTo>
                  <a:lnTo>
                    <a:pt x="8109" y="6941"/>
                  </a:lnTo>
                  <a:lnTo>
                    <a:pt x="8076" y="6909"/>
                  </a:lnTo>
                  <a:lnTo>
                    <a:pt x="8045" y="6878"/>
                  </a:lnTo>
                  <a:lnTo>
                    <a:pt x="8015" y="6846"/>
                  </a:lnTo>
                  <a:lnTo>
                    <a:pt x="7987" y="6817"/>
                  </a:lnTo>
                  <a:lnTo>
                    <a:pt x="7963" y="6789"/>
                  </a:lnTo>
                  <a:lnTo>
                    <a:pt x="7941" y="6762"/>
                  </a:lnTo>
                  <a:lnTo>
                    <a:pt x="7922" y="6736"/>
                  </a:lnTo>
                  <a:lnTo>
                    <a:pt x="7906" y="6713"/>
                  </a:lnTo>
                  <a:lnTo>
                    <a:pt x="7894" y="6692"/>
                  </a:lnTo>
                  <a:lnTo>
                    <a:pt x="7885" y="6673"/>
                  </a:lnTo>
                  <a:lnTo>
                    <a:pt x="7881" y="6657"/>
                  </a:lnTo>
                  <a:lnTo>
                    <a:pt x="7880" y="6643"/>
                  </a:lnTo>
                  <a:lnTo>
                    <a:pt x="7883" y="6631"/>
                  </a:lnTo>
                  <a:lnTo>
                    <a:pt x="7889" y="6618"/>
                  </a:lnTo>
                  <a:lnTo>
                    <a:pt x="7896" y="6604"/>
                  </a:lnTo>
                  <a:lnTo>
                    <a:pt x="7905" y="6590"/>
                  </a:lnTo>
                  <a:lnTo>
                    <a:pt x="7916" y="6576"/>
                  </a:lnTo>
                  <a:lnTo>
                    <a:pt x="7928" y="6561"/>
                  </a:lnTo>
                  <a:lnTo>
                    <a:pt x="7942" y="6546"/>
                  </a:lnTo>
                  <a:lnTo>
                    <a:pt x="7957" y="6530"/>
                  </a:lnTo>
                  <a:lnTo>
                    <a:pt x="7973" y="6515"/>
                  </a:lnTo>
                  <a:lnTo>
                    <a:pt x="7991" y="6499"/>
                  </a:lnTo>
                  <a:lnTo>
                    <a:pt x="8010" y="6483"/>
                  </a:lnTo>
                  <a:lnTo>
                    <a:pt x="8030" y="6467"/>
                  </a:lnTo>
                  <a:lnTo>
                    <a:pt x="8071" y="6436"/>
                  </a:lnTo>
                  <a:lnTo>
                    <a:pt x="8115" y="6405"/>
                  </a:lnTo>
                  <a:lnTo>
                    <a:pt x="8160" y="6376"/>
                  </a:lnTo>
                  <a:lnTo>
                    <a:pt x="8206" y="6348"/>
                  </a:lnTo>
                  <a:lnTo>
                    <a:pt x="8250" y="6324"/>
                  </a:lnTo>
                  <a:lnTo>
                    <a:pt x="8294" y="6302"/>
                  </a:lnTo>
                  <a:lnTo>
                    <a:pt x="8314" y="6292"/>
                  </a:lnTo>
                  <a:lnTo>
                    <a:pt x="8334" y="6284"/>
                  </a:lnTo>
                  <a:lnTo>
                    <a:pt x="8353" y="6276"/>
                  </a:lnTo>
                  <a:lnTo>
                    <a:pt x="8371" y="6269"/>
                  </a:lnTo>
                  <a:lnTo>
                    <a:pt x="8389" y="6264"/>
                  </a:lnTo>
                  <a:lnTo>
                    <a:pt x="8404" y="6260"/>
                  </a:lnTo>
                  <a:lnTo>
                    <a:pt x="8419" y="6257"/>
                  </a:lnTo>
                  <a:lnTo>
                    <a:pt x="8431" y="6255"/>
                  </a:lnTo>
                  <a:lnTo>
                    <a:pt x="8445" y="6256"/>
                  </a:lnTo>
                  <a:lnTo>
                    <a:pt x="8462" y="6260"/>
                  </a:lnTo>
                  <a:lnTo>
                    <a:pt x="8481" y="6268"/>
                  </a:lnTo>
                  <a:lnTo>
                    <a:pt x="8503" y="6280"/>
                  </a:lnTo>
                  <a:lnTo>
                    <a:pt x="8529" y="6294"/>
                  </a:lnTo>
                  <a:lnTo>
                    <a:pt x="8556" y="6310"/>
                  </a:lnTo>
                  <a:lnTo>
                    <a:pt x="8584" y="6330"/>
                  </a:lnTo>
                  <a:lnTo>
                    <a:pt x="8614" y="6351"/>
                  </a:lnTo>
                  <a:lnTo>
                    <a:pt x="8647" y="6376"/>
                  </a:lnTo>
                  <a:lnTo>
                    <a:pt x="8680" y="6402"/>
                  </a:lnTo>
                  <a:lnTo>
                    <a:pt x="8714" y="6429"/>
                  </a:lnTo>
                  <a:lnTo>
                    <a:pt x="8749" y="6457"/>
                  </a:lnTo>
                  <a:lnTo>
                    <a:pt x="8820" y="6519"/>
                  </a:lnTo>
                  <a:lnTo>
                    <a:pt x="8893" y="6583"/>
                  </a:lnTo>
                  <a:lnTo>
                    <a:pt x="8962" y="6648"/>
                  </a:lnTo>
                  <a:lnTo>
                    <a:pt x="9030" y="6713"/>
                  </a:lnTo>
                  <a:lnTo>
                    <a:pt x="9062" y="6745"/>
                  </a:lnTo>
                  <a:lnTo>
                    <a:pt x="9092" y="6776"/>
                  </a:lnTo>
                  <a:lnTo>
                    <a:pt x="9120" y="6805"/>
                  </a:lnTo>
                  <a:lnTo>
                    <a:pt x="9148" y="6833"/>
                  </a:lnTo>
                  <a:lnTo>
                    <a:pt x="9172" y="6860"/>
                  </a:lnTo>
                  <a:lnTo>
                    <a:pt x="9194" y="6887"/>
                  </a:lnTo>
                  <a:lnTo>
                    <a:pt x="9213" y="6910"/>
                  </a:lnTo>
                  <a:lnTo>
                    <a:pt x="9230" y="6931"/>
                  </a:lnTo>
                  <a:lnTo>
                    <a:pt x="9243" y="6950"/>
                  </a:lnTo>
                  <a:lnTo>
                    <a:pt x="9253" y="6966"/>
                  </a:lnTo>
                  <a:lnTo>
                    <a:pt x="9260" y="6979"/>
                  </a:lnTo>
                  <a:lnTo>
                    <a:pt x="9264" y="6990"/>
                  </a:lnTo>
                  <a:close/>
                  <a:moveTo>
                    <a:pt x="11292" y="8064"/>
                  </a:moveTo>
                  <a:lnTo>
                    <a:pt x="11303" y="8112"/>
                  </a:lnTo>
                  <a:lnTo>
                    <a:pt x="11311" y="8161"/>
                  </a:lnTo>
                  <a:lnTo>
                    <a:pt x="11315" y="8210"/>
                  </a:lnTo>
                  <a:lnTo>
                    <a:pt x="11316" y="8259"/>
                  </a:lnTo>
                  <a:lnTo>
                    <a:pt x="11313" y="8307"/>
                  </a:lnTo>
                  <a:lnTo>
                    <a:pt x="11308" y="8356"/>
                  </a:lnTo>
                  <a:lnTo>
                    <a:pt x="11299" y="8405"/>
                  </a:lnTo>
                  <a:lnTo>
                    <a:pt x="11287" y="8453"/>
                  </a:lnTo>
                  <a:lnTo>
                    <a:pt x="11272" y="8501"/>
                  </a:lnTo>
                  <a:lnTo>
                    <a:pt x="11254" y="8549"/>
                  </a:lnTo>
                  <a:lnTo>
                    <a:pt x="11233" y="8596"/>
                  </a:lnTo>
                  <a:lnTo>
                    <a:pt x="11210" y="8644"/>
                  </a:lnTo>
                  <a:lnTo>
                    <a:pt x="11184" y="8689"/>
                  </a:lnTo>
                  <a:lnTo>
                    <a:pt x="11155" y="8734"/>
                  </a:lnTo>
                  <a:lnTo>
                    <a:pt x="11122" y="8780"/>
                  </a:lnTo>
                  <a:lnTo>
                    <a:pt x="11088" y="8823"/>
                  </a:lnTo>
                  <a:lnTo>
                    <a:pt x="11052" y="8866"/>
                  </a:lnTo>
                  <a:lnTo>
                    <a:pt x="11012" y="8908"/>
                  </a:lnTo>
                  <a:lnTo>
                    <a:pt x="10970" y="8949"/>
                  </a:lnTo>
                  <a:lnTo>
                    <a:pt x="10927" y="8988"/>
                  </a:lnTo>
                  <a:lnTo>
                    <a:pt x="10880" y="9027"/>
                  </a:lnTo>
                  <a:lnTo>
                    <a:pt x="10832" y="9064"/>
                  </a:lnTo>
                  <a:lnTo>
                    <a:pt x="10782" y="9099"/>
                  </a:lnTo>
                  <a:lnTo>
                    <a:pt x="10729" y="9133"/>
                  </a:lnTo>
                  <a:lnTo>
                    <a:pt x="10675" y="9166"/>
                  </a:lnTo>
                  <a:lnTo>
                    <a:pt x="10618" y="9197"/>
                  </a:lnTo>
                  <a:lnTo>
                    <a:pt x="10560" y="9226"/>
                  </a:lnTo>
                  <a:lnTo>
                    <a:pt x="10499" y="9253"/>
                  </a:lnTo>
                  <a:lnTo>
                    <a:pt x="10438" y="9280"/>
                  </a:lnTo>
                  <a:lnTo>
                    <a:pt x="10374" y="9303"/>
                  </a:lnTo>
                  <a:lnTo>
                    <a:pt x="10310" y="9325"/>
                  </a:lnTo>
                  <a:lnTo>
                    <a:pt x="10243" y="9344"/>
                  </a:lnTo>
                  <a:lnTo>
                    <a:pt x="10176" y="9360"/>
                  </a:lnTo>
                  <a:lnTo>
                    <a:pt x="10109" y="9374"/>
                  </a:lnTo>
                  <a:lnTo>
                    <a:pt x="10043" y="9386"/>
                  </a:lnTo>
                  <a:lnTo>
                    <a:pt x="9976" y="9396"/>
                  </a:lnTo>
                  <a:lnTo>
                    <a:pt x="9911" y="9402"/>
                  </a:lnTo>
                  <a:lnTo>
                    <a:pt x="9845" y="9406"/>
                  </a:lnTo>
                  <a:lnTo>
                    <a:pt x="9782" y="9408"/>
                  </a:lnTo>
                  <a:lnTo>
                    <a:pt x="9717" y="9407"/>
                  </a:lnTo>
                  <a:lnTo>
                    <a:pt x="9655" y="9404"/>
                  </a:lnTo>
                  <a:lnTo>
                    <a:pt x="9593" y="9399"/>
                  </a:lnTo>
                  <a:lnTo>
                    <a:pt x="9533" y="9391"/>
                  </a:lnTo>
                  <a:lnTo>
                    <a:pt x="9474" y="9380"/>
                  </a:lnTo>
                  <a:lnTo>
                    <a:pt x="9416" y="9368"/>
                  </a:lnTo>
                  <a:lnTo>
                    <a:pt x="9359" y="9354"/>
                  </a:lnTo>
                  <a:lnTo>
                    <a:pt x="9304" y="9337"/>
                  </a:lnTo>
                  <a:lnTo>
                    <a:pt x="9250" y="9319"/>
                  </a:lnTo>
                  <a:lnTo>
                    <a:pt x="9199" y="9299"/>
                  </a:lnTo>
                  <a:lnTo>
                    <a:pt x="9150" y="9276"/>
                  </a:lnTo>
                  <a:lnTo>
                    <a:pt x="9101" y="9251"/>
                  </a:lnTo>
                  <a:lnTo>
                    <a:pt x="9055" y="9224"/>
                  </a:lnTo>
                  <a:lnTo>
                    <a:pt x="9012" y="9196"/>
                  </a:lnTo>
                  <a:lnTo>
                    <a:pt x="8969" y="9166"/>
                  </a:lnTo>
                  <a:lnTo>
                    <a:pt x="8930" y="9133"/>
                  </a:lnTo>
                  <a:lnTo>
                    <a:pt x="8893" y="9099"/>
                  </a:lnTo>
                  <a:lnTo>
                    <a:pt x="8858" y="9063"/>
                  </a:lnTo>
                  <a:lnTo>
                    <a:pt x="8826" y="9026"/>
                  </a:lnTo>
                  <a:lnTo>
                    <a:pt x="8797" y="8986"/>
                  </a:lnTo>
                  <a:lnTo>
                    <a:pt x="8770" y="8945"/>
                  </a:lnTo>
                  <a:lnTo>
                    <a:pt x="8746" y="8903"/>
                  </a:lnTo>
                  <a:lnTo>
                    <a:pt x="8725" y="8858"/>
                  </a:lnTo>
                  <a:lnTo>
                    <a:pt x="8707" y="8812"/>
                  </a:lnTo>
                  <a:lnTo>
                    <a:pt x="8693" y="8765"/>
                  </a:lnTo>
                  <a:lnTo>
                    <a:pt x="8682" y="8716"/>
                  </a:lnTo>
                  <a:lnTo>
                    <a:pt x="8674" y="8668"/>
                  </a:lnTo>
                  <a:lnTo>
                    <a:pt x="8670" y="8619"/>
                  </a:lnTo>
                  <a:lnTo>
                    <a:pt x="8669" y="8570"/>
                  </a:lnTo>
                  <a:lnTo>
                    <a:pt x="8671" y="8522"/>
                  </a:lnTo>
                  <a:lnTo>
                    <a:pt x="8677" y="8472"/>
                  </a:lnTo>
                  <a:lnTo>
                    <a:pt x="8685" y="8424"/>
                  </a:lnTo>
                  <a:lnTo>
                    <a:pt x="8697" y="8375"/>
                  </a:lnTo>
                  <a:lnTo>
                    <a:pt x="8712" y="8327"/>
                  </a:lnTo>
                  <a:lnTo>
                    <a:pt x="8730" y="8280"/>
                  </a:lnTo>
                  <a:lnTo>
                    <a:pt x="8750" y="8232"/>
                  </a:lnTo>
                  <a:lnTo>
                    <a:pt x="8775" y="8186"/>
                  </a:lnTo>
                  <a:lnTo>
                    <a:pt x="8801" y="8140"/>
                  </a:lnTo>
                  <a:lnTo>
                    <a:pt x="8830" y="8094"/>
                  </a:lnTo>
                  <a:lnTo>
                    <a:pt x="8861" y="8049"/>
                  </a:lnTo>
                  <a:lnTo>
                    <a:pt x="8896" y="8006"/>
                  </a:lnTo>
                  <a:lnTo>
                    <a:pt x="8933" y="7962"/>
                  </a:lnTo>
                  <a:lnTo>
                    <a:pt x="8972" y="7921"/>
                  </a:lnTo>
                  <a:lnTo>
                    <a:pt x="9014" y="7880"/>
                  </a:lnTo>
                  <a:lnTo>
                    <a:pt x="9058" y="7840"/>
                  </a:lnTo>
                  <a:lnTo>
                    <a:pt x="9103" y="7802"/>
                  </a:lnTo>
                  <a:lnTo>
                    <a:pt x="9152" y="7765"/>
                  </a:lnTo>
                  <a:lnTo>
                    <a:pt x="9203" y="7729"/>
                  </a:lnTo>
                  <a:lnTo>
                    <a:pt x="9255" y="7695"/>
                  </a:lnTo>
                  <a:lnTo>
                    <a:pt x="9310" y="7663"/>
                  </a:lnTo>
                  <a:lnTo>
                    <a:pt x="9366" y="7632"/>
                  </a:lnTo>
                  <a:lnTo>
                    <a:pt x="9425" y="7602"/>
                  </a:lnTo>
                  <a:lnTo>
                    <a:pt x="9484" y="7575"/>
                  </a:lnTo>
                  <a:lnTo>
                    <a:pt x="9546" y="7549"/>
                  </a:lnTo>
                  <a:lnTo>
                    <a:pt x="9609" y="7526"/>
                  </a:lnTo>
                  <a:lnTo>
                    <a:pt x="9675" y="7504"/>
                  </a:lnTo>
                  <a:lnTo>
                    <a:pt x="9741" y="7484"/>
                  </a:lnTo>
                  <a:lnTo>
                    <a:pt x="9808" y="7467"/>
                  </a:lnTo>
                  <a:lnTo>
                    <a:pt x="9875" y="7454"/>
                  </a:lnTo>
                  <a:lnTo>
                    <a:pt x="9942" y="7442"/>
                  </a:lnTo>
                  <a:lnTo>
                    <a:pt x="10008" y="7433"/>
                  </a:lnTo>
                  <a:lnTo>
                    <a:pt x="10074" y="7427"/>
                  </a:lnTo>
                  <a:lnTo>
                    <a:pt x="10138" y="7423"/>
                  </a:lnTo>
                  <a:lnTo>
                    <a:pt x="10203" y="7421"/>
                  </a:lnTo>
                  <a:lnTo>
                    <a:pt x="10266" y="7422"/>
                  </a:lnTo>
                  <a:lnTo>
                    <a:pt x="10329" y="7425"/>
                  </a:lnTo>
                  <a:lnTo>
                    <a:pt x="10390" y="7431"/>
                  </a:lnTo>
                  <a:lnTo>
                    <a:pt x="10451" y="7438"/>
                  </a:lnTo>
                  <a:lnTo>
                    <a:pt x="10510" y="7448"/>
                  </a:lnTo>
                  <a:lnTo>
                    <a:pt x="10568" y="7460"/>
                  </a:lnTo>
                  <a:lnTo>
                    <a:pt x="10624" y="7474"/>
                  </a:lnTo>
                  <a:lnTo>
                    <a:pt x="10680" y="7491"/>
                  </a:lnTo>
                  <a:lnTo>
                    <a:pt x="10733" y="7510"/>
                  </a:lnTo>
                  <a:lnTo>
                    <a:pt x="10785" y="7530"/>
                  </a:lnTo>
                  <a:lnTo>
                    <a:pt x="10835" y="7553"/>
                  </a:lnTo>
                  <a:lnTo>
                    <a:pt x="10883" y="7577"/>
                  </a:lnTo>
                  <a:lnTo>
                    <a:pt x="10929" y="7604"/>
                  </a:lnTo>
                  <a:lnTo>
                    <a:pt x="10973" y="7633"/>
                  </a:lnTo>
                  <a:lnTo>
                    <a:pt x="11014" y="7663"/>
                  </a:lnTo>
                  <a:lnTo>
                    <a:pt x="11055" y="7695"/>
                  </a:lnTo>
                  <a:lnTo>
                    <a:pt x="11092" y="7729"/>
                  </a:lnTo>
                  <a:lnTo>
                    <a:pt x="11126" y="7766"/>
                  </a:lnTo>
                  <a:lnTo>
                    <a:pt x="11159" y="7803"/>
                  </a:lnTo>
                  <a:lnTo>
                    <a:pt x="11188" y="7842"/>
                  </a:lnTo>
                  <a:lnTo>
                    <a:pt x="11214" y="7884"/>
                  </a:lnTo>
                  <a:lnTo>
                    <a:pt x="11238" y="7926"/>
                  </a:lnTo>
                  <a:lnTo>
                    <a:pt x="11259" y="7970"/>
                  </a:lnTo>
                  <a:lnTo>
                    <a:pt x="11276" y="8017"/>
                  </a:lnTo>
                  <a:lnTo>
                    <a:pt x="11292" y="8064"/>
                  </a:lnTo>
                  <a:close/>
                  <a:moveTo>
                    <a:pt x="13099" y="9808"/>
                  </a:moveTo>
                  <a:lnTo>
                    <a:pt x="13109" y="9850"/>
                  </a:lnTo>
                  <a:lnTo>
                    <a:pt x="13116" y="9894"/>
                  </a:lnTo>
                  <a:lnTo>
                    <a:pt x="13120" y="9937"/>
                  </a:lnTo>
                  <a:lnTo>
                    <a:pt x="13121" y="9980"/>
                  </a:lnTo>
                  <a:lnTo>
                    <a:pt x="13118" y="10024"/>
                  </a:lnTo>
                  <a:lnTo>
                    <a:pt x="13113" y="10066"/>
                  </a:lnTo>
                  <a:lnTo>
                    <a:pt x="13106" y="10109"/>
                  </a:lnTo>
                  <a:lnTo>
                    <a:pt x="13095" y="10153"/>
                  </a:lnTo>
                  <a:lnTo>
                    <a:pt x="13082" y="10195"/>
                  </a:lnTo>
                  <a:lnTo>
                    <a:pt x="13067" y="10237"/>
                  </a:lnTo>
                  <a:lnTo>
                    <a:pt x="13048" y="10280"/>
                  </a:lnTo>
                  <a:lnTo>
                    <a:pt x="13026" y="10321"/>
                  </a:lnTo>
                  <a:lnTo>
                    <a:pt x="13003" y="10362"/>
                  </a:lnTo>
                  <a:lnTo>
                    <a:pt x="12978" y="10403"/>
                  </a:lnTo>
                  <a:lnTo>
                    <a:pt x="12950" y="10442"/>
                  </a:lnTo>
                  <a:lnTo>
                    <a:pt x="12920" y="10480"/>
                  </a:lnTo>
                  <a:lnTo>
                    <a:pt x="12886" y="10518"/>
                  </a:lnTo>
                  <a:lnTo>
                    <a:pt x="12852" y="10556"/>
                  </a:lnTo>
                  <a:lnTo>
                    <a:pt x="12815" y="10592"/>
                  </a:lnTo>
                  <a:lnTo>
                    <a:pt x="12776" y="10627"/>
                  </a:lnTo>
                  <a:lnTo>
                    <a:pt x="12735" y="10662"/>
                  </a:lnTo>
                  <a:lnTo>
                    <a:pt x="12692" y="10694"/>
                  </a:lnTo>
                  <a:lnTo>
                    <a:pt x="12647" y="10726"/>
                  </a:lnTo>
                  <a:lnTo>
                    <a:pt x="12601" y="10756"/>
                  </a:lnTo>
                  <a:lnTo>
                    <a:pt x="12553" y="10786"/>
                  </a:lnTo>
                  <a:lnTo>
                    <a:pt x="12503" y="10813"/>
                  </a:lnTo>
                  <a:lnTo>
                    <a:pt x="12451" y="10838"/>
                  </a:lnTo>
                  <a:lnTo>
                    <a:pt x="12398" y="10862"/>
                  </a:lnTo>
                  <a:lnTo>
                    <a:pt x="12343" y="10885"/>
                  </a:lnTo>
                  <a:lnTo>
                    <a:pt x="12288" y="10906"/>
                  </a:lnTo>
                  <a:lnTo>
                    <a:pt x="12229" y="10925"/>
                  </a:lnTo>
                  <a:lnTo>
                    <a:pt x="12171" y="10942"/>
                  </a:lnTo>
                  <a:lnTo>
                    <a:pt x="12111" y="10957"/>
                  </a:lnTo>
                  <a:lnTo>
                    <a:pt x="12052" y="10969"/>
                  </a:lnTo>
                  <a:lnTo>
                    <a:pt x="11992" y="10979"/>
                  </a:lnTo>
                  <a:lnTo>
                    <a:pt x="11934" y="10987"/>
                  </a:lnTo>
                  <a:lnTo>
                    <a:pt x="11876" y="10993"/>
                  </a:lnTo>
                  <a:lnTo>
                    <a:pt x="11819" y="10997"/>
                  </a:lnTo>
                  <a:lnTo>
                    <a:pt x="11761" y="10998"/>
                  </a:lnTo>
                  <a:lnTo>
                    <a:pt x="11705" y="10997"/>
                  </a:lnTo>
                  <a:lnTo>
                    <a:pt x="11649" y="10995"/>
                  </a:lnTo>
                  <a:lnTo>
                    <a:pt x="11595" y="10990"/>
                  </a:lnTo>
                  <a:lnTo>
                    <a:pt x="11542" y="10983"/>
                  </a:lnTo>
                  <a:lnTo>
                    <a:pt x="11489" y="10974"/>
                  </a:lnTo>
                  <a:lnTo>
                    <a:pt x="11438" y="10963"/>
                  </a:lnTo>
                  <a:lnTo>
                    <a:pt x="11387" y="10951"/>
                  </a:lnTo>
                  <a:lnTo>
                    <a:pt x="11339" y="10936"/>
                  </a:lnTo>
                  <a:lnTo>
                    <a:pt x="11292" y="10920"/>
                  </a:lnTo>
                  <a:lnTo>
                    <a:pt x="11245" y="10901"/>
                  </a:lnTo>
                  <a:lnTo>
                    <a:pt x="11201" y="10880"/>
                  </a:lnTo>
                  <a:lnTo>
                    <a:pt x="11159" y="10859"/>
                  </a:lnTo>
                  <a:lnTo>
                    <a:pt x="11118" y="10835"/>
                  </a:lnTo>
                  <a:lnTo>
                    <a:pt x="11079" y="10810"/>
                  </a:lnTo>
                  <a:lnTo>
                    <a:pt x="11042" y="10783"/>
                  </a:lnTo>
                  <a:lnTo>
                    <a:pt x="11006" y="10753"/>
                  </a:lnTo>
                  <a:lnTo>
                    <a:pt x="10974" y="10723"/>
                  </a:lnTo>
                  <a:lnTo>
                    <a:pt x="10943" y="10692"/>
                  </a:lnTo>
                  <a:lnTo>
                    <a:pt x="10915" y="10659"/>
                  </a:lnTo>
                  <a:lnTo>
                    <a:pt x="10888" y="10623"/>
                  </a:lnTo>
                  <a:lnTo>
                    <a:pt x="10865" y="10587"/>
                  </a:lnTo>
                  <a:lnTo>
                    <a:pt x="10844" y="10550"/>
                  </a:lnTo>
                  <a:lnTo>
                    <a:pt x="10826" y="10510"/>
                  </a:lnTo>
                  <a:lnTo>
                    <a:pt x="10810" y="10470"/>
                  </a:lnTo>
                  <a:lnTo>
                    <a:pt x="10797" y="10428"/>
                  </a:lnTo>
                  <a:lnTo>
                    <a:pt x="10788" y="10385"/>
                  </a:lnTo>
                  <a:lnTo>
                    <a:pt x="10781" y="10342"/>
                  </a:lnTo>
                  <a:lnTo>
                    <a:pt x="10777" y="10299"/>
                  </a:lnTo>
                  <a:lnTo>
                    <a:pt x="10776" y="10256"/>
                  </a:lnTo>
                  <a:lnTo>
                    <a:pt x="10778" y="10213"/>
                  </a:lnTo>
                  <a:lnTo>
                    <a:pt x="10783" y="10170"/>
                  </a:lnTo>
                  <a:lnTo>
                    <a:pt x="10791" y="10126"/>
                  </a:lnTo>
                  <a:lnTo>
                    <a:pt x="10801" y="10083"/>
                  </a:lnTo>
                  <a:lnTo>
                    <a:pt x="10815" y="10041"/>
                  </a:lnTo>
                  <a:lnTo>
                    <a:pt x="10830" y="9998"/>
                  </a:lnTo>
                  <a:lnTo>
                    <a:pt x="10848" y="9956"/>
                  </a:lnTo>
                  <a:lnTo>
                    <a:pt x="10869" y="9915"/>
                  </a:lnTo>
                  <a:lnTo>
                    <a:pt x="10892" y="9874"/>
                  </a:lnTo>
                  <a:lnTo>
                    <a:pt x="10919" y="9833"/>
                  </a:lnTo>
                  <a:lnTo>
                    <a:pt x="10947" y="9794"/>
                  </a:lnTo>
                  <a:lnTo>
                    <a:pt x="10977" y="9754"/>
                  </a:lnTo>
                  <a:lnTo>
                    <a:pt x="11009" y="9717"/>
                  </a:lnTo>
                  <a:lnTo>
                    <a:pt x="11045" y="9680"/>
                  </a:lnTo>
                  <a:lnTo>
                    <a:pt x="11081" y="9644"/>
                  </a:lnTo>
                  <a:lnTo>
                    <a:pt x="11120" y="9608"/>
                  </a:lnTo>
                  <a:lnTo>
                    <a:pt x="11162" y="9574"/>
                  </a:lnTo>
                  <a:lnTo>
                    <a:pt x="11204" y="9542"/>
                  </a:lnTo>
                  <a:lnTo>
                    <a:pt x="11249" y="9509"/>
                  </a:lnTo>
                  <a:lnTo>
                    <a:pt x="11296" y="9479"/>
                  </a:lnTo>
                  <a:lnTo>
                    <a:pt x="11344" y="9451"/>
                  </a:lnTo>
                  <a:lnTo>
                    <a:pt x="11393" y="9423"/>
                  </a:lnTo>
                  <a:lnTo>
                    <a:pt x="11445" y="9398"/>
                  </a:lnTo>
                  <a:lnTo>
                    <a:pt x="11498" y="9373"/>
                  </a:lnTo>
                  <a:lnTo>
                    <a:pt x="11553" y="9350"/>
                  </a:lnTo>
                  <a:lnTo>
                    <a:pt x="11609" y="9330"/>
                  </a:lnTo>
                  <a:lnTo>
                    <a:pt x="11667" y="9311"/>
                  </a:lnTo>
                  <a:lnTo>
                    <a:pt x="11726" y="9294"/>
                  </a:lnTo>
                  <a:lnTo>
                    <a:pt x="11786" y="9279"/>
                  </a:lnTo>
                  <a:lnTo>
                    <a:pt x="11845" y="9267"/>
                  </a:lnTo>
                  <a:lnTo>
                    <a:pt x="11903" y="9256"/>
                  </a:lnTo>
                  <a:lnTo>
                    <a:pt x="11963" y="9248"/>
                  </a:lnTo>
                  <a:lnTo>
                    <a:pt x="12020" y="9242"/>
                  </a:lnTo>
                  <a:lnTo>
                    <a:pt x="12078" y="9238"/>
                  </a:lnTo>
                  <a:lnTo>
                    <a:pt x="12135" y="9237"/>
                  </a:lnTo>
                  <a:lnTo>
                    <a:pt x="12192" y="9238"/>
                  </a:lnTo>
                  <a:lnTo>
                    <a:pt x="12247" y="9241"/>
                  </a:lnTo>
                  <a:lnTo>
                    <a:pt x="12302" y="9245"/>
                  </a:lnTo>
                  <a:lnTo>
                    <a:pt x="12355" y="9252"/>
                  </a:lnTo>
                  <a:lnTo>
                    <a:pt x="12407" y="9262"/>
                  </a:lnTo>
                  <a:lnTo>
                    <a:pt x="12459" y="9273"/>
                  </a:lnTo>
                  <a:lnTo>
                    <a:pt x="12509" y="9285"/>
                  </a:lnTo>
                  <a:lnTo>
                    <a:pt x="12558" y="9300"/>
                  </a:lnTo>
                  <a:lnTo>
                    <a:pt x="12605" y="9317"/>
                  </a:lnTo>
                  <a:lnTo>
                    <a:pt x="12650" y="9335"/>
                  </a:lnTo>
                  <a:lnTo>
                    <a:pt x="12695" y="9355"/>
                  </a:lnTo>
                  <a:lnTo>
                    <a:pt x="12737" y="9377"/>
                  </a:lnTo>
                  <a:lnTo>
                    <a:pt x="12778" y="9401"/>
                  </a:lnTo>
                  <a:lnTo>
                    <a:pt x="12817" y="9426"/>
                  </a:lnTo>
                  <a:lnTo>
                    <a:pt x="12854" y="9453"/>
                  </a:lnTo>
                  <a:lnTo>
                    <a:pt x="12889" y="9482"/>
                  </a:lnTo>
                  <a:lnTo>
                    <a:pt x="12923" y="9512"/>
                  </a:lnTo>
                  <a:lnTo>
                    <a:pt x="12953" y="9544"/>
                  </a:lnTo>
                  <a:lnTo>
                    <a:pt x="12981" y="9577"/>
                  </a:lnTo>
                  <a:lnTo>
                    <a:pt x="13007" y="9612"/>
                  </a:lnTo>
                  <a:lnTo>
                    <a:pt x="13031" y="9649"/>
                  </a:lnTo>
                  <a:lnTo>
                    <a:pt x="13053" y="9686"/>
                  </a:lnTo>
                  <a:lnTo>
                    <a:pt x="13071" y="9725"/>
                  </a:lnTo>
                  <a:lnTo>
                    <a:pt x="13087" y="9766"/>
                  </a:lnTo>
                  <a:lnTo>
                    <a:pt x="13099" y="98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5420501" y="4498401"/>
              <a:ext cx="473392" cy="579849"/>
            </a:xfrm>
            <a:custGeom>
              <a:avLst/>
              <a:gdLst>
                <a:gd name="T0" fmla="*/ 9441 w 13167"/>
                <a:gd name="T1" fmla="*/ 218 h 16127"/>
                <a:gd name="T2" fmla="*/ 9270 w 13167"/>
                <a:gd name="T3" fmla="*/ 658 h 16127"/>
                <a:gd name="T4" fmla="*/ 8990 w 13167"/>
                <a:gd name="T5" fmla="*/ 1233 h 16127"/>
                <a:gd name="T6" fmla="*/ 8594 w 13167"/>
                <a:gd name="T7" fmla="*/ 1850 h 16127"/>
                <a:gd name="T8" fmla="*/ 8079 w 13167"/>
                <a:gd name="T9" fmla="*/ 2414 h 16127"/>
                <a:gd name="T10" fmla="*/ 7436 w 13167"/>
                <a:gd name="T11" fmla="*/ 2834 h 16127"/>
                <a:gd name="T12" fmla="*/ 6910 w 13167"/>
                <a:gd name="T13" fmla="*/ 2929 h 16127"/>
                <a:gd name="T14" fmla="*/ 6296 w 13167"/>
                <a:gd name="T15" fmla="*/ 2792 h 16127"/>
                <a:gd name="T16" fmla="*/ 5273 w 13167"/>
                <a:gd name="T17" fmla="*/ 2432 h 16127"/>
                <a:gd name="T18" fmla="*/ 4494 w 13167"/>
                <a:gd name="T19" fmla="*/ 2183 h 16127"/>
                <a:gd name="T20" fmla="*/ 3736 w 13167"/>
                <a:gd name="T21" fmla="*/ 2048 h 16127"/>
                <a:gd name="T22" fmla="*/ 3048 w 13167"/>
                <a:gd name="T23" fmla="*/ 2124 h 16127"/>
                <a:gd name="T24" fmla="*/ 2122 w 13167"/>
                <a:gd name="T25" fmla="*/ 2651 h 16127"/>
                <a:gd name="T26" fmla="*/ 1334 w 13167"/>
                <a:gd name="T27" fmla="*/ 3426 h 16127"/>
                <a:gd name="T28" fmla="*/ 758 w 13167"/>
                <a:gd name="T29" fmla="*/ 4286 h 16127"/>
                <a:gd name="T30" fmla="*/ 364 w 13167"/>
                <a:gd name="T31" fmla="*/ 5116 h 16127"/>
                <a:gd name="T32" fmla="*/ 126 w 13167"/>
                <a:gd name="T33" fmla="*/ 5798 h 16127"/>
                <a:gd name="T34" fmla="*/ 7 w 13167"/>
                <a:gd name="T35" fmla="*/ 6260 h 16127"/>
                <a:gd name="T36" fmla="*/ 3509 w 13167"/>
                <a:gd name="T37" fmla="*/ 11292 h 16127"/>
                <a:gd name="T38" fmla="*/ 3760 w 13167"/>
                <a:gd name="T39" fmla="*/ 10792 h 16127"/>
                <a:gd name="T40" fmla="*/ 4150 w 13167"/>
                <a:gd name="T41" fmla="*/ 10109 h 16127"/>
                <a:gd name="T42" fmla="*/ 4660 w 13167"/>
                <a:gd name="T43" fmla="*/ 9366 h 16127"/>
                <a:gd name="T44" fmla="*/ 5266 w 13167"/>
                <a:gd name="T45" fmla="*/ 8685 h 16127"/>
                <a:gd name="T46" fmla="*/ 5948 w 13167"/>
                <a:gd name="T47" fmla="*/ 8188 h 16127"/>
                <a:gd name="T48" fmla="*/ 6603 w 13167"/>
                <a:gd name="T49" fmla="*/ 7994 h 16127"/>
                <a:gd name="T50" fmla="*/ 7196 w 13167"/>
                <a:gd name="T51" fmla="*/ 8039 h 16127"/>
                <a:gd name="T52" fmla="*/ 7787 w 13167"/>
                <a:gd name="T53" fmla="*/ 8221 h 16127"/>
                <a:gd name="T54" fmla="*/ 8399 w 13167"/>
                <a:gd name="T55" fmla="*/ 8459 h 16127"/>
                <a:gd name="T56" fmla="*/ 9056 w 13167"/>
                <a:gd name="T57" fmla="*/ 8672 h 16127"/>
                <a:gd name="T58" fmla="*/ 9780 w 13167"/>
                <a:gd name="T59" fmla="*/ 8777 h 16127"/>
                <a:gd name="T60" fmla="*/ 10592 w 13167"/>
                <a:gd name="T61" fmla="*/ 8689 h 16127"/>
                <a:gd name="T62" fmla="*/ 11349 w 13167"/>
                <a:gd name="T63" fmla="*/ 8278 h 16127"/>
                <a:gd name="T64" fmla="*/ 11977 w 13167"/>
                <a:gd name="T65" fmla="*/ 7611 h 16127"/>
                <a:gd name="T66" fmla="*/ 12474 w 13167"/>
                <a:gd name="T67" fmla="*/ 6830 h 16127"/>
                <a:gd name="T68" fmla="*/ 12838 w 13167"/>
                <a:gd name="T69" fmla="*/ 6073 h 16127"/>
                <a:gd name="T70" fmla="*/ 13069 w 13167"/>
                <a:gd name="T71" fmla="*/ 5479 h 16127"/>
                <a:gd name="T72" fmla="*/ 9512 w 13167"/>
                <a:gd name="T73" fmla="*/ 0 h 16127"/>
                <a:gd name="T74" fmla="*/ 4346 w 13167"/>
                <a:gd name="T75" fmla="*/ 11009 h 16127"/>
                <a:gd name="T76" fmla="*/ 4071 w 13167"/>
                <a:gd name="T77" fmla="*/ 11442 h 16127"/>
                <a:gd name="T78" fmla="*/ 3839 w 13167"/>
                <a:gd name="T79" fmla="*/ 11846 h 16127"/>
                <a:gd name="T80" fmla="*/ 6240 w 13167"/>
                <a:gd name="T81" fmla="*/ 15752 h 16127"/>
                <a:gd name="T82" fmla="*/ 6379 w 13167"/>
                <a:gd name="T83" fmla="*/ 15895 h 16127"/>
                <a:gd name="T84" fmla="*/ 6546 w 13167"/>
                <a:gd name="T85" fmla="*/ 16016 h 16127"/>
                <a:gd name="T86" fmla="*/ 6760 w 13167"/>
                <a:gd name="T87" fmla="*/ 16106 h 16127"/>
                <a:gd name="T88" fmla="*/ 7011 w 13167"/>
                <a:gd name="T89" fmla="*/ 16123 h 16127"/>
                <a:gd name="T90" fmla="*/ 7293 w 13167"/>
                <a:gd name="T91" fmla="*/ 16027 h 16127"/>
                <a:gd name="T92" fmla="*/ 7559 w 13167"/>
                <a:gd name="T93" fmla="*/ 15806 h 16127"/>
                <a:gd name="T94" fmla="*/ 7686 w 13167"/>
                <a:gd name="T95" fmla="*/ 15565 h 16127"/>
                <a:gd name="T96" fmla="*/ 7704 w 13167"/>
                <a:gd name="T97" fmla="*/ 15329 h 16127"/>
                <a:gd name="T98" fmla="*/ 7653 w 13167"/>
                <a:gd name="T99" fmla="*/ 15119 h 16127"/>
                <a:gd name="T100" fmla="*/ 7577 w 13167"/>
                <a:gd name="T101" fmla="*/ 14955 h 16127"/>
                <a:gd name="T102" fmla="*/ 7508 w 13167"/>
                <a:gd name="T103" fmla="*/ 14849 h 16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67" h="16127">
                  <a:moveTo>
                    <a:pt x="9512" y="0"/>
                  </a:moveTo>
                  <a:lnTo>
                    <a:pt x="9504" y="26"/>
                  </a:lnTo>
                  <a:lnTo>
                    <a:pt x="9481" y="101"/>
                  </a:lnTo>
                  <a:lnTo>
                    <a:pt x="9463" y="154"/>
                  </a:lnTo>
                  <a:lnTo>
                    <a:pt x="9441" y="218"/>
                  </a:lnTo>
                  <a:lnTo>
                    <a:pt x="9416" y="291"/>
                  </a:lnTo>
                  <a:lnTo>
                    <a:pt x="9386" y="372"/>
                  </a:lnTo>
                  <a:lnTo>
                    <a:pt x="9351" y="461"/>
                  </a:lnTo>
                  <a:lnTo>
                    <a:pt x="9313" y="556"/>
                  </a:lnTo>
                  <a:lnTo>
                    <a:pt x="9270" y="658"/>
                  </a:lnTo>
                  <a:lnTo>
                    <a:pt x="9222" y="765"/>
                  </a:lnTo>
                  <a:lnTo>
                    <a:pt x="9171" y="877"/>
                  </a:lnTo>
                  <a:lnTo>
                    <a:pt x="9115" y="993"/>
                  </a:lnTo>
                  <a:lnTo>
                    <a:pt x="9055" y="1112"/>
                  </a:lnTo>
                  <a:lnTo>
                    <a:pt x="8990" y="1233"/>
                  </a:lnTo>
                  <a:lnTo>
                    <a:pt x="8919" y="1356"/>
                  </a:lnTo>
                  <a:lnTo>
                    <a:pt x="8845" y="1480"/>
                  </a:lnTo>
                  <a:lnTo>
                    <a:pt x="8767" y="1604"/>
                  </a:lnTo>
                  <a:lnTo>
                    <a:pt x="8683" y="1727"/>
                  </a:lnTo>
                  <a:lnTo>
                    <a:pt x="8594" y="1850"/>
                  </a:lnTo>
                  <a:lnTo>
                    <a:pt x="8501" y="1970"/>
                  </a:lnTo>
                  <a:lnTo>
                    <a:pt x="8403" y="2087"/>
                  </a:lnTo>
                  <a:lnTo>
                    <a:pt x="8299" y="2200"/>
                  </a:lnTo>
                  <a:lnTo>
                    <a:pt x="8191" y="2310"/>
                  </a:lnTo>
                  <a:lnTo>
                    <a:pt x="8079" y="2414"/>
                  </a:lnTo>
                  <a:lnTo>
                    <a:pt x="7960" y="2513"/>
                  </a:lnTo>
                  <a:lnTo>
                    <a:pt x="7837" y="2605"/>
                  </a:lnTo>
                  <a:lnTo>
                    <a:pt x="7709" y="2689"/>
                  </a:lnTo>
                  <a:lnTo>
                    <a:pt x="7575" y="2766"/>
                  </a:lnTo>
                  <a:lnTo>
                    <a:pt x="7436" y="2834"/>
                  </a:lnTo>
                  <a:lnTo>
                    <a:pt x="7291" y="2893"/>
                  </a:lnTo>
                  <a:lnTo>
                    <a:pt x="7207" y="2917"/>
                  </a:lnTo>
                  <a:lnTo>
                    <a:pt x="7115" y="2930"/>
                  </a:lnTo>
                  <a:lnTo>
                    <a:pt x="7015" y="2934"/>
                  </a:lnTo>
                  <a:lnTo>
                    <a:pt x="6910" y="2929"/>
                  </a:lnTo>
                  <a:lnTo>
                    <a:pt x="6798" y="2915"/>
                  </a:lnTo>
                  <a:lnTo>
                    <a:pt x="6680" y="2894"/>
                  </a:lnTo>
                  <a:lnTo>
                    <a:pt x="6557" y="2866"/>
                  </a:lnTo>
                  <a:lnTo>
                    <a:pt x="6429" y="2831"/>
                  </a:lnTo>
                  <a:lnTo>
                    <a:pt x="6296" y="2792"/>
                  </a:lnTo>
                  <a:lnTo>
                    <a:pt x="6159" y="2749"/>
                  </a:lnTo>
                  <a:lnTo>
                    <a:pt x="6018" y="2700"/>
                  </a:lnTo>
                  <a:lnTo>
                    <a:pt x="5874" y="2650"/>
                  </a:lnTo>
                  <a:lnTo>
                    <a:pt x="5578" y="2542"/>
                  </a:lnTo>
                  <a:lnTo>
                    <a:pt x="5273" y="2432"/>
                  </a:lnTo>
                  <a:lnTo>
                    <a:pt x="5118" y="2378"/>
                  </a:lnTo>
                  <a:lnTo>
                    <a:pt x="4963" y="2324"/>
                  </a:lnTo>
                  <a:lnTo>
                    <a:pt x="4806" y="2274"/>
                  </a:lnTo>
                  <a:lnTo>
                    <a:pt x="4651" y="2227"/>
                  </a:lnTo>
                  <a:lnTo>
                    <a:pt x="4494" y="2183"/>
                  </a:lnTo>
                  <a:lnTo>
                    <a:pt x="4340" y="2144"/>
                  </a:lnTo>
                  <a:lnTo>
                    <a:pt x="4186" y="2111"/>
                  </a:lnTo>
                  <a:lnTo>
                    <a:pt x="4034" y="2083"/>
                  </a:lnTo>
                  <a:lnTo>
                    <a:pt x="3883" y="2061"/>
                  </a:lnTo>
                  <a:lnTo>
                    <a:pt x="3736" y="2048"/>
                  </a:lnTo>
                  <a:lnTo>
                    <a:pt x="3591" y="2044"/>
                  </a:lnTo>
                  <a:lnTo>
                    <a:pt x="3449" y="2048"/>
                  </a:lnTo>
                  <a:lnTo>
                    <a:pt x="3312" y="2062"/>
                  </a:lnTo>
                  <a:lnTo>
                    <a:pt x="3177" y="2088"/>
                  </a:lnTo>
                  <a:lnTo>
                    <a:pt x="3048" y="2124"/>
                  </a:lnTo>
                  <a:lnTo>
                    <a:pt x="2922" y="2172"/>
                  </a:lnTo>
                  <a:lnTo>
                    <a:pt x="2708" y="2276"/>
                  </a:lnTo>
                  <a:lnTo>
                    <a:pt x="2503" y="2392"/>
                  </a:lnTo>
                  <a:lnTo>
                    <a:pt x="2307" y="2517"/>
                  </a:lnTo>
                  <a:lnTo>
                    <a:pt x="2122" y="2651"/>
                  </a:lnTo>
                  <a:lnTo>
                    <a:pt x="1946" y="2794"/>
                  </a:lnTo>
                  <a:lnTo>
                    <a:pt x="1780" y="2943"/>
                  </a:lnTo>
                  <a:lnTo>
                    <a:pt x="1623" y="3100"/>
                  </a:lnTo>
                  <a:lnTo>
                    <a:pt x="1475" y="3261"/>
                  </a:lnTo>
                  <a:lnTo>
                    <a:pt x="1334" y="3426"/>
                  </a:lnTo>
                  <a:lnTo>
                    <a:pt x="1204" y="3595"/>
                  </a:lnTo>
                  <a:lnTo>
                    <a:pt x="1080" y="3766"/>
                  </a:lnTo>
                  <a:lnTo>
                    <a:pt x="965" y="3939"/>
                  </a:lnTo>
                  <a:lnTo>
                    <a:pt x="858" y="4113"/>
                  </a:lnTo>
                  <a:lnTo>
                    <a:pt x="758" y="4286"/>
                  </a:lnTo>
                  <a:lnTo>
                    <a:pt x="665" y="4458"/>
                  </a:lnTo>
                  <a:lnTo>
                    <a:pt x="580" y="4628"/>
                  </a:lnTo>
                  <a:lnTo>
                    <a:pt x="502" y="4795"/>
                  </a:lnTo>
                  <a:lnTo>
                    <a:pt x="429" y="4958"/>
                  </a:lnTo>
                  <a:lnTo>
                    <a:pt x="364" y="5116"/>
                  </a:lnTo>
                  <a:lnTo>
                    <a:pt x="305" y="5268"/>
                  </a:lnTo>
                  <a:lnTo>
                    <a:pt x="252" y="5413"/>
                  </a:lnTo>
                  <a:lnTo>
                    <a:pt x="205" y="5550"/>
                  </a:lnTo>
                  <a:lnTo>
                    <a:pt x="163" y="5679"/>
                  </a:lnTo>
                  <a:lnTo>
                    <a:pt x="126" y="5798"/>
                  </a:lnTo>
                  <a:lnTo>
                    <a:pt x="95" y="5907"/>
                  </a:lnTo>
                  <a:lnTo>
                    <a:pt x="68" y="6005"/>
                  </a:lnTo>
                  <a:lnTo>
                    <a:pt x="46" y="6089"/>
                  </a:lnTo>
                  <a:lnTo>
                    <a:pt x="29" y="6161"/>
                  </a:lnTo>
                  <a:lnTo>
                    <a:pt x="7" y="6260"/>
                  </a:lnTo>
                  <a:lnTo>
                    <a:pt x="0" y="6295"/>
                  </a:lnTo>
                  <a:lnTo>
                    <a:pt x="3421" y="11485"/>
                  </a:lnTo>
                  <a:lnTo>
                    <a:pt x="3436" y="11452"/>
                  </a:lnTo>
                  <a:lnTo>
                    <a:pt x="3478" y="11358"/>
                  </a:lnTo>
                  <a:lnTo>
                    <a:pt x="3509" y="11292"/>
                  </a:lnTo>
                  <a:lnTo>
                    <a:pt x="3547" y="11212"/>
                  </a:lnTo>
                  <a:lnTo>
                    <a:pt x="3591" y="11121"/>
                  </a:lnTo>
                  <a:lnTo>
                    <a:pt x="3642" y="11020"/>
                  </a:lnTo>
                  <a:lnTo>
                    <a:pt x="3698" y="10911"/>
                  </a:lnTo>
                  <a:lnTo>
                    <a:pt x="3760" y="10792"/>
                  </a:lnTo>
                  <a:lnTo>
                    <a:pt x="3827" y="10667"/>
                  </a:lnTo>
                  <a:lnTo>
                    <a:pt x="3900" y="10535"/>
                  </a:lnTo>
                  <a:lnTo>
                    <a:pt x="3979" y="10397"/>
                  </a:lnTo>
                  <a:lnTo>
                    <a:pt x="4062" y="10255"/>
                  </a:lnTo>
                  <a:lnTo>
                    <a:pt x="4150" y="10109"/>
                  </a:lnTo>
                  <a:lnTo>
                    <a:pt x="4244" y="9962"/>
                  </a:lnTo>
                  <a:lnTo>
                    <a:pt x="4341" y="9813"/>
                  </a:lnTo>
                  <a:lnTo>
                    <a:pt x="4443" y="9664"/>
                  </a:lnTo>
                  <a:lnTo>
                    <a:pt x="4550" y="9515"/>
                  </a:lnTo>
                  <a:lnTo>
                    <a:pt x="4660" y="9366"/>
                  </a:lnTo>
                  <a:lnTo>
                    <a:pt x="4774" y="9221"/>
                  </a:lnTo>
                  <a:lnTo>
                    <a:pt x="4892" y="9080"/>
                  </a:lnTo>
                  <a:lnTo>
                    <a:pt x="5013" y="8942"/>
                  </a:lnTo>
                  <a:lnTo>
                    <a:pt x="5138" y="8811"/>
                  </a:lnTo>
                  <a:lnTo>
                    <a:pt x="5266" y="8685"/>
                  </a:lnTo>
                  <a:lnTo>
                    <a:pt x="5397" y="8567"/>
                  </a:lnTo>
                  <a:lnTo>
                    <a:pt x="5531" y="8457"/>
                  </a:lnTo>
                  <a:lnTo>
                    <a:pt x="5667" y="8357"/>
                  </a:lnTo>
                  <a:lnTo>
                    <a:pt x="5807" y="8267"/>
                  </a:lnTo>
                  <a:lnTo>
                    <a:pt x="5948" y="8188"/>
                  </a:lnTo>
                  <a:lnTo>
                    <a:pt x="6091" y="8121"/>
                  </a:lnTo>
                  <a:lnTo>
                    <a:pt x="6237" y="8068"/>
                  </a:lnTo>
                  <a:lnTo>
                    <a:pt x="6360" y="8034"/>
                  </a:lnTo>
                  <a:lnTo>
                    <a:pt x="6483" y="8010"/>
                  </a:lnTo>
                  <a:lnTo>
                    <a:pt x="6603" y="7994"/>
                  </a:lnTo>
                  <a:lnTo>
                    <a:pt x="6723" y="7988"/>
                  </a:lnTo>
                  <a:lnTo>
                    <a:pt x="6843" y="7990"/>
                  </a:lnTo>
                  <a:lnTo>
                    <a:pt x="6960" y="8000"/>
                  </a:lnTo>
                  <a:lnTo>
                    <a:pt x="7079" y="8017"/>
                  </a:lnTo>
                  <a:lnTo>
                    <a:pt x="7196" y="8039"/>
                  </a:lnTo>
                  <a:lnTo>
                    <a:pt x="7314" y="8067"/>
                  </a:lnTo>
                  <a:lnTo>
                    <a:pt x="7432" y="8100"/>
                  </a:lnTo>
                  <a:lnTo>
                    <a:pt x="7549" y="8137"/>
                  </a:lnTo>
                  <a:lnTo>
                    <a:pt x="7668" y="8178"/>
                  </a:lnTo>
                  <a:lnTo>
                    <a:pt x="7787" y="8221"/>
                  </a:lnTo>
                  <a:lnTo>
                    <a:pt x="7907" y="8267"/>
                  </a:lnTo>
                  <a:lnTo>
                    <a:pt x="8028" y="8314"/>
                  </a:lnTo>
                  <a:lnTo>
                    <a:pt x="8150" y="8362"/>
                  </a:lnTo>
                  <a:lnTo>
                    <a:pt x="8273" y="8411"/>
                  </a:lnTo>
                  <a:lnTo>
                    <a:pt x="8399" y="8459"/>
                  </a:lnTo>
                  <a:lnTo>
                    <a:pt x="8526" y="8507"/>
                  </a:lnTo>
                  <a:lnTo>
                    <a:pt x="8655" y="8552"/>
                  </a:lnTo>
                  <a:lnTo>
                    <a:pt x="8786" y="8595"/>
                  </a:lnTo>
                  <a:lnTo>
                    <a:pt x="8919" y="8636"/>
                  </a:lnTo>
                  <a:lnTo>
                    <a:pt x="9056" y="8672"/>
                  </a:lnTo>
                  <a:lnTo>
                    <a:pt x="9194" y="8704"/>
                  </a:lnTo>
                  <a:lnTo>
                    <a:pt x="9336" y="8731"/>
                  </a:lnTo>
                  <a:lnTo>
                    <a:pt x="9480" y="8752"/>
                  </a:lnTo>
                  <a:lnTo>
                    <a:pt x="9629" y="8769"/>
                  </a:lnTo>
                  <a:lnTo>
                    <a:pt x="9780" y="8777"/>
                  </a:lnTo>
                  <a:lnTo>
                    <a:pt x="9936" y="8778"/>
                  </a:lnTo>
                  <a:lnTo>
                    <a:pt x="10094" y="8771"/>
                  </a:lnTo>
                  <a:lnTo>
                    <a:pt x="10258" y="8754"/>
                  </a:lnTo>
                  <a:lnTo>
                    <a:pt x="10425" y="8728"/>
                  </a:lnTo>
                  <a:lnTo>
                    <a:pt x="10592" y="8689"/>
                  </a:lnTo>
                  <a:lnTo>
                    <a:pt x="10753" y="8634"/>
                  </a:lnTo>
                  <a:lnTo>
                    <a:pt x="10910" y="8564"/>
                  </a:lnTo>
                  <a:lnTo>
                    <a:pt x="11062" y="8480"/>
                  </a:lnTo>
                  <a:lnTo>
                    <a:pt x="11209" y="8385"/>
                  </a:lnTo>
                  <a:lnTo>
                    <a:pt x="11349" y="8278"/>
                  </a:lnTo>
                  <a:lnTo>
                    <a:pt x="11486" y="8160"/>
                  </a:lnTo>
                  <a:lnTo>
                    <a:pt x="11616" y="8034"/>
                  </a:lnTo>
                  <a:lnTo>
                    <a:pt x="11741" y="7900"/>
                  </a:lnTo>
                  <a:lnTo>
                    <a:pt x="11862" y="7759"/>
                  </a:lnTo>
                  <a:lnTo>
                    <a:pt x="11977" y="7611"/>
                  </a:lnTo>
                  <a:lnTo>
                    <a:pt x="12087" y="7460"/>
                  </a:lnTo>
                  <a:lnTo>
                    <a:pt x="12192" y="7305"/>
                  </a:lnTo>
                  <a:lnTo>
                    <a:pt x="12291" y="7148"/>
                  </a:lnTo>
                  <a:lnTo>
                    <a:pt x="12386" y="6988"/>
                  </a:lnTo>
                  <a:lnTo>
                    <a:pt x="12474" y="6830"/>
                  </a:lnTo>
                  <a:lnTo>
                    <a:pt x="12557" y="6672"/>
                  </a:lnTo>
                  <a:lnTo>
                    <a:pt x="12635" y="6516"/>
                  </a:lnTo>
                  <a:lnTo>
                    <a:pt x="12709" y="6364"/>
                  </a:lnTo>
                  <a:lnTo>
                    <a:pt x="12776" y="6215"/>
                  </a:lnTo>
                  <a:lnTo>
                    <a:pt x="12838" y="6073"/>
                  </a:lnTo>
                  <a:lnTo>
                    <a:pt x="12895" y="5936"/>
                  </a:lnTo>
                  <a:lnTo>
                    <a:pt x="12946" y="5808"/>
                  </a:lnTo>
                  <a:lnTo>
                    <a:pt x="12992" y="5688"/>
                  </a:lnTo>
                  <a:lnTo>
                    <a:pt x="13034" y="5578"/>
                  </a:lnTo>
                  <a:lnTo>
                    <a:pt x="13069" y="5479"/>
                  </a:lnTo>
                  <a:lnTo>
                    <a:pt x="13099" y="5393"/>
                  </a:lnTo>
                  <a:lnTo>
                    <a:pt x="13123" y="5319"/>
                  </a:lnTo>
                  <a:lnTo>
                    <a:pt x="13156" y="5216"/>
                  </a:lnTo>
                  <a:lnTo>
                    <a:pt x="13167" y="5181"/>
                  </a:lnTo>
                  <a:lnTo>
                    <a:pt x="9512" y="0"/>
                  </a:lnTo>
                  <a:close/>
                  <a:moveTo>
                    <a:pt x="4593" y="10659"/>
                  </a:moveTo>
                  <a:lnTo>
                    <a:pt x="4529" y="10746"/>
                  </a:lnTo>
                  <a:lnTo>
                    <a:pt x="4466" y="10833"/>
                  </a:lnTo>
                  <a:lnTo>
                    <a:pt x="4405" y="10922"/>
                  </a:lnTo>
                  <a:lnTo>
                    <a:pt x="4346" y="11009"/>
                  </a:lnTo>
                  <a:lnTo>
                    <a:pt x="4288" y="11097"/>
                  </a:lnTo>
                  <a:lnTo>
                    <a:pt x="4231" y="11184"/>
                  </a:lnTo>
                  <a:lnTo>
                    <a:pt x="4176" y="11270"/>
                  </a:lnTo>
                  <a:lnTo>
                    <a:pt x="4123" y="11357"/>
                  </a:lnTo>
                  <a:lnTo>
                    <a:pt x="4071" y="11442"/>
                  </a:lnTo>
                  <a:lnTo>
                    <a:pt x="4021" y="11525"/>
                  </a:lnTo>
                  <a:lnTo>
                    <a:pt x="3973" y="11608"/>
                  </a:lnTo>
                  <a:lnTo>
                    <a:pt x="3927" y="11689"/>
                  </a:lnTo>
                  <a:lnTo>
                    <a:pt x="3881" y="11768"/>
                  </a:lnTo>
                  <a:lnTo>
                    <a:pt x="3839" y="11846"/>
                  </a:lnTo>
                  <a:lnTo>
                    <a:pt x="3798" y="11921"/>
                  </a:lnTo>
                  <a:lnTo>
                    <a:pt x="3759" y="11994"/>
                  </a:lnTo>
                  <a:lnTo>
                    <a:pt x="6217" y="15724"/>
                  </a:lnTo>
                  <a:lnTo>
                    <a:pt x="6223" y="15731"/>
                  </a:lnTo>
                  <a:lnTo>
                    <a:pt x="6240" y="15752"/>
                  </a:lnTo>
                  <a:lnTo>
                    <a:pt x="6267" y="15784"/>
                  </a:lnTo>
                  <a:lnTo>
                    <a:pt x="6305" y="15825"/>
                  </a:lnTo>
                  <a:lnTo>
                    <a:pt x="6327" y="15847"/>
                  </a:lnTo>
                  <a:lnTo>
                    <a:pt x="6352" y="15871"/>
                  </a:lnTo>
                  <a:lnTo>
                    <a:pt x="6379" y="15895"/>
                  </a:lnTo>
                  <a:lnTo>
                    <a:pt x="6408" y="15919"/>
                  </a:lnTo>
                  <a:lnTo>
                    <a:pt x="6440" y="15945"/>
                  </a:lnTo>
                  <a:lnTo>
                    <a:pt x="6474" y="15969"/>
                  </a:lnTo>
                  <a:lnTo>
                    <a:pt x="6509" y="15993"/>
                  </a:lnTo>
                  <a:lnTo>
                    <a:pt x="6546" y="16016"/>
                  </a:lnTo>
                  <a:lnTo>
                    <a:pt x="6585" y="16037"/>
                  </a:lnTo>
                  <a:lnTo>
                    <a:pt x="6626" y="16057"/>
                  </a:lnTo>
                  <a:lnTo>
                    <a:pt x="6669" y="16076"/>
                  </a:lnTo>
                  <a:lnTo>
                    <a:pt x="6713" y="16092"/>
                  </a:lnTo>
                  <a:lnTo>
                    <a:pt x="6760" y="16106"/>
                  </a:lnTo>
                  <a:lnTo>
                    <a:pt x="6807" y="16116"/>
                  </a:lnTo>
                  <a:lnTo>
                    <a:pt x="6856" y="16124"/>
                  </a:lnTo>
                  <a:lnTo>
                    <a:pt x="6906" y="16127"/>
                  </a:lnTo>
                  <a:lnTo>
                    <a:pt x="6958" y="16127"/>
                  </a:lnTo>
                  <a:lnTo>
                    <a:pt x="7011" y="16123"/>
                  </a:lnTo>
                  <a:lnTo>
                    <a:pt x="7066" y="16114"/>
                  </a:lnTo>
                  <a:lnTo>
                    <a:pt x="7121" y="16101"/>
                  </a:lnTo>
                  <a:lnTo>
                    <a:pt x="7177" y="16082"/>
                  </a:lnTo>
                  <a:lnTo>
                    <a:pt x="7234" y="16057"/>
                  </a:lnTo>
                  <a:lnTo>
                    <a:pt x="7293" y="16027"/>
                  </a:lnTo>
                  <a:lnTo>
                    <a:pt x="7351" y="15991"/>
                  </a:lnTo>
                  <a:lnTo>
                    <a:pt x="7414" y="15946"/>
                  </a:lnTo>
                  <a:lnTo>
                    <a:pt x="7469" y="15900"/>
                  </a:lnTo>
                  <a:lnTo>
                    <a:pt x="7517" y="15854"/>
                  </a:lnTo>
                  <a:lnTo>
                    <a:pt x="7559" y="15806"/>
                  </a:lnTo>
                  <a:lnTo>
                    <a:pt x="7595" y="15759"/>
                  </a:lnTo>
                  <a:lnTo>
                    <a:pt x="7625" y="15711"/>
                  </a:lnTo>
                  <a:lnTo>
                    <a:pt x="7650" y="15662"/>
                  </a:lnTo>
                  <a:lnTo>
                    <a:pt x="7670" y="15613"/>
                  </a:lnTo>
                  <a:lnTo>
                    <a:pt x="7686" y="15565"/>
                  </a:lnTo>
                  <a:lnTo>
                    <a:pt x="7697" y="15516"/>
                  </a:lnTo>
                  <a:lnTo>
                    <a:pt x="7704" y="15469"/>
                  </a:lnTo>
                  <a:lnTo>
                    <a:pt x="7707" y="15421"/>
                  </a:lnTo>
                  <a:lnTo>
                    <a:pt x="7707" y="15374"/>
                  </a:lnTo>
                  <a:lnTo>
                    <a:pt x="7704" y="15329"/>
                  </a:lnTo>
                  <a:lnTo>
                    <a:pt x="7698" y="15284"/>
                  </a:lnTo>
                  <a:lnTo>
                    <a:pt x="7690" y="15240"/>
                  </a:lnTo>
                  <a:lnTo>
                    <a:pt x="7679" y="15199"/>
                  </a:lnTo>
                  <a:lnTo>
                    <a:pt x="7667" y="15157"/>
                  </a:lnTo>
                  <a:lnTo>
                    <a:pt x="7653" y="15119"/>
                  </a:lnTo>
                  <a:lnTo>
                    <a:pt x="7639" y="15082"/>
                  </a:lnTo>
                  <a:lnTo>
                    <a:pt x="7624" y="15046"/>
                  </a:lnTo>
                  <a:lnTo>
                    <a:pt x="7608" y="15014"/>
                  </a:lnTo>
                  <a:lnTo>
                    <a:pt x="7592" y="14983"/>
                  </a:lnTo>
                  <a:lnTo>
                    <a:pt x="7577" y="14955"/>
                  </a:lnTo>
                  <a:lnTo>
                    <a:pt x="7562" y="14929"/>
                  </a:lnTo>
                  <a:lnTo>
                    <a:pt x="7548" y="14907"/>
                  </a:lnTo>
                  <a:lnTo>
                    <a:pt x="7536" y="14888"/>
                  </a:lnTo>
                  <a:lnTo>
                    <a:pt x="7525" y="14872"/>
                  </a:lnTo>
                  <a:lnTo>
                    <a:pt x="7508" y="14849"/>
                  </a:lnTo>
                  <a:lnTo>
                    <a:pt x="7502" y="14842"/>
                  </a:lnTo>
                  <a:lnTo>
                    <a:pt x="4593" y="106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文本框 19"/>
            <p:cNvSpPr txBox="1"/>
            <p:nvPr/>
          </p:nvSpPr>
          <p:spPr>
            <a:xfrm>
              <a:off x="3459665" y="5325702"/>
              <a:ext cx="2178298" cy="535539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22" name="文本框 20"/>
            <p:cNvSpPr txBox="1"/>
            <p:nvPr/>
          </p:nvSpPr>
          <p:spPr>
            <a:xfrm>
              <a:off x="751512" y="2781638"/>
              <a:ext cx="2178298" cy="535539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23" name="文本框 21"/>
            <p:cNvSpPr txBox="1"/>
            <p:nvPr/>
          </p:nvSpPr>
          <p:spPr>
            <a:xfrm>
              <a:off x="8769293" y="5263275"/>
              <a:ext cx="2178298" cy="535539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24" name="文本框 22"/>
            <p:cNvSpPr txBox="1"/>
            <p:nvPr/>
          </p:nvSpPr>
          <p:spPr>
            <a:xfrm>
              <a:off x="6429877" y="2197424"/>
              <a:ext cx="2178298" cy="535539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3"/>
            <a:ext cx="33123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AE1A871-1F0F-48E8-9578-A90E4068A264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C4F43699-0D80-47D6-9A5C-DCDFDDD1D2F4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36379C0B-08DA-44D2-BBEB-3CFF21B822D1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9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E17AA43-9101-40E5-8869-41D94BE24D84}"/>
              </a:ext>
            </a:extLst>
          </p:cNvPr>
          <p:cNvGrpSpPr/>
          <p:nvPr/>
        </p:nvGrpSpPr>
        <p:grpSpPr>
          <a:xfrm>
            <a:off x="3616780" y="1352804"/>
            <a:ext cx="1910435" cy="2902276"/>
            <a:chOff x="7545281" y="777387"/>
            <a:chExt cx="3665723" cy="5568853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F196E8AB-B5EE-4C72-899B-05CA3578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622" y="2638487"/>
              <a:ext cx="3534382" cy="3707753"/>
            </a:xfrm>
            <a:custGeom>
              <a:avLst/>
              <a:gdLst>
                <a:gd name="T0" fmla="*/ 1111 w 1136"/>
                <a:gd name="T1" fmla="*/ 196 h 1193"/>
                <a:gd name="T2" fmla="*/ 1006 w 1136"/>
                <a:gd name="T3" fmla="*/ 399 h 1193"/>
                <a:gd name="T4" fmla="*/ 843 w 1136"/>
                <a:gd name="T5" fmla="*/ 688 h 1193"/>
                <a:gd name="T6" fmla="*/ 837 w 1136"/>
                <a:gd name="T7" fmla="*/ 760 h 1193"/>
                <a:gd name="T8" fmla="*/ 299 w 1136"/>
                <a:gd name="T9" fmla="*/ 760 h 1193"/>
                <a:gd name="T10" fmla="*/ 293 w 1136"/>
                <a:gd name="T11" fmla="*/ 688 h 1193"/>
                <a:gd name="T12" fmla="*/ 130 w 1136"/>
                <a:gd name="T13" fmla="*/ 399 h 1193"/>
                <a:gd name="T14" fmla="*/ 24 w 1136"/>
                <a:gd name="T15" fmla="*/ 196 h 1193"/>
                <a:gd name="T16" fmla="*/ 0 w 1136"/>
                <a:gd name="T17" fmla="*/ 21 h 1193"/>
                <a:gd name="T18" fmla="*/ 3 w 1136"/>
                <a:gd name="T19" fmla="*/ 55 h 1193"/>
                <a:gd name="T20" fmla="*/ 101 w 1136"/>
                <a:gd name="T21" fmla="*/ 323 h 1193"/>
                <a:gd name="T22" fmla="*/ 314 w 1136"/>
                <a:gd name="T23" fmla="*/ 632 h 1193"/>
                <a:gd name="T24" fmla="*/ 335 w 1136"/>
                <a:gd name="T25" fmla="*/ 710 h 1193"/>
                <a:gd name="T26" fmla="*/ 452 w 1136"/>
                <a:gd name="T27" fmla="*/ 790 h 1193"/>
                <a:gd name="T28" fmla="*/ 445 w 1136"/>
                <a:gd name="T29" fmla="*/ 724 h 1193"/>
                <a:gd name="T30" fmla="*/ 279 w 1136"/>
                <a:gd name="T31" fmla="*/ 456 h 1193"/>
                <a:gd name="T32" fmla="*/ 202 w 1136"/>
                <a:gd name="T33" fmla="*/ 311 h 1193"/>
                <a:gd name="T34" fmla="*/ 179 w 1136"/>
                <a:gd name="T35" fmla="*/ 166 h 1193"/>
                <a:gd name="T36" fmla="*/ 181 w 1136"/>
                <a:gd name="T37" fmla="*/ 166 h 1193"/>
                <a:gd name="T38" fmla="*/ 211 w 1136"/>
                <a:gd name="T39" fmla="*/ 308 h 1193"/>
                <a:gd name="T40" fmla="*/ 294 w 1136"/>
                <a:gd name="T41" fmla="*/ 445 h 1193"/>
                <a:gd name="T42" fmla="*/ 481 w 1136"/>
                <a:gd name="T43" fmla="*/ 715 h 1193"/>
                <a:gd name="T44" fmla="*/ 493 w 1136"/>
                <a:gd name="T45" fmla="*/ 789 h 1193"/>
                <a:gd name="T46" fmla="*/ 486 w 1136"/>
                <a:gd name="T47" fmla="*/ 589 h 1193"/>
                <a:gd name="T48" fmla="*/ 394 w 1136"/>
                <a:gd name="T49" fmla="*/ 410 h 1193"/>
                <a:gd name="T50" fmla="*/ 336 w 1136"/>
                <a:gd name="T51" fmla="*/ 230 h 1193"/>
                <a:gd name="T52" fmla="*/ 328 w 1136"/>
                <a:gd name="T53" fmla="*/ 111 h 1193"/>
                <a:gd name="T54" fmla="*/ 361 w 1136"/>
                <a:gd name="T55" fmla="*/ 290 h 1193"/>
                <a:gd name="T56" fmla="*/ 415 w 1136"/>
                <a:gd name="T57" fmla="*/ 412 h 1193"/>
                <a:gd name="T58" fmla="*/ 573 w 1136"/>
                <a:gd name="T59" fmla="*/ 721 h 1193"/>
                <a:gd name="T60" fmla="*/ 585 w 1136"/>
                <a:gd name="T61" fmla="*/ 692 h 1193"/>
                <a:gd name="T62" fmla="*/ 645 w 1136"/>
                <a:gd name="T63" fmla="*/ 335 h 1193"/>
                <a:gd name="T64" fmla="*/ 671 w 1136"/>
                <a:gd name="T65" fmla="*/ 78 h 1193"/>
                <a:gd name="T66" fmla="*/ 675 w 1136"/>
                <a:gd name="T67" fmla="*/ 117 h 1193"/>
                <a:gd name="T68" fmla="*/ 653 w 1136"/>
                <a:gd name="T69" fmla="*/ 414 h 1193"/>
                <a:gd name="T70" fmla="*/ 619 w 1136"/>
                <a:gd name="T71" fmla="*/ 722 h 1193"/>
                <a:gd name="T72" fmla="*/ 680 w 1136"/>
                <a:gd name="T73" fmla="*/ 770 h 1193"/>
                <a:gd name="T74" fmla="*/ 838 w 1136"/>
                <a:gd name="T75" fmla="*/ 426 h 1193"/>
                <a:gd name="T76" fmla="*/ 886 w 1136"/>
                <a:gd name="T77" fmla="*/ 344 h 1193"/>
                <a:gd name="T78" fmla="*/ 929 w 1136"/>
                <a:gd name="T79" fmla="*/ 238 h 1193"/>
                <a:gd name="T80" fmla="*/ 950 w 1136"/>
                <a:gd name="T81" fmla="*/ 143 h 1193"/>
                <a:gd name="T82" fmla="*/ 958 w 1136"/>
                <a:gd name="T83" fmla="*/ 96 h 1193"/>
                <a:gd name="T84" fmla="*/ 947 w 1136"/>
                <a:gd name="T85" fmla="*/ 200 h 1193"/>
                <a:gd name="T86" fmla="*/ 921 w 1136"/>
                <a:gd name="T87" fmla="*/ 299 h 1193"/>
                <a:gd name="T88" fmla="*/ 879 w 1136"/>
                <a:gd name="T89" fmla="*/ 394 h 1193"/>
                <a:gd name="T90" fmla="*/ 719 w 1136"/>
                <a:gd name="T91" fmla="*/ 784 h 1193"/>
                <a:gd name="T92" fmla="*/ 805 w 1136"/>
                <a:gd name="T93" fmla="*/ 687 h 1193"/>
                <a:gd name="T94" fmla="*/ 894 w 1136"/>
                <a:gd name="T95" fmla="*/ 511 h 1193"/>
                <a:gd name="T96" fmla="*/ 1074 w 1136"/>
                <a:gd name="T97" fmla="*/ 258 h 1193"/>
                <a:gd name="T98" fmla="*/ 1134 w 1136"/>
                <a:gd name="T99" fmla="*/ 36 h 1193"/>
                <a:gd name="T100" fmla="*/ 1135 w 1136"/>
                <a:gd name="T101" fmla="*/ 36 h 1193"/>
                <a:gd name="T102" fmla="*/ 833 w 1136"/>
                <a:gd name="T103" fmla="*/ 887 h 1193"/>
                <a:gd name="T104" fmla="*/ 302 w 1136"/>
                <a:gd name="T105" fmla="*/ 987 h 1193"/>
                <a:gd name="T106" fmla="*/ 568 w 1136"/>
                <a:gd name="T107" fmla="*/ 1101 h 1193"/>
                <a:gd name="T108" fmla="*/ 725 w 1136"/>
                <a:gd name="T109" fmla="*/ 1135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6" h="1193">
                  <a:moveTo>
                    <a:pt x="1135" y="36"/>
                  </a:moveTo>
                  <a:cubicBezTo>
                    <a:pt x="1135" y="42"/>
                    <a:pt x="1135" y="49"/>
                    <a:pt x="1135" y="56"/>
                  </a:cubicBezTo>
                  <a:cubicBezTo>
                    <a:pt x="1134" y="63"/>
                    <a:pt x="1134" y="70"/>
                    <a:pt x="1133" y="78"/>
                  </a:cubicBezTo>
                  <a:cubicBezTo>
                    <a:pt x="1133" y="86"/>
                    <a:pt x="1131" y="95"/>
                    <a:pt x="1130" y="104"/>
                  </a:cubicBezTo>
                  <a:cubicBezTo>
                    <a:pt x="1129" y="113"/>
                    <a:pt x="1128" y="123"/>
                    <a:pt x="1126" y="133"/>
                  </a:cubicBezTo>
                  <a:cubicBezTo>
                    <a:pt x="1122" y="152"/>
                    <a:pt x="1118" y="174"/>
                    <a:pt x="1111" y="196"/>
                  </a:cubicBezTo>
                  <a:cubicBezTo>
                    <a:pt x="1104" y="218"/>
                    <a:pt x="1096" y="241"/>
                    <a:pt x="1086" y="264"/>
                  </a:cubicBezTo>
                  <a:cubicBezTo>
                    <a:pt x="1075" y="287"/>
                    <a:pt x="1063" y="310"/>
                    <a:pt x="1049" y="332"/>
                  </a:cubicBezTo>
                  <a:cubicBezTo>
                    <a:pt x="1046" y="338"/>
                    <a:pt x="1042" y="344"/>
                    <a:pt x="1039" y="349"/>
                  </a:cubicBezTo>
                  <a:cubicBezTo>
                    <a:pt x="1037" y="352"/>
                    <a:pt x="1035" y="355"/>
                    <a:pt x="1033" y="358"/>
                  </a:cubicBezTo>
                  <a:cubicBezTo>
                    <a:pt x="1028" y="366"/>
                    <a:pt x="1028" y="366"/>
                    <a:pt x="1028" y="366"/>
                  </a:cubicBezTo>
                  <a:cubicBezTo>
                    <a:pt x="1020" y="377"/>
                    <a:pt x="1013" y="388"/>
                    <a:pt x="1006" y="399"/>
                  </a:cubicBezTo>
                  <a:cubicBezTo>
                    <a:pt x="976" y="444"/>
                    <a:pt x="944" y="487"/>
                    <a:pt x="917" y="528"/>
                  </a:cubicBezTo>
                  <a:cubicBezTo>
                    <a:pt x="889" y="569"/>
                    <a:pt x="867" y="608"/>
                    <a:pt x="855" y="644"/>
                  </a:cubicBezTo>
                  <a:cubicBezTo>
                    <a:pt x="853" y="649"/>
                    <a:pt x="852" y="653"/>
                    <a:pt x="851" y="658"/>
                  </a:cubicBezTo>
                  <a:cubicBezTo>
                    <a:pt x="849" y="662"/>
                    <a:pt x="848" y="666"/>
                    <a:pt x="847" y="670"/>
                  </a:cubicBezTo>
                  <a:cubicBezTo>
                    <a:pt x="846" y="674"/>
                    <a:pt x="845" y="678"/>
                    <a:pt x="844" y="682"/>
                  </a:cubicBezTo>
                  <a:cubicBezTo>
                    <a:pt x="844" y="684"/>
                    <a:pt x="843" y="686"/>
                    <a:pt x="843" y="688"/>
                  </a:cubicBezTo>
                  <a:cubicBezTo>
                    <a:pt x="842" y="690"/>
                    <a:pt x="842" y="692"/>
                    <a:pt x="842" y="694"/>
                  </a:cubicBezTo>
                  <a:cubicBezTo>
                    <a:pt x="841" y="702"/>
                    <a:pt x="839" y="709"/>
                    <a:pt x="839" y="715"/>
                  </a:cubicBezTo>
                  <a:cubicBezTo>
                    <a:pt x="838" y="722"/>
                    <a:pt x="838" y="728"/>
                    <a:pt x="837" y="733"/>
                  </a:cubicBezTo>
                  <a:cubicBezTo>
                    <a:pt x="837" y="736"/>
                    <a:pt x="837" y="738"/>
                    <a:pt x="837" y="741"/>
                  </a:cubicBezTo>
                  <a:cubicBezTo>
                    <a:pt x="837" y="743"/>
                    <a:pt x="837" y="746"/>
                    <a:pt x="837" y="748"/>
                  </a:cubicBezTo>
                  <a:cubicBezTo>
                    <a:pt x="837" y="753"/>
                    <a:pt x="837" y="756"/>
                    <a:pt x="837" y="760"/>
                  </a:cubicBezTo>
                  <a:cubicBezTo>
                    <a:pt x="837" y="766"/>
                    <a:pt x="837" y="769"/>
                    <a:pt x="837" y="769"/>
                  </a:cubicBezTo>
                  <a:cubicBezTo>
                    <a:pt x="833" y="787"/>
                    <a:pt x="833" y="787"/>
                    <a:pt x="833" y="787"/>
                  </a:cubicBezTo>
                  <a:cubicBezTo>
                    <a:pt x="830" y="790"/>
                    <a:pt x="761" y="853"/>
                    <a:pt x="568" y="853"/>
                  </a:cubicBezTo>
                  <a:cubicBezTo>
                    <a:pt x="374" y="853"/>
                    <a:pt x="305" y="790"/>
                    <a:pt x="302" y="787"/>
                  </a:cubicBezTo>
                  <a:cubicBezTo>
                    <a:pt x="299" y="769"/>
                    <a:pt x="299" y="769"/>
                    <a:pt x="299" y="769"/>
                  </a:cubicBezTo>
                  <a:cubicBezTo>
                    <a:pt x="299" y="769"/>
                    <a:pt x="299" y="766"/>
                    <a:pt x="299" y="760"/>
                  </a:cubicBezTo>
                  <a:cubicBezTo>
                    <a:pt x="299" y="756"/>
                    <a:pt x="299" y="753"/>
                    <a:pt x="299" y="748"/>
                  </a:cubicBezTo>
                  <a:cubicBezTo>
                    <a:pt x="298" y="746"/>
                    <a:pt x="298" y="743"/>
                    <a:pt x="298" y="741"/>
                  </a:cubicBezTo>
                  <a:cubicBezTo>
                    <a:pt x="298" y="738"/>
                    <a:pt x="298" y="736"/>
                    <a:pt x="298" y="733"/>
                  </a:cubicBezTo>
                  <a:cubicBezTo>
                    <a:pt x="298" y="728"/>
                    <a:pt x="297" y="722"/>
                    <a:pt x="297" y="715"/>
                  </a:cubicBezTo>
                  <a:cubicBezTo>
                    <a:pt x="296" y="709"/>
                    <a:pt x="295" y="702"/>
                    <a:pt x="294" y="694"/>
                  </a:cubicBezTo>
                  <a:cubicBezTo>
                    <a:pt x="293" y="692"/>
                    <a:pt x="293" y="690"/>
                    <a:pt x="293" y="688"/>
                  </a:cubicBezTo>
                  <a:cubicBezTo>
                    <a:pt x="292" y="686"/>
                    <a:pt x="292" y="684"/>
                    <a:pt x="291" y="682"/>
                  </a:cubicBezTo>
                  <a:cubicBezTo>
                    <a:pt x="290" y="678"/>
                    <a:pt x="289" y="674"/>
                    <a:pt x="288" y="670"/>
                  </a:cubicBezTo>
                  <a:cubicBezTo>
                    <a:pt x="288" y="666"/>
                    <a:pt x="286" y="662"/>
                    <a:pt x="285" y="658"/>
                  </a:cubicBezTo>
                  <a:cubicBezTo>
                    <a:pt x="283" y="653"/>
                    <a:pt x="282" y="649"/>
                    <a:pt x="281" y="644"/>
                  </a:cubicBezTo>
                  <a:cubicBezTo>
                    <a:pt x="268" y="608"/>
                    <a:pt x="246" y="569"/>
                    <a:pt x="218" y="528"/>
                  </a:cubicBezTo>
                  <a:cubicBezTo>
                    <a:pt x="191" y="487"/>
                    <a:pt x="160" y="444"/>
                    <a:pt x="130" y="399"/>
                  </a:cubicBezTo>
                  <a:cubicBezTo>
                    <a:pt x="122" y="388"/>
                    <a:pt x="115" y="377"/>
                    <a:pt x="108" y="366"/>
                  </a:cubicBezTo>
                  <a:cubicBezTo>
                    <a:pt x="102" y="358"/>
                    <a:pt x="102" y="358"/>
                    <a:pt x="102" y="358"/>
                  </a:cubicBezTo>
                  <a:cubicBezTo>
                    <a:pt x="100" y="355"/>
                    <a:pt x="99" y="352"/>
                    <a:pt x="97" y="349"/>
                  </a:cubicBezTo>
                  <a:cubicBezTo>
                    <a:pt x="93" y="344"/>
                    <a:pt x="90" y="338"/>
                    <a:pt x="86" y="332"/>
                  </a:cubicBezTo>
                  <a:cubicBezTo>
                    <a:pt x="73" y="310"/>
                    <a:pt x="60" y="287"/>
                    <a:pt x="50" y="264"/>
                  </a:cubicBezTo>
                  <a:cubicBezTo>
                    <a:pt x="39" y="241"/>
                    <a:pt x="31" y="218"/>
                    <a:pt x="24" y="196"/>
                  </a:cubicBezTo>
                  <a:cubicBezTo>
                    <a:pt x="17" y="174"/>
                    <a:pt x="13" y="152"/>
                    <a:pt x="9" y="133"/>
                  </a:cubicBezTo>
                  <a:cubicBezTo>
                    <a:pt x="8" y="123"/>
                    <a:pt x="6" y="113"/>
                    <a:pt x="5" y="104"/>
                  </a:cubicBezTo>
                  <a:cubicBezTo>
                    <a:pt x="4" y="95"/>
                    <a:pt x="3" y="86"/>
                    <a:pt x="2" y="78"/>
                  </a:cubicBezTo>
                  <a:cubicBezTo>
                    <a:pt x="2" y="70"/>
                    <a:pt x="1" y="63"/>
                    <a:pt x="1" y="56"/>
                  </a:cubicBezTo>
                  <a:cubicBezTo>
                    <a:pt x="0" y="49"/>
                    <a:pt x="0" y="42"/>
                    <a:pt x="0" y="36"/>
                  </a:cubicBezTo>
                  <a:cubicBezTo>
                    <a:pt x="0" y="30"/>
                    <a:pt x="0" y="25"/>
                    <a:pt x="0" y="21"/>
                  </a:cubicBezTo>
                  <a:cubicBezTo>
                    <a:pt x="0" y="16"/>
                    <a:pt x="0" y="12"/>
                    <a:pt x="0" y="9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0" y="0"/>
                    <a:pt x="0" y="3"/>
                    <a:pt x="0" y="9"/>
                  </a:cubicBezTo>
                  <a:cubicBezTo>
                    <a:pt x="1" y="12"/>
                    <a:pt x="1" y="16"/>
                    <a:pt x="1" y="21"/>
                  </a:cubicBezTo>
                  <a:cubicBezTo>
                    <a:pt x="1" y="25"/>
                    <a:pt x="1" y="30"/>
                    <a:pt x="2" y="36"/>
                  </a:cubicBezTo>
                  <a:cubicBezTo>
                    <a:pt x="2" y="42"/>
                    <a:pt x="3" y="48"/>
                    <a:pt x="3" y="55"/>
                  </a:cubicBezTo>
                  <a:cubicBezTo>
                    <a:pt x="4" y="62"/>
                    <a:pt x="5" y="70"/>
                    <a:pt x="6" y="78"/>
                  </a:cubicBezTo>
                  <a:cubicBezTo>
                    <a:pt x="7" y="86"/>
                    <a:pt x="9" y="94"/>
                    <a:pt x="10" y="103"/>
                  </a:cubicBezTo>
                  <a:cubicBezTo>
                    <a:pt x="11" y="112"/>
                    <a:pt x="14" y="121"/>
                    <a:pt x="16" y="131"/>
                  </a:cubicBezTo>
                  <a:cubicBezTo>
                    <a:pt x="20" y="150"/>
                    <a:pt x="26" y="171"/>
                    <a:pt x="33" y="193"/>
                  </a:cubicBezTo>
                  <a:cubicBezTo>
                    <a:pt x="41" y="214"/>
                    <a:pt x="50" y="236"/>
                    <a:pt x="62" y="258"/>
                  </a:cubicBezTo>
                  <a:cubicBezTo>
                    <a:pt x="73" y="280"/>
                    <a:pt x="86" y="302"/>
                    <a:pt x="101" y="323"/>
                  </a:cubicBezTo>
                  <a:cubicBezTo>
                    <a:pt x="104" y="328"/>
                    <a:pt x="108" y="334"/>
                    <a:pt x="112" y="339"/>
                  </a:cubicBezTo>
                  <a:cubicBezTo>
                    <a:pt x="114" y="342"/>
                    <a:pt x="116" y="345"/>
                    <a:pt x="117" y="347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1" y="366"/>
                    <a:pt x="139" y="377"/>
                    <a:pt x="147" y="387"/>
                  </a:cubicBezTo>
                  <a:cubicBezTo>
                    <a:pt x="178" y="430"/>
                    <a:pt x="212" y="471"/>
                    <a:pt x="242" y="511"/>
                  </a:cubicBezTo>
                  <a:cubicBezTo>
                    <a:pt x="272" y="552"/>
                    <a:pt x="298" y="593"/>
                    <a:pt x="314" y="632"/>
                  </a:cubicBezTo>
                  <a:cubicBezTo>
                    <a:pt x="315" y="637"/>
                    <a:pt x="317" y="642"/>
                    <a:pt x="319" y="646"/>
                  </a:cubicBezTo>
                  <a:cubicBezTo>
                    <a:pt x="321" y="651"/>
                    <a:pt x="322" y="656"/>
                    <a:pt x="324" y="660"/>
                  </a:cubicBezTo>
                  <a:cubicBezTo>
                    <a:pt x="325" y="665"/>
                    <a:pt x="326" y="669"/>
                    <a:pt x="327" y="674"/>
                  </a:cubicBezTo>
                  <a:cubicBezTo>
                    <a:pt x="328" y="676"/>
                    <a:pt x="329" y="678"/>
                    <a:pt x="329" y="680"/>
                  </a:cubicBezTo>
                  <a:cubicBezTo>
                    <a:pt x="330" y="682"/>
                    <a:pt x="330" y="684"/>
                    <a:pt x="331" y="687"/>
                  </a:cubicBezTo>
                  <a:cubicBezTo>
                    <a:pt x="332" y="695"/>
                    <a:pt x="334" y="703"/>
                    <a:pt x="335" y="710"/>
                  </a:cubicBezTo>
                  <a:cubicBezTo>
                    <a:pt x="336" y="718"/>
                    <a:pt x="337" y="724"/>
                    <a:pt x="338" y="731"/>
                  </a:cubicBezTo>
                  <a:cubicBezTo>
                    <a:pt x="338" y="734"/>
                    <a:pt x="339" y="737"/>
                    <a:pt x="339" y="739"/>
                  </a:cubicBezTo>
                  <a:cubicBezTo>
                    <a:pt x="339" y="742"/>
                    <a:pt x="339" y="744"/>
                    <a:pt x="339" y="747"/>
                  </a:cubicBezTo>
                  <a:cubicBezTo>
                    <a:pt x="339" y="748"/>
                    <a:pt x="339" y="750"/>
                    <a:pt x="339" y="751"/>
                  </a:cubicBezTo>
                  <a:cubicBezTo>
                    <a:pt x="349" y="758"/>
                    <a:pt x="382" y="779"/>
                    <a:pt x="452" y="792"/>
                  </a:cubicBezTo>
                  <a:cubicBezTo>
                    <a:pt x="452" y="791"/>
                    <a:pt x="452" y="791"/>
                    <a:pt x="452" y="790"/>
                  </a:cubicBezTo>
                  <a:cubicBezTo>
                    <a:pt x="452" y="787"/>
                    <a:pt x="452" y="784"/>
                    <a:pt x="452" y="780"/>
                  </a:cubicBezTo>
                  <a:cubicBezTo>
                    <a:pt x="452" y="778"/>
                    <a:pt x="452" y="776"/>
                    <a:pt x="452" y="774"/>
                  </a:cubicBezTo>
                  <a:cubicBezTo>
                    <a:pt x="452" y="772"/>
                    <a:pt x="452" y="770"/>
                    <a:pt x="451" y="767"/>
                  </a:cubicBezTo>
                  <a:cubicBezTo>
                    <a:pt x="451" y="763"/>
                    <a:pt x="451" y="758"/>
                    <a:pt x="450" y="752"/>
                  </a:cubicBezTo>
                  <a:cubicBezTo>
                    <a:pt x="449" y="747"/>
                    <a:pt x="448" y="741"/>
                    <a:pt x="447" y="734"/>
                  </a:cubicBezTo>
                  <a:cubicBezTo>
                    <a:pt x="447" y="731"/>
                    <a:pt x="446" y="728"/>
                    <a:pt x="445" y="724"/>
                  </a:cubicBezTo>
                  <a:cubicBezTo>
                    <a:pt x="444" y="721"/>
                    <a:pt x="444" y="717"/>
                    <a:pt x="443" y="714"/>
                  </a:cubicBezTo>
                  <a:cubicBezTo>
                    <a:pt x="442" y="710"/>
                    <a:pt x="441" y="707"/>
                    <a:pt x="439" y="703"/>
                  </a:cubicBezTo>
                  <a:cubicBezTo>
                    <a:pt x="438" y="699"/>
                    <a:pt x="437" y="696"/>
                    <a:pt x="436" y="692"/>
                  </a:cubicBezTo>
                  <a:cubicBezTo>
                    <a:pt x="424" y="662"/>
                    <a:pt x="404" y="628"/>
                    <a:pt x="379" y="593"/>
                  </a:cubicBezTo>
                  <a:cubicBezTo>
                    <a:pt x="354" y="559"/>
                    <a:pt x="326" y="522"/>
                    <a:pt x="299" y="485"/>
                  </a:cubicBezTo>
                  <a:cubicBezTo>
                    <a:pt x="292" y="475"/>
                    <a:pt x="285" y="466"/>
                    <a:pt x="279" y="456"/>
                  </a:cubicBezTo>
                  <a:cubicBezTo>
                    <a:pt x="274" y="449"/>
                    <a:pt x="274" y="449"/>
                    <a:pt x="274" y="449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6" y="437"/>
                    <a:pt x="263" y="433"/>
                    <a:pt x="259" y="428"/>
                  </a:cubicBezTo>
                  <a:cubicBezTo>
                    <a:pt x="247" y="408"/>
                    <a:pt x="235" y="389"/>
                    <a:pt x="226" y="369"/>
                  </a:cubicBezTo>
                  <a:cubicBezTo>
                    <a:pt x="216" y="349"/>
                    <a:pt x="208" y="330"/>
                    <a:pt x="202" y="311"/>
                  </a:cubicBezTo>
                  <a:cubicBezTo>
                    <a:pt x="196" y="292"/>
                    <a:pt x="191" y="273"/>
                    <a:pt x="188" y="256"/>
                  </a:cubicBezTo>
                  <a:cubicBezTo>
                    <a:pt x="187" y="248"/>
                    <a:pt x="185" y="240"/>
                    <a:pt x="184" y="232"/>
                  </a:cubicBezTo>
                  <a:cubicBezTo>
                    <a:pt x="183" y="224"/>
                    <a:pt x="182" y="216"/>
                    <a:pt x="182" y="209"/>
                  </a:cubicBezTo>
                  <a:cubicBezTo>
                    <a:pt x="181" y="202"/>
                    <a:pt x="181" y="196"/>
                    <a:pt x="180" y="190"/>
                  </a:cubicBezTo>
                  <a:cubicBezTo>
                    <a:pt x="180" y="184"/>
                    <a:pt x="180" y="178"/>
                    <a:pt x="180" y="173"/>
                  </a:cubicBezTo>
                  <a:cubicBezTo>
                    <a:pt x="180" y="170"/>
                    <a:pt x="179" y="168"/>
                    <a:pt x="179" y="166"/>
                  </a:cubicBezTo>
                  <a:cubicBezTo>
                    <a:pt x="179" y="164"/>
                    <a:pt x="179" y="161"/>
                    <a:pt x="179" y="160"/>
                  </a:cubicBezTo>
                  <a:cubicBezTo>
                    <a:pt x="179" y="156"/>
                    <a:pt x="179" y="152"/>
                    <a:pt x="180" y="150"/>
                  </a:cubicBezTo>
                  <a:cubicBezTo>
                    <a:pt x="180" y="144"/>
                    <a:pt x="180" y="141"/>
                    <a:pt x="180" y="141"/>
                  </a:cubicBezTo>
                  <a:cubicBezTo>
                    <a:pt x="180" y="141"/>
                    <a:pt x="180" y="144"/>
                    <a:pt x="180" y="150"/>
                  </a:cubicBezTo>
                  <a:cubicBezTo>
                    <a:pt x="180" y="152"/>
                    <a:pt x="180" y="156"/>
                    <a:pt x="180" y="159"/>
                  </a:cubicBezTo>
                  <a:cubicBezTo>
                    <a:pt x="181" y="161"/>
                    <a:pt x="181" y="164"/>
                    <a:pt x="181" y="166"/>
                  </a:cubicBezTo>
                  <a:cubicBezTo>
                    <a:pt x="181" y="168"/>
                    <a:pt x="181" y="170"/>
                    <a:pt x="181" y="173"/>
                  </a:cubicBezTo>
                  <a:cubicBezTo>
                    <a:pt x="182" y="178"/>
                    <a:pt x="182" y="183"/>
                    <a:pt x="183" y="189"/>
                  </a:cubicBezTo>
                  <a:cubicBezTo>
                    <a:pt x="184" y="195"/>
                    <a:pt x="184" y="202"/>
                    <a:pt x="185" y="209"/>
                  </a:cubicBezTo>
                  <a:cubicBezTo>
                    <a:pt x="186" y="216"/>
                    <a:pt x="188" y="223"/>
                    <a:pt x="189" y="231"/>
                  </a:cubicBezTo>
                  <a:cubicBezTo>
                    <a:pt x="191" y="239"/>
                    <a:pt x="192" y="247"/>
                    <a:pt x="194" y="255"/>
                  </a:cubicBezTo>
                  <a:cubicBezTo>
                    <a:pt x="199" y="272"/>
                    <a:pt x="204" y="289"/>
                    <a:pt x="211" y="308"/>
                  </a:cubicBezTo>
                  <a:cubicBezTo>
                    <a:pt x="218" y="326"/>
                    <a:pt x="227" y="344"/>
                    <a:pt x="238" y="363"/>
                  </a:cubicBezTo>
                  <a:cubicBezTo>
                    <a:pt x="248" y="382"/>
                    <a:pt x="260" y="400"/>
                    <a:pt x="273" y="418"/>
                  </a:cubicBezTo>
                  <a:cubicBezTo>
                    <a:pt x="276" y="422"/>
                    <a:pt x="280" y="427"/>
                    <a:pt x="283" y="432"/>
                  </a:cubicBezTo>
                  <a:cubicBezTo>
                    <a:pt x="286" y="435"/>
                    <a:pt x="286" y="435"/>
                    <a:pt x="286" y="435"/>
                  </a:cubicBezTo>
                  <a:cubicBezTo>
                    <a:pt x="289" y="438"/>
                    <a:pt x="289" y="438"/>
                    <a:pt x="289" y="438"/>
                  </a:cubicBezTo>
                  <a:cubicBezTo>
                    <a:pt x="294" y="445"/>
                    <a:pt x="294" y="445"/>
                    <a:pt x="294" y="445"/>
                  </a:cubicBezTo>
                  <a:cubicBezTo>
                    <a:pt x="301" y="454"/>
                    <a:pt x="308" y="463"/>
                    <a:pt x="315" y="472"/>
                  </a:cubicBezTo>
                  <a:cubicBezTo>
                    <a:pt x="344" y="508"/>
                    <a:pt x="374" y="542"/>
                    <a:pt x="402" y="576"/>
                  </a:cubicBezTo>
                  <a:cubicBezTo>
                    <a:pt x="429" y="610"/>
                    <a:pt x="453" y="645"/>
                    <a:pt x="468" y="678"/>
                  </a:cubicBezTo>
                  <a:cubicBezTo>
                    <a:pt x="470" y="683"/>
                    <a:pt x="472" y="687"/>
                    <a:pt x="473" y="691"/>
                  </a:cubicBezTo>
                  <a:cubicBezTo>
                    <a:pt x="475" y="695"/>
                    <a:pt x="477" y="699"/>
                    <a:pt x="478" y="703"/>
                  </a:cubicBezTo>
                  <a:cubicBezTo>
                    <a:pt x="479" y="707"/>
                    <a:pt x="480" y="711"/>
                    <a:pt x="481" y="715"/>
                  </a:cubicBezTo>
                  <a:cubicBezTo>
                    <a:pt x="482" y="719"/>
                    <a:pt x="484" y="722"/>
                    <a:pt x="484" y="726"/>
                  </a:cubicBezTo>
                  <a:cubicBezTo>
                    <a:pt x="486" y="733"/>
                    <a:pt x="488" y="740"/>
                    <a:pt x="489" y="747"/>
                  </a:cubicBezTo>
                  <a:cubicBezTo>
                    <a:pt x="490" y="753"/>
                    <a:pt x="490" y="759"/>
                    <a:pt x="491" y="765"/>
                  </a:cubicBezTo>
                  <a:cubicBezTo>
                    <a:pt x="492" y="767"/>
                    <a:pt x="492" y="770"/>
                    <a:pt x="492" y="772"/>
                  </a:cubicBezTo>
                  <a:cubicBezTo>
                    <a:pt x="492" y="775"/>
                    <a:pt x="492" y="777"/>
                    <a:pt x="493" y="779"/>
                  </a:cubicBezTo>
                  <a:cubicBezTo>
                    <a:pt x="493" y="783"/>
                    <a:pt x="493" y="786"/>
                    <a:pt x="493" y="789"/>
                  </a:cubicBezTo>
                  <a:cubicBezTo>
                    <a:pt x="494" y="794"/>
                    <a:pt x="494" y="797"/>
                    <a:pt x="494" y="797"/>
                  </a:cubicBezTo>
                  <a:cubicBezTo>
                    <a:pt x="489" y="797"/>
                    <a:pt x="489" y="797"/>
                    <a:pt x="489" y="797"/>
                  </a:cubicBezTo>
                  <a:cubicBezTo>
                    <a:pt x="506" y="799"/>
                    <a:pt x="524" y="800"/>
                    <a:pt x="544" y="801"/>
                  </a:cubicBezTo>
                  <a:cubicBezTo>
                    <a:pt x="544" y="797"/>
                    <a:pt x="544" y="793"/>
                    <a:pt x="544" y="789"/>
                  </a:cubicBezTo>
                  <a:cubicBezTo>
                    <a:pt x="543" y="768"/>
                    <a:pt x="540" y="738"/>
                    <a:pt x="532" y="704"/>
                  </a:cubicBezTo>
                  <a:cubicBezTo>
                    <a:pt x="524" y="669"/>
                    <a:pt x="507" y="631"/>
                    <a:pt x="486" y="589"/>
                  </a:cubicBezTo>
                  <a:cubicBezTo>
                    <a:pt x="465" y="548"/>
                    <a:pt x="441" y="505"/>
                    <a:pt x="419" y="460"/>
                  </a:cubicBezTo>
                  <a:cubicBezTo>
                    <a:pt x="413" y="449"/>
                    <a:pt x="407" y="438"/>
                    <a:pt x="402" y="427"/>
                  </a:cubicBezTo>
                  <a:cubicBezTo>
                    <a:pt x="400" y="423"/>
                    <a:pt x="400" y="423"/>
                    <a:pt x="400" y="423"/>
                  </a:cubicBezTo>
                  <a:cubicBezTo>
                    <a:pt x="399" y="421"/>
                    <a:pt x="399" y="421"/>
                    <a:pt x="399" y="421"/>
                  </a:cubicBezTo>
                  <a:cubicBezTo>
                    <a:pt x="398" y="419"/>
                    <a:pt x="398" y="419"/>
                    <a:pt x="398" y="419"/>
                  </a:cubicBezTo>
                  <a:cubicBezTo>
                    <a:pt x="394" y="410"/>
                    <a:pt x="394" y="410"/>
                    <a:pt x="394" y="410"/>
                  </a:cubicBezTo>
                  <a:cubicBezTo>
                    <a:pt x="391" y="405"/>
                    <a:pt x="389" y="399"/>
                    <a:pt x="386" y="394"/>
                  </a:cubicBezTo>
                  <a:cubicBezTo>
                    <a:pt x="376" y="371"/>
                    <a:pt x="367" y="348"/>
                    <a:pt x="360" y="326"/>
                  </a:cubicBezTo>
                  <a:cubicBezTo>
                    <a:pt x="358" y="320"/>
                    <a:pt x="356" y="315"/>
                    <a:pt x="354" y="309"/>
                  </a:cubicBezTo>
                  <a:cubicBezTo>
                    <a:pt x="353" y="304"/>
                    <a:pt x="351" y="298"/>
                    <a:pt x="350" y="293"/>
                  </a:cubicBezTo>
                  <a:cubicBezTo>
                    <a:pt x="347" y="282"/>
                    <a:pt x="343" y="271"/>
                    <a:pt x="342" y="261"/>
                  </a:cubicBezTo>
                  <a:cubicBezTo>
                    <a:pt x="340" y="250"/>
                    <a:pt x="338" y="240"/>
                    <a:pt x="336" y="230"/>
                  </a:cubicBezTo>
                  <a:cubicBezTo>
                    <a:pt x="334" y="220"/>
                    <a:pt x="333" y="210"/>
                    <a:pt x="332" y="201"/>
                  </a:cubicBezTo>
                  <a:cubicBezTo>
                    <a:pt x="329" y="183"/>
                    <a:pt x="328" y="166"/>
                    <a:pt x="327" y="150"/>
                  </a:cubicBezTo>
                  <a:cubicBezTo>
                    <a:pt x="327" y="143"/>
                    <a:pt x="326" y="136"/>
                    <a:pt x="326" y="129"/>
                  </a:cubicBezTo>
                  <a:cubicBezTo>
                    <a:pt x="326" y="123"/>
                    <a:pt x="326" y="117"/>
                    <a:pt x="326" y="111"/>
                  </a:cubicBezTo>
                  <a:cubicBezTo>
                    <a:pt x="326" y="90"/>
                    <a:pt x="326" y="77"/>
                    <a:pt x="326" y="77"/>
                  </a:cubicBezTo>
                  <a:cubicBezTo>
                    <a:pt x="326" y="77"/>
                    <a:pt x="327" y="89"/>
                    <a:pt x="328" y="111"/>
                  </a:cubicBezTo>
                  <a:cubicBezTo>
                    <a:pt x="328" y="117"/>
                    <a:pt x="329" y="123"/>
                    <a:pt x="329" y="129"/>
                  </a:cubicBezTo>
                  <a:cubicBezTo>
                    <a:pt x="329" y="136"/>
                    <a:pt x="331" y="143"/>
                    <a:pt x="331" y="150"/>
                  </a:cubicBezTo>
                  <a:cubicBezTo>
                    <a:pt x="333" y="165"/>
                    <a:pt x="335" y="182"/>
                    <a:pt x="338" y="200"/>
                  </a:cubicBezTo>
                  <a:cubicBezTo>
                    <a:pt x="340" y="209"/>
                    <a:pt x="342" y="219"/>
                    <a:pt x="344" y="229"/>
                  </a:cubicBezTo>
                  <a:cubicBezTo>
                    <a:pt x="346" y="238"/>
                    <a:pt x="349" y="248"/>
                    <a:pt x="351" y="258"/>
                  </a:cubicBezTo>
                  <a:cubicBezTo>
                    <a:pt x="353" y="269"/>
                    <a:pt x="357" y="279"/>
                    <a:pt x="361" y="290"/>
                  </a:cubicBezTo>
                  <a:cubicBezTo>
                    <a:pt x="362" y="295"/>
                    <a:pt x="364" y="300"/>
                    <a:pt x="366" y="306"/>
                  </a:cubicBezTo>
                  <a:cubicBezTo>
                    <a:pt x="368" y="311"/>
                    <a:pt x="370" y="316"/>
                    <a:pt x="372" y="322"/>
                  </a:cubicBezTo>
                  <a:cubicBezTo>
                    <a:pt x="380" y="343"/>
                    <a:pt x="390" y="364"/>
                    <a:pt x="401" y="386"/>
                  </a:cubicBezTo>
                  <a:cubicBezTo>
                    <a:pt x="404" y="391"/>
                    <a:pt x="407" y="397"/>
                    <a:pt x="410" y="402"/>
                  </a:cubicBezTo>
                  <a:cubicBezTo>
                    <a:pt x="414" y="410"/>
                    <a:pt x="414" y="410"/>
                    <a:pt x="414" y="410"/>
                  </a:cubicBezTo>
                  <a:cubicBezTo>
                    <a:pt x="415" y="412"/>
                    <a:pt x="415" y="412"/>
                    <a:pt x="415" y="412"/>
                  </a:cubicBezTo>
                  <a:cubicBezTo>
                    <a:pt x="416" y="414"/>
                    <a:pt x="416" y="414"/>
                    <a:pt x="416" y="414"/>
                  </a:cubicBezTo>
                  <a:cubicBezTo>
                    <a:pt x="419" y="418"/>
                    <a:pt x="419" y="418"/>
                    <a:pt x="419" y="418"/>
                  </a:cubicBezTo>
                  <a:cubicBezTo>
                    <a:pt x="425" y="429"/>
                    <a:pt x="431" y="440"/>
                    <a:pt x="437" y="450"/>
                  </a:cubicBezTo>
                  <a:cubicBezTo>
                    <a:pt x="462" y="493"/>
                    <a:pt x="488" y="535"/>
                    <a:pt x="511" y="576"/>
                  </a:cubicBezTo>
                  <a:cubicBezTo>
                    <a:pt x="535" y="617"/>
                    <a:pt x="555" y="657"/>
                    <a:pt x="566" y="694"/>
                  </a:cubicBezTo>
                  <a:cubicBezTo>
                    <a:pt x="568" y="704"/>
                    <a:pt x="571" y="713"/>
                    <a:pt x="573" y="721"/>
                  </a:cubicBezTo>
                  <a:cubicBezTo>
                    <a:pt x="575" y="730"/>
                    <a:pt x="577" y="738"/>
                    <a:pt x="578" y="746"/>
                  </a:cubicBezTo>
                  <a:cubicBezTo>
                    <a:pt x="579" y="750"/>
                    <a:pt x="579" y="754"/>
                    <a:pt x="580" y="758"/>
                  </a:cubicBezTo>
                  <a:cubicBezTo>
                    <a:pt x="580" y="754"/>
                    <a:pt x="581" y="750"/>
                    <a:pt x="581" y="745"/>
                  </a:cubicBezTo>
                  <a:cubicBezTo>
                    <a:pt x="582" y="737"/>
                    <a:pt x="582" y="729"/>
                    <a:pt x="583" y="720"/>
                  </a:cubicBezTo>
                  <a:cubicBezTo>
                    <a:pt x="583" y="715"/>
                    <a:pt x="584" y="711"/>
                    <a:pt x="584" y="706"/>
                  </a:cubicBezTo>
                  <a:cubicBezTo>
                    <a:pt x="584" y="701"/>
                    <a:pt x="585" y="697"/>
                    <a:pt x="585" y="692"/>
                  </a:cubicBezTo>
                  <a:cubicBezTo>
                    <a:pt x="587" y="682"/>
                    <a:pt x="588" y="672"/>
                    <a:pt x="589" y="661"/>
                  </a:cubicBezTo>
                  <a:cubicBezTo>
                    <a:pt x="590" y="651"/>
                    <a:pt x="592" y="640"/>
                    <a:pt x="593" y="629"/>
                  </a:cubicBezTo>
                  <a:cubicBezTo>
                    <a:pt x="596" y="607"/>
                    <a:pt x="601" y="584"/>
                    <a:pt x="605" y="560"/>
                  </a:cubicBezTo>
                  <a:cubicBezTo>
                    <a:pt x="613" y="512"/>
                    <a:pt x="623" y="462"/>
                    <a:pt x="632" y="411"/>
                  </a:cubicBezTo>
                  <a:cubicBezTo>
                    <a:pt x="635" y="398"/>
                    <a:pt x="637" y="386"/>
                    <a:pt x="639" y="373"/>
                  </a:cubicBezTo>
                  <a:cubicBezTo>
                    <a:pt x="641" y="361"/>
                    <a:pt x="643" y="348"/>
                    <a:pt x="645" y="335"/>
                  </a:cubicBezTo>
                  <a:cubicBezTo>
                    <a:pt x="647" y="323"/>
                    <a:pt x="649" y="311"/>
                    <a:pt x="651" y="298"/>
                  </a:cubicBezTo>
                  <a:cubicBezTo>
                    <a:pt x="653" y="286"/>
                    <a:pt x="654" y="274"/>
                    <a:pt x="656" y="262"/>
                  </a:cubicBezTo>
                  <a:cubicBezTo>
                    <a:pt x="662" y="214"/>
                    <a:pt x="665" y="169"/>
                    <a:pt x="668" y="131"/>
                  </a:cubicBezTo>
                  <a:cubicBezTo>
                    <a:pt x="669" y="126"/>
                    <a:pt x="669" y="121"/>
                    <a:pt x="669" y="117"/>
                  </a:cubicBezTo>
                  <a:cubicBezTo>
                    <a:pt x="670" y="112"/>
                    <a:pt x="670" y="108"/>
                    <a:pt x="670" y="103"/>
                  </a:cubicBezTo>
                  <a:cubicBezTo>
                    <a:pt x="670" y="94"/>
                    <a:pt x="671" y="86"/>
                    <a:pt x="671" y="78"/>
                  </a:cubicBezTo>
                  <a:cubicBezTo>
                    <a:pt x="672" y="63"/>
                    <a:pt x="672" y="49"/>
                    <a:pt x="673" y="38"/>
                  </a:cubicBezTo>
                  <a:cubicBezTo>
                    <a:pt x="674" y="15"/>
                    <a:pt x="674" y="2"/>
                    <a:pt x="674" y="2"/>
                  </a:cubicBezTo>
                  <a:cubicBezTo>
                    <a:pt x="674" y="2"/>
                    <a:pt x="674" y="15"/>
                    <a:pt x="674" y="38"/>
                  </a:cubicBezTo>
                  <a:cubicBezTo>
                    <a:pt x="675" y="49"/>
                    <a:pt x="675" y="63"/>
                    <a:pt x="675" y="78"/>
                  </a:cubicBezTo>
                  <a:cubicBezTo>
                    <a:pt x="675" y="86"/>
                    <a:pt x="675" y="95"/>
                    <a:pt x="675" y="103"/>
                  </a:cubicBezTo>
                  <a:cubicBezTo>
                    <a:pt x="675" y="108"/>
                    <a:pt x="675" y="112"/>
                    <a:pt x="675" y="117"/>
                  </a:cubicBezTo>
                  <a:cubicBezTo>
                    <a:pt x="675" y="122"/>
                    <a:pt x="675" y="126"/>
                    <a:pt x="675" y="131"/>
                  </a:cubicBezTo>
                  <a:cubicBezTo>
                    <a:pt x="673" y="170"/>
                    <a:pt x="673" y="215"/>
                    <a:pt x="669" y="263"/>
                  </a:cubicBezTo>
                  <a:cubicBezTo>
                    <a:pt x="668" y="275"/>
                    <a:pt x="667" y="288"/>
                    <a:pt x="666" y="300"/>
                  </a:cubicBezTo>
                  <a:cubicBezTo>
                    <a:pt x="665" y="313"/>
                    <a:pt x="664" y="325"/>
                    <a:pt x="662" y="338"/>
                  </a:cubicBezTo>
                  <a:cubicBezTo>
                    <a:pt x="661" y="350"/>
                    <a:pt x="659" y="363"/>
                    <a:pt x="658" y="376"/>
                  </a:cubicBezTo>
                  <a:cubicBezTo>
                    <a:pt x="656" y="389"/>
                    <a:pt x="655" y="401"/>
                    <a:pt x="653" y="414"/>
                  </a:cubicBezTo>
                  <a:cubicBezTo>
                    <a:pt x="646" y="466"/>
                    <a:pt x="639" y="517"/>
                    <a:pt x="633" y="564"/>
                  </a:cubicBezTo>
                  <a:cubicBezTo>
                    <a:pt x="630" y="588"/>
                    <a:pt x="627" y="611"/>
                    <a:pt x="625" y="633"/>
                  </a:cubicBezTo>
                  <a:cubicBezTo>
                    <a:pt x="624" y="644"/>
                    <a:pt x="623" y="655"/>
                    <a:pt x="622" y="665"/>
                  </a:cubicBezTo>
                  <a:cubicBezTo>
                    <a:pt x="622" y="675"/>
                    <a:pt x="621" y="685"/>
                    <a:pt x="621" y="695"/>
                  </a:cubicBezTo>
                  <a:cubicBezTo>
                    <a:pt x="620" y="699"/>
                    <a:pt x="620" y="704"/>
                    <a:pt x="620" y="708"/>
                  </a:cubicBezTo>
                  <a:cubicBezTo>
                    <a:pt x="620" y="713"/>
                    <a:pt x="620" y="717"/>
                    <a:pt x="619" y="722"/>
                  </a:cubicBezTo>
                  <a:cubicBezTo>
                    <a:pt x="619" y="730"/>
                    <a:pt x="619" y="739"/>
                    <a:pt x="619" y="746"/>
                  </a:cubicBezTo>
                  <a:cubicBezTo>
                    <a:pt x="618" y="762"/>
                    <a:pt x="619" y="776"/>
                    <a:pt x="619" y="787"/>
                  </a:cubicBezTo>
                  <a:cubicBezTo>
                    <a:pt x="619" y="791"/>
                    <a:pt x="619" y="796"/>
                    <a:pt x="619" y="799"/>
                  </a:cubicBezTo>
                  <a:cubicBezTo>
                    <a:pt x="641" y="798"/>
                    <a:pt x="661" y="796"/>
                    <a:pt x="678" y="793"/>
                  </a:cubicBezTo>
                  <a:cubicBezTo>
                    <a:pt x="678" y="791"/>
                    <a:pt x="678" y="788"/>
                    <a:pt x="678" y="786"/>
                  </a:cubicBezTo>
                  <a:cubicBezTo>
                    <a:pt x="679" y="781"/>
                    <a:pt x="679" y="776"/>
                    <a:pt x="680" y="770"/>
                  </a:cubicBezTo>
                  <a:cubicBezTo>
                    <a:pt x="680" y="764"/>
                    <a:pt x="681" y="758"/>
                    <a:pt x="682" y="751"/>
                  </a:cubicBezTo>
                  <a:cubicBezTo>
                    <a:pt x="682" y="744"/>
                    <a:pt x="684" y="736"/>
                    <a:pt x="685" y="728"/>
                  </a:cubicBezTo>
                  <a:cubicBezTo>
                    <a:pt x="686" y="720"/>
                    <a:pt x="689" y="712"/>
                    <a:pt x="691" y="703"/>
                  </a:cubicBezTo>
                  <a:cubicBezTo>
                    <a:pt x="693" y="694"/>
                    <a:pt x="696" y="684"/>
                    <a:pt x="699" y="675"/>
                  </a:cubicBezTo>
                  <a:cubicBezTo>
                    <a:pt x="711" y="636"/>
                    <a:pt x="733" y="595"/>
                    <a:pt x="758" y="554"/>
                  </a:cubicBezTo>
                  <a:cubicBezTo>
                    <a:pt x="783" y="512"/>
                    <a:pt x="811" y="470"/>
                    <a:pt x="838" y="426"/>
                  </a:cubicBezTo>
                  <a:cubicBezTo>
                    <a:pt x="845" y="415"/>
                    <a:pt x="851" y="404"/>
                    <a:pt x="858" y="393"/>
                  </a:cubicBezTo>
                  <a:cubicBezTo>
                    <a:pt x="860" y="391"/>
                    <a:pt x="861" y="388"/>
                    <a:pt x="863" y="385"/>
                  </a:cubicBezTo>
                  <a:cubicBezTo>
                    <a:pt x="868" y="377"/>
                    <a:pt x="868" y="377"/>
                    <a:pt x="868" y="377"/>
                  </a:cubicBezTo>
                  <a:cubicBezTo>
                    <a:pt x="871" y="371"/>
                    <a:pt x="874" y="366"/>
                    <a:pt x="877" y="360"/>
                  </a:cubicBezTo>
                  <a:cubicBezTo>
                    <a:pt x="881" y="352"/>
                    <a:pt x="881" y="352"/>
                    <a:pt x="881" y="352"/>
                  </a:cubicBezTo>
                  <a:cubicBezTo>
                    <a:pt x="886" y="344"/>
                    <a:pt x="886" y="344"/>
                    <a:pt x="886" y="344"/>
                  </a:cubicBezTo>
                  <a:cubicBezTo>
                    <a:pt x="888" y="338"/>
                    <a:pt x="891" y="333"/>
                    <a:pt x="894" y="327"/>
                  </a:cubicBezTo>
                  <a:cubicBezTo>
                    <a:pt x="900" y="317"/>
                    <a:pt x="904" y="305"/>
                    <a:pt x="909" y="294"/>
                  </a:cubicBezTo>
                  <a:cubicBezTo>
                    <a:pt x="911" y="289"/>
                    <a:pt x="913" y="284"/>
                    <a:pt x="915" y="278"/>
                  </a:cubicBezTo>
                  <a:cubicBezTo>
                    <a:pt x="917" y="273"/>
                    <a:pt x="919" y="267"/>
                    <a:pt x="921" y="262"/>
                  </a:cubicBezTo>
                  <a:cubicBezTo>
                    <a:pt x="923" y="256"/>
                    <a:pt x="925" y="251"/>
                    <a:pt x="927" y="246"/>
                  </a:cubicBezTo>
                  <a:cubicBezTo>
                    <a:pt x="927" y="243"/>
                    <a:pt x="929" y="240"/>
                    <a:pt x="929" y="238"/>
                  </a:cubicBezTo>
                  <a:cubicBezTo>
                    <a:pt x="930" y="235"/>
                    <a:pt x="931" y="232"/>
                    <a:pt x="931" y="230"/>
                  </a:cubicBezTo>
                  <a:cubicBezTo>
                    <a:pt x="934" y="219"/>
                    <a:pt x="937" y="209"/>
                    <a:pt x="940" y="199"/>
                  </a:cubicBezTo>
                  <a:cubicBezTo>
                    <a:pt x="942" y="189"/>
                    <a:pt x="943" y="179"/>
                    <a:pt x="945" y="170"/>
                  </a:cubicBezTo>
                  <a:cubicBezTo>
                    <a:pt x="946" y="165"/>
                    <a:pt x="947" y="160"/>
                    <a:pt x="948" y="156"/>
                  </a:cubicBezTo>
                  <a:cubicBezTo>
                    <a:pt x="948" y="154"/>
                    <a:pt x="949" y="151"/>
                    <a:pt x="949" y="149"/>
                  </a:cubicBezTo>
                  <a:cubicBezTo>
                    <a:pt x="949" y="147"/>
                    <a:pt x="950" y="145"/>
                    <a:pt x="950" y="143"/>
                  </a:cubicBezTo>
                  <a:cubicBezTo>
                    <a:pt x="951" y="134"/>
                    <a:pt x="952" y="126"/>
                    <a:pt x="953" y="118"/>
                  </a:cubicBezTo>
                  <a:cubicBezTo>
                    <a:pt x="954" y="110"/>
                    <a:pt x="955" y="103"/>
                    <a:pt x="955" y="96"/>
                  </a:cubicBezTo>
                  <a:cubicBezTo>
                    <a:pt x="956" y="89"/>
                    <a:pt x="956" y="83"/>
                    <a:pt x="956" y="78"/>
                  </a:cubicBezTo>
                  <a:cubicBezTo>
                    <a:pt x="958" y="55"/>
                    <a:pt x="958" y="42"/>
                    <a:pt x="958" y="42"/>
                  </a:cubicBezTo>
                  <a:cubicBezTo>
                    <a:pt x="958" y="42"/>
                    <a:pt x="958" y="55"/>
                    <a:pt x="958" y="78"/>
                  </a:cubicBezTo>
                  <a:cubicBezTo>
                    <a:pt x="958" y="83"/>
                    <a:pt x="958" y="90"/>
                    <a:pt x="958" y="96"/>
                  </a:cubicBezTo>
                  <a:cubicBezTo>
                    <a:pt x="958" y="103"/>
                    <a:pt x="957" y="110"/>
                    <a:pt x="957" y="118"/>
                  </a:cubicBezTo>
                  <a:cubicBezTo>
                    <a:pt x="956" y="126"/>
                    <a:pt x="956" y="134"/>
                    <a:pt x="955" y="143"/>
                  </a:cubicBezTo>
                  <a:cubicBezTo>
                    <a:pt x="955" y="145"/>
                    <a:pt x="955" y="148"/>
                    <a:pt x="955" y="150"/>
                  </a:cubicBezTo>
                  <a:cubicBezTo>
                    <a:pt x="954" y="152"/>
                    <a:pt x="954" y="154"/>
                    <a:pt x="954" y="157"/>
                  </a:cubicBezTo>
                  <a:cubicBezTo>
                    <a:pt x="953" y="161"/>
                    <a:pt x="952" y="166"/>
                    <a:pt x="952" y="171"/>
                  </a:cubicBezTo>
                  <a:cubicBezTo>
                    <a:pt x="950" y="180"/>
                    <a:pt x="949" y="190"/>
                    <a:pt x="947" y="200"/>
                  </a:cubicBezTo>
                  <a:cubicBezTo>
                    <a:pt x="945" y="211"/>
                    <a:pt x="943" y="221"/>
                    <a:pt x="941" y="232"/>
                  </a:cubicBezTo>
                  <a:cubicBezTo>
                    <a:pt x="940" y="235"/>
                    <a:pt x="940" y="238"/>
                    <a:pt x="939" y="240"/>
                  </a:cubicBezTo>
                  <a:cubicBezTo>
                    <a:pt x="938" y="243"/>
                    <a:pt x="937" y="246"/>
                    <a:pt x="937" y="249"/>
                  </a:cubicBezTo>
                  <a:cubicBezTo>
                    <a:pt x="935" y="254"/>
                    <a:pt x="934" y="260"/>
                    <a:pt x="932" y="265"/>
                  </a:cubicBezTo>
                  <a:cubicBezTo>
                    <a:pt x="930" y="271"/>
                    <a:pt x="929" y="276"/>
                    <a:pt x="927" y="282"/>
                  </a:cubicBezTo>
                  <a:cubicBezTo>
                    <a:pt x="925" y="288"/>
                    <a:pt x="923" y="293"/>
                    <a:pt x="921" y="299"/>
                  </a:cubicBezTo>
                  <a:cubicBezTo>
                    <a:pt x="917" y="311"/>
                    <a:pt x="913" y="322"/>
                    <a:pt x="907" y="334"/>
                  </a:cubicBezTo>
                  <a:cubicBezTo>
                    <a:pt x="905" y="339"/>
                    <a:pt x="902" y="345"/>
                    <a:pt x="900" y="351"/>
                  </a:cubicBezTo>
                  <a:cubicBezTo>
                    <a:pt x="896" y="360"/>
                    <a:pt x="896" y="360"/>
                    <a:pt x="896" y="360"/>
                  </a:cubicBezTo>
                  <a:cubicBezTo>
                    <a:pt x="892" y="368"/>
                    <a:pt x="892" y="368"/>
                    <a:pt x="892" y="368"/>
                  </a:cubicBezTo>
                  <a:cubicBezTo>
                    <a:pt x="889" y="374"/>
                    <a:pt x="886" y="380"/>
                    <a:pt x="883" y="385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7" y="397"/>
                    <a:pt x="876" y="400"/>
                    <a:pt x="875" y="403"/>
                  </a:cubicBezTo>
                  <a:cubicBezTo>
                    <a:pt x="868" y="414"/>
                    <a:pt x="862" y="425"/>
                    <a:pt x="856" y="436"/>
                  </a:cubicBezTo>
                  <a:cubicBezTo>
                    <a:pt x="832" y="482"/>
                    <a:pt x="805" y="526"/>
                    <a:pt x="783" y="568"/>
                  </a:cubicBezTo>
                  <a:cubicBezTo>
                    <a:pt x="760" y="610"/>
                    <a:pt x="742" y="649"/>
                    <a:pt x="733" y="685"/>
                  </a:cubicBezTo>
                  <a:cubicBezTo>
                    <a:pt x="723" y="720"/>
                    <a:pt x="720" y="751"/>
                    <a:pt x="719" y="772"/>
                  </a:cubicBezTo>
                  <a:cubicBezTo>
                    <a:pt x="719" y="776"/>
                    <a:pt x="719" y="780"/>
                    <a:pt x="719" y="784"/>
                  </a:cubicBezTo>
                  <a:cubicBezTo>
                    <a:pt x="765" y="772"/>
                    <a:pt x="789" y="757"/>
                    <a:pt x="796" y="751"/>
                  </a:cubicBezTo>
                  <a:cubicBezTo>
                    <a:pt x="796" y="750"/>
                    <a:pt x="796" y="748"/>
                    <a:pt x="796" y="747"/>
                  </a:cubicBezTo>
                  <a:cubicBezTo>
                    <a:pt x="796" y="744"/>
                    <a:pt x="796" y="742"/>
                    <a:pt x="797" y="739"/>
                  </a:cubicBezTo>
                  <a:cubicBezTo>
                    <a:pt x="797" y="737"/>
                    <a:pt x="797" y="734"/>
                    <a:pt x="798" y="731"/>
                  </a:cubicBezTo>
                  <a:cubicBezTo>
                    <a:pt x="798" y="724"/>
                    <a:pt x="799" y="718"/>
                    <a:pt x="800" y="710"/>
                  </a:cubicBezTo>
                  <a:cubicBezTo>
                    <a:pt x="801" y="703"/>
                    <a:pt x="803" y="695"/>
                    <a:pt x="805" y="687"/>
                  </a:cubicBezTo>
                  <a:cubicBezTo>
                    <a:pt x="805" y="684"/>
                    <a:pt x="806" y="682"/>
                    <a:pt x="806" y="680"/>
                  </a:cubicBezTo>
                  <a:cubicBezTo>
                    <a:pt x="807" y="678"/>
                    <a:pt x="807" y="676"/>
                    <a:pt x="808" y="674"/>
                  </a:cubicBezTo>
                  <a:cubicBezTo>
                    <a:pt x="809" y="669"/>
                    <a:pt x="810" y="665"/>
                    <a:pt x="812" y="660"/>
                  </a:cubicBezTo>
                  <a:cubicBezTo>
                    <a:pt x="813" y="656"/>
                    <a:pt x="815" y="651"/>
                    <a:pt x="816" y="646"/>
                  </a:cubicBezTo>
                  <a:cubicBezTo>
                    <a:pt x="818" y="642"/>
                    <a:pt x="820" y="637"/>
                    <a:pt x="822" y="632"/>
                  </a:cubicBezTo>
                  <a:cubicBezTo>
                    <a:pt x="838" y="593"/>
                    <a:pt x="864" y="552"/>
                    <a:pt x="894" y="511"/>
                  </a:cubicBezTo>
                  <a:cubicBezTo>
                    <a:pt x="924" y="471"/>
                    <a:pt x="957" y="430"/>
                    <a:pt x="989" y="387"/>
                  </a:cubicBezTo>
                  <a:cubicBezTo>
                    <a:pt x="997" y="377"/>
                    <a:pt x="1004" y="366"/>
                    <a:pt x="1012" y="355"/>
                  </a:cubicBezTo>
                  <a:cubicBezTo>
                    <a:pt x="1018" y="347"/>
                    <a:pt x="1018" y="347"/>
                    <a:pt x="1018" y="347"/>
                  </a:cubicBezTo>
                  <a:cubicBezTo>
                    <a:pt x="1020" y="345"/>
                    <a:pt x="1022" y="342"/>
                    <a:pt x="1024" y="339"/>
                  </a:cubicBezTo>
                  <a:cubicBezTo>
                    <a:pt x="1027" y="334"/>
                    <a:pt x="1031" y="328"/>
                    <a:pt x="1035" y="323"/>
                  </a:cubicBezTo>
                  <a:cubicBezTo>
                    <a:pt x="1049" y="302"/>
                    <a:pt x="1062" y="280"/>
                    <a:pt x="1074" y="258"/>
                  </a:cubicBezTo>
                  <a:cubicBezTo>
                    <a:pt x="1085" y="236"/>
                    <a:pt x="1094" y="214"/>
                    <a:pt x="1102" y="193"/>
                  </a:cubicBezTo>
                  <a:cubicBezTo>
                    <a:pt x="1110" y="171"/>
                    <a:pt x="1115" y="150"/>
                    <a:pt x="1120" y="131"/>
                  </a:cubicBezTo>
                  <a:cubicBezTo>
                    <a:pt x="1122" y="121"/>
                    <a:pt x="1124" y="112"/>
                    <a:pt x="1125" y="103"/>
                  </a:cubicBezTo>
                  <a:cubicBezTo>
                    <a:pt x="1127" y="94"/>
                    <a:pt x="1128" y="86"/>
                    <a:pt x="1129" y="78"/>
                  </a:cubicBezTo>
                  <a:cubicBezTo>
                    <a:pt x="1130" y="70"/>
                    <a:pt x="1131" y="62"/>
                    <a:pt x="1132" y="55"/>
                  </a:cubicBezTo>
                  <a:cubicBezTo>
                    <a:pt x="1133" y="48"/>
                    <a:pt x="1133" y="42"/>
                    <a:pt x="1134" y="36"/>
                  </a:cubicBezTo>
                  <a:cubicBezTo>
                    <a:pt x="1134" y="30"/>
                    <a:pt x="1134" y="25"/>
                    <a:pt x="1134" y="21"/>
                  </a:cubicBezTo>
                  <a:cubicBezTo>
                    <a:pt x="1135" y="16"/>
                    <a:pt x="1135" y="12"/>
                    <a:pt x="1135" y="9"/>
                  </a:cubicBezTo>
                  <a:cubicBezTo>
                    <a:pt x="1135" y="3"/>
                    <a:pt x="1135" y="0"/>
                    <a:pt x="1135" y="0"/>
                  </a:cubicBezTo>
                  <a:cubicBezTo>
                    <a:pt x="1135" y="0"/>
                    <a:pt x="1135" y="3"/>
                    <a:pt x="1135" y="9"/>
                  </a:cubicBezTo>
                  <a:cubicBezTo>
                    <a:pt x="1135" y="12"/>
                    <a:pt x="1135" y="16"/>
                    <a:pt x="1135" y="21"/>
                  </a:cubicBezTo>
                  <a:cubicBezTo>
                    <a:pt x="1136" y="25"/>
                    <a:pt x="1136" y="30"/>
                    <a:pt x="1135" y="36"/>
                  </a:cubicBezTo>
                  <a:close/>
                  <a:moveTo>
                    <a:pt x="568" y="901"/>
                  </a:moveTo>
                  <a:cubicBezTo>
                    <a:pt x="398" y="901"/>
                    <a:pt x="337" y="850"/>
                    <a:pt x="337" y="849"/>
                  </a:cubicBezTo>
                  <a:cubicBezTo>
                    <a:pt x="320" y="868"/>
                    <a:pt x="320" y="868"/>
                    <a:pt x="320" y="868"/>
                  </a:cubicBezTo>
                  <a:cubicBezTo>
                    <a:pt x="302" y="887"/>
                    <a:pt x="302" y="887"/>
                    <a:pt x="302" y="887"/>
                  </a:cubicBezTo>
                  <a:cubicBezTo>
                    <a:pt x="305" y="890"/>
                    <a:pt x="374" y="953"/>
                    <a:pt x="568" y="953"/>
                  </a:cubicBezTo>
                  <a:cubicBezTo>
                    <a:pt x="761" y="953"/>
                    <a:pt x="830" y="890"/>
                    <a:pt x="833" y="887"/>
                  </a:cubicBezTo>
                  <a:cubicBezTo>
                    <a:pt x="799" y="849"/>
                    <a:pt x="799" y="849"/>
                    <a:pt x="799" y="849"/>
                  </a:cubicBezTo>
                  <a:cubicBezTo>
                    <a:pt x="798" y="850"/>
                    <a:pt x="738" y="901"/>
                    <a:pt x="568" y="901"/>
                  </a:cubicBezTo>
                  <a:close/>
                  <a:moveTo>
                    <a:pt x="568" y="1001"/>
                  </a:moveTo>
                  <a:cubicBezTo>
                    <a:pt x="398" y="1001"/>
                    <a:pt x="337" y="950"/>
                    <a:pt x="337" y="949"/>
                  </a:cubicBezTo>
                  <a:cubicBezTo>
                    <a:pt x="320" y="968"/>
                    <a:pt x="320" y="968"/>
                    <a:pt x="320" y="968"/>
                  </a:cubicBezTo>
                  <a:cubicBezTo>
                    <a:pt x="302" y="987"/>
                    <a:pt x="302" y="987"/>
                    <a:pt x="302" y="987"/>
                  </a:cubicBezTo>
                  <a:cubicBezTo>
                    <a:pt x="305" y="990"/>
                    <a:pt x="374" y="1053"/>
                    <a:pt x="568" y="1053"/>
                  </a:cubicBezTo>
                  <a:cubicBezTo>
                    <a:pt x="761" y="1053"/>
                    <a:pt x="830" y="990"/>
                    <a:pt x="833" y="987"/>
                  </a:cubicBezTo>
                  <a:cubicBezTo>
                    <a:pt x="799" y="949"/>
                    <a:pt x="799" y="949"/>
                    <a:pt x="799" y="949"/>
                  </a:cubicBezTo>
                  <a:cubicBezTo>
                    <a:pt x="798" y="950"/>
                    <a:pt x="738" y="1001"/>
                    <a:pt x="568" y="1001"/>
                  </a:cubicBezTo>
                  <a:close/>
                  <a:moveTo>
                    <a:pt x="799" y="1049"/>
                  </a:moveTo>
                  <a:cubicBezTo>
                    <a:pt x="798" y="1050"/>
                    <a:pt x="738" y="1101"/>
                    <a:pt x="568" y="1101"/>
                  </a:cubicBezTo>
                  <a:cubicBezTo>
                    <a:pt x="398" y="1101"/>
                    <a:pt x="337" y="1050"/>
                    <a:pt x="337" y="1049"/>
                  </a:cubicBezTo>
                  <a:cubicBezTo>
                    <a:pt x="320" y="1068"/>
                    <a:pt x="320" y="1068"/>
                    <a:pt x="320" y="1068"/>
                  </a:cubicBezTo>
                  <a:cubicBezTo>
                    <a:pt x="302" y="1087"/>
                    <a:pt x="302" y="1087"/>
                    <a:pt x="302" y="1087"/>
                  </a:cubicBezTo>
                  <a:cubicBezTo>
                    <a:pt x="304" y="1089"/>
                    <a:pt x="335" y="1117"/>
                    <a:pt x="411" y="1135"/>
                  </a:cubicBezTo>
                  <a:cubicBezTo>
                    <a:pt x="430" y="1156"/>
                    <a:pt x="477" y="1193"/>
                    <a:pt x="568" y="1193"/>
                  </a:cubicBezTo>
                  <a:cubicBezTo>
                    <a:pt x="658" y="1193"/>
                    <a:pt x="706" y="1156"/>
                    <a:pt x="725" y="1135"/>
                  </a:cubicBezTo>
                  <a:cubicBezTo>
                    <a:pt x="801" y="1117"/>
                    <a:pt x="831" y="1089"/>
                    <a:pt x="833" y="1087"/>
                  </a:cubicBezTo>
                  <a:lnTo>
                    <a:pt x="799" y="10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FABF811-4B3C-470E-9B84-95E198452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878" y="870639"/>
              <a:ext cx="1120337" cy="2085693"/>
            </a:xfrm>
            <a:custGeom>
              <a:avLst/>
              <a:gdLst>
                <a:gd name="T0" fmla="*/ 270 w 360"/>
                <a:gd name="T1" fmla="*/ 462 h 671"/>
                <a:gd name="T2" fmla="*/ 335 w 360"/>
                <a:gd name="T3" fmla="*/ 393 h 671"/>
                <a:gd name="T4" fmla="*/ 341 w 360"/>
                <a:gd name="T5" fmla="*/ 382 h 671"/>
                <a:gd name="T6" fmla="*/ 359 w 360"/>
                <a:gd name="T7" fmla="*/ 296 h 671"/>
                <a:gd name="T8" fmla="*/ 356 w 360"/>
                <a:gd name="T9" fmla="*/ 250 h 671"/>
                <a:gd name="T10" fmla="*/ 336 w 360"/>
                <a:gd name="T11" fmla="*/ 292 h 671"/>
                <a:gd name="T12" fmla="*/ 305 w 360"/>
                <a:gd name="T13" fmla="*/ 132 h 671"/>
                <a:gd name="T14" fmla="*/ 195 w 360"/>
                <a:gd name="T15" fmla="*/ 0 h 671"/>
                <a:gd name="T16" fmla="*/ 176 w 360"/>
                <a:gd name="T17" fmla="*/ 93 h 671"/>
                <a:gd name="T18" fmla="*/ 10 w 360"/>
                <a:gd name="T19" fmla="*/ 344 h 671"/>
                <a:gd name="T20" fmla="*/ 20 w 360"/>
                <a:gd name="T21" fmla="*/ 448 h 671"/>
                <a:gd name="T22" fmla="*/ 3 w 360"/>
                <a:gd name="T23" fmla="*/ 432 h 671"/>
                <a:gd name="T24" fmla="*/ 160 w 360"/>
                <a:gd name="T25" fmla="*/ 671 h 671"/>
                <a:gd name="T26" fmla="*/ 101 w 360"/>
                <a:gd name="T27" fmla="*/ 497 h 671"/>
                <a:gd name="T28" fmla="*/ 181 w 360"/>
                <a:gd name="T29" fmla="*/ 237 h 671"/>
                <a:gd name="T30" fmla="*/ 115 w 360"/>
                <a:gd name="T31" fmla="*/ 495 h 671"/>
                <a:gd name="T32" fmla="*/ 177 w 360"/>
                <a:gd name="T33" fmla="*/ 656 h 671"/>
                <a:gd name="T34" fmla="*/ 184 w 360"/>
                <a:gd name="T35" fmla="*/ 592 h 671"/>
                <a:gd name="T36" fmla="*/ 322 w 360"/>
                <a:gd name="T37" fmla="*/ 440 h 671"/>
                <a:gd name="T38" fmla="*/ 270 w 360"/>
                <a:gd name="T39" fmla="*/ 46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671">
                  <a:moveTo>
                    <a:pt x="270" y="462"/>
                  </a:moveTo>
                  <a:cubicBezTo>
                    <a:pt x="270" y="462"/>
                    <a:pt x="313" y="430"/>
                    <a:pt x="335" y="393"/>
                  </a:cubicBezTo>
                  <a:cubicBezTo>
                    <a:pt x="337" y="389"/>
                    <a:pt x="339" y="386"/>
                    <a:pt x="341" y="382"/>
                  </a:cubicBezTo>
                  <a:cubicBezTo>
                    <a:pt x="352" y="356"/>
                    <a:pt x="358" y="327"/>
                    <a:pt x="359" y="296"/>
                  </a:cubicBezTo>
                  <a:cubicBezTo>
                    <a:pt x="360" y="280"/>
                    <a:pt x="359" y="265"/>
                    <a:pt x="356" y="250"/>
                  </a:cubicBezTo>
                  <a:cubicBezTo>
                    <a:pt x="346" y="274"/>
                    <a:pt x="336" y="292"/>
                    <a:pt x="336" y="292"/>
                  </a:cubicBezTo>
                  <a:cubicBezTo>
                    <a:pt x="336" y="292"/>
                    <a:pt x="358" y="242"/>
                    <a:pt x="305" y="132"/>
                  </a:cubicBezTo>
                  <a:cubicBezTo>
                    <a:pt x="272" y="64"/>
                    <a:pt x="195" y="0"/>
                    <a:pt x="195" y="0"/>
                  </a:cubicBezTo>
                  <a:cubicBezTo>
                    <a:pt x="195" y="0"/>
                    <a:pt x="210" y="31"/>
                    <a:pt x="176" y="93"/>
                  </a:cubicBezTo>
                  <a:cubicBezTo>
                    <a:pt x="148" y="143"/>
                    <a:pt x="30" y="208"/>
                    <a:pt x="10" y="344"/>
                  </a:cubicBezTo>
                  <a:cubicBezTo>
                    <a:pt x="0" y="407"/>
                    <a:pt x="20" y="448"/>
                    <a:pt x="20" y="448"/>
                  </a:cubicBezTo>
                  <a:cubicBezTo>
                    <a:pt x="20" y="448"/>
                    <a:pt x="13" y="448"/>
                    <a:pt x="3" y="432"/>
                  </a:cubicBezTo>
                  <a:cubicBezTo>
                    <a:pt x="20" y="565"/>
                    <a:pt x="160" y="671"/>
                    <a:pt x="160" y="671"/>
                  </a:cubicBezTo>
                  <a:cubicBezTo>
                    <a:pt x="160" y="671"/>
                    <a:pt x="115" y="626"/>
                    <a:pt x="101" y="497"/>
                  </a:cubicBezTo>
                  <a:cubicBezTo>
                    <a:pt x="86" y="357"/>
                    <a:pt x="181" y="237"/>
                    <a:pt x="181" y="237"/>
                  </a:cubicBezTo>
                  <a:cubicBezTo>
                    <a:pt x="181" y="237"/>
                    <a:pt x="96" y="368"/>
                    <a:pt x="115" y="495"/>
                  </a:cubicBezTo>
                  <a:cubicBezTo>
                    <a:pt x="127" y="582"/>
                    <a:pt x="163" y="636"/>
                    <a:pt x="177" y="656"/>
                  </a:cubicBezTo>
                  <a:cubicBezTo>
                    <a:pt x="172" y="646"/>
                    <a:pt x="168" y="627"/>
                    <a:pt x="184" y="592"/>
                  </a:cubicBezTo>
                  <a:cubicBezTo>
                    <a:pt x="207" y="540"/>
                    <a:pt x="275" y="507"/>
                    <a:pt x="322" y="440"/>
                  </a:cubicBezTo>
                  <a:cubicBezTo>
                    <a:pt x="294" y="456"/>
                    <a:pt x="270" y="462"/>
                    <a:pt x="270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2DF5F30-1276-4AAF-8B2C-423D059D0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150" y="2312762"/>
              <a:ext cx="790672" cy="1597105"/>
            </a:xfrm>
            <a:custGeom>
              <a:avLst/>
              <a:gdLst>
                <a:gd name="T0" fmla="*/ 201 w 254"/>
                <a:gd name="T1" fmla="*/ 353 h 514"/>
                <a:gd name="T2" fmla="*/ 243 w 254"/>
                <a:gd name="T3" fmla="*/ 299 h 514"/>
                <a:gd name="T4" fmla="*/ 247 w 254"/>
                <a:gd name="T5" fmla="*/ 291 h 514"/>
                <a:gd name="T6" fmla="*/ 253 w 254"/>
                <a:gd name="T7" fmla="*/ 225 h 514"/>
                <a:gd name="T8" fmla="*/ 246 w 254"/>
                <a:gd name="T9" fmla="*/ 190 h 514"/>
                <a:gd name="T10" fmla="*/ 235 w 254"/>
                <a:gd name="T11" fmla="*/ 222 h 514"/>
                <a:gd name="T12" fmla="*/ 199 w 254"/>
                <a:gd name="T13" fmla="*/ 100 h 514"/>
                <a:gd name="T14" fmla="*/ 108 w 254"/>
                <a:gd name="T15" fmla="*/ 0 h 514"/>
                <a:gd name="T16" fmla="*/ 102 w 254"/>
                <a:gd name="T17" fmla="*/ 71 h 514"/>
                <a:gd name="T18" fmla="*/ 2 w 254"/>
                <a:gd name="T19" fmla="*/ 265 h 514"/>
                <a:gd name="T20" fmla="*/ 18 w 254"/>
                <a:gd name="T21" fmla="*/ 345 h 514"/>
                <a:gd name="T22" fmla="*/ 4 w 254"/>
                <a:gd name="T23" fmla="*/ 333 h 514"/>
                <a:gd name="T24" fmla="*/ 139 w 254"/>
                <a:gd name="T25" fmla="*/ 514 h 514"/>
                <a:gd name="T26" fmla="*/ 81 w 254"/>
                <a:gd name="T27" fmla="*/ 381 h 514"/>
                <a:gd name="T28" fmla="*/ 118 w 254"/>
                <a:gd name="T29" fmla="*/ 181 h 514"/>
                <a:gd name="T30" fmla="*/ 91 w 254"/>
                <a:gd name="T31" fmla="*/ 380 h 514"/>
                <a:gd name="T32" fmla="*/ 150 w 254"/>
                <a:gd name="T33" fmla="*/ 502 h 514"/>
                <a:gd name="T34" fmla="*/ 149 w 254"/>
                <a:gd name="T35" fmla="*/ 453 h 514"/>
                <a:gd name="T36" fmla="*/ 237 w 254"/>
                <a:gd name="T37" fmla="*/ 336 h 514"/>
                <a:gd name="T38" fmla="*/ 201 w 254"/>
                <a:gd name="T39" fmla="*/ 35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514">
                  <a:moveTo>
                    <a:pt x="201" y="353"/>
                  </a:moveTo>
                  <a:cubicBezTo>
                    <a:pt x="201" y="353"/>
                    <a:pt x="230" y="328"/>
                    <a:pt x="243" y="299"/>
                  </a:cubicBezTo>
                  <a:cubicBezTo>
                    <a:pt x="244" y="297"/>
                    <a:pt x="246" y="294"/>
                    <a:pt x="247" y="291"/>
                  </a:cubicBezTo>
                  <a:cubicBezTo>
                    <a:pt x="252" y="271"/>
                    <a:pt x="254" y="249"/>
                    <a:pt x="253" y="225"/>
                  </a:cubicBezTo>
                  <a:cubicBezTo>
                    <a:pt x="252" y="213"/>
                    <a:pt x="249" y="201"/>
                    <a:pt x="246" y="190"/>
                  </a:cubicBezTo>
                  <a:cubicBezTo>
                    <a:pt x="241" y="208"/>
                    <a:pt x="235" y="222"/>
                    <a:pt x="235" y="222"/>
                  </a:cubicBezTo>
                  <a:cubicBezTo>
                    <a:pt x="235" y="222"/>
                    <a:pt x="247" y="184"/>
                    <a:pt x="199" y="100"/>
                  </a:cubicBezTo>
                  <a:cubicBezTo>
                    <a:pt x="170" y="49"/>
                    <a:pt x="108" y="0"/>
                    <a:pt x="108" y="0"/>
                  </a:cubicBezTo>
                  <a:cubicBezTo>
                    <a:pt x="108" y="0"/>
                    <a:pt x="122" y="24"/>
                    <a:pt x="102" y="71"/>
                  </a:cubicBezTo>
                  <a:cubicBezTo>
                    <a:pt x="86" y="111"/>
                    <a:pt x="5" y="162"/>
                    <a:pt x="2" y="265"/>
                  </a:cubicBezTo>
                  <a:cubicBezTo>
                    <a:pt x="0" y="314"/>
                    <a:pt x="18" y="345"/>
                    <a:pt x="18" y="345"/>
                  </a:cubicBezTo>
                  <a:cubicBezTo>
                    <a:pt x="18" y="345"/>
                    <a:pt x="13" y="345"/>
                    <a:pt x="4" y="333"/>
                  </a:cubicBezTo>
                  <a:cubicBezTo>
                    <a:pt x="28" y="434"/>
                    <a:pt x="139" y="514"/>
                    <a:pt x="139" y="514"/>
                  </a:cubicBezTo>
                  <a:cubicBezTo>
                    <a:pt x="139" y="514"/>
                    <a:pt x="102" y="480"/>
                    <a:pt x="81" y="381"/>
                  </a:cubicBezTo>
                  <a:cubicBezTo>
                    <a:pt x="59" y="275"/>
                    <a:pt x="118" y="181"/>
                    <a:pt x="118" y="181"/>
                  </a:cubicBezTo>
                  <a:cubicBezTo>
                    <a:pt x="118" y="181"/>
                    <a:pt x="67" y="283"/>
                    <a:pt x="91" y="380"/>
                  </a:cubicBezTo>
                  <a:cubicBezTo>
                    <a:pt x="107" y="446"/>
                    <a:pt x="138" y="487"/>
                    <a:pt x="150" y="502"/>
                  </a:cubicBezTo>
                  <a:cubicBezTo>
                    <a:pt x="146" y="495"/>
                    <a:pt x="141" y="480"/>
                    <a:pt x="149" y="453"/>
                  </a:cubicBezTo>
                  <a:cubicBezTo>
                    <a:pt x="162" y="413"/>
                    <a:pt x="209" y="387"/>
                    <a:pt x="237" y="336"/>
                  </a:cubicBezTo>
                  <a:cubicBezTo>
                    <a:pt x="219" y="348"/>
                    <a:pt x="201" y="353"/>
                    <a:pt x="201" y="3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64468082-8D00-4AAF-84AA-7F0236E93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52" y="777387"/>
              <a:ext cx="634376" cy="1184695"/>
            </a:xfrm>
            <a:custGeom>
              <a:avLst/>
              <a:gdLst>
                <a:gd name="T0" fmla="*/ 157 w 204"/>
                <a:gd name="T1" fmla="*/ 252 h 381"/>
                <a:gd name="T2" fmla="*/ 192 w 204"/>
                <a:gd name="T3" fmla="*/ 207 h 381"/>
                <a:gd name="T4" fmla="*/ 196 w 204"/>
                <a:gd name="T5" fmla="*/ 201 h 381"/>
                <a:gd name="T6" fmla="*/ 204 w 204"/>
                <a:gd name="T7" fmla="*/ 151 h 381"/>
                <a:gd name="T8" fmla="*/ 201 w 204"/>
                <a:gd name="T9" fmla="*/ 125 h 381"/>
                <a:gd name="T10" fmla="*/ 190 w 204"/>
                <a:gd name="T11" fmla="*/ 150 h 381"/>
                <a:gd name="T12" fmla="*/ 168 w 204"/>
                <a:gd name="T13" fmla="*/ 64 h 381"/>
                <a:gd name="T14" fmla="*/ 101 w 204"/>
                <a:gd name="T15" fmla="*/ 0 h 381"/>
                <a:gd name="T16" fmla="*/ 93 w 204"/>
                <a:gd name="T17" fmla="*/ 54 h 381"/>
                <a:gd name="T18" fmla="*/ 3 w 204"/>
                <a:gd name="T19" fmla="*/ 211 h 381"/>
                <a:gd name="T20" fmla="*/ 12 w 204"/>
                <a:gd name="T21" fmla="*/ 269 h 381"/>
                <a:gd name="T22" fmla="*/ 2 w 204"/>
                <a:gd name="T23" fmla="*/ 262 h 381"/>
                <a:gd name="T24" fmla="*/ 99 w 204"/>
                <a:gd name="T25" fmla="*/ 381 h 381"/>
                <a:gd name="T26" fmla="*/ 60 w 204"/>
                <a:gd name="T27" fmla="*/ 288 h 381"/>
                <a:gd name="T28" fmla="*/ 99 w 204"/>
                <a:gd name="T29" fmla="*/ 134 h 381"/>
                <a:gd name="T30" fmla="*/ 68 w 204"/>
                <a:gd name="T31" fmla="*/ 286 h 381"/>
                <a:gd name="T32" fmla="*/ 108 w 204"/>
                <a:gd name="T33" fmla="*/ 371 h 381"/>
                <a:gd name="T34" fmla="*/ 110 w 204"/>
                <a:gd name="T35" fmla="*/ 334 h 381"/>
                <a:gd name="T36" fmla="*/ 186 w 204"/>
                <a:gd name="T37" fmla="*/ 235 h 381"/>
                <a:gd name="T38" fmla="*/ 157 w 204"/>
                <a:gd name="T39" fmla="*/ 25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381">
                  <a:moveTo>
                    <a:pt x="157" y="252"/>
                  </a:moveTo>
                  <a:cubicBezTo>
                    <a:pt x="157" y="252"/>
                    <a:pt x="181" y="230"/>
                    <a:pt x="192" y="207"/>
                  </a:cubicBezTo>
                  <a:cubicBezTo>
                    <a:pt x="194" y="205"/>
                    <a:pt x="195" y="203"/>
                    <a:pt x="196" y="201"/>
                  </a:cubicBezTo>
                  <a:cubicBezTo>
                    <a:pt x="201" y="185"/>
                    <a:pt x="204" y="168"/>
                    <a:pt x="204" y="151"/>
                  </a:cubicBezTo>
                  <a:cubicBezTo>
                    <a:pt x="204" y="142"/>
                    <a:pt x="202" y="133"/>
                    <a:pt x="201" y="125"/>
                  </a:cubicBezTo>
                  <a:cubicBezTo>
                    <a:pt x="195" y="139"/>
                    <a:pt x="190" y="150"/>
                    <a:pt x="190" y="150"/>
                  </a:cubicBezTo>
                  <a:cubicBezTo>
                    <a:pt x="190" y="150"/>
                    <a:pt x="202" y="120"/>
                    <a:pt x="168" y="64"/>
                  </a:cubicBezTo>
                  <a:cubicBezTo>
                    <a:pt x="147" y="29"/>
                    <a:pt x="101" y="0"/>
                    <a:pt x="101" y="0"/>
                  </a:cubicBezTo>
                  <a:cubicBezTo>
                    <a:pt x="101" y="0"/>
                    <a:pt x="110" y="16"/>
                    <a:pt x="93" y="54"/>
                  </a:cubicBezTo>
                  <a:cubicBezTo>
                    <a:pt x="78" y="85"/>
                    <a:pt x="11" y="133"/>
                    <a:pt x="3" y="211"/>
                  </a:cubicBezTo>
                  <a:cubicBezTo>
                    <a:pt x="0" y="248"/>
                    <a:pt x="12" y="269"/>
                    <a:pt x="12" y="269"/>
                  </a:cubicBezTo>
                  <a:cubicBezTo>
                    <a:pt x="12" y="269"/>
                    <a:pt x="8" y="270"/>
                    <a:pt x="2" y="262"/>
                  </a:cubicBezTo>
                  <a:cubicBezTo>
                    <a:pt x="15" y="334"/>
                    <a:pt x="99" y="381"/>
                    <a:pt x="99" y="381"/>
                  </a:cubicBezTo>
                  <a:cubicBezTo>
                    <a:pt x="99" y="381"/>
                    <a:pt x="72" y="360"/>
                    <a:pt x="60" y="288"/>
                  </a:cubicBezTo>
                  <a:cubicBezTo>
                    <a:pt x="48" y="211"/>
                    <a:pt x="99" y="134"/>
                    <a:pt x="99" y="134"/>
                  </a:cubicBezTo>
                  <a:cubicBezTo>
                    <a:pt x="99" y="134"/>
                    <a:pt x="54" y="216"/>
                    <a:pt x="68" y="286"/>
                  </a:cubicBezTo>
                  <a:cubicBezTo>
                    <a:pt x="77" y="334"/>
                    <a:pt x="100" y="361"/>
                    <a:pt x="108" y="371"/>
                  </a:cubicBezTo>
                  <a:cubicBezTo>
                    <a:pt x="105" y="366"/>
                    <a:pt x="102" y="355"/>
                    <a:pt x="110" y="334"/>
                  </a:cubicBezTo>
                  <a:cubicBezTo>
                    <a:pt x="122" y="303"/>
                    <a:pt x="161" y="278"/>
                    <a:pt x="186" y="235"/>
                  </a:cubicBezTo>
                  <a:cubicBezTo>
                    <a:pt x="170" y="247"/>
                    <a:pt x="157" y="252"/>
                    <a:pt x="157" y="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DBECCEA-FDBC-4E74-8183-7B2DE3CE9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7793" y="2903796"/>
              <a:ext cx="711867" cy="1196515"/>
            </a:xfrm>
            <a:custGeom>
              <a:avLst/>
              <a:gdLst>
                <a:gd name="T0" fmla="*/ 20 w 229"/>
                <a:gd name="T1" fmla="*/ 190 h 385"/>
                <a:gd name="T2" fmla="*/ 15 w 229"/>
                <a:gd name="T3" fmla="*/ 126 h 385"/>
                <a:gd name="T4" fmla="*/ 43 w 229"/>
                <a:gd name="T5" fmla="*/ 68 h 385"/>
                <a:gd name="T6" fmla="*/ 45 w 229"/>
                <a:gd name="T7" fmla="*/ 93 h 385"/>
                <a:gd name="T8" fmla="*/ 94 w 229"/>
                <a:gd name="T9" fmla="*/ 32 h 385"/>
                <a:gd name="T10" fmla="*/ 153 w 229"/>
                <a:gd name="T11" fmla="*/ 4 h 385"/>
                <a:gd name="T12" fmla="*/ 183 w 229"/>
                <a:gd name="T13" fmla="*/ 0 h 385"/>
                <a:gd name="T14" fmla="*/ 164 w 229"/>
                <a:gd name="T15" fmla="*/ 46 h 385"/>
                <a:gd name="T16" fmla="*/ 210 w 229"/>
                <a:gd name="T17" fmla="*/ 198 h 385"/>
                <a:gd name="T18" fmla="*/ 134 w 229"/>
                <a:gd name="T19" fmla="*/ 354 h 385"/>
                <a:gd name="T20" fmla="*/ 95 w 229"/>
                <a:gd name="T21" fmla="*/ 385 h 385"/>
                <a:gd name="T22" fmla="*/ 140 w 229"/>
                <a:gd name="T23" fmla="*/ 293 h 385"/>
                <a:gd name="T24" fmla="*/ 122 w 229"/>
                <a:gd name="T25" fmla="*/ 167 h 385"/>
                <a:gd name="T26" fmla="*/ 122 w 229"/>
                <a:gd name="T27" fmla="*/ 297 h 385"/>
                <a:gd name="T28" fmla="*/ 74 w 229"/>
                <a:gd name="T29" fmla="*/ 361 h 385"/>
                <a:gd name="T30" fmla="*/ 26 w 229"/>
                <a:gd name="T31" fmla="*/ 258 h 385"/>
                <a:gd name="T32" fmla="*/ 0 w 229"/>
                <a:gd name="T33" fmla="*/ 165 h 385"/>
                <a:gd name="T34" fmla="*/ 20 w 229"/>
                <a:gd name="T35" fmla="*/ 1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385">
                  <a:moveTo>
                    <a:pt x="20" y="190"/>
                  </a:moveTo>
                  <a:cubicBezTo>
                    <a:pt x="20" y="190"/>
                    <a:pt x="9" y="161"/>
                    <a:pt x="15" y="126"/>
                  </a:cubicBezTo>
                  <a:cubicBezTo>
                    <a:pt x="22" y="90"/>
                    <a:pt x="43" y="68"/>
                    <a:pt x="43" y="6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52" y="65"/>
                    <a:pt x="94" y="32"/>
                  </a:cubicBezTo>
                  <a:cubicBezTo>
                    <a:pt x="114" y="17"/>
                    <a:pt x="136" y="9"/>
                    <a:pt x="153" y="4"/>
                  </a:cubicBezTo>
                  <a:cubicBezTo>
                    <a:pt x="171" y="1"/>
                    <a:pt x="183" y="0"/>
                    <a:pt x="183" y="0"/>
                  </a:cubicBezTo>
                  <a:cubicBezTo>
                    <a:pt x="183" y="0"/>
                    <a:pt x="166" y="9"/>
                    <a:pt x="164" y="46"/>
                  </a:cubicBezTo>
                  <a:cubicBezTo>
                    <a:pt x="160" y="105"/>
                    <a:pt x="192" y="118"/>
                    <a:pt x="210" y="198"/>
                  </a:cubicBezTo>
                  <a:cubicBezTo>
                    <a:pt x="229" y="285"/>
                    <a:pt x="166" y="335"/>
                    <a:pt x="134" y="354"/>
                  </a:cubicBezTo>
                  <a:cubicBezTo>
                    <a:pt x="111" y="368"/>
                    <a:pt x="99" y="380"/>
                    <a:pt x="95" y="385"/>
                  </a:cubicBezTo>
                  <a:cubicBezTo>
                    <a:pt x="102" y="376"/>
                    <a:pt x="125" y="343"/>
                    <a:pt x="140" y="293"/>
                  </a:cubicBezTo>
                  <a:cubicBezTo>
                    <a:pt x="159" y="232"/>
                    <a:pt x="122" y="167"/>
                    <a:pt x="122" y="167"/>
                  </a:cubicBezTo>
                  <a:cubicBezTo>
                    <a:pt x="122" y="167"/>
                    <a:pt x="151" y="231"/>
                    <a:pt x="122" y="297"/>
                  </a:cubicBezTo>
                  <a:cubicBezTo>
                    <a:pt x="104" y="337"/>
                    <a:pt x="74" y="361"/>
                    <a:pt x="74" y="361"/>
                  </a:cubicBezTo>
                  <a:cubicBezTo>
                    <a:pt x="74" y="361"/>
                    <a:pt x="68" y="330"/>
                    <a:pt x="26" y="258"/>
                  </a:cubicBezTo>
                  <a:cubicBezTo>
                    <a:pt x="11" y="233"/>
                    <a:pt x="0" y="199"/>
                    <a:pt x="0" y="165"/>
                  </a:cubicBezTo>
                  <a:cubicBezTo>
                    <a:pt x="12" y="189"/>
                    <a:pt x="20" y="190"/>
                    <a:pt x="20" y="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18999220-B1C0-4322-82B5-43277B36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8901" y="1591700"/>
              <a:ext cx="815627" cy="1333110"/>
            </a:xfrm>
            <a:custGeom>
              <a:avLst/>
              <a:gdLst>
                <a:gd name="T0" fmla="*/ 97 w 262"/>
                <a:gd name="T1" fmla="*/ 429 h 429"/>
                <a:gd name="T2" fmla="*/ 54 w 262"/>
                <a:gd name="T3" fmla="*/ 337 h 429"/>
                <a:gd name="T4" fmla="*/ 18 w 262"/>
                <a:gd name="T5" fmla="*/ 200 h 429"/>
                <a:gd name="T6" fmla="*/ 29 w 262"/>
                <a:gd name="T7" fmla="*/ 215 h 429"/>
                <a:gd name="T8" fmla="*/ 74 w 262"/>
                <a:gd name="T9" fmla="*/ 97 h 429"/>
                <a:gd name="T10" fmla="*/ 187 w 262"/>
                <a:gd name="T11" fmla="*/ 0 h 429"/>
                <a:gd name="T12" fmla="*/ 211 w 262"/>
                <a:gd name="T13" fmla="*/ 119 h 429"/>
                <a:gd name="T14" fmla="*/ 220 w 262"/>
                <a:gd name="T15" fmla="*/ 310 h 429"/>
                <a:gd name="T16" fmla="*/ 116 w 262"/>
                <a:gd name="T17" fmla="*/ 424 h 429"/>
                <a:gd name="T18" fmla="*/ 152 w 262"/>
                <a:gd name="T19" fmla="*/ 324 h 429"/>
                <a:gd name="T20" fmla="*/ 138 w 262"/>
                <a:gd name="T21" fmla="*/ 242 h 429"/>
                <a:gd name="T22" fmla="*/ 137 w 262"/>
                <a:gd name="T23" fmla="*/ 327 h 429"/>
                <a:gd name="T24" fmla="*/ 97 w 262"/>
                <a:gd name="T2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429">
                  <a:moveTo>
                    <a:pt x="97" y="429"/>
                  </a:moveTo>
                  <a:cubicBezTo>
                    <a:pt x="97" y="429"/>
                    <a:pt x="91" y="386"/>
                    <a:pt x="54" y="337"/>
                  </a:cubicBezTo>
                  <a:cubicBezTo>
                    <a:pt x="0" y="267"/>
                    <a:pt x="18" y="200"/>
                    <a:pt x="18" y="200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9" y="215"/>
                    <a:pt x="26" y="152"/>
                    <a:pt x="74" y="97"/>
                  </a:cubicBezTo>
                  <a:cubicBezTo>
                    <a:pt x="122" y="42"/>
                    <a:pt x="187" y="0"/>
                    <a:pt x="187" y="0"/>
                  </a:cubicBezTo>
                  <a:cubicBezTo>
                    <a:pt x="187" y="0"/>
                    <a:pt x="172" y="47"/>
                    <a:pt x="211" y="119"/>
                  </a:cubicBezTo>
                  <a:cubicBezTo>
                    <a:pt x="249" y="192"/>
                    <a:pt x="262" y="235"/>
                    <a:pt x="220" y="310"/>
                  </a:cubicBezTo>
                  <a:cubicBezTo>
                    <a:pt x="178" y="385"/>
                    <a:pt x="116" y="424"/>
                    <a:pt x="116" y="424"/>
                  </a:cubicBezTo>
                  <a:cubicBezTo>
                    <a:pt x="116" y="424"/>
                    <a:pt x="151" y="354"/>
                    <a:pt x="152" y="324"/>
                  </a:cubicBezTo>
                  <a:cubicBezTo>
                    <a:pt x="152" y="293"/>
                    <a:pt x="138" y="242"/>
                    <a:pt x="138" y="242"/>
                  </a:cubicBezTo>
                  <a:cubicBezTo>
                    <a:pt x="138" y="242"/>
                    <a:pt x="149" y="274"/>
                    <a:pt x="137" y="327"/>
                  </a:cubicBezTo>
                  <a:cubicBezTo>
                    <a:pt x="125" y="379"/>
                    <a:pt x="97" y="429"/>
                    <a:pt x="97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59A10D84-D30A-423C-A39D-E2C2BAC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8" y="1227886"/>
              <a:ext cx="952221" cy="1712685"/>
            </a:xfrm>
            <a:custGeom>
              <a:avLst/>
              <a:gdLst>
                <a:gd name="T0" fmla="*/ 244 w 306"/>
                <a:gd name="T1" fmla="*/ 551 h 551"/>
                <a:gd name="T2" fmla="*/ 141 w 306"/>
                <a:gd name="T3" fmla="*/ 472 h 551"/>
                <a:gd name="T4" fmla="*/ 21 w 306"/>
                <a:gd name="T5" fmla="*/ 335 h 551"/>
                <a:gd name="T6" fmla="*/ 41 w 306"/>
                <a:gd name="T7" fmla="*/ 346 h 551"/>
                <a:gd name="T8" fmla="*/ 19 w 306"/>
                <a:gd name="T9" fmla="*/ 182 h 551"/>
                <a:gd name="T10" fmla="*/ 85 w 306"/>
                <a:gd name="T11" fmla="*/ 0 h 551"/>
                <a:gd name="T12" fmla="*/ 181 w 306"/>
                <a:gd name="T13" fmla="*/ 123 h 551"/>
                <a:gd name="T14" fmla="*/ 306 w 306"/>
                <a:gd name="T15" fmla="*/ 337 h 551"/>
                <a:gd name="T16" fmla="*/ 261 w 306"/>
                <a:gd name="T17" fmla="*/ 533 h 551"/>
                <a:gd name="T18" fmla="*/ 240 w 306"/>
                <a:gd name="T19" fmla="*/ 396 h 551"/>
                <a:gd name="T20" fmla="*/ 176 w 306"/>
                <a:gd name="T21" fmla="*/ 309 h 551"/>
                <a:gd name="T22" fmla="*/ 225 w 306"/>
                <a:gd name="T23" fmla="*/ 408 h 551"/>
                <a:gd name="T24" fmla="*/ 244 w 306"/>
                <a:gd name="T2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551">
                  <a:moveTo>
                    <a:pt x="244" y="551"/>
                  </a:moveTo>
                  <a:cubicBezTo>
                    <a:pt x="244" y="551"/>
                    <a:pt x="210" y="505"/>
                    <a:pt x="141" y="472"/>
                  </a:cubicBezTo>
                  <a:cubicBezTo>
                    <a:pt x="41" y="424"/>
                    <a:pt x="21" y="335"/>
                    <a:pt x="21" y="33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6"/>
                    <a:pt x="0" y="275"/>
                    <a:pt x="19" y="182"/>
                  </a:cubicBezTo>
                  <a:cubicBezTo>
                    <a:pt x="38" y="88"/>
                    <a:pt x="85" y="0"/>
                    <a:pt x="85" y="0"/>
                  </a:cubicBezTo>
                  <a:cubicBezTo>
                    <a:pt x="85" y="0"/>
                    <a:pt x="97" y="63"/>
                    <a:pt x="181" y="123"/>
                  </a:cubicBezTo>
                  <a:cubicBezTo>
                    <a:pt x="266" y="184"/>
                    <a:pt x="306" y="224"/>
                    <a:pt x="306" y="337"/>
                  </a:cubicBezTo>
                  <a:cubicBezTo>
                    <a:pt x="305" y="450"/>
                    <a:pt x="261" y="533"/>
                    <a:pt x="261" y="533"/>
                  </a:cubicBezTo>
                  <a:cubicBezTo>
                    <a:pt x="261" y="533"/>
                    <a:pt x="257" y="432"/>
                    <a:pt x="240" y="396"/>
                  </a:cubicBezTo>
                  <a:cubicBezTo>
                    <a:pt x="222" y="360"/>
                    <a:pt x="176" y="309"/>
                    <a:pt x="176" y="309"/>
                  </a:cubicBezTo>
                  <a:cubicBezTo>
                    <a:pt x="176" y="309"/>
                    <a:pt x="207" y="341"/>
                    <a:pt x="225" y="408"/>
                  </a:cubicBezTo>
                  <a:cubicBezTo>
                    <a:pt x="243" y="476"/>
                    <a:pt x="244" y="551"/>
                    <a:pt x="244" y="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B267AE50-16F3-44D7-87DB-5E2F51C5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147" y="979652"/>
              <a:ext cx="324412" cy="546378"/>
            </a:xfrm>
            <a:custGeom>
              <a:avLst/>
              <a:gdLst>
                <a:gd name="T0" fmla="*/ 30 w 104"/>
                <a:gd name="T1" fmla="*/ 176 h 176"/>
                <a:gd name="T2" fmla="*/ 17 w 104"/>
                <a:gd name="T3" fmla="*/ 133 h 176"/>
                <a:gd name="T4" fmla="*/ 11 w 104"/>
                <a:gd name="T5" fmla="*/ 72 h 176"/>
                <a:gd name="T6" fmla="*/ 14 w 104"/>
                <a:gd name="T7" fmla="*/ 79 h 176"/>
                <a:gd name="T8" fmla="*/ 38 w 104"/>
                <a:gd name="T9" fmla="*/ 33 h 176"/>
                <a:gd name="T10" fmla="*/ 87 w 104"/>
                <a:gd name="T11" fmla="*/ 0 h 176"/>
                <a:gd name="T12" fmla="*/ 82 w 104"/>
                <a:gd name="T13" fmla="*/ 54 h 176"/>
                <a:gd name="T14" fmla="*/ 83 w 104"/>
                <a:gd name="T15" fmla="*/ 135 h 176"/>
                <a:gd name="T16" fmla="*/ 37 w 104"/>
                <a:gd name="T17" fmla="*/ 175 h 176"/>
                <a:gd name="T18" fmla="*/ 56 w 104"/>
                <a:gd name="T19" fmla="*/ 135 h 176"/>
                <a:gd name="T20" fmla="*/ 55 w 104"/>
                <a:gd name="T21" fmla="*/ 99 h 176"/>
                <a:gd name="T22" fmla="*/ 50 w 104"/>
                <a:gd name="T23" fmla="*/ 135 h 176"/>
                <a:gd name="T24" fmla="*/ 30 w 104"/>
                <a:gd name="T2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6">
                  <a:moveTo>
                    <a:pt x="30" y="176"/>
                  </a:moveTo>
                  <a:cubicBezTo>
                    <a:pt x="30" y="176"/>
                    <a:pt x="29" y="157"/>
                    <a:pt x="17" y="133"/>
                  </a:cubicBezTo>
                  <a:cubicBezTo>
                    <a:pt x="0" y="99"/>
                    <a:pt x="11" y="72"/>
                    <a:pt x="11" y="72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6" y="52"/>
                    <a:pt x="38" y="33"/>
                  </a:cubicBezTo>
                  <a:cubicBezTo>
                    <a:pt x="59" y="13"/>
                    <a:pt x="87" y="0"/>
                    <a:pt x="87" y="0"/>
                  </a:cubicBezTo>
                  <a:cubicBezTo>
                    <a:pt x="87" y="0"/>
                    <a:pt x="70" y="20"/>
                    <a:pt x="82" y="54"/>
                  </a:cubicBezTo>
                  <a:cubicBezTo>
                    <a:pt x="93" y="88"/>
                    <a:pt x="104" y="106"/>
                    <a:pt x="83" y="135"/>
                  </a:cubicBezTo>
                  <a:cubicBezTo>
                    <a:pt x="63" y="164"/>
                    <a:pt x="37" y="175"/>
                    <a:pt x="37" y="175"/>
                  </a:cubicBezTo>
                  <a:cubicBezTo>
                    <a:pt x="37" y="175"/>
                    <a:pt x="54" y="148"/>
                    <a:pt x="56" y="135"/>
                  </a:cubicBezTo>
                  <a:cubicBezTo>
                    <a:pt x="58" y="123"/>
                    <a:pt x="55" y="99"/>
                    <a:pt x="55" y="99"/>
                  </a:cubicBezTo>
                  <a:cubicBezTo>
                    <a:pt x="55" y="99"/>
                    <a:pt x="58" y="114"/>
                    <a:pt x="50" y="135"/>
                  </a:cubicBezTo>
                  <a:cubicBezTo>
                    <a:pt x="43" y="157"/>
                    <a:pt x="30" y="176"/>
                    <a:pt x="30" y="1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172FB77-33D8-4311-BAA5-C459D2F24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040" y="1700713"/>
              <a:ext cx="279756" cy="518796"/>
            </a:xfrm>
            <a:custGeom>
              <a:avLst/>
              <a:gdLst>
                <a:gd name="T0" fmla="*/ 51 w 90"/>
                <a:gd name="T1" fmla="*/ 167 h 167"/>
                <a:gd name="T2" fmla="*/ 27 w 90"/>
                <a:gd name="T3" fmla="*/ 137 h 167"/>
                <a:gd name="T4" fmla="*/ 2 w 90"/>
                <a:gd name="T5" fmla="*/ 91 h 167"/>
                <a:gd name="T6" fmla="*/ 7 w 90"/>
                <a:gd name="T7" fmla="*/ 96 h 167"/>
                <a:gd name="T8" fmla="*/ 11 w 90"/>
                <a:gd name="T9" fmla="*/ 48 h 167"/>
                <a:gd name="T10" fmla="*/ 41 w 90"/>
                <a:gd name="T11" fmla="*/ 0 h 167"/>
                <a:gd name="T12" fmla="*/ 54 w 90"/>
                <a:gd name="T13" fmla="*/ 45 h 167"/>
                <a:gd name="T14" fmla="*/ 82 w 90"/>
                <a:gd name="T15" fmla="*/ 110 h 167"/>
                <a:gd name="T16" fmla="*/ 57 w 90"/>
                <a:gd name="T17" fmla="*/ 163 h 167"/>
                <a:gd name="T18" fmla="*/ 60 w 90"/>
                <a:gd name="T19" fmla="*/ 122 h 167"/>
                <a:gd name="T20" fmla="*/ 47 w 90"/>
                <a:gd name="T21" fmla="*/ 94 h 167"/>
                <a:gd name="T22" fmla="*/ 55 w 90"/>
                <a:gd name="T23" fmla="*/ 125 h 167"/>
                <a:gd name="T24" fmla="*/ 51 w 90"/>
                <a:gd name="T2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67">
                  <a:moveTo>
                    <a:pt x="51" y="167"/>
                  </a:moveTo>
                  <a:cubicBezTo>
                    <a:pt x="51" y="167"/>
                    <a:pt x="44" y="151"/>
                    <a:pt x="27" y="137"/>
                  </a:cubicBezTo>
                  <a:cubicBezTo>
                    <a:pt x="2" y="118"/>
                    <a:pt x="2" y="91"/>
                    <a:pt x="2" y="91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6"/>
                    <a:pt x="0" y="73"/>
                    <a:pt x="11" y="48"/>
                  </a:cubicBezTo>
                  <a:cubicBezTo>
                    <a:pt x="23" y="22"/>
                    <a:pt x="41" y="0"/>
                    <a:pt x="41" y="0"/>
                  </a:cubicBezTo>
                  <a:cubicBezTo>
                    <a:pt x="41" y="0"/>
                    <a:pt x="34" y="23"/>
                    <a:pt x="54" y="45"/>
                  </a:cubicBezTo>
                  <a:cubicBezTo>
                    <a:pt x="74" y="68"/>
                    <a:pt x="90" y="78"/>
                    <a:pt x="82" y="110"/>
                  </a:cubicBezTo>
                  <a:cubicBezTo>
                    <a:pt x="75" y="142"/>
                    <a:pt x="57" y="163"/>
                    <a:pt x="57" y="163"/>
                  </a:cubicBezTo>
                  <a:cubicBezTo>
                    <a:pt x="57" y="163"/>
                    <a:pt x="62" y="134"/>
                    <a:pt x="60" y="122"/>
                  </a:cubicBezTo>
                  <a:cubicBezTo>
                    <a:pt x="57" y="111"/>
                    <a:pt x="47" y="94"/>
                    <a:pt x="47" y="94"/>
                  </a:cubicBezTo>
                  <a:cubicBezTo>
                    <a:pt x="47" y="94"/>
                    <a:pt x="54" y="105"/>
                    <a:pt x="55" y="125"/>
                  </a:cubicBezTo>
                  <a:cubicBezTo>
                    <a:pt x="56" y="145"/>
                    <a:pt x="51" y="167"/>
                    <a:pt x="51" y="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018BD7B8-C9B4-4842-B68E-AAA69A130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112" y="1066337"/>
              <a:ext cx="510916" cy="841895"/>
            </a:xfrm>
            <a:custGeom>
              <a:avLst/>
              <a:gdLst>
                <a:gd name="T0" fmla="*/ 109 w 164"/>
                <a:gd name="T1" fmla="*/ 271 h 271"/>
                <a:gd name="T2" fmla="*/ 133 w 164"/>
                <a:gd name="T3" fmla="*/ 212 h 271"/>
                <a:gd name="T4" fmla="*/ 151 w 164"/>
                <a:gd name="T5" fmla="*/ 124 h 271"/>
                <a:gd name="T6" fmla="*/ 145 w 164"/>
                <a:gd name="T7" fmla="*/ 134 h 271"/>
                <a:gd name="T8" fmla="*/ 113 w 164"/>
                <a:gd name="T9" fmla="*/ 60 h 271"/>
                <a:gd name="T10" fmla="*/ 39 w 164"/>
                <a:gd name="T11" fmla="*/ 0 h 271"/>
                <a:gd name="T12" fmla="*/ 41 w 164"/>
                <a:gd name="T13" fmla="*/ 79 h 271"/>
                <a:gd name="T14" fmla="*/ 28 w 164"/>
                <a:gd name="T15" fmla="*/ 198 h 271"/>
                <a:gd name="T16" fmla="*/ 97 w 164"/>
                <a:gd name="T17" fmla="*/ 268 h 271"/>
                <a:gd name="T18" fmla="*/ 72 w 164"/>
                <a:gd name="T19" fmla="*/ 205 h 271"/>
                <a:gd name="T20" fmla="*/ 77 w 164"/>
                <a:gd name="T21" fmla="*/ 153 h 271"/>
                <a:gd name="T22" fmla="*/ 81 w 164"/>
                <a:gd name="T23" fmla="*/ 207 h 271"/>
                <a:gd name="T24" fmla="*/ 109 w 164"/>
                <a:gd name="T2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71">
                  <a:moveTo>
                    <a:pt x="109" y="271"/>
                  </a:moveTo>
                  <a:cubicBezTo>
                    <a:pt x="109" y="271"/>
                    <a:pt x="112" y="243"/>
                    <a:pt x="133" y="212"/>
                  </a:cubicBezTo>
                  <a:cubicBezTo>
                    <a:pt x="164" y="166"/>
                    <a:pt x="151" y="124"/>
                    <a:pt x="151" y="12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94"/>
                    <a:pt x="113" y="60"/>
                  </a:cubicBezTo>
                  <a:cubicBezTo>
                    <a:pt x="81" y="25"/>
                    <a:pt x="39" y="0"/>
                    <a:pt x="39" y="0"/>
                  </a:cubicBezTo>
                  <a:cubicBezTo>
                    <a:pt x="39" y="0"/>
                    <a:pt x="62" y="33"/>
                    <a:pt x="41" y="79"/>
                  </a:cubicBezTo>
                  <a:cubicBezTo>
                    <a:pt x="20" y="126"/>
                    <a:pt x="0" y="151"/>
                    <a:pt x="28" y="198"/>
                  </a:cubicBezTo>
                  <a:cubicBezTo>
                    <a:pt x="57" y="245"/>
                    <a:pt x="97" y="268"/>
                    <a:pt x="97" y="268"/>
                  </a:cubicBezTo>
                  <a:cubicBezTo>
                    <a:pt x="97" y="268"/>
                    <a:pt x="73" y="225"/>
                    <a:pt x="72" y="205"/>
                  </a:cubicBezTo>
                  <a:cubicBezTo>
                    <a:pt x="70" y="186"/>
                    <a:pt x="77" y="153"/>
                    <a:pt x="77" y="153"/>
                  </a:cubicBezTo>
                  <a:cubicBezTo>
                    <a:pt x="77" y="153"/>
                    <a:pt x="72" y="174"/>
                    <a:pt x="81" y="207"/>
                  </a:cubicBezTo>
                  <a:cubicBezTo>
                    <a:pt x="90" y="240"/>
                    <a:pt x="109" y="271"/>
                    <a:pt x="109" y="2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74F3509-BD76-4029-AED3-5CE337D35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120" y="3058778"/>
              <a:ext cx="585780" cy="612048"/>
            </a:xfrm>
            <a:custGeom>
              <a:avLst/>
              <a:gdLst>
                <a:gd name="T0" fmla="*/ 4 w 188"/>
                <a:gd name="T1" fmla="*/ 191 h 197"/>
                <a:gd name="T2" fmla="*/ 64 w 188"/>
                <a:gd name="T3" fmla="*/ 188 h 197"/>
                <a:gd name="T4" fmla="*/ 143 w 188"/>
                <a:gd name="T5" fmla="*/ 164 h 197"/>
                <a:gd name="T6" fmla="*/ 132 w 188"/>
                <a:gd name="T7" fmla="*/ 163 h 197"/>
                <a:gd name="T8" fmla="*/ 176 w 188"/>
                <a:gd name="T9" fmla="*/ 98 h 197"/>
                <a:gd name="T10" fmla="*/ 188 w 188"/>
                <a:gd name="T11" fmla="*/ 0 h 197"/>
                <a:gd name="T12" fmla="*/ 125 w 188"/>
                <a:gd name="T13" fmla="*/ 38 h 197"/>
                <a:gd name="T14" fmla="*/ 24 w 188"/>
                <a:gd name="T15" fmla="*/ 80 h 197"/>
                <a:gd name="T16" fmla="*/ 1 w 188"/>
                <a:gd name="T17" fmla="*/ 179 h 197"/>
                <a:gd name="T18" fmla="*/ 39 w 188"/>
                <a:gd name="T19" fmla="*/ 125 h 197"/>
                <a:gd name="T20" fmla="*/ 84 w 188"/>
                <a:gd name="T21" fmla="*/ 107 h 197"/>
                <a:gd name="T22" fmla="*/ 42 w 188"/>
                <a:gd name="T23" fmla="*/ 135 h 197"/>
                <a:gd name="T24" fmla="*/ 4 w 188"/>
                <a:gd name="T25" fmla="*/ 1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97">
                  <a:moveTo>
                    <a:pt x="4" y="191"/>
                  </a:moveTo>
                  <a:cubicBezTo>
                    <a:pt x="4" y="191"/>
                    <a:pt x="28" y="181"/>
                    <a:pt x="64" y="188"/>
                  </a:cubicBezTo>
                  <a:cubicBezTo>
                    <a:pt x="115" y="197"/>
                    <a:pt x="143" y="164"/>
                    <a:pt x="143" y="164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2" y="163"/>
                    <a:pt x="164" y="145"/>
                    <a:pt x="176" y="98"/>
                  </a:cubicBezTo>
                  <a:cubicBezTo>
                    <a:pt x="188" y="52"/>
                    <a:pt x="188" y="0"/>
                    <a:pt x="188" y="0"/>
                  </a:cubicBezTo>
                  <a:cubicBezTo>
                    <a:pt x="188" y="0"/>
                    <a:pt x="174" y="37"/>
                    <a:pt x="125" y="38"/>
                  </a:cubicBezTo>
                  <a:cubicBezTo>
                    <a:pt x="77" y="39"/>
                    <a:pt x="47" y="31"/>
                    <a:pt x="24" y="80"/>
                  </a:cubicBezTo>
                  <a:cubicBezTo>
                    <a:pt x="0" y="129"/>
                    <a:pt x="1" y="179"/>
                    <a:pt x="1" y="179"/>
                  </a:cubicBezTo>
                  <a:cubicBezTo>
                    <a:pt x="1" y="179"/>
                    <a:pt x="24" y="136"/>
                    <a:pt x="39" y="125"/>
                  </a:cubicBezTo>
                  <a:cubicBezTo>
                    <a:pt x="54" y="115"/>
                    <a:pt x="84" y="107"/>
                    <a:pt x="84" y="107"/>
                  </a:cubicBezTo>
                  <a:cubicBezTo>
                    <a:pt x="84" y="107"/>
                    <a:pt x="64" y="111"/>
                    <a:pt x="42" y="135"/>
                  </a:cubicBezTo>
                  <a:cubicBezTo>
                    <a:pt x="20" y="159"/>
                    <a:pt x="4" y="191"/>
                    <a:pt x="4" y="1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65A8D93A-2D2B-4BB4-93AD-44C72F05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221" y="2638487"/>
              <a:ext cx="1150546" cy="1016578"/>
            </a:xfrm>
            <a:custGeom>
              <a:avLst/>
              <a:gdLst>
                <a:gd name="T0" fmla="*/ 44 w 370"/>
                <a:gd name="T1" fmla="*/ 0 h 327"/>
                <a:gd name="T2" fmla="*/ 121 w 370"/>
                <a:gd name="T3" fmla="*/ 276 h 327"/>
                <a:gd name="T4" fmla="*/ 189 w 370"/>
                <a:gd name="T5" fmla="*/ 304 h 327"/>
                <a:gd name="T6" fmla="*/ 178 w 370"/>
                <a:gd name="T7" fmla="*/ 311 h 327"/>
                <a:gd name="T8" fmla="*/ 160 w 370"/>
                <a:gd name="T9" fmla="*/ 318 h 327"/>
                <a:gd name="T10" fmla="*/ 257 w 370"/>
                <a:gd name="T11" fmla="*/ 315 h 327"/>
                <a:gd name="T12" fmla="*/ 356 w 370"/>
                <a:gd name="T13" fmla="*/ 277 h 327"/>
                <a:gd name="T14" fmla="*/ 258 w 370"/>
                <a:gd name="T15" fmla="*/ 252 h 327"/>
                <a:gd name="T16" fmla="*/ 163 w 370"/>
                <a:gd name="T17" fmla="*/ 190 h 327"/>
                <a:gd name="T18" fmla="*/ 274 w 370"/>
                <a:gd name="T19" fmla="*/ 241 h 327"/>
                <a:gd name="T20" fmla="*/ 370 w 370"/>
                <a:gd name="T21" fmla="*/ 252 h 327"/>
                <a:gd name="T22" fmla="*/ 357 w 370"/>
                <a:gd name="T23" fmla="*/ 242 h 327"/>
                <a:gd name="T24" fmla="*/ 335 w 370"/>
                <a:gd name="T25" fmla="*/ 212 h 327"/>
                <a:gd name="T26" fmla="*/ 289 w 370"/>
                <a:gd name="T27" fmla="*/ 116 h 327"/>
                <a:gd name="T28" fmla="*/ 197 w 370"/>
                <a:gd name="T29" fmla="*/ 62 h 327"/>
                <a:gd name="T30" fmla="*/ 207 w 370"/>
                <a:gd name="T31" fmla="*/ 75 h 327"/>
                <a:gd name="T32" fmla="*/ 124 w 370"/>
                <a:gd name="T33" fmla="*/ 70 h 327"/>
                <a:gd name="T34" fmla="*/ 44 w 370"/>
                <a:gd name="T3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0" h="327">
                  <a:moveTo>
                    <a:pt x="44" y="0"/>
                  </a:moveTo>
                  <a:cubicBezTo>
                    <a:pt x="44" y="0"/>
                    <a:pt x="0" y="194"/>
                    <a:pt x="121" y="276"/>
                  </a:cubicBezTo>
                  <a:cubicBezTo>
                    <a:pt x="143" y="291"/>
                    <a:pt x="166" y="299"/>
                    <a:pt x="189" y="304"/>
                  </a:cubicBezTo>
                  <a:cubicBezTo>
                    <a:pt x="185" y="307"/>
                    <a:pt x="182" y="310"/>
                    <a:pt x="178" y="311"/>
                  </a:cubicBezTo>
                  <a:cubicBezTo>
                    <a:pt x="167" y="316"/>
                    <a:pt x="160" y="318"/>
                    <a:pt x="160" y="318"/>
                  </a:cubicBezTo>
                  <a:cubicBezTo>
                    <a:pt x="160" y="318"/>
                    <a:pt x="204" y="327"/>
                    <a:pt x="257" y="315"/>
                  </a:cubicBezTo>
                  <a:cubicBezTo>
                    <a:pt x="309" y="303"/>
                    <a:pt x="356" y="277"/>
                    <a:pt x="356" y="277"/>
                  </a:cubicBezTo>
                  <a:cubicBezTo>
                    <a:pt x="356" y="277"/>
                    <a:pt x="308" y="271"/>
                    <a:pt x="258" y="252"/>
                  </a:cubicBezTo>
                  <a:cubicBezTo>
                    <a:pt x="209" y="232"/>
                    <a:pt x="163" y="190"/>
                    <a:pt x="163" y="190"/>
                  </a:cubicBezTo>
                  <a:cubicBezTo>
                    <a:pt x="163" y="190"/>
                    <a:pt x="225" y="229"/>
                    <a:pt x="274" y="241"/>
                  </a:cubicBezTo>
                  <a:cubicBezTo>
                    <a:pt x="322" y="254"/>
                    <a:pt x="370" y="252"/>
                    <a:pt x="370" y="252"/>
                  </a:cubicBezTo>
                  <a:cubicBezTo>
                    <a:pt x="357" y="242"/>
                    <a:pt x="357" y="242"/>
                    <a:pt x="357" y="242"/>
                  </a:cubicBezTo>
                  <a:cubicBezTo>
                    <a:pt x="350" y="235"/>
                    <a:pt x="342" y="226"/>
                    <a:pt x="335" y="212"/>
                  </a:cubicBezTo>
                  <a:cubicBezTo>
                    <a:pt x="321" y="186"/>
                    <a:pt x="310" y="140"/>
                    <a:pt x="289" y="116"/>
                  </a:cubicBezTo>
                  <a:cubicBezTo>
                    <a:pt x="261" y="84"/>
                    <a:pt x="229" y="70"/>
                    <a:pt x="197" y="62"/>
                  </a:cubicBezTo>
                  <a:cubicBezTo>
                    <a:pt x="201" y="66"/>
                    <a:pt x="204" y="70"/>
                    <a:pt x="207" y="75"/>
                  </a:cubicBezTo>
                  <a:cubicBezTo>
                    <a:pt x="178" y="71"/>
                    <a:pt x="149" y="74"/>
                    <a:pt x="124" y="70"/>
                  </a:cubicBezTo>
                  <a:cubicBezTo>
                    <a:pt x="60" y="60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8B863C3-3265-4E16-B85F-28F0A0701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281" y="2107870"/>
              <a:ext cx="531930" cy="661958"/>
            </a:xfrm>
            <a:custGeom>
              <a:avLst/>
              <a:gdLst>
                <a:gd name="T0" fmla="*/ 135 w 171"/>
                <a:gd name="T1" fmla="*/ 213 h 213"/>
                <a:gd name="T2" fmla="*/ 102 w 171"/>
                <a:gd name="T3" fmla="*/ 198 h 213"/>
                <a:gd name="T4" fmla="*/ 19 w 171"/>
                <a:gd name="T5" fmla="*/ 135 h 213"/>
                <a:gd name="T6" fmla="*/ 31 w 171"/>
                <a:gd name="T7" fmla="*/ 0 h 213"/>
                <a:gd name="T8" fmla="*/ 68 w 171"/>
                <a:gd name="T9" fmla="*/ 47 h 213"/>
                <a:gd name="T10" fmla="*/ 138 w 171"/>
                <a:gd name="T11" fmla="*/ 89 h 213"/>
                <a:gd name="T12" fmla="*/ 144 w 171"/>
                <a:gd name="T13" fmla="*/ 207 h 213"/>
                <a:gd name="T14" fmla="*/ 113 w 171"/>
                <a:gd name="T15" fmla="*/ 143 h 213"/>
                <a:gd name="T16" fmla="*/ 72 w 171"/>
                <a:gd name="T17" fmla="*/ 115 h 213"/>
                <a:gd name="T18" fmla="*/ 118 w 171"/>
                <a:gd name="T19" fmla="*/ 162 h 213"/>
                <a:gd name="T20" fmla="*/ 135 w 171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13">
                  <a:moveTo>
                    <a:pt x="135" y="213"/>
                  </a:moveTo>
                  <a:cubicBezTo>
                    <a:pt x="135" y="213"/>
                    <a:pt x="124" y="207"/>
                    <a:pt x="102" y="198"/>
                  </a:cubicBezTo>
                  <a:cubicBezTo>
                    <a:pt x="80" y="189"/>
                    <a:pt x="34" y="178"/>
                    <a:pt x="19" y="135"/>
                  </a:cubicBezTo>
                  <a:cubicBezTo>
                    <a:pt x="0" y="80"/>
                    <a:pt x="31" y="0"/>
                    <a:pt x="31" y="0"/>
                  </a:cubicBezTo>
                  <a:cubicBezTo>
                    <a:pt x="31" y="0"/>
                    <a:pt x="35" y="33"/>
                    <a:pt x="68" y="47"/>
                  </a:cubicBezTo>
                  <a:cubicBezTo>
                    <a:pt x="101" y="60"/>
                    <a:pt x="112" y="58"/>
                    <a:pt x="138" y="89"/>
                  </a:cubicBezTo>
                  <a:cubicBezTo>
                    <a:pt x="171" y="128"/>
                    <a:pt x="144" y="207"/>
                    <a:pt x="144" y="207"/>
                  </a:cubicBezTo>
                  <a:cubicBezTo>
                    <a:pt x="144" y="207"/>
                    <a:pt x="134" y="165"/>
                    <a:pt x="113" y="143"/>
                  </a:cubicBezTo>
                  <a:cubicBezTo>
                    <a:pt x="92" y="120"/>
                    <a:pt x="72" y="115"/>
                    <a:pt x="72" y="115"/>
                  </a:cubicBezTo>
                  <a:cubicBezTo>
                    <a:pt x="72" y="115"/>
                    <a:pt x="104" y="129"/>
                    <a:pt x="118" y="162"/>
                  </a:cubicBezTo>
                  <a:cubicBezTo>
                    <a:pt x="133" y="194"/>
                    <a:pt x="135" y="213"/>
                    <a:pt x="135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554211B8-4A9E-4E17-AFCC-E70E79A46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778" y="3689214"/>
              <a:ext cx="915446" cy="612048"/>
            </a:xfrm>
            <a:custGeom>
              <a:avLst/>
              <a:gdLst>
                <a:gd name="T0" fmla="*/ 289 w 294"/>
                <a:gd name="T1" fmla="*/ 154 h 197"/>
                <a:gd name="T2" fmla="*/ 240 w 294"/>
                <a:gd name="T3" fmla="*/ 164 h 197"/>
                <a:gd name="T4" fmla="*/ 97 w 294"/>
                <a:gd name="T5" fmla="*/ 162 h 197"/>
                <a:gd name="T6" fmla="*/ 0 w 294"/>
                <a:gd name="T7" fmla="*/ 2 h 197"/>
                <a:gd name="T8" fmla="*/ 79 w 294"/>
                <a:gd name="T9" fmla="*/ 24 h 197"/>
                <a:gd name="T10" fmla="*/ 192 w 294"/>
                <a:gd name="T11" fmla="*/ 14 h 197"/>
                <a:gd name="T12" fmla="*/ 294 w 294"/>
                <a:gd name="T13" fmla="*/ 140 h 197"/>
                <a:gd name="T14" fmla="*/ 207 w 294"/>
                <a:gd name="T15" fmla="*/ 93 h 197"/>
                <a:gd name="T16" fmla="*/ 138 w 294"/>
                <a:gd name="T17" fmla="*/ 96 h 197"/>
                <a:gd name="T18" fmla="*/ 229 w 294"/>
                <a:gd name="T19" fmla="*/ 110 h 197"/>
                <a:gd name="T20" fmla="*/ 289 w 294"/>
                <a:gd name="T21" fmla="*/ 15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97">
                  <a:moveTo>
                    <a:pt x="289" y="154"/>
                  </a:moveTo>
                  <a:cubicBezTo>
                    <a:pt x="289" y="154"/>
                    <a:pt x="272" y="156"/>
                    <a:pt x="240" y="164"/>
                  </a:cubicBezTo>
                  <a:cubicBezTo>
                    <a:pt x="208" y="173"/>
                    <a:pt x="149" y="197"/>
                    <a:pt x="97" y="162"/>
                  </a:cubicBezTo>
                  <a:cubicBezTo>
                    <a:pt x="30" y="116"/>
                    <a:pt x="0" y="2"/>
                    <a:pt x="0" y="2"/>
                  </a:cubicBezTo>
                  <a:cubicBezTo>
                    <a:pt x="0" y="2"/>
                    <a:pt x="31" y="35"/>
                    <a:pt x="79" y="24"/>
                  </a:cubicBezTo>
                  <a:cubicBezTo>
                    <a:pt x="127" y="12"/>
                    <a:pt x="137" y="0"/>
                    <a:pt x="192" y="14"/>
                  </a:cubicBezTo>
                  <a:cubicBezTo>
                    <a:pt x="259" y="30"/>
                    <a:pt x="294" y="140"/>
                    <a:pt x="294" y="140"/>
                  </a:cubicBezTo>
                  <a:cubicBezTo>
                    <a:pt x="294" y="140"/>
                    <a:pt x="249" y="102"/>
                    <a:pt x="207" y="93"/>
                  </a:cubicBezTo>
                  <a:cubicBezTo>
                    <a:pt x="166" y="85"/>
                    <a:pt x="138" y="96"/>
                    <a:pt x="138" y="96"/>
                  </a:cubicBezTo>
                  <a:cubicBezTo>
                    <a:pt x="138" y="96"/>
                    <a:pt x="187" y="86"/>
                    <a:pt x="229" y="110"/>
                  </a:cubicBezTo>
                  <a:cubicBezTo>
                    <a:pt x="271" y="134"/>
                    <a:pt x="289" y="154"/>
                    <a:pt x="289" y="1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2C879C8-4BF8-45C8-B85E-CFAC34968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3718" y="3636678"/>
              <a:ext cx="404530" cy="684286"/>
            </a:xfrm>
            <a:custGeom>
              <a:avLst/>
              <a:gdLst>
                <a:gd name="T0" fmla="*/ 91 w 130"/>
                <a:gd name="T1" fmla="*/ 53 h 220"/>
                <a:gd name="T2" fmla="*/ 92 w 130"/>
                <a:gd name="T3" fmla="*/ 69 h 220"/>
                <a:gd name="T4" fmla="*/ 80 w 130"/>
                <a:gd name="T5" fmla="*/ 53 h 220"/>
                <a:gd name="T6" fmla="*/ 71 w 130"/>
                <a:gd name="T7" fmla="*/ 0 h 220"/>
                <a:gd name="T8" fmla="*/ 12 w 130"/>
                <a:gd name="T9" fmla="*/ 66 h 220"/>
                <a:gd name="T10" fmla="*/ 7 w 130"/>
                <a:gd name="T11" fmla="*/ 121 h 220"/>
                <a:gd name="T12" fmla="*/ 0 w 130"/>
                <a:gd name="T13" fmla="*/ 115 h 220"/>
                <a:gd name="T14" fmla="*/ 35 w 130"/>
                <a:gd name="T15" fmla="*/ 173 h 220"/>
                <a:gd name="T16" fmla="*/ 71 w 130"/>
                <a:gd name="T17" fmla="*/ 220 h 220"/>
                <a:gd name="T18" fmla="*/ 72 w 130"/>
                <a:gd name="T19" fmla="*/ 219 h 220"/>
                <a:gd name="T20" fmla="*/ 82 w 130"/>
                <a:gd name="T21" fmla="*/ 187 h 220"/>
                <a:gd name="T22" fmla="*/ 70 w 130"/>
                <a:gd name="T23" fmla="*/ 107 h 220"/>
                <a:gd name="T24" fmla="*/ 93 w 130"/>
                <a:gd name="T25" fmla="*/ 164 h 220"/>
                <a:gd name="T26" fmla="*/ 91 w 130"/>
                <a:gd name="T27" fmla="*/ 205 h 220"/>
                <a:gd name="T28" fmla="*/ 119 w 130"/>
                <a:gd name="T29" fmla="*/ 158 h 220"/>
                <a:gd name="T30" fmla="*/ 120 w 130"/>
                <a:gd name="T31" fmla="*/ 152 h 220"/>
                <a:gd name="T32" fmla="*/ 91 w 130"/>
                <a:gd name="T33" fmla="*/ 5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20">
                  <a:moveTo>
                    <a:pt x="91" y="53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8" y="63"/>
                    <a:pt x="83" y="58"/>
                    <a:pt x="80" y="53"/>
                  </a:cubicBezTo>
                  <a:cubicBezTo>
                    <a:pt x="64" y="32"/>
                    <a:pt x="71" y="0"/>
                    <a:pt x="71" y="0"/>
                  </a:cubicBezTo>
                  <a:cubicBezTo>
                    <a:pt x="71" y="0"/>
                    <a:pt x="27" y="22"/>
                    <a:pt x="12" y="66"/>
                  </a:cubicBezTo>
                  <a:cubicBezTo>
                    <a:pt x="5" y="85"/>
                    <a:pt x="4" y="104"/>
                    <a:pt x="7" y="121"/>
                  </a:cubicBezTo>
                  <a:cubicBezTo>
                    <a:pt x="5" y="119"/>
                    <a:pt x="2" y="117"/>
                    <a:pt x="0" y="115"/>
                  </a:cubicBezTo>
                  <a:cubicBezTo>
                    <a:pt x="2" y="140"/>
                    <a:pt x="18" y="159"/>
                    <a:pt x="35" y="173"/>
                  </a:cubicBezTo>
                  <a:cubicBezTo>
                    <a:pt x="64" y="198"/>
                    <a:pt x="71" y="220"/>
                    <a:pt x="71" y="220"/>
                  </a:cubicBezTo>
                  <a:cubicBezTo>
                    <a:pt x="71" y="220"/>
                    <a:pt x="72" y="219"/>
                    <a:pt x="72" y="219"/>
                  </a:cubicBezTo>
                  <a:cubicBezTo>
                    <a:pt x="76" y="211"/>
                    <a:pt x="79" y="200"/>
                    <a:pt x="82" y="187"/>
                  </a:cubicBezTo>
                  <a:cubicBezTo>
                    <a:pt x="92" y="144"/>
                    <a:pt x="70" y="107"/>
                    <a:pt x="70" y="107"/>
                  </a:cubicBezTo>
                  <a:cubicBezTo>
                    <a:pt x="70" y="107"/>
                    <a:pt x="87" y="131"/>
                    <a:pt x="93" y="164"/>
                  </a:cubicBezTo>
                  <a:cubicBezTo>
                    <a:pt x="95" y="176"/>
                    <a:pt x="93" y="191"/>
                    <a:pt x="91" y="205"/>
                  </a:cubicBezTo>
                  <a:cubicBezTo>
                    <a:pt x="101" y="195"/>
                    <a:pt x="113" y="180"/>
                    <a:pt x="119" y="158"/>
                  </a:cubicBezTo>
                  <a:cubicBezTo>
                    <a:pt x="119" y="156"/>
                    <a:pt x="120" y="154"/>
                    <a:pt x="120" y="152"/>
                  </a:cubicBezTo>
                  <a:cubicBezTo>
                    <a:pt x="130" y="110"/>
                    <a:pt x="107" y="73"/>
                    <a:pt x="91" y="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9D7029C-1FFB-49E0-A680-78F8B733D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890" y="852251"/>
              <a:ext cx="266622" cy="484648"/>
            </a:xfrm>
            <a:custGeom>
              <a:avLst/>
              <a:gdLst>
                <a:gd name="T0" fmla="*/ 28 w 86"/>
                <a:gd name="T1" fmla="*/ 37 h 156"/>
                <a:gd name="T2" fmla="*/ 27 w 86"/>
                <a:gd name="T3" fmla="*/ 48 h 156"/>
                <a:gd name="T4" fmla="*/ 35 w 86"/>
                <a:gd name="T5" fmla="*/ 37 h 156"/>
                <a:gd name="T6" fmla="*/ 43 w 86"/>
                <a:gd name="T7" fmla="*/ 0 h 156"/>
                <a:gd name="T8" fmla="*/ 80 w 86"/>
                <a:gd name="T9" fmla="*/ 49 h 156"/>
                <a:gd name="T10" fmla="*/ 82 w 86"/>
                <a:gd name="T11" fmla="*/ 88 h 156"/>
                <a:gd name="T12" fmla="*/ 86 w 86"/>
                <a:gd name="T13" fmla="*/ 84 h 156"/>
                <a:gd name="T14" fmla="*/ 61 w 86"/>
                <a:gd name="T15" fmla="*/ 124 h 156"/>
                <a:gd name="T16" fmla="*/ 35 w 86"/>
                <a:gd name="T17" fmla="*/ 156 h 156"/>
                <a:gd name="T18" fmla="*/ 35 w 86"/>
                <a:gd name="T19" fmla="*/ 156 h 156"/>
                <a:gd name="T20" fmla="*/ 29 w 86"/>
                <a:gd name="T21" fmla="*/ 133 h 156"/>
                <a:gd name="T22" fmla="*/ 40 w 86"/>
                <a:gd name="T23" fmla="*/ 76 h 156"/>
                <a:gd name="T24" fmla="*/ 23 w 86"/>
                <a:gd name="T25" fmla="*/ 115 h 156"/>
                <a:gd name="T26" fmla="*/ 23 w 86"/>
                <a:gd name="T27" fmla="*/ 145 h 156"/>
                <a:gd name="T28" fmla="*/ 6 w 86"/>
                <a:gd name="T29" fmla="*/ 111 h 156"/>
                <a:gd name="T30" fmla="*/ 5 w 86"/>
                <a:gd name="T31" fmla="*/ 106 h 156"/>
                <a:gd name="T32" fmla="*/ 28 w 86"/>
                <a:gd name="T33" fmla="*/ 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28" y="37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0" y="44"/>
                    <a:pt x="33" y="40"/>
                    <a:pt x="35" y="37"/>
                  </a:cubicBezTo>
                  <a:cubicBezTo>
                    <a:pt x="47" y="23"/>
                    <a:pt x="43" y="0"/>
                    <a:pt x="43" y="0"/>
                  </a:cubicBezTo>
                  <a:cubicBezTo>
                    <a:pt x="43" y="0"/>
                    <a:pt x="71" y="17"/>
                    <a:pt x="80" y="49"/>
                  </a:cubicBezTo>
                  <a:cubicBezTo>
                    <a:pt x="84" y="63"/>
                    <a:pt x="84" y="76"/>
                    <a:pt x="82" y="88"/>
                  </a:cubicBezTo>
                  <a:cubicBezTo>
                    <a:pt x="83" y="87"/>
                    <a:pt x="85" y="85"/>
                    <a:pt x="86" y="84"/>
                  </a:cubicBezTo>
                  <a:cubicBezTo>
                    <a:pt x="84" y="101"/>
                    <a:pt x="73" y="114"/>
                    <a:pt x="61" y="124"/>
                  </a:cubicBezTo>
                  <a:cubicBezTo>
                    <a:pt x="41" y="141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3" y="150"/>
                    <a:pt x="31" y="142"/>
                    <a:pt x="29" y="133"/>
                  </a:cubicBezTo>
                  <a:cubicBezTo>
                    <a:pt x="24" y="102"/>
                    <a:pt x="40" y="76"/>
                    <a:pt x="40" y="76"/>
                  </a:cubicBezTo>
                  <a:cubicBezTo>
                    <a:pt x="40" y="76"/>
                    <a:pt x="28" y="93"/>
                    <a:pt x="23" y="115"/>
                  </a:cubicBezTo>
                  <a:cubicBezTo>
                    <a:pt x="21" y="124"/>
                    <a:pt x="22" y="135"/>
                    <a:pt x="23" y="145"/>
                  </a:cubicBezTo>
                  <a:cubicBezTo>
                    <a:pt x="16" y="138"/>
                    <a:pt x="9" y="126"/>
                    <a:pt x="6" y="111"/>
                  </a:cubicBezTo>
                  <a:cubicBezTo>
                    <a:pt x="5" y="109"/>
                    <a:pt x="5" y="108"/>
                    <a:pt x="5" y="106"/>
                  </a:cubicBezTo>
                  <a:cubicBezTo>
                    <a:pt x="0" y="76"/>
                    <a:pt x="17" y="51"/>
                    <a:pt x="28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9688FEC9-A194-4496-AEAF-036A7DC57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8780" y="2353477"/>
              <a:ext cx="392709" cy="751270"/>
            </a:xfrm>
            <a:custGeom>
              <a:avLst/>
              <a:gdLst>
                <a:gd name="T0" fmla="*/ 44 w 126"/>
                <a:gd name="T1" fmla="*/ 57 h 242"/>
                <a:gd name="T2" fmla="*/ 41 w 126"/>
                <a:gd name="T3" fmla="*/ 74 h 242"/>
                <a:gd name="T4" fmla="*/ 55 w 126"/>
                <a:gd name="T5" fmla="*/ 58 h 242"/>
                <a:gd name="T6" fmla="*/ 69 w 126"/>
                <a:gd name="T7" fmla="*/ 0 h 242"/>
                <a:gd name="T8" fmla="*/ 120 w 126"/>
                <a:gd name="T9" fmla="*/ 75 h 242"/>
                <a:gd name="T10" fmla="*/ 120 w 126"/>
                <a:gd name="T11" fmla="*/ 135 h 242"/>
                <a:gd name="T12" fmla="*/ 126 w 126"/>
                <a:gd name="T13" fmla="*/ 130 h 242"/>
                <a:gd name="T14" fmla="*/ 87 w 126"/>
                <a:gd name="T15" fmla="*/ 192 h 242"/>
                <a:gd name="T16" fmla="*/ 46 w 126"/>
                <a:gd name="T17" fmla="*/ 242 h 242"/>
                <a:gd name="T18" fmla="*/ 45 w 126"/>
                <a:gd name="T19" fmla="*/ 241 h 242"/>
                <a:gd name="T20" fmla="*/ 39 w 126"/>
                <a:gd name="T21" fmla="*/ 206 h 242"/>
                <a:gd name="T22" fmla="*/ 59 w 126"/>
                <a:gd name="T23" fmla="*/ 117 h 242"/>
                <a:gd name="T24" fmla="*/ 31 w 126"/>
                <a:gd name="T25" fmla="*/ 179 h 242"/>
                <a:gd name="T26" fmla="*/ 28 w 126"/>
                <a:gd name="T27" fmla="*/ 225 h 242"/>
                <a:gd name="T28" fmla="*/ 6 w 126"/>
                <a:gd name="T29" fmla="*/ 172 h 242"/>
                <a:gd name="T30" fmla="*/ 5 w 126"/>
                <a:gd name="T31" fmla="*/ 165 h 242"/>
                <a:gd name="T32" fmla="*/ 44 w 126"/>
                <a:gd name="T33" fmla="*/ 5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42">
                  <a:moveTo>
                    <a:pt x="44" y="57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7" y="68"/>
                    <a:pt x="51" y="62"/>
                    <a:pt x="55" y="58"/>
                  </a:cubicBezTo>
                  <a:cubicBezTo>
                    <a:pt x="73" y="36"/>
                    <a:pt x="69" y="0"/>
                    <a:pt x="69" y="0"/>
                  </a:cubicBezTo>
                  <a:cubicBezTo>
                    <a:pt x="69" y="0"/>
                    <a:pt x="110" y="26"/>
                    <a:pt x="120" y="75"/>
                  </a:cubicBezTo>
                  <a:cubicBezTo>
                    <a:pt x="125" y="97"/>
                    <a:pt x="124" y="117"/>
                    <a:pt x="120" y="135"/>
                  </a:cubicBezTo>
                  <a:cubicBezTo>
                    <a:pt x="122" y="134"/>
                    <a:pt x="124" y="132"/>
                    <a:pt x="126" y="130"/>
                  </a:cubicBezTo>
                  <a:cubicBezTo>
                    <a:pt x="122" y="157"/>
                    <a:pt x="104" y="177"/>
                    <a:pt x="87" y="192"/>
                  </a:cubicBezTo>
                  <a:cubicBezTo>
                    <a:pt x="55" y="218"/>
                    <a:pt x="46" y="242"/>
                    <a:pt x="46" y="242"/>
                  </a:cubicBezTo>
                  <a:cubicBezTo>
                    <a:pt x="46" y="242"/>
                    <a:pt x="45" y="241"/>
                    <a:pt x="45" y="241"/>
                  </a:cubicBezTo>
                  <a:cubicBezTo>
                    <a:pt x="42" y="232"/>
                    <a:pt x="40" y="220"/>
                    <a:pt x="39" y="206"/>
                  </a:cubicBezTo>
                  <a:cubicBezTo>
                    <a:pt x="33" y="158"/>
                    <a:pt x="59" y="117"/>
                    <a:pt x="59" y="117"/>
                  </a:cubicBezTo>
                  <a:cubicBezTo>
                    <a:pt x="59" y="117"/>
                    <a:pt x="39" y="144"/>
                    <a:pt x="31" y="179"/>
                  </a:cubicBezTo>
                  <a:cubicBezTo>
                    <a:pt x="27" y="192"/>
                    <a:pt x="27" y="209"/>
                    <a:pt x="28" y="225"/>
                  </a:cubicBezTo>
                  <a:cubicBezTo>
                    <a:pt x="19" y="213"/>
                    <a:pt x="10" y="196"/>
                    <a:pt x="6" y="172"/>
                  </a:cubicBezTo>
                  <a:cubicBezTo>
                    <a:pt x="5" y="169"/>
                    <a:pt x="5" y="167"/>
                    <a:pt x="5" y="165"/>
                  </a:cubicBezTo>
                  <a:cubicBezTo>
                    <a:pt x="0" y="118"/>
                    <a:pt x="27" y="78"/>
                    <a:pt x="44" y="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126880A-D765-4C0D-A21E-D01B2470B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6247" y="3707602"/>
              <a:ext cx="484648" cy="640943"/>
            </a:xfrm>
            <a:custGeom>
              <a:avLst/>
              <a:gdLst>
                <a:gd name="T0" fmla="*/ 86 w 156"/>
                <a:gd name="T1" fmla="*/ 41 h 206"/>
                <a:gd name="T2" fmla="*/ 77 w 156"/>
                <a:gd name="T3" fmla="*/ 56 h 206"/>
                <a:gd name="T4" fmla="*/ 95 w 156"/>
                <a:gd name="T5" fmla="*/ 46 h 206"/>
                <a:gd name="T6" fmla="*/ 131 w 156"/>
                <a:gd name="T7" fmla="*/ 0 h 206"/>
                <a:gd name="T8" fmla="*/ 146 w 156"/>
                <a:gd name="T9" fmla="*/ 87 h 206"/>
                <a:gd name="T10" fmla="*/ 122 w 156"/>
                <a:gd name="T11" fmla="*/ 141 h 206"/>
                <a:gd name="T12" fmla="*/ 130 w 156"/>
                <a:gd name="T13" fmla="*/ 138 h 206"/>
                <a:gd name="T14" fmla="*/ 70 w 156"/>
                <a:gd name="T15" fmla="*/ 178 h 206"/>
                <a:gd name="T16" fmla="*/ 14 w 156"/>
                <a:gd name="T17" fmla="*/ 206 h 206"/>
                <a:gd name="T18" fmla="*/ 14 w 156"/>
                <a:gd name="T19" fmla="*/ 205 h 206"/>
                <a:gd name="T20" fmla="*/ 22 w 156"/>
                <a:gd name="T21" fmla="*/ 171 h 206"/>
                <a:gd name="T22" fmla="*/ 75 w 156"/>
                <a:gd name="T23" fmla="*/ 101 h 206"/>
                <a:gd name="T24" fmla="*/ 26 w 156"/>
                <a:gd name="T25" fmla="*/ 144 h 206"/>
                <a:gd name="T26" fmla="*/ 5 w 156"/>
                <a:gd name="T27" fmla="*/ 184 h 206"/>
                <a:gd name="T28" fmla="*/ 6 w 156"/>
                <a:gd name="T29" fmla="*/ 128 h 206"/>
                <a:gd name="T30" fmla="*/ 8 w 156"/>
                <a:gd name="T31" fmla="*/ 122 h 206"/>
                <a:gd name="T32" fmla="*/ 86 w 156"/>
                <a:gd name="T33" fmla="*/ 4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06">
                  <a:moveTo>
                    <a:pt x="86" y="41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84" y="52"/>
                    <a:pt x="90" y="49"/>
                    <a:pt x="95" y="46"/>
                  </a:cubicBezTo>
                  <a:cubicBezTo>
                    <a:pt x="120" y="34"/>
                    <a:pt x="131" y="0"/>
                    <a:pt x="131" y="0"/>
                  </a:cubicBezTo>
                  <a:cubicBezTo>
                    <a:pt x="131" y="0"/>
                    <a:pt x="156" y="40"/>
                    <a:pt x="146" y="87"/>
                  </a:cubicBezTo>
                  <a:cubicBezTo>
                    <a:pt x="142" y="108"/>
                    <a:pt x="133" y="126"/>
                    <a:pt x="122" y="141"/>
                  </a:cubicBezTo>
                  <a:cubicBezTo>
                    <a:pt x="124" y="140"/>
                    <a:pt x="127" y="139"/>
                    <a:pt x="130" y="138"/>
                  </a:cubicBezTo>
                  <a:cubicBezTo>
                    <a:pt x="115" y="160"/>
                    <a:pt x="91" y="171"/>
                    <a:pt x="70" y="178"/>
                  </a:cubicBezTo>
                  <a:cubicBezTo>
                    <a:pt x="32" y="189"/>
                    <a:pt x="14" y="206"/>
                    <a:pt x="14" y="206"/>
                  </a:cubicBezTo>
                  <a:cubicBezTo>
                    <a:pt x="14" y="206"/>
                    <a:pt x="14" y="205"/>
                    <a:pt x="14" y="205"/>
                  </a:cubicBezTo>
                  <a:cubicBezTo>
                    <a:pt x="15" y="196"/>
                    <a:pt x="18" y="184"/>
                    <a:pt x="22" y="171"/>
                  </a:cubicBezTo>
                  <a:cubicBezTo>
                    <a:pt x="36" y="126"/>
                    <a:pt x="75" y="101"/>
                    <a:pt x="75" y="101"/>
                  </a:cubicBezTo>
                  <a:cubicBezTo>
                    <a:pt x="75" y="101"/>
                    <a:pt x="47" y="116"/>
                    <a:pt x="26" y="144"/>
                  </a:cubicBezTo>
                  <a:cubicBezTo>
                    <a:pt x="18" y="155"/>
                    <a:pt x="11" y="169"/>
                    <a:pt x="5" y="184"/>
                  </a:cubicBezTo>
                  <a:cubicBezTo>
                    <a:pt x="2" y="170"/>
                    <a:pt x="0" y="151"/>
                    <a:pt x="6" y="128"/>
                  </a:cubicBezTo>
                  <a:cubicBezTo>
                    <a:pt x="7" y="126"/>
                    <a:pt x="8" y="124"/>
                    <a:pt x="8" y="122"/>
                  </a:cubicBezTo>
                  <a:cubicBezTo>
                    <a:pt x="23" y="78"/>
                    <a:pt x="62" y="53"/>
                    <a:pt x="86" y="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66F20E7-F6A6-4B34-B207-8E4BF411F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2235" y="2604339"/>
              <a:ext cx="363814" cy="470200"/>
            </a:xfrm>
            <a:custGeom>
              <a:avLst/>
              <a:gdLst>
                <a:gd name="T0" fmla="*/ 61 w 117"/>
                <a:gd name="T1" fmla="*/ 29 h 151"/>
                <a:gd name="T2" fmla="*/ 55 w 117"/>
                <a:gd name="T3" fmla="*/ 40 h 151"/>
                <a:gd name="T4" fmla="*/ 69 w 117"/>
                <a:gd name="T5" fmla="*/ 33 h 151"/>
                <a:gd name="T6" fmla="*/ 95 w 117"/>
                <a:gd name="T7" fmla="*/ 0 h 151"/>
                <a:gd name="T8" fmla="*/ 111 w 117"/>
                <a:gd name="T9" fmla="*/ 67 h 151"/>
                <a:gd name="T10" fmla="*/ 95 w 117"/>
                <a:gd name="T11" fmla="*/ 107 h 151"/>
                <a:gd name="T12" fmla="*/ 101 w 117"/>
                <a:gd name="T13" fmla="*/ 105 h 151"/>
                <a:gd name="T14" fmla="*/ 56 w 117"/>
                <a:gd name="T15" fmla="*/ 132 h 151"/>
                <a:gd name="T16" fmla="*/ 14 w 117"/>
                <a:gd name="T17" fmla="*/ 151 h 151"/>
                <a:gd name="T18" fmla="*/ 13 w 117"/>
                <a:gd name="T19" fmla="*/ 150 h 151"/>
                <a:gd name="T20" fmla="*/ 18 w 117"/>
                <a:gd name="T21" fmla="*/ 125 h 151"/>
                <a:gd name="T22" fmla="*/ 56 w 117"/>
                <a:gd name="T23" fmla="*/ 74 h 151"/>
                <a:gd name="T24" fmla="*/ 20 w 117"/>
                <a:gd name="T25" fmla="*/ 104 h 151"/>
                <a:gd name="T26" fmla="*/ 6 w 117"/>
                <a:gd name="T27" fmla="*/ 134 h 151"/>
                <a:gd name="T28" fmla="*/ 4 w 117"/>
                <a:gd name="T29" fmla="*/ 91 h 151"/>
                <a:gd name="T30" fmla="*/ 5 w 117"/>
                <a:gd name="T31" fmla="*/ 87 h 151"/>
                <a:gd name="T32" fmla="*/ 61 w 117"/>
                <a:gd name="T33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51">
                  <a:moveTo>
                    <a:pt x="61" y="29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60" y="37"/>
                    <a:pt x="65" y="35"/>
                    <a:pt x="69" y="33"/>
                  </a:cubicBezTo>
                  <a:cubicBezTo>
                    <a:pt x="88" y="25"/>
                    <a:pt x="95" y="0"/>
                    <a:pt x="95" y="0"/>
                  </a:cubicBezTo>
                  <a:cubicBezTo>
                    <a:pt x="95" y="0"/>
                    <a:pt x="117" y="32"/>
                    <a:pt x="111" y="67"/>
                  </a:cubicBezTo>
                  <a:cubicBezTo>
                    <a:pt x="109" y="83"/>
                    <a:pt x="103" y="96"/>
                    <a:pt x="95" y="107"/>
                  </a:cubicBezTo>
                  <a:cubicBezTo>
                    <a:pt x="97" y="106"/>
                    <a:pt x="99" y="106"/>
                    <a:pt x="101" y="105"/>
                  </a:cubicBezTo>
                  <a:cubicBezTo>
                    <a:pt x="91" y="122"/>
                    <a:pt x="73" y="129"/>
                    <a:pt x="56" y="132"/>
                  </a:cubicBezTo>
                  <a:cubicBezTo>
                    <a:pt x="27" y="139"/>
                    <a:pt x="14" y="151"/>
                    <a:pt x="14" y="151"/>
                  </a:cubicBezTo>
                  <a:cubicBezTo>
                    <a:pt x="14" y="151"/>
                    <a:pt x="14" y="151"/>
                    <a:pt x="13" y="150"/>
                  </a:cubicBezTo>
                  <a:cubicBezTo>
                    <a:pt x="14" y="143"/>
                    <a:pt x="16" y="135"/>
                    <a:pt x="18" y="125"/>
                  </a:cubicBezTo>
                  <a:cubicBezTo>
                    <a:pt x="27" y="92"/>
                    <a:pt x="56" y="74"/>
                    <a:pt x="56" y="74"/>
                  </a:cubicBezTo>
                  <a:cubicBezTo>
                    <a:pt x="56" y="74"/>
                    <a:pt x="35" y="84"/>
                    <a:pt x="20" y="104"/>
                  </a:cubicBezTo>
                  <a:cubicBezTo>
                    <a:pt x="14" y="112"/>
                    <a:pt x="9" y="123"/>
                    <a:pt x="6" y="134"/>
                  </a:cubicBezTo>
                  <a:cubicBezTo>
                    <a:pt x="3" y="123"/>
                    <a:pt x="0" y="108"/>
                    <a:pt x="4" y="91"/>
                  </a:cubicBezTo>
                  <a:cubicBezTo>
                    <a:pt x="4" y="89"/>
                    <a:pt x="5" y="88"/>
                    <a:pt x="5" y="87"/>
                  </a:cubicBezTo>
                  <a:cubicBezTo>
                    <a:pt x="14" y="54"/>
                    <a:pt x="44" y="37"/>
                    <a:pt x="61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4516" y="1222852"/>
            <a:ext cx="2395595" cy="3131096"/>
            <a:chOff x="8139354" y="1630469"/>
            <a:chExt cx="3194126" cy="4174795"/>
          </a:xfrm>
        </p:grpSpPr>
        <p:sp>
          <p:nvSpPr>
            <p:cNvPr id="22" name="矩形 21"/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  <a:endParaRPr lang="zh-CN" alt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The title text preset</a:t>
              </a:r>
              <a:endParaRPr lang="zh-CN" alt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6"/>
                  </a:solidFill>
                  <a:cs typeface="+mn-ea"/>
                  <a:sym typeface="+mn-lt"/>
                </a:rPr>
                <a:t>The title text preset</a:t>
              </a:r>
              <a:endParaRPr lang="zh-CN" altLang="en-US" sz="16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43890" y="1222852"/>
            <a:ext cx="2407009" cy="3131096"/>
            <a:chOff x="858520" y="1630469"/>
            <a:chExt cx="3209345" cy="4174795"/>
          </a:xfrm>
        </p:grpSpPr>
        <p:sp>
          <p:nvSpPr>
            <p:cNvPr id="7" name="矩形 6"/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The title text preset</a:t>
              </a:r>
              <a:endParaRPr lang="zh-CN" alt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  <a:cs typeface="+mn-ea"/>
                  <a:sym typeface="+mn-lt"/>
                </a:rPr>
                <a:t>The title text preset</a:t>
              </a:r>
              <a:endParaRPr lang="zh-CN" altLang="en-US" sz="16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/>
              <p:cNvSpPr>
                <a:spLocks/>
              </p:cNvSpPr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6" name="Title 1"/>
          <p:cNvSpPr txBox="1">
            <a:spLocks/>
          </p:cNvSpPr>
          <p:nvPr/>
        </p:nvSpPr>
        <p:spPr>
          <a:xfrm>
            <a:off x="611559" y="175643"/>
            <a:ext cx="320509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428C4FBC-57DF-49F9-B7C6-8B7FA6F713F7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244CEDF7-C2D0-49DF-B478-6864A128E676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DA7044B-853D-447A-9F6D-B9C19CCE4585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17497" y="688450"/>
            <a:ext cx="3618402" cy="3618402"/>
            <a:chOff x="3683732" y="1016732"/>
            <a:chExt cx="4824536" cy="4824536"/>
          </a:xfrm>
        </p:grpSpPr>
        <p:sp>
          <p:nvSpPr>
            <p:cNvPr id="17" name="直角三角形 16"/>
            <p:cNvSpPr/>
            <p:nvPr/>
          </p:nvSpPr>
          <p:spPr bwMode="auto">
            <a:xfrm flipH="1">
              <a:off x="3683732" y="1880828"/>
              <a:ext cx="3060340" cy="900100"/>
            </a:xfrm>
            <a:prstGeom prst="rtTriangl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直角三角形 17"/>
            <p:cNvSpPr/>
            <p:nvPr/>
          </p:nvSpPr>
          <p:spPr bwMode="auto">
            <a:xfrm rot="5400000" flipH="1">
              <a:off x="5663952" y="2096852"/>
              <a:ext cx="3060340" cy="900100"/>
            </a:xfrm>
            <a:prstGeom prst="rtTriangl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直角三角形 18"/>
            <p:cNvSpPr/>
            <p:nvPr/>
          </p:nvSpPr>
          <p:spPr bwMode="auto">
            <a:xfrm rot="10800000" flipH="1">
              <a:off x="5447928" y="4077072"/>
              <a:ext cx="3060340" cy="900100"/>
            </a:xfrm>
            <a:prstGeom prst="rtTriangl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直角三角形 19"/>
            <p:cNvSpPr/>
            <p:nvPr/>
          </p:nvSpPr>
          <p:spPr bwMode="auto">
            <a:xfrm rot="16200000" flipH="1">
              <a:off x="3467707" y="3861048"/>
              <a:ext cx="3060340" cy="900100"/>
            </a:xfrm>
            <a:prstGeom prst="rtTriangl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 noChangeAspect="1"/>
            </p:cNvSpPr>
            <p:nvPr/>
          </p:nvSpPr>
          <p:spPr bwMode="auto">
            <a:xfrm>
              <a:off x="5821444" y="2996951"/>
              <a:ext cx="549110" cy="864098"/>
            </a:xfrm>
            <a:custGeom>
              <a:avLst/>
              <a:gdLst>
                <a:gd name="connsiteX0" fmla="*/ 175847 w 210842"/>
                <a:gd name="connsiteY0" fmla="*/ 180300 h 331788"/>
                <a:gd name="connsiteX1" fmla="*/ 177686 w 210842"/>
                <a:gd name="connsiteY1" fmla="*/ 180300 h 331788"/>
                <a:gd name="connsiteX2" fmla="*/ 177281 w 210842"/>
                <a:gd name="connsiteY2" fmla="*/ 181354 h 331788"/>
                <a:gd name="connsiteX3" fmla="*/ 175847 w 210842"/>
                <a:gd name="connsiteY3" fmla="*/ 182053 h 331788"/>
                <a:gd name="connsiteX4" fmla="*/ 176997 w 210842"/>
                <a:gd name="connsiteY4" fmla="*/ 149225 h 331788"/>
                <a:gd name="connsiteX5" fmla="*/ 181031 w 210842"/>
                <a:gd name="connsiteY5" fmla="*/ 149225 h 331788"/>
                <a:gd name="connsiteX6" fmla="*/ 203065 w 210842"/>
                <a:gd name="connsiteY6" fmla="*/ 164762 h 331788"/>
                <a:gd name="connsiteX7" fmla="*/ 181031 w 210842"/>
                <a:gd name="connsiteY7" fmla="*/ 180300 h 331788"/>
                <a:gd name="connsiteX8" fmla="*/ 180383 w 210842"/>
                <a:gd name="connsiteY8" fmla="*/ 180300 h 331788"/>
                <a:gd name="connsiteX9" fmla="*/ 177686 w 210842"/>
                <a:gd name="connsiteY9" fmla="*/ 180300 h 331788"/>
                <a:gd name="connsiteX10" fmla="*/ 180680 w 210842"/>
                <a:gd name="connsiteY10" fmla="*/ 172499 h 331788"/>
                <a:gd name="connsiteX11" fmla="*/ 97756 w 210842"/>
                <a:gd name="connsiteY11" fmla="*/ 149225 h 331788"/>
                <a:gd name="connsiteX12" fmla="*/ 114341 w 210842"/>
                <a:gd name="connsiteY12" fmla="*/ 149225 h 331788"/>
                <a:gd name="connsiteX13" fmla="*/ 121742 w 210842"/>
                <a:gd name="connsiteY13" fmla="*/ 149225 h 331788"/>
                <a:gd name="connsiteX14" fmla="*/ 122577 w 210842"/>
                <a:gd name="connsiteY14" fmla="*/ 158009 h 331788"/>
                <a:gd name="connsiteX15" fmla="*/ 123710 w 210842"/>
                <a:gd name="connsiteY15" fmla="*/ 169923 h 331788"/>
                <a:gd name="connsiteX16" fmla="*/ 110762 w 210842"/>
                <a:gd name="connsiteY16" fmla="*/ 185379 h 331788"/>
                <a:gd name="connsiteX17" fmla="*/ 95225 w 210842"/>
                <a:gd name="connsiteY17" fmla="*/ 169923 h 331788"/>
                <a:gd name="connsiteX18" fmla="*/ 33273 w 210842"/>
                <a:gd name="connsiteY18" fmla="*/ 149225 h 331788"/>
                <a:gd name="connsiteX19" fmla="*/ 65676 w 210842"/>
                <a:gd name="connsiteY19" fmla="*/ 149225 h 331788"/>
                <a:gd name="connsiteX20" fmla="*/ 67478 w 210842"/>
                <a:gd name="connsiteY20" fmla="*/ 149225 h 331788"/>
                <a:gd name="connsiteX21" fmla="*/ 77777 w 210842"/>
                <a:gd name="connsiteY21" fmla="*/ 149225 h 331788"/>
                <a:gd name="connsiteX22" fmla="*/ 77746 w 210842"/>
                <a:gd name="connsiteY22" fmla="*/ 149798 h 331788"/>
                <a:gd name="connsiteX23" fmla="*/ 75804 w 210842"/>
                <a:gd name="connsiteY23" fmla="*/ 195682 h 331788"/>
                <a:gd name="connsiteX24" fmla="*/ 91341 w 210842"/>
                <a:gd name="connsiteY24" fmla="*/ 209850 h 331788"/>
                <a:gd name="connsiteX25" fmla="*/ 110762 w 210842"/>
                <a:gd name="connsiteY25" fmla="*/ 205986 h 331788"/>
                <a:gd name="connsiteX26" fmla="*/ 132774 w 210842"/>
                <a:gd name="connsiteY26" fmla="*/ 208562 h 331788"/>
                <a:gd name="connsiteX27" fmla="*/ 144426 w 210842"/>
                <a:gd name="connsiteY27" fmla="*/ 199546 h 331788"/>
                <a:gd name="connsiteX28" fmla="*/ 144426 w 210842"/>
                <a:gd name="connsiteY28" fmla="*/ 161873 h 331788"/>
                <a:gd name="connsiteX29" fmla="*/ 143531 w 210842"/>
                <a:gd name="connsiteY29" fmla="*/ 149225 h 331788"/>
                <a:gd name="connsiteX30" fmla="*/ 152712 w 210842"/>
                <a:gd name="connsiteY30" fmla="*/ 149225 h 331788"/>
                <a:gd name="connsiteX31" fmla="*/ 156079 w 210842"/>
                <a:gd name="connsiteY31" fmla="*/ 173787 h 331788"/>
                <a:gd name="connsiteX32" fmla="*/ 167732 w 210842"/>
                <a:gd name="connsiteY32" fmla="*/ 185379 h 331788"/>
                <a:gd name="connsiteX33" fmla="*/ 169027 w 210842"/>
                <a:gd name="connsiteY33" fmla="*/ 185379 h 331788"/>
                <a:gd name="connsiteX34" fmla="*/ 175847 w 210842"/>
                <a:gd name="connsiteY34" fmla="*/ 182053 h 331788"/>
                <a:gd name="connsiteX35" fmla="*/ 175847 w 210842"/>
                <a:gd name="connsiteY35" fmla="*/ 296829 h 331788"/>
                <a:gd name="connsiteX36" fmla="*/ 210842 w 210842"/>
                <a:gd name="connsiteY36" fmla="*/ 296829 h 331788"/>
                <a:gd name="connsiteX37" fmla="*/ 210842 w 210842"/>
                <a:gd name="connsiteY37" fmla="*/ 331788 h 331788"/>
                <a:gd name="connsiteX38" fmla="*/ 6054 w 210842"/>
                <a:gd name="connsiteY38" fmla="*/ 331788 h 331788"/>
                <a:gd name="connsiteX39" fmla="*/ 6054 w 210842"/>
                <a:gd name="connsiteY39" fmla="*/ 296829 h 331788"/>
                <a:gd name="connsiteX40" fmla="*/ 44938 w 210842"/>
                <a:gd name="connsiteY40" fmla="*/ 296829 h 331788"/>
                <a:gd name="connsiteX41" fmla="*/ 44938 w 210842"/>
                <a:gd name="connsiteY41" fmla="*/ 180300 h 331788"/>
                <a:gd name="connsiteX42" fmla="*/ 33273 w 210842"/>
                <a:gd name="connsiteY42" fmla="*/ 180300 h 331788"/>
                <a:gd name="connsiteX43" fmla="*/ 12535 w 210842"/>
                <a:gd name="connsiteY43" fmla="*/ 164762 h 331788"/>
                <a:gd name="connsiteX44" fmla="*/ 33273 w 210842"/>
                <a:gd name="connsiteY44" fmla="*/ 149225 h 331788"/>
                <a:gd name="connsiteX45" fmla="*/ 114647 w 210842"/>
                <a:gd name="connsiteY45" fmla="*/ 74613 h 331788"/>
                <a:gd name="connsiteX46" fmla="*/ 131479 w 210842"/>
                <a:gd name="connsiteY46" fmla="*/ 78477 h 331788"/>
                <a:gd name="connsiteX47" fmla="*/ 139247 w 210842"/>
                <a:gd name="connsiteY47" fmla="*/ 81053 h 331788"/>
                <a:gd name="connsiteX48" fmla="*/ 149606 w 210842"/>
                <a:gd name="connsiteY48" fmla="*/ 87493 h 331788"/>
                <a:gd name="connsiteX49" fmla="*/ 172426 w 210842"/>
                <a:gd name="connsiteY49" fmla="*/ 120336 h 331788"/>
                <a:gd name="connsiteX50" fmla="*/ 176997 w 210842"/>
                <a:gd name="connsiteY50" fmla="*/ 149225 h 331788"/>
                <a:gd name="connsiteX51" fmla="*/ 152712 w 210842"/>
                <a:gd name="connsiteY51" fmla="*/ 149225 h 331788"/>
                <a:gd name="connsiteX52" fmla="*/ 151224 w 210842"/>
                <a:gd name="connsiteY52" fmla="*/ 138367 h 331788"/>
                <a:gd name="connsiteX53" fmla="*/ 140542 w 210842"/>
                <a:gd name="connsiteY53" fmla="*/ 114540 h 331788"/>
                <a:gd name="connsiteX54" fmla="*/ 142606 w 210842"/>
                <a:gd name="connsiteY54" fmla="*/ 136154 h 331788"/>
                <a:gd name="connsiteX55" fmla="*/ 143531 w 210842"/>
                <a:gd name="connsiteY55" fmla="*/ 149225 h 331788"/>
                <a:gd name="connsiteX56" fmla="*/ 142955 w 210842"/>
                <a:gd name="connsiteY56" fmla="*/ 149225 h 331788"/>
                <a:gd name="connsiteX57" fmla="*/ 121742 w 210842"/>
                <a:gd name="connsiteY57" fmla="*/ 149225 h 331788"/>
                <a:gd name="connsiteX58" fmla="*/ 119886 w 210842"/>
                <a:gd name="connsiteY58" fmla="*/ 129714 h 331788"/>
                <a:gd name="connsiteX59" fmla="*/ 114647 w 210842"/>
                <a:gd name="connsiteY59" fmla="*/ 74613 h 331788"/>
                <a:gd name="connsiteX60" fmla="*/ 106878 w 210842"/>
                <a:gd name="connsiteY60" fmla="*/ 74613 h 331788"/>
                <a:gd name="connsiteX61" fmla="*/ 101962 w 210842"/>
                <a:gd name="connsiteY61" fmla="*/ 114822 h 331788"/>
                <a:gd name="connsiteX62" fmla="*/ 97756 w 210842"/>
                <a:gd name="connsiteY62" fmla="*/ 149225 h 331788"/>
                <a:gd name="connsiteX63" fmla="*/ 93839 w 210842"/>
                <a:gd name="connsiteY63" fmla="*/ 149225 h 331788"/>
                <a:gd name="connsiteX64" fmla="*/ 80095 w 210842"/>
                <a:gd name="connsiteY64" fmla="*/ 149225 h 331788"/>
                <a:gd name="connsiteX65" fmla="*/ 77777 w 210842"/>
                <a:gd name="connsiteY65" fmla="*/ 149225 h 331788"/>
                <a:gd name="connsiteX66" fmla="*/ 79688 w 210842"/>
                <a:gd name="connsiteY66" fmla="*/ 114540 h 331788"/>
                <a:gd name="connsiteX67" fmla="*/ 75804 w 210842"/>
                <a:gd name="connsiteY67" fmla="*/ 118404 h 331788"/>
                <a:gd name="connsiteX68" fmla="*/ 73214 w 210842"/>
                <a:gd name="connsiteY68" fmla="*/ 123556 h 331788"/>
                <a:gd name="connsiteX69" fmla="*/ 43434 w 210842"/>
                <a:gd name="connsiteY69" fmla="*/ 142875 h 331788"/>
                <a:gd name="connsiteX70" fmla="*/ 39550 w 210842"/>
                <a:gd name="connsiteY70" fmla="*/ 142875 h 331788"/>
                <a:gd name="connsiteX71" fmla="*/ 4591 w 210842"/>
                <a:gd name="connsiteY71" fmla="*/ 123556 h 331788"/>
                <a:gd name="connsiteX72" fmla="*/ 3296 w 210842"/>
                <a:gd name="connsiteY72" fmla="*/ 106812 h 331788"/>
                <a:gd name="connsiteX73" fmla="*/ 21423 w 210842"/>
                <a:gd name="connsiteY73" fmla="*/ 105524 h 331788"/>
                <a:gd name="connsiteX74" fmla="*/ 43434 w 210842"/>
                <a:gd name="connsiteY74" fmla="*/ 118404 h 331788"/>
                <a:gd name="connsiteX75" fmla="*/ 52498 w 210842"/>
                <a:gd name="connsiteY75" fmla="*/ 109388 h 331788"/>
                <a:gd name="connsiteX76" fmla="*/ 55087 w 210842"/>
                <a:gd name="connsiteY76" fmla="*/ 104236 h 331788"/>
                <a:gd name="connsiteX77" fmla="*/ 78393 w 210842"/>
                <a:gd name="connsiteY77" fmla="*/ 81053 h 331788"/>
                <a:gd name="connsiteX78" fmla="*/ 95225 w 210842"/>
                <a:gd name="connsiteY78" fmla="*/ 75901 h 331788"/>
                <a:gd name="connsiteX79" fmla="*/ 106878 w 210842"/>
                <a:gd name="connsiteY79" fmla="*/ 74613 h 331788"/>
                <a:gd name="connsiteX80" fmla="*/ 110036 w 210842"/>
                <a:gd name="connsiteY80" fmla="*/ 0 h 331788"/>
                <a:gd name="connsiteX81" fmla="*/ 145755 w 210842"/>
                <a:gd name="connsiteY81" fmla="*/ 34925 h 331788"/>
                <a:gd name="connsiteX82" fmla="*/ 110036 w 210842"/>
                <a:gd name="connsiteY82" fmla="*/ 69850 h 331788"/>
                <a:gd name="connsiteX83" fmla="*/ 74317 w 210842"/>
                <a:gd name="connsiteY83" fmla="*/ 34925 h 331788"/>
                <a:gd name="connsiteX84" fmla="*/ 110036 w 210842"/>
                <a:gd name="connsiteY8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0842" h="331788">
                  <a:moveTo>
                    <a:pt x="175847" y="180300"/>
                  </a:moveTo>
                  <a:lnTo>
                    <a:pt x="177686" y="180300"/>
                  </a:lnTo>
                  <a:lnTo>
                    <a:pt x="177281" y="181354"/>
                  </a:lnTo>
                  <a:lnTo>
                    <a:pt x="175847" y="182053"/>
                  </a:lnTo>
                  <a:close/>
                  <a:moveTo>
                    <a:pt x="176997" y="149225"/>
                  </a:moveTo>
                  <a:lnTo>
                    <a:pt x="181031" y="149225"/>
                  </a:lnTo>
                  <a:cubicBezTo>
                    <a:pt x="193992" y="149225"/>
                    <a:pt x="203065" y="155699"/>
                    <a:pt x="203065" y="164762"/>
                  </a:cubicBezTo>
                  <a:cubicBezTo>
                    <a:pt x="203065" y="173826"/>
                    <a:pt x="193992" y="180300"/>
                    <a:pt x="181031" y="180300"/>
                  </a:cubicBezTo>
                  <a:cubicBezTo>
                    <a:pt x="181031" y="180300"/>
                    <a:pt x="181031" y="180300"/>
                    <a:pt x="180383" y="180300"/>
                  </a:cubicBezTo>
                  <a:lnTo>
                    <a:pt x="177686" y="180300"/>
                  </a:lnTo>
                  <a:lnTo>
                    <a:pt x="180680" y="172499"/>
                  </a:lnTo>
                  <a:close/>
                  <a:moveTo>
                    <a:pt x="97756" y="149225"/>
                  </a:moveTo>
                  <a:lnTo>
                    <a:pt x="114341" y="149225"/>
                  </a:lnTo>
                  <a:lnTo>
                    <a:pt x="121742" y="149225"/>
                  </a:lnTo>
                  <a:lnTo>
                    <a:pt x="122577" y="158009"/>
                  </a:lnTo>
                  <a:cubicBezTo>
                    <a:pt x="123710" y="169923"/>
                    <a:pt x="123710" y="169923"/>
                    <a:pt x="123710" y="169923"/>
                  </a:cubicBezTo>
                  <a:cubicBezTo>
                    <a:pt x="110762" y="185379"/>
                    <a:pt x="110762" y="185379"/>
                    <a:pt x="110762" y="185379"/>
                  </a:cubicBezTo>
                  <a:cubicBezTo>
                    <a:pt x="95225" y="169923"/>
                    <a:pt x="95225" y="169923"/>
                    <a:pt x="95225" y="169923"/>
                  </a:cubicBezTo>
                  <a:close/>
                  <a:moveTo>
                    <a:pt x="33273" y="149225"/>
                  </a:moveTo>
                  <a:cubicBezTo>
                    <a:pt x="33273" y="149225"/>
                    <a:pt x="33273" y="149225"/>
                    <a:pt x="65676" y="149225"/>
                  </a:cubicBezTo>
                  <a:cubicBezTo>
                    <a:pt x="65676" y="149225"/>
                    <a:pt x="65676" y="149225"/>
                    <a:pt x="67478" y="149225"/>
                  </a:cubicBezTo>
                  <a:lnTo>
                    <a:pt x="77777" y="149225"/>
                  </a:lnTo>
                  <a:lnTo>
                    <a:pt x="77746" y="149798"/>
                  </a:lnTo>
                  <a:cubicBezTo>
                    <a:pt x="77098" y="164449"/>
                    <a:pt x="76451" y="180871"/>
                    <a:pt x="75804" y="195682"/>
                  </a:cubicBezTo>
                  <a:cubicBezTo>
                    <a:pt x="75804" y="204698"/>
                    <a:pt x="82277" y="209850"/>
                    <a:pt x="91341" y="209850"/>
                  </a:cubicBezTo>
                  <a:cubicBezTo>
                    <a:pt x="97815" y="211138"/>
                    <a:pt x="105583" y="205986"/>
                    <a:pt x="110762" y="205986"/>
                  </a:cubicBezTo>
                  <a:cubicBezTo>
                    <a:pt x="118531" y="205986"/>
                    <a:pt x="127594" y="209850"/>
                    <a:pt x="132774" y="208562"/>
                  </a:cubicBezTo>
                  <a:cubicBezTo>
                    <a:pt x="140542" y="208562"/>
                    <a:pt x="144426" y="203410"/>
                    <a:pt x="144426" y="199546"/>
                  </a:cubicBezTo>
                  <a:cubicBezTo>
                    <a:pt x="145721" y="194395"/>
                    <a:pt x="145398" y="178939"/>
                    <a:pt x="144426" y="161873"/>
                  </a:cubicBezTo>
                  <a:lnTo>
                    <a:pt x="143531" y="149225"/>
                  </a:lnTo>
                  <a:lnTo>
                    <a:pt x="152712" y="149225"/>
                  </a:lnTo>
                  <a:lnTo>
                    <a:pt x="156079" y="173787"/>
                  </a:lnTo>
                  <a:cubicBezTo>
                    <a:pt x="156079" y="180227"/>
                    <a:pt x="161259" y="185379"/>
                    <a:pt x="167732" y="185379"/>
                  </a:cubicBezTo>
                  <a:cubicBezTo>
                    <a:pt x="169027" y="185379"/>
                    <a:pt x="169027" y="185379"/>
                    <a:pt x="169027" y="185379"/>
                  </a:cubicBezTo>
                  <a:lnTo>
                    <a:pt x="175847" y="182053"/>
                  </a:lnTo>
                  <a:lnTo>
                    <a:pt x="175847" y="296829"/>
                  </a:lnTo>
                  <a:cubicBezTo>
                    <a:pt x="175847" y="296829"/>
                    <a:pt x="175847" y="296829"/>
                    <a:pt x="210842" y="296829"/>
                  </a:cubicBezTo>
                  <a:cubicBezTo>
                    <a:pt x="210842" y="296829"/>
                    <a:pt x="210842" y="296829"/>
                    <a:pt x="210842" y="331788"/>
                  </a:cubicBezTo>
                  <a:cubicBezTo>
                    <a:pt x="210842" y="331788"/>
                    <a:pt x="210842" y="331788"/>
                    <a:pt x="6054" y="331788"/>
                  </a:cubicBezTo>
                  <a:cubicBezTo>
                    <a:pt x="6054" y="331788"/>
                    <a:pt x="6054" y="331788"/>
                    <a:pt x="6054" y="296829"/>
                  </a:cubicBezTo>
                  <a:cubicBezTo>
                    <a:pt x="6054" y="296829"/>
                    <a:pt x="6054" y="296829"/>
                    <a:pt x="44938" y="296829"/>
                  </a:cubicBezTo>
                  <a:cubicBezTo>
                    <a:pt x="44938" y="296829"/>
                    <a:pt x="44938" y="296829"/>
                    <a:pt x="44938" y="180300"/>
                  </a:cubicBezTo>
                  <a:cubicBezTo>
                    <a:pt x="44938" y="180300"/>
                    <a:pt x="44938" y="180300"/>
                    <a:pt x="33273" y="180300"/>
                  </a:cubicBezTo>
                  <a:cubicBezTo>
                    <a:pt x="21608" y="180300"/>
                    <a:pt x="12535" y="173826"/>
                    <a:pt x="12535" y="164762"/>
                  </a:cubicBezTo>
                  <a:cubicBezTo>
                    <a:pt x="12535" y="155699"/>
                    <a:pt x="21608" y="149225"/>
                    <a:pt x="33273" y="149225"/>
                  </a:cubicBezTo>
                  <a:close/>
                  <a:moveTo>
                    <a:pt x="114647" y="74613"/>
                  </a:moveTo>
                  <a:cubicBezTo>
                    <a:pt x="121121" y="75901"/>
                    <a:pt x="126300" y="75901"/>
                    <a:pt x="131479" y="78477"/>
                  </a:cubicBezTo>
                  <a:cubicBezTo>
                    <a:pt x="134068" y="78477"/>
                    <a:pt x="136658" y="79765"/>
                    <a:pt x="139247" y="81053"/>
                  </a:cubicBezTo>
                  <a:cubicBezTo>
                    <a:pt x="143132" y="82341"/>
                    <a:pt x="145721" y="84917"/>
                    <a:pt x="149606" y="87493"/>
                  </a:cubicBezTo>
                  <a:cubicBezTo>
                    <a:pt x="159316" y="95221"/>
                    <a:pt x="167085" y="106168"/>
                    <a:pt x="172426" y="120336"/>
                  </a:cubicBezTo>
                  <a:lnTo>
                    <a:pt x="176997" y="149225"/>
                  </a:lnTo>
                  <a:lnTo>
                    <a:pt x="152712" y="149225"/>
                  </a:lnTo>
                  <a:lnTo>
                    <a:pt x="151224" y="138367"/>
                  </a:lnTo>
                  <a:cubicBezTo>
                    <a:pt x="148635" y="128386"/>
                    <a:pt x="145074" y="120336"/>
                    <a:pt x="140542" y="114540"/>
                  </a:cubicBezTo>
                  <a:cubicBezTo>
                    <a:pt x="141190" y="120336"/>
                    <a:pt x="141918" y="127903"/>
                    <a:pt x="142606" y="136154"/>
                  </a:cubicBezTo>
                  <a:lnTo>
                    <a:pt x="143531" y="149225"/>
                  </a:lnTo>
                  <a:lnTo>
                    <a:pt x="142955" y="149225"/>
                  </a:lnTo>
                  <a:lnTo>
                    <a:pt x="121742" y="149225"/>
                  </a:lnTo>
                  <a:lnTo>
                    <a:pt x="119886" y="129714"/>
                  </a:lnTo>
                  <a:cubicBezTo>
                    <a:pt x="118612" y="116311"/>
                    <a:pt x="116913" y="98440"/>
                    <a:pt x="114647" y="74613"/>
                  </a:cubicBezTo>
                  <a:close/>
                  <a:moveTo>
                    <a:pt x="106878" y="74613"/>
                  </a:moveTo>
                  <a:cubicBezTo>
                    <a:pt x="106878" y="74613"/>
                    <a:pt x="106878" y="74613"/>
                    <a:pt x="101962" y="114822"/>
                  </a:cubicBezTo>
                  <a:lnTo>
                    <a:pt x="97756" y="149225"/>
                  </a:lnTo>
                  <a:lnTo>
                    <a:pt x="93839" y="149225"/>
                  </a:lnTo>
                  <a:cubicBezTo>
                    <a:pt x="88206" y="149225"/>
                    <a:pt x="83700" y="149225"/>
                    <a:pt x="80095" y="149225"/>
                  </a:cubicBezTo>
                  <a:lnTo>
                    <a:pt x="77777" y="149225"/>
                  </a:lnTo>
                  <a:lnTo>
                    <a:pt x="79688" y="114540"/>
                  </a:lnTo>
                  <a:cubicBezTo>
                    <a:pt x="78393" y="115828"/>
                    <a:pt x="77098" y="117116"/>
                    <a:pt x="75804" y="118404"/>
                  </a:cubicBezTo>
                  <a:cubicBezTo>
                    <a:pt x="74509" y="120980"/>
                    <a:pt x="74509" y="122268"/>
                    <a:pt x="73214" y="123556"/>
                  </a:cubicBezTo>
                  <a:cubicBezTo>
                    <a:pt x="66740" y="131284"/>
                    <a:pt x="58971" y="142875"/>
                    <a:pt x="43434" y="142875"/>
                  </a:cubicBezTo>
                  <a:cubicBezTo>
                    <a:pt x="42139" y="142875"/>
                    <a:pt x="40845" y="142875"/>
                    <a:pt x="39550" y="142875"/>
                  </a:cubicBezTo>
                  <a:cubicBezTo>
                    <a:pt x="24013" y="140299"/>
                    <a:pt x="5886" y="126132"/>
                    <a:pt x="4591" y="123556"/>
                  </a:cubicBezTo>
                  <a:cubicBezTo>
                    <a:pt x="-588" y="119692"/>
                    <a:pt x="-1883" y="111964"/>
                    <a:pt x="3296" y="106812"/>
                  </a:cubicBezTo>
                  <a:cubicBezTo>
                    <a:pt x="7181" y="101660"/>
                    <a:pt x="14949" y="100372"/>
                    <a:pt x="21423" y="105524"/>
                  </a:cubicBezTo>
                  <a:cubicBezTo>
                    <a:pt x="27897" y="111964"/>
                    <a:pt x="38255" y="117116"/>
                    <a:pt x="43434" y="118404"/>
                  </a:cubicBezTo>
                  <a:cubicBezTo>
                    <a:pt x="44729" y="118404"/>
                    <a:pt x="48613" y="114540"/>
                    <a:pt x="52498" y="109388"/>
                  </a:cubicBezTo>
                  <a:cubicBezTo>
                    <a:pt x="53792" y="108100"/>
                    <a:pt x="53792" y="105524"/>
                    <a:pt x="55087" y="104236"/>
                  </a:cubicBezTo>
                  <a:cubicBezTo>
                    <a:pt x="60266" y="96508"/>
                    <a:pt x="68035" y="87493"/>
                    <a:pt x="78393" y="81053"/>
                  </a:cubicBezTo>
                  <a:cubicBezTo>
                    <a:pt x="84867" y="78477"/>
                    <a:pt x="90046" y="77189"/>
                    <a:pt x="95225" y="75901"/>
                  </a:cubicBezTo>
                  <a:cubicBezTo>
                    <a:pt x="99109" y="75901"/>
                    <a:pt x="102994" y="74613"/>
                    <a:pt x="106878" y="74613"/>
                  </a:cubicBezTo>
                  <a:close/>
                  <a:moveTo>
                    <a:pt x="110036" y="0"/>
                  </a:moveTo>
                  <a:cubicBezTo>
                    <a:pt x="129763" y="0"/>
                    <a:pt x="145755" y="15636"/>
                    <a:pt x="145755" y="34925"/>
                  </a:cubicBezTo>
                  <a:cubicBezTo>
                    <a:pt x="145755" y="54214"/>
                    <a:pt x="129763" y="69850"/>
                    <a:pt x="110036" y="69850"/>
                  </a:cubicBezTo>
                  <a:cubicBezTo>
                    <a:pt x="90309" y="69850"/>
                    <a:pt x="74317" y="54214"/>
                    <a:pt x="74317" y="34925"/>
                  </a:cubicBezTo>
                  <a:cubicBezTo>
                    <a:pt x="74317" y="15636"/>
                    <a:pt x="90309" y="0"/>
                    <a:pt x="11003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16038" y="2983705"/>
            <a:ext cx="2173194" cy="661253"/>
            <a:chOff x="8550308" y="1377323"/>
            <a:chExt cx="2897592" cy="881671"/>
          </a:xfrm>
        </p:grpSpPr>
        <p:sp>
          <p:nvSpPr>
            <p:cNvPr id="15" name="文本框 10"/>
            <p:cNvSpPr txBox="1"/>
            <p:nvPr/>
          </p:nvSpPr>
          <p:spPr>
            <a:xfrm>
              <a:off x="8550308" y="1377323"/>
              <a:ext cx="289759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550308" y="1654321"/>
              <a:ext cx="289759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20781" y="3793796"/>
            <a:ext cx="2186663" cy="661253"/>
            <a:chOff x="8566165" y="4519592"/>
            <a:chExt cx="2915550" cy="881671"/>
          </a:xfrm>
        </p:grpSpPr>
        <p:sp>
          <p:nvSpPr>
            <p:cNvPr id="13" name="文本框 12"/>
            <p:cNvSpPr txBox="1"/>
            <p:nvPr/>
          </p:nvSpPr>
          <p:spPr>
            <a:xfrm>
              <a:off x="8566165" y="4519592"/>
              <a:ext cx="29155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chemeClr val="accent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66165" y="4796590"/>
              <a:ext cx="2915550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96441" y="688450"/>
            <a:ext cx="2176511" cy="661253"/>
            <a:chOff x="710285" y="1452909"/>
            <a:chExt cx="2902014" cy="881671"/>
          </a:xfrm>
        </p:grpSpPr>
        <p:sp>
          <p:nvSpPr>
            <p:cNvPr id="11" name="文本框 14"/>
            <p:cNvSpPr txBox="1"/>
            <p:nvPr/>
          </p:nvSpPr>
          <p:spPr>
            <a:xfrm>
              <a:off x="710285" y="1452909"/>
              <a:ext cx="2902014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0285" y="1729907"/>
              <a:ext cx="2902014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4769" y="1680969"/>
            <a:ext cx="2141672" cy="661253"/>
            <a:chOff x="710285" y="4523007"/>
            <a:chExt cx="2855562" cy="881671"/>
          </a:xfrm>
        </p:grpSpPr>
        <p:sp>
          <p:nvSpPr>
            <p:cNvPr id="9" name="文本框 16"/>
            <p:cNvSpPr txBox="1"/>
            <p:nvPr/>
          </p:nvSpPr>
          <p:spPr>
            <a:xfrm>
              <a:off x="710285" y="4523007"/>
              <a:ext cx="285556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 dirty="0">
                  <a:solidFill>
                    <a:srgbClr val="0070C0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10285" y="4800005"/>
              <a:ext cx="285556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611560" y="175643"/>
            <a:ext cx="302433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9172B1A-21C3-47A2-A273-66AE2F0B2D64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2CACE08-88C5-4F43-B22D-D8745497A840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2007A59A-43AA-4C4E-8098-D156C3EF689E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8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02888" y="1025421"/>
            <a:ext cx="1842997" cy="672991"/>
            <a:chOff x="1518803" y="3430058"/>
            <a:chExt cx="2457329" cy="897321"/>
          </a:xfrm>
        </p:grpSpPr>
        <p:sp>
          <p:nvSpPr>
            <p:cNvPr id="66" name="文本框 42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 dirty="0">
                  <a:cs typeface="+mn-ea"/>
                  <a:sym typeface="+mn-lt"/>
                </a:rPr>
              </a:br>
              <a:r>
                <a:rPr lang="zh-CN" altLang="en-US" sz="105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 dirty="0">
                  <a:solidFill>
                    <a:srgbClr val="0070C0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98116" y="1026012"/>
            <a:ext cx="1842997" cy="672991"/>
            <a:chOff x="8268607" y="3017352"/>
            <a:chExt cx="2457329" cy="897321"/>
          </a:xfrm>
        </p:grpSpPr>
        <p:sp>
          <p:nvSpPr>
            <p:cNvPr id="64" name="文本框 45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2888" y="3424243"/>
            <a:ext cx="1842997" cy="672991"/>
            <a:chOff x="1518803" y="3430058"/>
            <a:chExt cx="2457329" cy="897321"/>
          </a:xfrm>
        </p:grpSpPr>
        <p:sp>
          <p:nvSpPr>
            <p:cNvPr id="62" name="文本框 4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98116" y="3424834"/>
            <a:ext cx="1842997" cy="672991"/>
            <a:chOff x="8268607" y="3017352"/>
            <a:chExt cx="2457329" cy="897321"/>
          </a:xfrm>
        </p:grpSpPr>
        <p:sp>
          <p:nvSpPr>
            <p:cNvPr id="60" name="文本框 53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 dirty="0">
                  <a:solidFill>
                    <a:srgbClr val="0070C0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2888" y="2224832"/>
            <a:ext cx="1842997" cy="672991"/>
            <a:chOff x="1518803" y="3430058"/>
            <a:chExt cx="2457329" cy="897321"/>
          </a:xfrm>
        </p:grpSpPr>
        <p:sp>
          <p:nvSpPr>
            <p:cNvPr id="58" name="文本框 61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 dirty="0">
                  <a:cs typeface="+mn-ea"/>
                  <a:sym typeface="+mn-lt"/>
                </a:rPr>
              </a:br>
              <a:r>
                <a:rPr lang="zh-CN" altLang="en-US" sz="105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>
                  <a:solidFill>
                    <a:schemeClr val="accent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98116" y="2225423"/>
            <a:ext cx="1842997" cy="672991"/>
            <a:chOff x="8268607" y="3017352"/>
            <a:chExt cx="2457329" cy="897321"/>
          </a:xfrm>
        </p:grpSpPr>
        <p:sp>
          <p:nvSpPr>
            <p:cNvPr id="56" name="文本框 64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 dirty="0">
                  <a:solidFill>
                    <a:srgbClr val="0070C0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46209" y="2795310"/>
            <a:ext cx="1682716" cy="3115925"/>
            <a:chOff x="4728280" y="3086099"/>
            <a:chExt cx="2722740" cy="5041769"/>
          </a:xfrm>
        </p:grpSpPr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4728280" y="4304167"/>
              <a:ext cx="2279567" cy="2019501"/>
            </a:xfrm>
            <a:custGeom>
              <a:avLst/>
              <a:gdLst>
                <a:gd name="T0" fmla="*/ 416 w 502"/>
                <a:gd name="T1" fmla="*/ 164 h 447"/>
                <a:gd name="T2" fmla="*/ 193 w 502"/>
                <a:gd name="T3" fmla="*/ 79 h 447"/>
                <a:gd name="T4" fmla="*/ 85 w 502"/>
                <a:gd name="T5" fmla="*/ 43 h 447"/>
                <a:gd name="T6" fmla="*/ 106 w 502"/>
                <a:gd name="T7" fmla="*/ 99 h 447"/>
                <a:gd name="T8" fmla="*/ 165 w 502"/>
                <a:gd name="T9" fmla="*/ 132 h 447"/>
                <a:gd name="T10" fmla="*/ 259 w 502"/>
                <a:gd name="T11" fmla="*/ 195 h 447"/>
                <a:gd name="T12" fmla="*/ 169 w 502"/>
                <a:gd name="T13" fmla="*/ 227 h 447"/>
                <a:gd name="T14" fmla="*/ 125 w 502"/>
                <a:gd name="T15" fmla="*/ 220 h 447"/>
                <a:gd name="T16" fmla="*/ 70 w 502"/>
                <a:gd name="T17" fmla="*/ 238 h 447"/>
                <a:gd name="T18" fmla="*/ 110 w 502"/>
                <a:gd name="T19" fmla="*/ 301 h 447"/>
                <a:gd name="T20" fmla="*/ 295 w 502"/>
                <a:gd name="T21" fmla="*/ 269 h 447"/>
                <a:gd name="T22" fmla="*/ 165 w 502"/>
                <a:gd name="T23" fmla="*/ 355 h 447"/>
                <a:gd name="T24" fmla="*/ 112 w 502"/>
                <a:gd name="T25" fmla="*/ 370 h 447"/>
                <a:gd name="T26" fmla="*/ 123 w 502"/>
                <a:gd name="T27" fmla="*/ 427 h 447"/>
                <a:gd name="T28" fmla="*/ 198 w 502"/>
                <a:gd name="T29" fmla="*/ 418 h 447"/>
                <a:gd name="T30" fmla="*/ 268 w 502"/>
                <a:gd name="T31" fmla="*/ 418 h 447"/>
                <a:gd name="T32" fmla="*/ 417 w 502"/>
                <a:gd name="T33" fmla="*/ 447 h 447"/>
                <a:gd name="T34" fmla="*/ 502 w 502"/>
                <a:gd name="T35" fmla="*/ 185 h 447"/>
                <a:gd name="T36" fmla="*/ 416 w 502"/>
                <a:gd name="T37" fmla="*/ 16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2" h="447">
                  <a:moveTo>
                    <a:pt x="416" y="164"/>
                  </a:moveTo>
                  <a:cubicBezTo>
                    <a:pt x="193" y="79"/>
                    <a:pt x="193" y="79"/>
                    <a:pt x="193" y="79"/>
                  </a:cubicBezTo>
                  <a:cubicBezTo>
                    <a:pt x="193" y="79"/>
                    <a:pt x="115" y="0"/>
                    <a:pt x="85" y="43"/>
                  </a:cubicBezTo>
                  <a:cubicBezTo>
                    <a:pt x="70" y="65"/>
                    <a:pt x="88" y="78"/>
                    <a:pt x="106" y="99"/>
                  </a:cubicBezTo>
                  <a:cubicBezTo>
                    <a:pt x="130" y="128"/>
                    <a:pt x="153" y="124"/>
                    <a:pt x="165" y="132"/>
                  </a:cubicBezTo>
                  <a:cubicBezTo>
                    <a:pt x="219" y="169"/>
                    <a:pt x="259" y="195"/>
                    <a:pt x="259" y="195"/>
                  </a:cubicBezTo>
                  <a:cubicBezTo>
                    <a:pt x="169" y="227"/>
                    <a:pt x="169" y="227"/>
                    <a:pt x="169" y="227"/>
                  </a:cubicBezTo>
                  <a:cubicBezTo>
                    <a:pt x="169" y="227"/>
                    <a:pt x="139" y="216"/>
                    <a:pt x="125" y="220"/>
                  </a:cubicBezTo>
                  <a:cubicBezTo>
                    <a:pt x="112" y="225"/>
                    <a:pt x="91" y="237"/>
                    <a:pt x="70" y="238"/>
                  </a:cubicBezTo>
                  <a:cubicBezTo>
                    <a:pt x="24" y="238"/>
                    <a:pt x="0" y="315"/>
                    <a:pt x="110" y="301"/>
                  </a:cubicBezTo>
                  <a:cubicBezTo>
                    <a:pt x="220" y="286"/>
                    <a:pt x="295" y="269"/>
                    <a:pt x="295" y="269"/>
                  </a:cubicBezTo>
                  <a:cubicBezTo>
                    <a:pt x="165" y="355"/>
                    <a:pt x="165" y="355"/>
                    <a:pt x="165" y="355"/>
                  </a:cubicBezTo>
                  <a:cubicBezTo>
                    <a:pt x="165" y="355"/>
                    <a:pt x="127" y="371"/>
                    <a:pt x="112" y="370"/>
                  </a:cubicBezTo>
                  <a:cubicBezTo>
                    <a:pt x="68" y="365"/>
                    <a:pt x="46" y="418"/>
                    <a:pt x="123" y="427"/>
                  </a:cubicBezTo>
                  <a:cubicBezTo>
                    <a:pt x="200" y="436"/>
                    <a:pt x="198" y="418"/>
                    <a:pt x="198" y="418"/>
                  </a:cubicBezTo>
                  <a:cubicBezTo>
                    <a:pt x="268" y="418"/>
                    <a:pt x="268" y="418"/>
                    <a:pt x="268" y="418"/>
                  </a:cubicBezTo>
                  <a:cubicBezTo>
                    <a:pt x="417" y="447"/>
                    <a:pt x="417" y="447"/>
                    <a:pt x="417" y="447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416" y="164"/>
                    <a:pt x="416" y="164"/>
                    <a:pt x="416" y="164"/>
                  </a:cubicBezTo>
                </a:path>
              </a:pathLst>
            </a:custGeom>
            <a:solidFill>
              <a:srgbClr val="FCDEB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5397023" y="3086099"/>
              <a:ext cx="1398524" cy="2852776"/>
            </a:xfrm>
            <a:custGeom>
              <a:avLst/>
              <a:gdLst>
                <a:gd name="T0" fmla="*/ 308 w 308"/>
                <a:gd name="T1" fmla="*/ 588 h 632"/>
                <a:gd name="T2" fmla="*/ 264 w 308"/>
                <a:gd name="T3" fmla="*/ 632 h 632"/>
                <a:gd name="T4" fmla="*/ 44 w 308"/>
                <a:gd name="T5" fmla="*/ 632 h 632"/>
                <a:gd name="T6" fmla="*/ 0 w 308"/>
                <a:gd name="T7" fmla="*/ 588 h 632"/>
                <a:gd name="T8" fmla="*/ 0 w 308"/>
                <a:gd name="T9" fmla="*/ 44 h 632"/>
                <a:gd name="T10" fmla="*/ 44 w 308"/>
                <a:gd name="T11" fmla="*/ 0 h 632"/>
                <a:gd name="T12" fmla="*/ 264 w 308"/>
                <a:gd name="T13" fmla="*/ 0 h 632"/>
                <a:gd name="T14" fmla="*/ 308 w 308"/>
                <a:gd name="T15" fmla="*/ 44 h 632"/>
                <a:gd name="T16" fmla="*/ 308 w 308"/>
                <a:gd name="T17" fmla="*/ 588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632">
                  <a:moveTo>
                    <a:pt x="308" y="588"/>
                  </a:moveTo>
                  <a:cubicBezTo>
                    <a:pt x="308" y="612"/>
                    <a:pt x="288" y="632"/>
                    <a:pt x="264" y="632"/>
                  </a:cubicBezTo>
                  <a:cubicBezTo>
                    <a:pt x="44" y="632"/>
                    <a:pt x="44" y="632"/>
                    <a:pt x="44" y="632"/>
                  </a:cubicBezTo>
                  <a:cubicBezTo>
                    <a:pt x="20" y="632"/>
                    <a:pt x="0" y="612"/>
                    <a:pt x="0" y="58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88" y="0"/>
                    <a:pt x="308" y="20"/>
                    <a:pt x="308" y="44"/>
                  </a:cubicBezTo>
                  <a:cubicBezTo>
                    <a:pt x="308" y="588"/>
                    <a:pt x="308" y="588"/>
                    <a:pt x="308" y="58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5285566" y="4824301"/>
              <a:ext cx="111457" cy="50422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24 w 24"/>
                <a:gd name="T5" fmla="*/ 11 h 11"/>
                <a:gd name="T6" fmla="*/ 24 w 24"/>
                <a:gd name="T7" fmla="*/ 11 h 11"/>
                <a:gd name="T8" fmla="*/ 0 w 2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6"/>
                    <a:pt x="17" y="9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8"/>
                    <a:pt x="9" y="6"/>
                    <a:pt x="0" y="0"/>
                  </a:cubicBezTo>
                </a:path>
              </a:pathLst>
            </a:custGeom>
            <a:solidFill>
              <a:srgbClr val="9D7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5285566" y="5294014"/>
              <a:ext cx="47767" cy="7963"/>
            </a:xfrm>
            <a:custGeom>
              <a:avLst/>
              <a:gdLst>
                <a:gd name="T0" fmla="*/ 10 w 10"/>
                <a:gd name="T1" fmla="*/ 0 h 2"/>
                <a:gd name="T2" fmla="*/ 2 w 10"/>
                <a:gd name="T3" fmla="*/ 1 h 2"/>
                <a:gd name="T4" fmla="*/ 0 w 10"/>
                <a:gd name="T5" fmla="*/ 2 h 2"/>
                <a:gd name="T6" fmla="*/ 0 w 10"/>
                <a:gd name="T7" fmla="*/ 2 h 2"/>
                <a:gd name="T8" fmla="*/ 2 w 10"/>
                <a:gd name="T9" fmla="*/ 1 h 2"/>
                <a:gd name="T10" fmla="*/ 10 w 10"/>
                <a:gd name="T11" fmla="*/ 0 h 2"/>
                <a:gd name="T12" fmla="*/ 10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9D7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5373139" y="5641654"/>
              <a:ext cx="23884" cy="0"/>
            </a:xfrm>
            <a:custGeom>
              <a:avLst/>
              <a:gdLst>
                <a:gd name="T0" fmla="*/ 5 w 5"/>
                <a:gd name="T1" fmla="*/ 0 w 5"/>
                <a:gd name="T2" fmla="*/ 5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C3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5333333" y="5904376"/>
              <a:ext cx="148610" cy="53075"/>
            </a:xfrm>
            <a:custGeom>
              <a:avLst/>
              <a:gdLst>
                <a:gd name="T0" fmla="*/ 33 w 33"/>
                <a:gd name="T1" fmla="*/ 0 h 12"/>
                <a:gd name="T2" fmla="*/ 32 w 33"/>
                <a:gd name="T3" fmla="*/ 0 h 12"/>
                <a:gd name="T4" fmla="*/ 0 w 33"/>
                <a:gd name="T5" fmla="*/ 12 h 12"/>
                <a:gd name="T6" fmla="*/ 0 w 33"/>
                <a:gd name="T7" fmla="*/ 12 h 12"/>
                <a:gd name="T8" fmla="*/ 32 w 33"/>
                <a:gd name="T9" fmla="*/ 1 h 12"/>
                <a:gd name="T10" fmla="*/ 33 w 33"/>
                <a:gd name="T11" fmla="*/ 0 h 12"/>
                <a:gd name="T12" fmla="*/ 33 w 3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5" y="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8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9D7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285570" y="4450125"/>
              <a:ext cx="1321565" cy="1578980"/>
              <a:chOff x="4778055" y="2602014"/>
              <a:chExt cx="1200159" cy="1433926"/>
            </a:xfrm>
            <a:solidFill>
              <a:srgbClr val="F6BD7E"/>
            </a:solidFill>
          </p:grpSpPr>
          <p:sp>
            <p:nvSpPr>
              <p:cNvPr id="53" name="任意多边形: 形状 52"/>
              <p:cNvSpPr>
                <a:spLocks/>
              </p:cNvSpPr>
              <p:nvPr/>
            </p:nvSpPr>
            <p:spPr bwMode="auto">
              <a:xfrm>
                <a:off x="4778055" y="2602014"/>
                <a:ext cx="101218" cy="385593"/>
              </a:xfrm>
              <a:custGeom>
                <a:avLst/>
                <a:gdLst>
                  <a:gd name="T0" fmla="*/ 0 w 24"/>
                  <a:gd name="T1" fmla="*/ 0 h 94"/>
                  <a:gd name="T2" fmla="*/ 0 w 24"/>
                  <a:gd name="T3" fmla="*/ 83 h 94"/>
                  <a:gd name="T4" fmla="*/ 24 w 24"/>
                  <a:gd name="T5" fmla="*/ 94 h 94"/>
                  <a:gd name="T6" fmla="*/ 24 w 24"/>
                  <a:gd name="T7" fmla="*/ 11 h 94"/>
                  <a:gd name="T8" fmla="*/ 0 w 2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4">
                    <a:moveTo>
                      <a:pt x="0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9" y="89"/>
                      <a:pt x="17" y="91"/>
                      <a:pt x="24" y="9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6" y="6"/>
                      <a:pt x="8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/>
              <p:cNvSpPr>
                <a:spLocks/>
              </p:cNvSpPr>
              <p:nvPr/>
            </p:nvSpPr>
            <p:spPr bwMode="auto">
              <a:xfrm>
                <a:off x="4778055" y="3368380"/>
                <a:ext cx="101218" cy="327754"/>
              </a:xfrm>
              <a:custGeom>
                <a:avLst/>
                <a:gdLst>
                  <a:gd name="T0" fmla="*/ 10 w 24"/>
                  <a:gd name="T1" fmla="*/ 0 h 80"/>
                  <a:gd name="T2" fmla="*/ 2 w 24"/>
                  <a:gd name="T3" fmla="*/ 1 h 80"/>
                  <a:gd name="T4" fmla="*/ 0 w 24"/>
                  <a:gd name="T5" fmla="*/ 2 h 80"/>
                  <a:gd name="T6" fmla="*/ 0 w 24"/>
                  <a:gd name="T7" fmla="*/ 80 h 80"/>
                  <a:gd name="T8" fmla="*/ 19 w 24"/>
                  <a:gd name="T9" fmla="*/ 77 h 80"/>
                  <a:gd name="T10" fmla="*/ 24 w 24"/>
                  <a:gd name="T11" fmla="*/ 77 h 80"/>
                  <a:gd name="T12" fmla="*/ 24 w 24"/>
                  <a:gd name="T13" fmla="*/ 2 h 80"/>
                  <a:gd name="T14" fmla="*/ 10 w 24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0">
                    <a:moveTo>
                      <a:pt x="10" y="0"/>
                    </a:moveTo>
                    <a:cubicBezTo>
                      <a:pt x="7" y="0"/>
                      <a:pt x="5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6" y="79"/>
                      <a:pt x="13" y="78"/>
                      <a:pt x="19" y="77"/>
                    </a:cubicBezTo>
                    <a:cubicBezTo>
                      <a:pt x="21" y="77"/>
                      <a:pt x="22" y="77"/>
                      <a:pt x="24" y="77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19" y="1"/>
                      <a:pt x="14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>
                <a:spLocks/>
              </p:cNvSpPr>
              <p:nvPr/>
            </p:nvSpPr>
            <p:spPr bwMode="auto">
              <a:xfrm>
                <a:off x="4821434" y="3922671"/>
                <a:ext cx="1156780" cy="113269"/>
              </a:xfrm>
              <a:custGeom>
                <a:avLst/>
                <a:gdLst>
                  <a:gd name="T0" fmla="*/ 281 w 281"/>
                  <a:gd name="T1" fmla="*/ 8 h 28"/>
                  <a:gd name="T2" fmla="*/ 278 w 281"/>
                  <a:gd name="T3" fmla="*/ 8 h 28"/>
                  <a:gd name="T4" fmla="*/ 251 w 281"/>
                  <a:gd name="T5" fmla="*/ 8 h 28"/>
                  <a:gd name="T6" fmla="*/ 253 w 281"/>
                  <a:gd name="T7" fmla="*/ 28 h 28"/>
                  <a:gd name="T8" fmla="*/ 254 w 281"/>
                  <a:gd name="T9" fmla="*/ 28 h 28"/>
                  <a:gd name="T10" fmla="*/ 279 w 281"/>
                  <a:gd name="T11" fmla="*/ 20 h 28"/>
                  <a:gd name="T12" fmla="*/ 281 w 281"/>
                  <a:gd name="T13" fmla="*/ 8 h 28"/>
                  <a:gd name="T14" fmla="*/ 33 w 281"/>
                  <a:gd name="T15" fmla="*/ 0 h 28"/>
                  <a:gd name="T16" fmla="*/ 32 w 281"/>
                  <a:gd name="T17" fmla="*/ 1 h 28"/>
                  <a:gd name="T18" fmla="*/ 0 w 281"/>
                  <a:gd name="T19" fmla="*/ 12 h 28"/>
                  <a:gd name="T20" fmla="*/ 34 w 281"/>
                  <a:gd name="T21" fmla="*/ 28 h 28"/>
                  <a:gd name="T22" fmla="*/ 127 w 281"/>
                  <a:gd name="T23" fmla="*/ 28 h 28"/>
                  <a:gd name="T24" fmla="*/ 132 w 281"/>
                  <a:gd name="T25" fmla="*/ 8 h 28"/>
                  <a:gd name="T26" fmla="*/ 58 w 281"/>
                  <a:gd name="T27" fmla="*/ 8 h 28"/>
                  <a:gd name="T28" fmla="*/ 33 w 281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1" h="28">
                    <a:moveTo>
                      <a:pt x="281" y="8"/>
                    </a:moveTo>
                    <a:cubicBezTo>
                      <a:pt x="280" y="8"/>
                      <a:pt x="279" y="8"/>
                      <a:pt x="278" y="8"/>
                    </a:cubicBezTo>
                    <a:cubicBezTo>
                      <a:pt x="251" y="8"/>
                      <a:pt x="251" y="8"/>
                      <a:pt x="251" y="8"/>
                    </a:cubicBezTo>
                    <a:cubicBezTo>
                      <a:pt x="252" y="15"/>
                      <a:pt x="253" y="22"/>
                      <a:pt x="253" y="28"/>
                    </a:cubicBezTo>
                    <a:cubicBezTo>
                      <a:pt x="254" y="28"/>
                      <a:pt x="254" y="28"/>
                      <a:pt x="254" y="28"/>
                    </a:cubicBezTo>
                    <a:cubicBezTo>
                      <a:pt x="263" y="28"/>
                      <a:pt x="272" y="25"/>
                      <a:pt x="279" y="20"/>
                    </a:cubicBezTo>
                    <a:cubicBezTo>
                      <a:pt x="280" y="16"/>
                      <a:pt x="280" y="12"/>
                      <a:pt x="281" y="8"/>
                    </a:cubicBezTo>
                    <a:moveTo>
                      <a:pt x="33" y="0"/>
                    </a:move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16" y="8"/>
                      <a:pt x="0" y="12"/>
                    </a:cubicBezTo>
                    <a:cubicBezTo>
                      <a:pt x="8" y="22"/>
                      <a:pt x="20" y="28"/>
                      <a:pt x="34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9" y="21"/>
                      <a:pt x="131" y="15"/>
                      <a:pt x="132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9" y="8"/>
                      <a:pt x="40" y="5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7" name="任意多边形: 形状 36"/>
            <p:cNvSpPr>
              <a:spLocks/>
            </p:cNvSpPr>
            <p:nvPr/>
          </p:nvSpPr>
          <p:spPr bwMode="auto">
            <a:xfrm>
              <a:off x="5450099" y="3282476"/>
              <a:ext cx="1289720" cy="2314066"/>
            </a:xfrm>
            <a:custGeom>
              <a:avLst/>
              <a:gdLst>
                <a:gd name="T0" fmla="*/ 284 w 284"/>
                <a:gd name="T1" fmla="*/ 495 h 512"/>
                <a:gd name="T2" fmla="*/ 266 w 284"/>
                <a:gd name="T3" fmla="*/ 512 h 512"/>
                <a:gd name="T4" fmla="*/ 15 w 284"/>
                <a:gd name="T5" fmla="*/ 512 h 512"/>
                <a:gd name="T6" fmla="*/ 0 w 284"/>
                <a:gd name="T7" fmla="*/ 495 h 512"/>
                <a:gd name="T8" fmla="*/ 0 w 284"/>
                <a:gd name="T9" fmla="*/ 19 h 512"/>
                <a:gd name="T10" fmla="*/ 15 w 284"/>
                <a:gd name="T11" fmla="*/ 0 h 512"/>
                <a:gd name="T12" fmla="*/ 266 w 284"/>
                <a:gd name="T13" fmla="*/ 0 h 512"/>
                <a:gd name="T14" fmla="*/ 284 w 284"/>
                <a:gd name="T15" fmla="*/ 19 h 512"/>
                <a:gd name="T16" fmla="*/ 284 w 284"/>
                <a:gd name="T17" fmla="*/ 49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512">
                  <a:moveTo>
                    <a:pt x="284" y="495"/>
                  </a:moveTo>
                  <a:cubicBezTo>
                    <a:pt x="284" y="504"/>
                    <a:pt x="275" y="512"/>
                    <a:pt x="266" y="512"/>
                  </a:cubicBezTo>
                  <a:cubicBezTo>
                    <a:pt x="15" y="512"/>
                    <a:pt x="15" y="512"/>
                    <a:pt x="15" y="512"/>
                  </a:cubicBezTo>
                  <a:cubicBezTo>
                    <a:pt x="6" y="512"/>
                    <a:pt x="0" y="504"/>
                    <a:pt x="0" y="49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6" y="0"/>
                    <a:pt x="15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5" y="0"/>
                    <a:pt x="284" y="10"/>
                    <a:pt x="284" y="19"/>
                  </a:cubicBezTo>
                  <a:cubicBezTo>
                    <a:pt x="284" y="495"/>
                    <a:pt x="284" y="495"/>
                    <a:pt x="284" y="49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>
              <a:spLocks/>
            </p:cNvSpPr>
            <p:nvPr/>
          </p:nvSpPr>
          <p:spPr bwMode="auto">
            <a:xfrm>
              <a:off x="5397023" y="5739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>
              <a:spLocks/>
            </p:cNvSpPr>
            <p:nvPr/>
          </p:nvSpPr>
          <p:spPr bwMode="auto">
            <a:xfrm>
              <a:off x="5450099" y="3282476"/>
              <a:ext cx="1231337" cy="2314066"/>
            </a:xfrm>
            <a:custGeom>
              <a:avLst/>
              <a:gdLst>
                <a:gd name="T0" fmla="*/ 266 w 271"/>
                <a:gd name="T1" fmla="*/ 0 h 512"/>
                <a:gd name="T2" fmla="*/ 15 w 271"/>
                <a:gd name="T3" fmla="*/ 0 h 512"/>
                <a:gd name="T4" fmla="*/ 0 w 271"/>
                <a:gd name="T5" fmla="*/ 19 h 512"/>
                <a:gd name="T6" fmla="*/ 0 w 271"/>
                <a:gd name="T7" fmla="*/ 277 h 512"/>
                <a:gd name="T8" fmla="*/ 0 w 271"/>
                <a:gd name="T9" fmla="*/ 355 h 512"/>
                <a:gd name="T10" fmla="*/ 0 w 271"/>
                <a:gd name="T11" fmla="*/ 450 h 512"/>
                <a:gd name="T12" fmla="*/ 0 w 271"/>
                <a:gd name="T13" fmla="*/ 495 h 512"/>
                <a:gd name="T14" fmla="*/ 15 w 271"/>
                <a:gd name="T15" fmla="*/ 512 h 512"/>
                <a:gd name="T16" fmla="*/ 18 w 271"/>
                <a:gd name="T17" fmla="*/ 512 h 512"/>
                <a:gd name="T18" fmla="*/ 271 w 271"/>
                <a:gd name="T19" fmla="*/ 1 h 512"/>
                <a:gd name="T20" fmla="*/ 266 w 271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512">
                  <a:moveTo>
                    <a:pt x="26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10"/>
                    <a:pt x="0" y="19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04"/>
                    <a:pt x="6" y="512"/>
                    <a:pt x="15" y="512"/>
                  </a:cubicBezTo>
                  <a:cubicBezTo>
                    <a:pt x="18" y="512"/>
                    <a:pt x="18" y="512"/>
                    <a:pt x="18" y="512"/>
                  </a:cubicBezTo>
                  <a:cubicBezTo>
                    <a:pt x="271" y="1"/>
                    <a:pt x="271" y="1"/>
                    <a:pt x="271" y="1"/>
                  </a:cubicBezTo>
                  <a:cubicBezTo>
                    <a:pt x="269" y="0"/>
                    <a:pt x="268" y="0"/>
                    <a:pt x="266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>
              <a:spLocks/>
            </p:cNvSpPr>
            <p:nvPr/>
          </p:nvSpPr>
          <p:spPr bwMode="auto">
            <a:xfrm>
              <a:off x="5826929" y="4266669"/>
              <a:ext cx="1624091" cy="3861199"/>
            </a:xfrm>
            <a:custGeom>
              <a:avLst/>
              <a:gdLst>
                <a:gd name="T0" fmla="*/ 95 w 358"/>
                <a:gd name="T1" fmla="*/ 855 h 855"/>
                <a:gd name="T2" fmla="*/ 68 w 358"/>
                <a:gd name="T3" fmla="*/ 697 h 855"/>
                <a:gd name="T4" fmla="*/ 11 w 358"/>
                <a:gd name="T5" fmla="*/ 432 h 855"/>
                <a:gd name="T6" fmla="*/ 37 w 358"/>
                <a:gd name="T7" fmla="*/ 279 h 855"/>
                <a:gd name="T8" fmla="*/ 77 w 358"/>
                <a:gd name="T9" fmla="*/ 102 h 855"/>
                <a:gd name="T10" fmla="*/ 138 w 358"/>
                <a:gd name="T11" fmla="*/ 267 h 855"/>
                <a:gd name="T12" fmla="*/ 158 w 358"/>
                <a:gd name="T13" fmla="*/ 429 h 855"/>
                <a:gd name="T14" fmla="*/ 189 w 358"/>
                <a:gd name="T15" fmla="*/ 275 h 855"/>
                <a:gd name="T16" fmla="*/ 220 w 358"/>
                <a:gd name="T17" fmla="*/ 204 h 855"/>
                <a:gd name="T18" fmla="*/ 202 w 358"/>
                <a:gd name="T19" fmla="*/ 135 h 855"/>
                <a:gd name="T20" fmla="*/ 213 w 358"/>
                <a:gd name="T21" fmla="*/ 45 h 855"/>
                <a:gd name="T22" fmla="*/ 211 w 358"/>
                <a:gd name="T23" fmla="*/ 0 h 855"/>
                <a:gd name="T24" fmla="*/ 301 w 358"/>
                <a:gd name="T25" fmla="*/ 75 h 855"/>
                <a:gd name="T26" fmla="*/ 336 w 358"/>
                <a:gd name="T27" fmla="*/ 253 h 855"/>
                <a:gd name="T28" fmla="*/ 301 w 358"/>
                <a:gd name="T29" fmla="*/ 548 h 855"/>
                <a:gd name="T30" fmla="*/ 297 w 358"/>
                <a:gd name="T31" fmla="*/ 855 h 855"/>
                <a:gd name="T32" fmla="*/ 95 w 358"/>
                <a:gd name="T33" fmla="*/ 85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8" h="855">
                  <a:moveTo>
                    <a:pt x="95" y="855"/>
                  </a:moveTo>
                  <a:cubicBezTo>
                    <a:pt x="95" y="855"/>
                    <a:pt x="90" y="772"/>
                    <a:pt x="68" y="697"/>
                  </a:cubicBezTo>
                  <a:cubicBezTo>
                    <a:pt x="46" y="622"/>
                    <a:pt x="0" y="490"/>
                    <a:pt x="11" y="432"/>
                  </a:cubicBezTo>
                  <a:cubicBezTo>
                    <a:pt x="22" y="375"/>
                    <a:pt x="42" y="330"/>
                    <a:pt x="37" y="279"/>
                  </a:cubicBezTo>
                  <a:cubicBezTo>
                    <a:pt x="33" y="227"/>
                    <a:pt x="13" y="111"/>
                    <a:pt x="77" y="102"/>
                  </a:cubicBezTo>
                  <a:cubicBezTo>
                    <a:pt x="141" y="93"/>
                    <a:pt x="134" y="218"/>
                    <a:pt x="138" y="267"/>
                  </a:cubicBezTo>
                  <a:cubicBezTo>
                    <a:pt x="143" y="315"/>
                    <a:pt x="143" y="432"/>
                    <a:pt x="158" y="429"/>
                  </a:cubicBezTo>
                  <a:cubicBezTo>
                    <a:pt x="174" y="427"/>
                    <a:pt x="176" y="315"/>
                    <a:pt x="189" y="275"/>
                  </a:cubicBezTo>
                  <a:cubicBezTo>
                    <a:pt x="202" y="236"/>
                    <a:pt x="220" y="204"/>
                    <a:pt x="220" y="204"/>
                  </a:cubicBezTo>
                  <a:cubicBezTo>
                    <a:pt x="220" y="204"/>
                    <a:pt x="200" y="161"/>
                    <a:pt x="202" y="135"/>
                  </a:cubicBezTo>
                  <a:cubicBezTo>
                    <a:pt x="203" y="120"/>
                    <a:pt x="209" y="78"/>
                    <a:pt x="213" y="45"/>
                  </a:cubicBezTo>
                  <a:cubicBezTo>
                    <a:pt x="217" y="20"/>
                    <a:pt x="211" y="0"/>
                    <a:pt x="211" y="0"/>
                  </a:cubicBezTo>
                  <a:cubicBezTo>
                    <a:pt x="211" y="0"/>
                    <a:pt x="299" y="62"/>
                    <a:pt x="301" y="75"/>
                  </a:cubicBezTo>
                  <a:cubicBezTo>
                    <a:pt x="303" y="88"/>
                    <a:pt x="325" y="217"/>
                    <a:pt x="336" y="253"/>
                  </a:cubicBezTo>
                  <a:cubicBezTo>
                    <a:pt x="358" y="326"/>
                    <a:pt x="335" y="347"/>
                    <a:pt x="301" y="548"/>
                  </a:cubicBezTo>
                  <a:cubicBezTo>
                    <a:pt x="269" y="739"/>
                    <a:pt x="297" y="855"/>
                    <a:pt x="297" y="855"/>
                  </a:cubicBezTo>
                  <a:cubicBezTo>
                    <a:pt x="95" y="855"/>
                    <a:pt x="95" y="855"/>
                    <a:pt x="95" y="855"/>
                  </a:cubicBezTo>
                </a:path>
              </a:pathLst>
            </a:custGeom>
            <a:solidFill>
              <a:srgbClr val="FCDEB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7230760" y="48747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>
              <a:spLocks/>
            </p:cNvSpPr>
            <p:nvPr/>
          </p:nvSpPr>
          <p:spPr bwMode="auto">
            <a:xfrm>
              <a:off x="6482404" y="6029101"/>
              <a:ext cx="7963" cy="74305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2 w 2"/>
                <a:gd name="T5" fmla="*/ 16 h 16"/>
                <a:gd name="T6" fmla="*/ 2 w 2"/>
                <a:gd name="T7" fmla="*/ 16 h 16"/>
                <a:gd name="T8" fmla="*/ 0 w 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2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1"/>
                    <a:pt x="1" y="6"/>
                    <a:pt x="0" y="0"/>
                  </a:cubicBezTo>
                </a:path>
              </a:pathLst>
            </a:custGeom>
            <a:solidFill>
              <a:srgbClr val="EB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/>
            <p:cNvSpPr>
              <a:spLocks/>
            </p:cNvSpPr>
            <p:nvPr/>
          </p:nvSpPr>
          <p:spPr bwMode="auto">
            <a:xfrm>
              <a:off x="6471789" y="5938873"/>
              <a:ext cx="10615" cy="90228"/>
            </a:xfrm>
            <a:custGeom>
              <a:avLst/>
              <a:gdLst>
                <a:gd name="T0" fmla="*/ 0 w 2"/>
                <a:gd name="T1" fmla="*/ 0 h 20"/>
                <a:gd name="T2" fmla="*/ 0 w 2"/>
                <a:gd name="T3" fmla="*/ 0 h 20"/>
                <a:gd name="T4" fmla="*/ 2 w 2"/>
                <a:gd name="T5" fmla="*/ 20 h 20"/>
                <a:gd name="T6" fmla="*/ 2 w 2"/>
                <a:gd name="T7" fmla="*/ 20 h 20"/>
                <a:gd name="T8" fmla="*/ 0 w 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4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4"/>
                    <a:pt x="1" y="7"/>
                    <a:pt x="0" y="0"/>
                  </a:cubicBezTo>
                </a:path>
              </a:pathLst>
            </a:cu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>
              <a:spLocks/>
            </p:cNvSpPr>
            <p:nvPr/>
          </p:nvSpPr>
          <p:spPr bwMode="auto">
            <a:xfrm>
              <a:off x="6453214" y="5596542"/>
              <a:ext cx="18577" cy="342334"/>
            </a:xfrm>
            <a:custGeom>
              <a:avLst/>
              <a:gdLst>
                <a:gd name="T0" fmla="*/ 0 w 4"/>
                <a:gd name="T1" fmla="*/ 0 h 76"/>
                <a:gd name="T2" fmla="*/ 0 w 4"/>
                <a:gd name="T3" fmla="*/ 0 h 76"/>
                <a:gd name="T4" fmla="*/ 4 w 4"/>
                <a:gd name="T5" fmla="*/ 76 h 76"/>
                <a:gd name="T6" fmla="*/ 4 w 4"/>
                <a:gd name="T7" fmla="*/ 76 h 76"/>
                <a:gd name="T8" fmla="*/ 0 w 4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3"/>
                    <a:pt x="3" y="52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52"/>
                    <a:pt x="2" y="23"/>
                    <a:pt x="0" y="0"/>
                  </a:cubicBezTo>
                </a:path>
              </a:pathLst>
            </a:custGeom>
            <a:solidFill>
              <a:srgbClr val="C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/>
            <p:cNvSpPr>
              <a:spLocks/>
            </p:cNvSpPr>
            <p:nvPr/>
          </p:nvSpPr>
          <p:spPr bwMode="auto">
            <a:xfrm>
              <a:off x="6439943" y="5378934"/>
              <a:ext cx="13270" cy="217607"/>
            </a:xfrm>
            <a:custGeom>
              <a:avLst/>
              <a:gdLst>
                <a:gd name="T0" fmla="*/ 0 w 3"/>
                <a:gd name="T1" fmla="*/ 0 h 48"/>
                <a:gd name="T2" fmla="*/ 1 w 3"/>
                <a:gd name="T3" fmla="*/ 20 h 48"/>
                <a:gd name="T4" fmla="*/ 3 w 3"/>
                <a:gd name="T5" fmla="*/ 48 h 48"/>
                <a:gd name="T6" fmla="*/ 3 w 3"/>
                <a:gd name="T7" fmla="*/ 48 h 48"/>
                <a:gd name="T8" fmla="*/ 1 w 3"/>
                <a:gd name="T9" fmla="*/ 20 h 48"/>
                <a:gd name="T10" fmla="*/ 0 w 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8">
                  <a:moveTo>
                    <a:pt x="0" y="0"/>
                  </a:moveTo>
                  <a:cubicBezTo>
                    <a:pt x="1" y="8"/>
                    <a:pt x="1" y="14"/>
                    <a:pt x="1" y="20"/>
                  </a:cubicBezTo>
                  <a:cubicBezTo>
                    <a:pt x="2" y="28"/>
                    <a:pt x="3" y="37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37"/>
                    <a:pt x="2" y="27"/>
                    <a:pt x="1" y="20"/>
                  </a:cubicBezTo>
                  <a:cubicBezTo>
                    <a:pt x="1" y="14"/>
                    <a:pt x="1" y="8"/>
                    <a:pt x="0" y="0"/>
                  </a:cubicBezTo>
                </a:path>
              </a:pathLst>
            </a:custGeom>
            <a:solidFill>
              <a:srgbClr val="004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235611" y="4723459"/>
              <a:ext cx="1207456" cy="3274722"/>
              <a:chOff x="5640820" y="2850239"/>
              <a:chExt cx="1096532" cy="2973890"/>
            </a:xfrm>
            <a:solidFill>
              <a:srgbClr val="F6BD7E"/>
            </a:solidFill>
          </p:grpSpPr>
          <p:sp>
            <p:nvSpPr>
              <p:cNvPr id="51" name="任意多边形: 形状 50"/>
              <p:cNvSpPr>
                <a:spLocks/>
              </p:cNvSpPr>
              <p:nvPr/>
            </p:nvSpPr>
            <p:spPr bwMode="auto">
              <a:xfrm>
                <a:off x="6122812" y="2987607"/>
                <a:ext cx="614540" cy="2836522"/>
              </a:xfrm>
              <a:custGeom>
                <a:avLst/>
                <a:gdLst>
                  <a:gd name="T0" fmla="*/ 102 w 149"/>
                  <a:gd name="T1" fmla="*/ 0 h 692"/>
                  <a:gd name="T2" fmla="*/ 113 w 149"/>
                  <a:gd name="T3" fmla="*/ 160 h 692"/>
                  <a:gd name="T4" fmla="*/ 41 w 149"/>
                  <a:gd name="T5" fmla="*/ 385 h 692"/>
                  <a:gd name="T6" fmla="*/ 26 w 149"/>
                  <a:gd name="T7" fmla="*/ 688 h 692"/>
                  <a:gd name="T8" fmla="*/ 0 w 149"/>
                  <a:gd name="T9" fmla="*/ 688 h 692"/>
                  <a:gd name="T10" fmla="*/ 0 w 149"/>
                  <a:gd name="T11" fmla="*/ 692 h 692"/>
                  <a:gd name="T12" fmla="*/ 83 w 149"/>
                  <a:gd name="T13" fmla="*/ 692 h 692"/>
                  <a:gd name="T14" fmla="*/ 77 w 149"/>
                  <a:gd name="T15" fmla="*/ 587 h 692"/>
                  <a:gd name="T16" fmla="*/ 92 w 149"/>
                  <a:gd name="T17" fmla="*/ 412 h 692"/>
                  <a:gd name="T18" fmla="*/ 127 w 149"/>
                  <a:gd name="T19" fmla="*/ 118 h 692"/>
                  <a:gd name="T20" fmla="*/ 102 w 149"/>
                  <a:gd name="T21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92">
                    <a:moveTo>
                      <a:pt x="102" y="0"/>
                    </a:moveTo>
                    <a:cubicBezTo>
                      <a:pt x="102" y="2"/>
                      <a:pt x="110" y="141"/>
                      <a:pt x="113" y="160"/>
                    </a:cubicBezTo>
                    <a:cubicBezTo>
                      <a:pt x="117" y="179"/>
                      <a:pt x="65" y="311"/>
                      <a:pt x="41" y="385"/>
                    </a:cubicBezTo>
                    <a:cubicBezTo>
                      <a:pt x="16" y="460"/>
                      <a:pt x="26" y="688"/>
                      <a:pt x="26" y="688"/>
                    </a:cubicBezTo>
                    <a:cubicBezTo>
                      <a:pt x="0" y="688"/>
                      <a:pt x="0" y="688"/>
                      <a:pt x="0" y="688"/>
                    </a:cubicBezTo>
                    <a:cubicBezTo>
                      <a:pt x="0" y="692"/>
                      <a:pt x="0" y="692"/>
                      <a:pt x="0" y="692"/>
                    </a:cubicBezTo>
                    <a:cubicBezTo>
                      <a:pt x="83" y="692"/>
                      <a:pt x="83" y="692"/>
                      <a:pt x="83" y="692"/>
                    </a:cubicBezTo>
                    <a:cubicBezTo>
                      <a:pt x="80" y="670"/>
                      <a:pt x="77" y="634"/>
                      <a:pt x="77" y="587"/>
                    </a:cubicBezTo>
                    <a:cubicBezTo>
                      <a:pt x="77" y="540"/>
                      <a:pt x="80" y="481"/>
                      <a:pt x="92" y="412"/>
                    </a:cubicBezTo>
                    <a:cubicBezTo>
                      <a:pt x="126" y="211"/>
                      <a:pt x="149" y="191"/>
                      <a:pt x="127" y="118"/>
                    </a:cubicBezTo>
                    <a:cubicBezTo>
                      <a:pt x="120" y="97"/>
                      <a:pt x="110" y="43"/>
                      <a:pt x="10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>
                <a:spLocks/>
              </p:cNvSpPr>
              <p:nvPr/>
            </p:nvSpPr>
            <p:spPr bwMode="auto">
              <a:xfrm>
                <a:off x="5640820" y="2850239"/>
                <a:ext cx="231356" cy="1253178"/>
              </a:xfrm>
              <a:custGeom>
                <a:avLst/>
                <a:gdLst>
                  <a:gd name="T0" fmla="*/ 0 w 56"/>
                  <a:gd name="T1" fmla="*/ 0 h 305"/>
                  <a:gd name="T2" fmla="*/ 17 w 56"/>
                  <a:gd name="T3" fmla="*/ 119 h 305"/>
                  <a:gd name="T4" fmla="*/ 56 w 56"/>
                  <a:gd name="T5" fmla="*/ 305 h 305"/>
                  <a:gd name="T6" fmla="*/ 54 w 56"/>
                  <a:gd name="T7" fmla="*/ 289 h 305"/>
                  <a:gd name="T8" fmla="*/ 52 w 56"/>
                  <a:gd name="T9" fmla="*/ 269 h 305"/>
                  <a:gd name="T10" fmla="*/ 52 w 56"/>
                  <a:gd name="T11" fmla="*/ 269 h 305"/>
                  <a:gd name="T12" fmla="*/ 48 w 56"/>
                  <a:gd name="T13" fmla="*/ 193 h 305"/>
                  <a:gd name="T14" fmla="*/ 46 w 56"/>
                  <a:gd name="T15" fmla="*/ 165 h 305"/>
                  <a:gd name="T16" fmla="*/ 45 w 56"/>
                  <a:gd name="T17" fmla="*/ 145 h 305"/>
                  <a:gd name="T18" fmla="*/ 0 w 56"/>
                  <a:gd name="T1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305">
                    <a:moveTo>
                      <a:pt x="0" y="0"/>
                    </a:moveTo>
                    <a:cubicBezTo>
                      <a:pt x="8" y="24"/>
                      <a:pt x="17" y="63"/>
                      <a:pt x="17" y="119"/>
                    </a:cubicBezTo>
                    <a:cubicBezTo>
                      <a:pt x="16" y="194"/>
                      <a:pt x="42" y="269"/>
                      <a:pt x="56" y="305"/>
                    </a:cubicBezTo>
                    <a:cubicBezTo>
                      <a:pt x="56" y="300"/>
                      <a:pt x="55" y="295"/>
                      <a:pt x="54" y="289"/>
                    </a:cubicBezTo>
                    <a:cubicBezTo>
                      <a:pt x="54" y="283"/>
                      <a:pt x="53" y="276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1" y="245"/>
                      <a:pt x="50" y="216"/>
                      <a:pt x="48" y="193"/>
                    </a:cubicBezTo>
                    <a:cubicBezTo>
                      <a:pt x="48" y="182"/>
                      <a:pt x="47" y="173"/>
                      <a:pt x="46" y="165"/>
                    </a:cubicBezTo>
                    <a:cubicBezTo>
                      <a:pt x="46" y="159"/>
                      <a:pt x="46" y="153"/>
                      <a:pt x="45" y="145"/>
                    </a:cubicBezTo>
                    <a:cubicBezTo>
                      <a:pt x="43" y="95"/>
                      <a:pt x="42" y="1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919605" y="3172594"/>
              <a:ext cx="350658" cy="42311"/>
              <a:chOff x="5472855" y="3198019"/>
              <a:chExt cx="724042" cy="87364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472855" y="3198019"/>
                <a:ext cx="87364" cy="873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793708" y="3198019"/>
                <a:ext cx="87364" cy="873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6109533" y="3198019"/>
                <a:ext cx="87364" cy="873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5" name="组合 144"/>
          <p:cNvGrpSpPr/>
          <p:nvPr/>
        </p:nvGrpSpPr>
        <p:grpSpPr>
          <a:xfrm>
            <a:off x="3582941" y="1025421"/>
            <a:ext cx="1629996" cy="2231901"/>
            <a:chOff x="3582941" y="1025421"/>
            <a:chExt cx="1629996" cy="2231901"/>
          </a:xfrm>
        </p:grpSpPr>
        <p:sp>
          <p:nvSpPr>
            <p:cNvPr id="146" name="任意多边形: 形状 145"/>
            <p:cNvSpPr/>
            <p:nvPr/>
          </p:nvSpPr>
          <p:spPr>
            <a:xfrm rot="19149304">
              <a:off x="4219368" y="2514391"/>
              <a:ext cx="804459" cy="236023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任意多边形: 形状 146"/>
            <p:cNvSpPr/>
            <p:nvPr/>
          </p:nvSpPr>
          <p:spPr>
            <a:xfrm rot="4824704" flipH="1">
              <a:off x="3858902" y="2293253"/>
              <a:ext cx="1200363" cy="236023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任意多边形: 形状 147"/>
            <p:cNvSpPr/>
            <p:nvPr/>
          </p:nvSpPr>
          <p:spPr>
            <a:xfrm rot="4076383" flipH="1">
              <a:off x="3600337" y="2560853"/>
              <a:ext cx="1156914" cy="236023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任意多边形: 形状 148"/>
            <p:cNvSpPr/>
            <p:nvPr/>
          </p:nvSpPr>
          <p:spPr>
            <a:xfrm rot="15698873">
              <a:off x="3258471" y="1977614"/>
              <a:ext cx="1509325" cy="336000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任意多边形: 形状 149"/>
            <p:cNvSpPr/>
            <p:nvPr/>
          </p:nvSpPr>
          <p:spPr>
            <a:xfrm rot="16919904">
              <a:off x="3661275" y="1936760"/>
              <a:ext cx="1598132" cy="236023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对话气泡: 椭圆形 150"/>
            <p:cNvSpPr/>
            <p:nvPr/>
          </p:nvSpPr>
          <p:spPr>
            <a:xfrm>
              <a:off x="3582941" y="1207069"/>
              <a:ext cx="644887" cy="43207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对话气泡: 椭圆形 151"/>
            <p:cNvSpPr/>
            <p:nvPr/>
          </p:nvSpPr>
          <p:spPr>
            <a:xfrm>
              <a:off x="4346883" y="1025421"/>
              <a:ext cx="644887" cy="43207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对话气泡: 椭圆形 152"/>
            <p:cNvSpPr/>
            <p:nvPr/>
          </p:nvSpPr>
          <p:spPr>
            <a:xfrm flipH="1">
              <a:off x="4516228" y="2218363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对话气泡: 椭圆形 153"/>
            <p:cNvSpPr/>
            <p:nvPr/>
          </p:nvSpPr>
          <p:spPr>
            <a:xfrm>
              <a:off x="3740069" y="2028230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对话气泡: 椭圆形 154"/>
            <p:cNvSpPr/>
            <p:nvPr/>
          </p:nvSpPr>
          <p:spPr>
            <a:xfrm rot="20816932">
              <a:off x="4025621" y="1624705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任意多边形: 形状 155"/>
            <p:cNvSpPr/>
            <p:nvPr/>
          </p:nvSpPr>
          <p:spPr>
            <a:xfrm rot="18307572">
              <a:off x="4072327" y="2134677"/>
              <a:ext cx="1096923" cy="319300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对话气泡: 椭圆形 156"/>
            <p:cNvSpPr/>
            <p:nvPr/>
          </p:nvSpPr>
          <p:spPr>
            <a:xfrm flipH="1">
              <a:off x="4718423" y="1660268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任意多边形: 形状 157"/>
            <p:cNvSpPr>
              <a:spLocks/>
            </p:cNvSpPr>
            <p:nvPr/>
          </p:nvSpPr>
          <p:spPr bwMode="auto">
            <a:xfrm>
              <a:off x="4587532" y="1134050"/>
              <a:ext cx="175772" cy="209922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任意多边形: 形状 158"/>
            <p:cNvSpPr>
              <a:spLocks/>
            </p:cNvSpPr>
            <p:nvPr/>
          </p:nvSpPr>
          <p:spPr bwMode="auto">
            <a:xfrm>
              <a:off x="4185311" y="1682320"/>
              <a:ext cx="215631" cy="225945"/>
            </a:xfrm>
            <a:custGeom>
              <a:avLst/>
              <a:gdLst>
                <a:gd name="connsiteX0" fmla="*/ 75115 w 321487"/>
                <a:gd name="connsiteY0" fmla="*/ 204009 h 336863"/>
                <a:gd name="connsiteX1" fmla="*/ 94628 w 321487"/>
                <a:gd name="connsiteY1" fmla="*/ 207993 h 336863"/>
                <a:gd name="connsiteX2" fmla="*/ 114472 w 321487"/>
                <a:gd name="connsiteY2" fmla="*/ 225257 h 336863"/>
                <a:gd name="connsiteX3" fmla="*/ 156805 w 321487"/>
                <a:gd name="connsiteY3" fmla="*/ 239866 h 336863"/>
                <a:gd name="connsiteX4" fmla="*/ 170035 w 321487"/>
                <a:gd name="connsiteY4" fmla="*/ 239866 h 336863"/>
                <a:gd name="connsiteX5" fmla="*/ 212368 w 321487"/>
                <a:gd name="connsiteY5" fmla="*/ 225257 h 336863"/>
                <a:gd name="connsiteX6" fmla="*/ 230889 w 321487"/>
                <a:gd name="connsiteY6" fmla="*/ 207993 h 336863"/>
                <a:gd name="connsiteX7" fmla="*/ 269254 w 321487"/>
                <a:gd name="connsiteY7" fmla="*/ 215961 h 336863"/>
                <a:gd name="connsiteX8" fmla="*/ 310264 w 321487"/>
                <a:gd name="connsiteY8" fmla="*/ 286346 h 336863"/>
                <a:gd name="connsiteX9" fmla="*/ 316879 w 321487"/>
                <a:gd name="connsiteY9" fmla="*/ 302282 h 336863"/>
                <a:gd name="connsiteX10" fmla="*/ 319524 w 321487"/>
                <a:gd name="connsiteY10" fmla="*/ 327514 h 336863"/>
                <a:gd name="connsiteX11" fmla="*/ 295712 w 321487"/>
                <a:gd name="connsiteY11" fmla="*/ 336810 h 336863"/>
                <a:gd name="connsiteX12" fmla="*/ 28482 w 321487"/>
                <a:gd name="connsiteY12" fmla="*/ 336810 h 336863"/>
                <a:gd name="connsiteX13" fmla="*/ 2024 w 321487"/>
                <a:gd name="connsiteY13" fmla="*/ 327514 h 336863"/>
                <a:gd name="connsiteX14" fmla="*/ 3347 w 321487"/>
                <a:gd name="connsiteY14" fmla="*/ 302282 h 336863"/>
                <a:gd name="connsiteX15" fmla="*/ 11284 w 321487"/>
                <a:gd name="connsiteY15" fmla="*/ 286346 h 336863"/>
                <a:gd name="connsiteX16" fmla="*/ 53618 w 321487"/>
                <a:gd name="connsiteY16" fmla="*/ 215961 h 336863"/>
                <a:gd name="connsiteX17" fmla="*/ 75115 w 321487"/>
                <a:gd name="connsiteY17" fmla="*/ 204009 h 336863"/>
                <a:gd name="connsiteX18" fmla="*/ 160774 w 321487"/>
                <a:gd name="connsiteY18" fmla="*/ 0 h 336863"/>
                <a:gd name="connsiteX19" fmla="*/ 245706 w 321487"/>
                <a:gd name="connsiteY19" fmla="*/ 100013 h 336863"/>
                <a:gd name="connsiteX20" fmla="*/ 160774 w 321487"/>
                <a:gd name="connsiteY20" fmla="*/ 200026 h 336863"/>
                <a:gd name="connsiteX21" fmla="*/ 75842 w 321487"/>
                <a:gd name="connsiteY21" fmla="*/ 100013 h 336863"/>
                <a:gd name="connsiteX22" fmla="*/ 160774 w 321487"/>
                <a:gd name="connsiteY22" fmla="*/ 0 h 33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487" h="336863">
                  <a:moveTo>
                    <a:pt x="75115" y="204009"/>
                  </a:moveTo>
                  <a:cubicBezTo>
                    <a:pt x="82391" y="203345"/>
                    <a:pt x="89337" y="205337"/>
                    <a:pt x="94628" y="207993"/>
                  </a:cubicBezTo>
                  <a:cubicBezTo>
                    <a:pt x="101243" y="211977"/>
                    <a:pt x="109180" y="221273"/>
                    <a:pt x="114472" y="225257"/>
                  </a:cubicBezTo>
                  <a:cubicBezTo>
                    <a:pt x="121087" y="231897"/>
                    <a:pt x="134316" y="239866"/>
                    <a:pt x="156805" y="239866"/>
                  </a:cubicBezTo>
                  <a:cubicBezTo>
                    <a:pt x="170035" y="239866"/>
                    <a:pt x="170035" y="239866"/>
                    <a:pt x="170035" y="239866"/>
                  </a:cubicBezTo>
                  <a:cubicBezTo>
                    <a:pt x="191201" y="239866"/>
                    <a:pt x="204431" y="231897"/>
                    <a:pt x="212368" y="225257"/>
                  </a:cubicBezTo>
                  <a:cubicBezTo>
                    <a:pt x="217660" y="221273"/>
                    <a:pt x="224274" y="210649"/>
                    <a:pt x="230889" y="207993"/>
                  </a:cubicBezTo>
                  <a:cubicBezTo>
                    <a:pt x="241472" y="202681"/>
                    <a:pt x="256024" y="200025"/>
                    <a:pt x="269254" y="215961"/>
                  </a:cubicBezTo>
                  <a:cubicBezTo>
                    <a:pt x="291743" y="241194"/>
                    <a:pt x="310264" y="286346"/>
                    <a:pt x="310264" y="286346"/>
                  </a:cubicBezTo>
                  <a:cubicBezTo>
                    <a:pt x="316879" y="302282"/>
                    <a:pt x="316879" y="302282"/>
                    <a:pt x="316879" y="302282"/>
                  </a:cubicBezTo>
                  <a:cubicBezTo>
                    <a:pt x="320847" y="308922"/>
                    <a:pt x="323493" y="320874"/>
                    <a:pt x="319524" y="327514"/>
                  </a:cubicBezTo>
                  <a:cubicBezTo>
                    <a:pt x="311587" y="338138"/>
                    <a:pt x="295712" y="336810"/>
                    <a:pt x="295712" y="336810"/>
                  </a:cubicBezTo>
                  <a:lnTo>
                    <a:pt x="28482" y="336810"/>
                  </a:lnTo>
                  <a:cubicBezTo>
                    <a:pt x="28482" y="336810"/>
                    <a:pt x="9962" y="338138"/>
                    <a:pt x="2024" y="327514"/>
                  </a:cubicBezTo>
                  <a:cubicBezTo>
                    <a:pt x="-1945" y="320874"/>
                    <a:pt x="701" y="308922"/>
                    <a:pt x="3347" y="302282"/>
                  </a:cubicBezTo>
                  <a:cubicBezTo>
                    <a:pt x="11284" y="286346"/>
                    <a:pt x="11284" y="286346"/>
                    <a:pt x="11284" y="286346"/>
                  </a:cubicBezTo>
                  <a:cubicBezTo>
                    <a:pt x="11284" y="286346"/>
                    <a:pt x="31128" y="241194"/>
                    <a:pt x="53618" y="215961"/>
                  </a:cubicBezTo>
                  <a:cubicBezTo>
                    <a:pt x="60233" y="207993"/>
                    <a:pt x="67839" y="204673"/>
                    <a:pt x="75115" y="204009"/>
                  </a:cubicBezTo>
                  <a:close/>
                  <a:moveTo>
                    <a:pt x="160774" y="0"/>
                  </a:moveTo>
                  <a:cubicBezTo>
                    <a:pt x="207681" y="0"/>
                    <a:pt x="245706" y="44777"/>
                    <a:pt x="245706" y="100013"/>
                  </a:cubicBezTo>
                  <a:cubicBezTo>
                    <a:pt x="245706" y="155249"/>
                    <a:pt x="207681" y="200026"/>
                    <a:pt x="160774" y="200026"/>
                  </a:cubicBezTo>
                  <a:cubicBezTo>
                    <a:pt x="113867" y="200026"/>
                    <a:pt x="75842" y="155249"/>
                    <a:pt x="75842" y="100013"/>
                  </a:cubicBezTo>
                  <a:cubicBezTo>
                    <a:pt x="75842" y="44777"/>
                    <a:pt x="113867" y="0"/>
                    <a:pt x="1607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任意多边形: 形状 159"/>
            <p:cNvSpPr>
              <a:spLocks noChangeAspect="1"/>
            </p:cNvSpPr>
            <p:nvPr/>
          </p:nvSpPr>
          <p:spPr bwMode="auto">
            <a:xfrm>
              <a:off x="4689968" y="2319675"/>
              <a:ext cx="149234" cy="138506"/>
            </a:xfrm>
            <a:custGeom>
              <a:avLst/>
              <a:gdLst>
                <a:gd name="connsiteX0" fmla="*/ 288132 w 338138"/>
                <a:gd name="connsiteY0" fmla="*/ 223343 h 313831"/>
                <a:gd name="connsiteX1" fmla="*/ 279400 w 338138"/>
                <a:gd name="connsiteY1" fmla="*/ 231281 h 313831"/>
                <a:gd name="connsiteX2" fmla="*/ 288132 w 338138"/>
                <a:gd name="connsiteY2" fmla="*/ 239219 h 313831"/>
                <a:gd name="connsiteX3" fmla="*/ 296864 w 338138"/>
                <a:gd name="connsiteY3" fmla="*/ 231281 h 313831"/>
                <a:gd name="connsiteX4" fmla="*/ 288132 w 338138"/>
                <a:gd name="connsiteY4" fmla="*/ 223343 h 313831"/>
                <a:gd name="connsiteX5" fmla="*/ 261938 w 338138"/>
                <a:gd name="connsiteY5" fmla="*/ 223343 h 313831"/>
                <a:gd name="connsiteX6" fmla="*/ 254000 w 338138"/>
                <a:gd name="connsiteY6" fmla="*/ 231281 h 313831"/>
                <a:gd name="connsiteX7" fmla="*/ 261938 w 338138"/>
                <a:gd name="connsiteY7" fmla="*/ 239219 h 313831"/>
                <a:gd name="connsiteX8" fmla="*/ 269876 w 338138"/>
                <a:gd name="connsiteY8" fmla="*/ 231281 h 313831"/>
                <a:gd name="connsiteX9" fmla="*/ 261938 w 338138"/>
                <a:gd name="connsiteY9" fmla="*/ 223343 h 313831"/>
                <a:gd name="connsiteX10" fmla="*/ 116535 w 338138"/>
                <a:gd name="connsiteY10" fmla="*/ 45543 h 313831"/>
                <a:gd name="connsiteX11" fmla="*/ 141773 w 338138"/>
                <a:gd name="connsiteY11" fmla="*/ 88073 h 313831"/>
                <a:gd name="connsiteX12" fmla="*/ 108565 w 338138"/>
                <a:gd name="connsiteY12" fmla="*/ 102693 h 313831"/>
                <a:gd name="connsiteX13" fmla="*/ 87312 w 338138"/>
                <a:gd name="connsiteY13" fmla="*/ 74783 h 313831"/>
                <a:gd name="connsiteX14" fmla="*/ 116535 w 338138"/>
                <a:gd name="connsiteY14" fmla="*/ 45543 h 313831"/>
                <a:gd name="connsiteX15" fmla="*/ 254349 w 338138"/>
                <a:gd name="connsiteY15" fmla="*/ 30428 h 313831"/>
                <a:gd name="connsiteX16" fmla="*/ 275361 w 338138"/>
                <a:gd name="connsiteY16" fmla="*/ 48787 h 313831"/>
                <a:gd name="connsiteX17" fmla="*/ 255662 w 338138"/>
                <a:gd name="connsiteY17" fmla="*/ 85507 h 313831"/>
                <a:gd name="connsiteX18" fmla="*/ 266168 w 338138"/>
                <a:gd name="connsiteY18" fmla="*/ 89441 h 313831"/>
                <a:gd name="connsiteX19" fmla="*/ 289806 w 338138"/>
                <a:gd name="connsiteY19" fmla="*/ 80261 h 313831"/>
                <a:gd name="connsiteX20" fmla="*/ 287180 w 338138"/>
                <a:gd name="connsiteY20" fmla="*/ 109113 h 313831"/>
                <a:gd name="connsiteX21" fmla="*/ 225458 w 338138"/>
                <a:gd name="connsiteY21" fmla="*/ 111735 h 313831"/>
                <a:gd name="connsiteX22" fmla="*/ 92823 w 338138"/>
                <a:gd name="connsiteY22" fmla="*/ 166815 h 313831"/>
                <a:gd name="connsiteX23" fmla="*/ 75751 w 338138"/>
                <a:gd name="connsiteY23" fmla="*/ 127472 h 313831"/>
                <a:gd name="connsiteX24" fmla="*/ 208386 w 338138"/>
                <a:gd name="connsiteY24" fmla="*/ 72393 h 313831"/>
                <a:gd name="connsiteX25" fmla="*/ 242530 w 338138"/>
                <a:gd name="connsiteY25" fmla="*/ 33050 h 313831"/>
                <a:gd name="connsiteX26" fmla="*/ 254349 w 338138"/>
                <a:gd name="connsiteY26" fmla="*/ 30428 h 313831"/>
                <a:gd name="connsiteX27" fmla="*/ 186871 w 338138"/>
                <a:gd name="connsiteY27" fmla="*/ 24906 h 313831"/>
                <a:gd name="connsiteX28" fmla="*/ 231775 w 338138"/>
                <a:gd name="connsiteY28" fmla="*/ 24906 h 313831"/>
                <a:gd name="connsiteX29" fmla="*/ 207282 w 338138"/>
                <a:gd name="connsiteY29" fmla="*/ 48190 h 313831"/>
                <a:gd name="connsiteX30" fmla="*/ 201839 w 338138"/>
                <a:gd name="connsiteY30" fmla="*/ 59831 h 313831"/>
                <a:gd name="connsiteX31" fmla="*/ 184150 w 338138"/>
                <a:gd name="connsiteY31" fmla="*/ 45603 h 313831"/>
                <a:gd name="connsiteX32" fmla="*/ 186871 w 338138"/>
                <a:gd name="connsiteY32" fmla="*/ 24906 h 313831"/>
                <a:gd name="connsiteX33" fmla="*/ 18492 w 338138"/>
                <a:gd name="connsiteY33" fmla="*/ 24906 h 313831"/>
                <a:gd name="connsiteX34" fmla="*/ 43588 w 338138"/>
                <a:gd name="connsiteY34" fmla="*/ 24906 h 313831"/>
                <a:gd name="connsiteX35" fmla="*/ 46230 w 338138"/>
                <a:gd name="connsiteY35" fmla="*/ 46015 h 313831"/>
                <a:gd name="connsiteX36" fmla="*/ 29059 w 338138"/>
                <a:gd name="connsiteY36" fmla="*/ 63166 h 313831"/>
                <a:gd name="connsiteX37" fmla="*/ 31700 w 338138"/>
                <a:gd name="connsiteY37" fmla="*/ 96148 h 313831"/>
                <a:gd name="connsiteX38" fmla="*/ 31700 w 338138"/>
                <a:gd name="connsiteY38" fmla="*/ 206969 h 313831"/>
                <a:gd name="connsiteX39" fmla="*/ 39626 w 338138"/>
                <a:gd name="connsiteY39" fmla="*/ 214884 h 313831"/>
                <a:gd name="connsiteX40" fmla="*/ 298512 w 338138"/>
                <a:gd name="connsiteY40" fmla="*/ 214884 h 313831"/>
                <a:gd name="connsiteX41" fmla="*/ 306438 w 338138"/>
                <a:gd name="connsiteY41" fmla="*/ 206969 h 313831"/>
                <a:gd name="connsiteX42" fmla="*/ 306438 w 338138"/>
                <a:gd name="connsiteY42" fmla="*/ 104064 h 313831"/>
                <a:gd name="connsiteX43" fmla="*/ 306438 w 338138"/>
                <a:gd name="connsiteY43" fmla="*/ 77678 h 313831"/>
                <a:gd name="connsiteX44" fmla="*/ 274737 w 338138"/>
                <a:gd name="connsiteY44" fmla="*/ 61846 h 313831"/>
                <a:gd name="connsiteX45" fmla="*/ 281341 w 338138"/>
                <a:gd name="connsiteY45" fmla="*/ 59208 h 313831"/>
                <a:gd name="connsiteX46" fmla="*/ 280021 w 338138"/>
                <a:gd name="connsiteY46" fmla="*/ 24906 h 313831"/>
                <a:gd name="connsiteX47" fmla="*/ 319646 w 338138"/>
                <a:gd name="connsiteY47" fmla="*/ 24906 h 313831"/>
                <a:gd name="connsiteX48" fmla="*/ 338138 w 338138"/>
                <a:gd name="connsiteY48" fmla="*/ 43376 h 313831"/>
                <a:gd name="connsiteX49" fmla="*/ 338138 w 338138"/>
                <a:gd name="connsiteY49" fmla="*/ 234674 h 313831"/>
                <a:gd name="connsiteX50" fmla="*/ 319646 w 338138"/>
                <a:gd name="connsiteY50" fmla="*/ 251825 h 313831"/>
                <a:gd name="connsiteX51" fmla="*/ 200769 w 338138"/>
                <a:gd name="connsiteY51" fmla="*/ 251825 h 313831"/>
                <a:gd name="connsiteX52" fmla="*/ 216620 w 338138"/>
                <a:gd name="connsiteY52" fmla="*/ 290084 h 313831"/>
                <a:gd name="connsiteX53" fmla="*/ 224545 w 338138"/>
                <a:gd name="connsiteY53" fmla="*/ 290084 h 313831"/>
                <a:gd name="connsiteX54" fmla="*/ 235112 w 338138"/>
                <a:gd name="connsiteY54" fmla="*/ 301958 h 313831"/>
                <a:gd name="connsiteX55" fmla="*/ 224545 w 338138"/>
                <a:gd name="connsiteY55" fmla="*/ 313831 h 313831"/>
                <a:gd name="connsiteX56" fmla="*/ 113593 w 338138"/>
                <a:gd name="connsiteY56" fmla="*/ 313831 h 313831"/>
                <a:gd name="connsiteX57" fmla="*/ 103026 w 338138"/>
                <a:gd name="connsiteY57" fmla="*/ 301958 h 313831"/>
                <a:gd name="connsiteX58" fmla="*/ 113593 w 338138"/>
                <a:gd name="connsiteY58" fmla="*/ 290084 h 313831"/>
                <a:gd name="connsiteX59" fmla="*/ 121518 w 338138"/>
                <a:gd name="connsiteY59" fmla="*/ 290084 h 313831"/>
                <a:gd name="connsiteX60" fmla="*/ 137369 w 338138"/>
                <a:gd name="connsiteY60" fmla="*/ 251825 h 313831"/>
                <a:gd name="connsiteX61" fmla="*/ 18492 w 338138"/>
                <a:gd name="connsiteY61" fmla="*/ 251825 h 313831"/>
                <a:gd name="connsiteX62" fmla="*/ 0 w 338138"/>
                <a:gd name="connsiteY62" fmla="*/ 234674 h 313831"/>
                <a:gd name="connsiteX63" fmla="*/ 0 w 338138"/>
                <a:gd name="connsiteY63" fmla="*/ 43376 h 313831"/>
                <a:gd name="connsiteX64" fmla="*/ 18492 w 338138"/>
                <a:gd name="connsiteY64" fmla="*/ 24906 h 313831"/>
                <a:gd name="connsiteX65" fmla="*/ 109666 w 338138"/>
                <a:gd name="connsiteY65" fmla="*/ 1 h 313831"/>
                <a:gd name="connsiteX66" fmla="*/ 126932 w 338138"/>
                <a:gd name="connsiteY66" fmla="*/ 267 h 313831"/>
                <a:gd name="connsiteX67" fmla="*/ 133580 w 338138"/>
                <a:gd name="connsiteY67" fmla="*/ 18637 h 313831"/>
                <a:gd name="connsiteX68" fmla="*/ 144218 w 338138"/>
                <a:gd name="connsiteY68" fmla="*/ 22573 h 313831"/>
                <a:gd name="connsiteX69" fmla="*/ 177460 w 338138"/>
                <a:gd name="connsiteY69" fmla="*/ 29134 h 313831"/>
                <a:gd name="connsiteX70" fmla="*/ 168152 w 338138"/>
                <a:gd name="connsiteY70" fmla="*/ 47504 h 313831"/>
                <a:gd name="connsiteX71" fmla="*/ 173471 w 338138"/>
                <a:gd name="connsiteY71" fmla="*/ 58001 h 313831"/>
                <a:gd name="connsiteX72" fmla="*/ 192087 w 338138"/>
                <a:gd name="connsiteY72" fmla="*/ 67186 h 313831"/>
                <a:gd name="connsiteX73" fmla="*/ 154855 w 338138"/>
                <a:gd name="connsiteY73" fmla="*/ 82931 h 313831"/>
                <a:gd name="connsiteX74" fmla="*/ 116294 w 338138"/>
                <a:gd name="connsiteY74" fmla="*/ 35695 h 313831"/>
                <a:gd name="connsiteX75" fmla="*/ 76403 w 338138"/>
                <a:gd name="connsiteY75" fmla="*/ 75059 h 313831"/>
                <a:gd name="connsiteX76" fmla="*/ 93689 w 338138"/>
                <a:gd name="connsiteY76" fmla="*/ 107862 h 313831"/>
                <a:gd name="connsiteX77" fmla="*/ 59117 w 338138"/>
                <a:gd name="connsiteY77" fmla="*/ 124919 h 313831"/>
                <a:gd name="connsiteX78" fmla="*/ 63106 w 338138"/>
                <a:gd name="connsiteY78" fmla="*/ 102613 h 313831"/>
                <a:gd name="connsiteX79" fmla="*/ 59117 w 338138"/>
                <a:gd name="connsiteY79" fmla="*/ 92116 h 313831"/>
                <a:gd name="connsiteX80" fmla="*/ 40501 w 338138"/>
                <a:gd name="connsiteY80" fmla="*/ 63249 h 313831"/>
                <a:gd name="connsiteX81" fmla="*/ 59117 w 338138"/>
                <a:gd name="connsiteY81" fmla="*/ 58001 h 313831"/>
                <a:gd name="connsiteX82" fmla="*/ 63106 w 338138"/>
                <a:gd name="connsiteY82" fmla="*/ 47504 h 313831"/>
                <a:gd name="connsiteX83" fmla="*/ 69755 w 338138"/>
                <a:gd name="connsiteY83" fmla="*/ 14700 h 313831"/>
                <a:gd name="connsiteX84" fmla="*/ 88370 w 338138"/>
                <a:gd name="connsiteY84" fmla="*/ 22573 h 313831"/>
                <a:gd name="connsiteX85" fmla="*/ 99008 w 338138"/>
                <a:gd name="connsiteY85" fmla="*/ 18637 h 313831"/>
                <a:gd name="connsiteX86" fmla="*/ 109666 w 338138"/>
                <a:gd name="connsiteY86" fmla="*/ 1 h 31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8138" h="313831">
                  <a:moveTo>
                    <a:pt x="288132" y="223343"/>
                  </a:moveTo>
                  <a:cubicBezTo>
                    <a:pt x="283309" y="223343"/>
                    <a:pt x="279400" y="226897"/>
                    <a:pt x="279400" y="231281"/>
                  </a:cubicBezTo>
                  <a:cubicBezTo>
                    <a:pt x="279400" y="235665"/>
                    <a:pt x="283309" y="239219"/>
                    <a:pt x="288132" y="239219"/>
                  </a:cubicBezTo>
                  <a:cubicBezTo>
                    <a:pt x="292955" y="239219"/>
                    <a:pt x="296864" y="235665"/>
                    <a:pt x="296864" y="231281"/>
                  </a:cubicBezTo>
                  <a:cubicBezTo>
                    <a:pt x="296864" y="226897"/>
                    <a:pt x="292955" y="223343"/>
                    <a:pt x="288132" y="223343"/>
                  </a:cubicBezTo>
                  <a:close/>
                  <a:moveTo>
                    <a:pt x="261938" y="223343"/>
                  </a:moveTo>
                  <a:cubicBezTo>
                    <a:pt x="257554" y="223343"/>
                    <a:pt x="254000" y="226897"/>
                    <a:pt x="254000" y="231281"/>
                  </a:cubicBezTo>
                  <a:cubicBezTo>
                    <a:pt x="254000" y="235665"/>
                    <a:pt x="257554" y="239219"/>
                    <a:pt x="261938" y="239219"/>
                  </a:cubicBezTo>
                  <a:cubicBezTo>
                    <a:pt x="266322" y="239219"/>
                    <a:pt x="269876" y="235665"/>
                    <a:pt x="269876" y="231281"/>
                  </a:cubicBezTo>
                  <a:cubicBezTo>
                    <a:pt x="269876" y="226897"/>
                    <a:pt x="266322" y="223343"/>
                    <a:pt x="261938" y="223343"/>
                  </a:cubicBezTo>
                  <a:close/>
                  <a:moveTo>
                    <a:pt x="116535" y="45543"/>
                  </a:moveTo>
                  <a:cubicBezTo>
                    <a:pt x="137788" y="45543"/>
                    <a:pt x="152400" y="68137"/>
                    <a:pt x="141773" y="88073"/>
                  </a:cubicBezTo>
                  <a:cubicBezTo>
                    <a:pt x="141773" y="88073"/>
                    <a:pt x="141773" y="88073"/>
                    <a:pt x="108565" y="102693"/>
                  </a:cubicBezTo>
                  <a:cubicBezTo>
                    <a:pt x="96610" y="98706"/>
                    <a:pt x="87312" y="88073"/>
                    <a:pt x="87312" y="74783"/>
                  </a:cubicBezTo>
                  <a:cubicBezTo>
                    <a:pt x="87312" y="58834"/>
                    <a:pt x="100595" y="45543"/>
                    <a:pt x="116535" y="45543"/>
                  </a:cubicBezTo>
                  <a:close/>
                  <a:moveTo>
                    <a:pt x="254349" y="30428"/>
                  </a:moveTo>
                  <a:cubicBezTo>
                    <a:pt x="271421" y="26493"/>
                    <a:pt x="284553" y="44853"/>
                    <a:pt x="275361" y="48787"/>
                  </a:cubicBezTo>
                  <a:cubicBezTo>
                    <a:pt x="242530" y="63213"/>
                    <a:pt x="243843" y="57967"/>
                    <a:pt x="255662" y="85507"/>
                  </a:cubicBezTo>
                  <a:cubicBezTo>
                    <a:pt x="256976" y="89441"/>
                    <a:pt x="262228" y="92064"/>
                    <a:pt x="266168" y="89441"/>
                  </a:cubicBezTo>
                  <a:cubicBezTo>
                    <a:pt x="266168" y="89441"/>
                    <a:pt x="266168" y="89441"/>
                    <a:pt x="289806" y="80261"/>
                  </a:cubicBezTo>
                  <a:cubicBezTo>
                    <a:pt x="297685" y="76327"/>
                    <a:pt x="301625" y="99933"/>
                    <a:pt x="287180" y="109113"/>
                  </a:cubicBezTo>
                  <a:cubicBezTo>
                    <a:pt x="260915" y="124850"/>
                    <a:pt x="259602" y="123538"/>
                    <a:pt x="225458" y="111735"/>
                  </a:cubicBezTo>
                  <a:cubicBezTo>
                    <a:pt x="225458" y="111735"/>
                    <a:pt x="225458" y="111735"/>
                    <a:pt x="92823" y="166815"/>
                  </a:cubicBezTo>
                  <a:cubicBezTo>
                    <a:pt x="66559" y="177306"/>
                    <a:pt x="50800" y="137964"/>
                    <a:pt x="75751" y="127472"/>
                  </a:cubicBezTo>
                  <a:cubicBezTo>
                    <a:pt x="75751" y="127472"/>
                    <a:pt x="75751" y="127472"/>
                    <a:pt x="208386" y="72393"/>
                  </a:cubicBezTo>
                  <a:cubicBezTo>
                    <a:pt x="217579" y="54033"/>
                    <a:pt x="222832" y="38296"/>
                    <a:pt x="242530" y="33050"/>
                  </a:cubicBezTo>
                  <a:cubicBezTo>
                    <a:pt x="242530" y="33050"/>
                    <a:pt x="242530" y="33050"/>
                    <a:pt x="254349" y="30428"/>
                  </a:cubicBezTo>
                  <a:close/>
                  <a:moveTo>
                    <a:pt x="186871" y="24906"/>
                  </a:moveTo>
                  <a:cubicBezTo>
                    <a:pt x="186871" y="24906"/>
                    <a:pt x="186871" y="24906"/>
                    <a:pt x="231775" y="24906"/>
                  </a:cubicBezTo>
                  <a:cubicBezTo>
                    <a:pt x="220889" y="30080"/>
                    <a:pt x="212725" y="37841"/>
                    <a:pt x="207282" y="48190"/>
                  </a:cubicBezTo>
                  <a:cubicBezTo>
                    <a:pt x="207282" y="48190"/>
                    <a:pt x="207282" y="48190"/>
                    <a:pt x="201839" y="59831"/>
                  </a:cubicBezTo>
                  <a:cubicBezTo>
                    <a:pt x="200479" y="52070"/>
                    <a:pt x="193675" y="45603"/>
                    <a:pt x="184150" y="45603"/>
                  </a:cubicBezTo>
                  <a:cubicBezTo>
                    <a:pt x="190954" y="39135"/>
                    <a:pt x="190954" y="31374"/>
                    <a:pt x="186871" y="24906"/>
                  </a:cubicBezTo>
                  <a:close/>
                  <a:moveTo>
                    <a:pt x="18492" y="24906"/>
                  </a:moveTo>
                  <a:cubicBezTo>
                    <a:pt x="18492" y="24906"/>
                    <a:pt x="18492" y="24906"/>
                    <a:pt x="43588" y="24906"/>
                  </a:cubicBezTo>
                  <a:cubicBezTo>
                    <a:pt x="39626" y="32822"/>
                    <a:pt x="40946" y="40738"/>
                    <a:pt x="46230" y="46015"/>
                  </a:cubicBezTo>
                  <a:cubicBezTo>
                    <a:pt x="36984" y="46015"/>
                    <a:pt x="29059" y="53931"/>
                    <a:pt x="29059" y="63166"/>
                  </a:cubicBezTo>
                  <a:cubicBezTo>
                    <a:pt x="29059" y="82955"/>
                    <a:pt x="27738" y="89552"/>
                    <a:pt x="31700" y="96148"/>
                  </a:cubicBezTo>
                  <a:cubicBezTo>
                    <a:pt x="31700" y="96148"/>
                    <a:pt x="31700" y="96148"/>
                    <a:pt x="31700" y="206969"/>
                  </a:cubicBezTo>
                  <a:cubicBezTo>
                    <a:pt x="31700" y="210926"/>
                    <a:pt x="35663" y="214884"/>
                    <a:pt x="39626" y="214884"/>
                  </a:cubicBezTo>
                  <a:cubicBezTo>
                    <a:pt x="39626" y="214884"/>
                    <a:pt x="39626" y="214884"/>
                    <a:pt x="298512" y="214884"/>
                  </a:cubicBezTo>
                  <a:cubicBezTo>
                    <a:pt x="302475" y="214884"/>
                    <a:pt x="306438" y="210926"/>
                    <a:pt x="306438" y="206969"/>
                  </a:cubicBezTo>
                  <a:cubicBezTo>
                    <a:pt x="306438" y="206969"/>
                    <a:pt x="306438" y="206969"/>
                    <a:pt x="306438" y="104064"/>
                  </a:cubicBezTo>
                  <a:cubicBezTo>
                    <a:pt x="309079" y="96148"/>
                    <a:pt x="310400" y="86913"/>
                    <a:pt x="306438" y="77678"/>
                  </a:cubicBezTo>
                  <a:cubicBezTo>
                    <a:pt x="306438" y="59208"/>
                    <a:pt x="306438" y="61846"/>
                    <a:pt x="274737" y="61846"/>
                  </a:cubicBezTo>
                  <a:cubicBezTo>
                    <a:pt x="274737" y="61846"/>
                    <a:pt x="274737" y="61846"/>
                    <a:pt x="281341" y="59208"/>
                  </a:cubicBezTo>
                  <a:cubicBezTo>
                    <a:pt x="293229" y="53931"/>
                    <a:pt x="294550" y="38099"/>
                    <a:pt x="280021" y="24906"/>
                  </a:cubicBezTo>
                  <a:cubicBezTo>
                    <a:pt x="280021" y="24906"/>
                    <a:pt x="280021" y="24906"/>
                    <a:pt x="319646" y="24906"/>
                  </a:cubicBezTo>
                  <a:cubicBezTo>
                    <a:pt x="330213" y="24906"/>
                    <a:pt x="338138" y="34141"/>
                    <a:pt x="338138" y="43376"/>
                  </a:cubicBezTo>
                  <a:cubicBezTo>
                    <a:pt x="338138" y="43376"/>
                    <a:pt x="338138" y="43376"/>
                    <a:pt x="338138" y="234674"/>
                  </a:cubicBezTo>
                  <a:cubicBezTo>
                    <a:pt x="338138" y="243909"/>
                    <a:pt x="330213" y="251825"/>
                    <a:pt x="319646" y="251825"/>
                  </a:cubicBezTo>
                  <a:cubicBezTo>
                    <a:pt x="319646" y="251825"/>
                    <a:pt x="319646" y="251825"/>
                    <a:pt x="200769" y="251825"/>
                  </a:cubicBezTo>
                  <a:cubicBezTo>
                    <a:pt x="200769" y="251825"/>
                    <a:pt x="200769" y="251825"/>
                    <a:pt x="216620" y="290084"/>
                  </a:cubicBezTo>
                  <a:cubicBezTo>
                    <a:pt x="216620" y="290084"/>
                    <a:pt x="216620" y="290084"/>
                    <a:pt x="224545" y="290084"/>
                  </a:cubicBezTo>
                  <a:cubicBezTo>
                    <a:pt x="229828" y="290084"/>
                    <a:pt x="235112" y="295361"/>
                    <a:pt x="235112" y="301958"/>
                  </a:cubicBezTo>
                  <a:cubicBezTo>
                    <a:pt x="235112" y="308554"/>
                    <a:pt x="229828" y="313831"/>
                    <a:pt x="224545" y="313831"/>
                  </a:cubicBezTo>
                  <a:cubicBezTo>
                    <a:pt x="224545" y="313831"/>
                    <a:pt x="224545" y="313831"/>
                    <a:pt x="113593" y="313831"/>
                  </a:cubicBezTo>
                  <a:cubicBezTo>
                    <a:pt x="108310" y="313831"/>
                    <a:pt x="103026" y="308554"/>
                    <a:pt x="103026" y="301958"/>
                  </a:cubicBezTo>
                  <a:cubicBezTo>
                    <a:pt x="103026" y="295361"/>
                    <a:pt x="108310" y="290084"/>
                    <a:pt x="113593" y="290084"/>
                  </a:cubicBezTo>
                  <a:cubicBezTo>
                    <a:pt x="113593" y="290084"/>
                    <a:pt x="113593" y="290084"/>
                    <a:pt x="121518" y="290084"/>
                  </a:cubicBezTo>
                  <a:cubicBezTo>
                    <a:pt x="121518" y="290084"/>
                    <a:pt x="121518" y="290084"/>
                    <a:pt x="137369" y="251825"/>
                  </a:cubicBezTo>
                  <a:cubicBezTo>
                    <a:pt x="137369" y="251825"/>
                    <a:pt x="137369" y="251825"/>
                    <a:pt x="18492" y="251825"/>
                  </a:cubicBezTo>
                  <a:cubicBezTo>
                    <a:pt x="7925" y="251825"/>
                    <a:pt x="0" y="243909"/>
                    <a:pt x="0" y="234674"/>
                  </a:cubicBezTo>
                  <a:cubicBezTo>
                    <a:pt x="0" y="234674"/>
                    <a:pt x="0" y="234674"/>
                    <a:pt x="0" y="43376"/>
                  </a:cubicBezTo>
                  <a:cubicBezTo>
                    <a:pt x="0" y="34141"/>
                    <a:pt x="7925" y="24906"/>
                    <a:pt x="18492" y="24906"/>
                  </a:cubicBezTo>
                  <a:close/>
                  <a:moveTo>
                    <a:pt x="109666" y="1"/>
                  </a:moveTo>
                  <a:cubicBezTo>
                    <a:pt x="113718" y="21"/>
                    <a:pt x="119286" y="267"/>
                    <a:pt x="126932" y="267"/>
                  </a:cubicBezTo>
                  <a:cubicBezTo>
                    <a:pt x="134910" y="267"/>
                    <a:pt x="133580" y="10764"/>
                    <a:pt x="133580" y="18637"/>
                  </a:cubicBezTo>
                  <a:cubicBezTo>
                    <a:pt x="137569" y="19949"/>
                    <a:pt x="140229" y="21261"/>
                    <a:pt x="144218" y="22573"/>
                  </a:cubicBezTo>
                  <a:cubicBezTo>
                    <a:pt x="158845" y="6828"/>
                    <a:pt x="154855" y="8140"/>
                    <a:pt x="177460" y="29134"/>
                  </a:cubicBezTo>
                  <a:cubicBezTo>
                    <a:pt x="182779" y="35695"/>
                    <a:pt x="174801" y="40943"/>
                    <a:pt x="168152" y="47504"/>
                  </a:cubicBezTo>
                  <a:cubicBezTo>
                    <a:pt x="170812" y="50128"/>
                    <a:pt x="172142" y="54065"/>
                    <a:pt x="173471" y="58001"/>
                  </a:cubicBezTo>
                  <a:cubicBezTo>
                    <a:pt x="188098" y="58001"/>
                    <a:pt x="192087" y="55377"/>
                    <a:pt x="192087" y="67186"/>
                  </a:cubicBezTo>
                  <a:cubicBezTo>
                    <a:pt x="192087" y="67186"/>
                    <a:pt x="192087" y="67186"/>
                    <a:pt x="154855" y="82931"/>
                  </a:cubicBezTo>
                  <a:cubicBezTo>
                    <a:pt x="160174" y="58001"/>
                    <a:pt x="140229" y="35695"/>
                    <a:pt x="116294" y="35695"/>
                  </a:cubicBezTo>
                  <a:cubicBezTo>
                    <a:pt x="93689" y="35695"/>
                    <a:pt x="76403" y="52753"/>
                    <a:pt x="76403" y="75059"/>
                  </a:cubicBezTo>
                  <a:cubicBezTo>
                    <a:pt x="76403" y="88180"/>
                    <a:pt x="83052" y="101301"/>
                    <a:pt x="93689" y="107862"/>
                  </a:cubicBezTo>
                  <a:cubicBezTo>
                    <a:pt x="73744" y="117047"/>
                    <a:pt x="67095" y="118359"/>
                    <a:pt x="59117" y="124919"/>
                  </a:cubicBezTo>
                  <a:cubicBezTo>
                    <a:pt x="48479" y="114422"/>
                    <a:pt x="49809" y="115734"/>
                    <a:pt x="63106" y="102613"/>
                  </a:cubicBezTo>
                  <a:cubicBezTo>
                    <a:pt x="61776" y="98677"/>
                    <a:pt x="60447" y="96053"/>
                    <a:pt x="59117" y="92116"/>
                  </a:cubicBezTo>
                  <a:cubicBezTo>
                    <a:pt x="36512" y="92116"/>
                    <a:pt x="40501" y="94740"/>
                    <a:pt x="40501" y="63249"/>
                  </a:cubicBezTo>
                  <a:cubicBezTo>
                    <a:pt x="40501" y="55377"/>
                    <a:pt x="51139" y="58001"/>
                    <a:pt x="59117" y="58001"/>
                  </a:cubicBezTo>
                  <a:cubicBezTo>
                    <a:pt x="60447" y="54065"/>
                    <a:pt x="61776" y="50128"/>
                    <a:pt x="63106" y="47504"/>
                  </a:cubicBezTo>
                  <a:cubicBezTo>
                    <a:pt x="47150" y="31759"/>
                    <a:pt x="48479" y="35695"/>
                    <a:pt x="69755" y="14700"/>
                  </a:cubicBezTo>
                  <a:cubicBezTo>
                    <a:pt x="76403" y="8140"/>
                    <a:pt x="81722" y="17325"/>
                    <a:pt x="88370" y="22573"/>
                  </a:cubicBezTo>
                  <a:cubicBezTo>
                    <a:pt x="91030" y="21261"/>
                    <a:pt x="95019" y="19949"/>
                    <a:pt x="99008" y="18637"/>
                  </a:cubicBezTo>
                  <a:cubicBezTo>
                    <a:pt x="99008" y="1907"/>
                    <a:pt x="97512" y="-61"/>
                    <a:pt x="10966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任意多边形: 形状 160"/>
            <p:cNvSpPr>
              <a:spLocks/>
            </p:cNvSpPr>
            <p:nvPr/>
          </p:nvSpPr>
          <p:spPr bwMode="auto">
            <a:xfrm>
              <a:off x="4866375" y="1725706"/>
              <a:ext cx="197621" cy="218100"/>
            </a:xfrm>
            <a:custGeom>
              <a:avLst/>
              <a:gdLst>
                <a:gd name="connsiteX0" fmla="*/ 89804 w 306388"/>
                <a:gd name="connsiteY0" fmla="*/ 211138 h 338138"/>
                <a:gd name="connsiteX1" fmla="*/ 125461 w 306388"/>
                <a:gd name="connsiteY1" fmla="*/ 283898 h 338138"/>
                <a:gd name="connsiteX2" fmla="*/ 142629 w 306388"/>
                <a:gd name="connsiteY2" fmla="*/ 234951 h 338138"/>
                <a:gd name="connsiteX3" fmla="*/ 153194 w 306388"/>
                <a:gd name="connsiteY3" fmla="*/ 236273 h 338138"/>
                <a:gd name="connsiteX4" fmla="*/ 163759 w 306388"/>
                <a:gd name="connsiteY4" fmla="*/ 234951 h 338138"/>
                <a:gd name="connsiteX5" fmla="*/ 180928 w 306388"/>
                <a:gd name="connsiteY5" fmla="*/ 281253 h 338138"/>
                <a:gd name="connsiteX6" fmla="*/ 213944 w 306388"/>
                <a:gd name="connsiteY6" fmla="*/ 211138 h 338138"/>
                <a:gd name="connsiteX7" fmla="*/ 265448 w 306388"/>
                <a:gd name="connsiteY7" fmla="*/ 234951 h 338138"/>
                <a:gd name="connsiteX8" fmla="*/ 306388 w 306388"/>
                <a:gd name="connsiteY8" fmla="*/ 293159 h 338138"/>
                <a:gd name="connsiteX9" fmla="*/ 306388 w 306388"/>
                <a:gd name="connsiteY9" fmla="*/ 338138 h 338138"/>
                <a:gd name="connsiteX10" fmla="*/ 0 w 306388"/>
                <a:gd name="connsiteY10" fmla="*/ 338138 h 338138"/>
                <a:gd name="connsiteX11" fmla="*/ 0 w 306388"/>
                <a:gd name="connsiteY11" fmla="*/ 293159 h 338138"/>
                <a:gd name="connsiteX12" fmla="*/ 40940 w 306388"/>
                <a:gd name="connsiteY12" fmla="*/ 234951 h 338138"/>
                <a:gd name="connsiteX13" fmla="*/ 89804 w 306388"/>
                <a:gd name="connsiteY13" fmla="*/ 211138 h 338138"/>
                <a:gd name="connsiteX14" fmla="*/ 153194 w 306388"/>
                <a:gd name="connsiteY14" fmla="*/ 11113 h 338138"/>
                <a:gd name="connsiteX15" fmla="*/ 63500 w 306388"/>
                <a:gd name="connsiteY15" fmla="*/ 86287 h 338138"/>
                <a:gd name="connsiteX16" fmla="*/ 64819 w 306388"/>
                <a:gd name="connsiteY16" fmla="*/ 87606 h 338138"/>
                <a:gd name="connsiteX17" fmla="*/ 67457 w 306388"/>
                <a:gd name="connsiteY17" fmla="*/ 88925 h 338138"/>
                <a:gd name="connsiteX18" fmla="*/ 74052 w 306388"/>
                <a:gd name="connsiteY18" fmla="*/ 96838 h 338138"/>
                <a:gd name="connsiteX19" fmla="*/ 153194 w 306388"/>
                <a:gd name="connsiteY19" fmla="*/ 30896 h 338138"/>
                <a:gd name="connsiteX20" fmla="*/ 231017 w 306388"/>
                <a:gd name="connsiteY20" fmla="*/ 96838 h 338138"/>
                <a:gd name="connsiteX21" fmla="*/ 242888 w 306388"/>
                <a:gd name="connsiteY21" fmla="*/ 87606 h 338138"/>
                <a:gd name="connsiteX22" fmla="*/ 153194 w 306388"/>
                <a:gd name="connsiteY22" fmla="*/ 11113 h 338138"/>
                <a:gd name="connsiteX23" fmla="*/ 153987 w 306388"/>
                <a:gd name="connsiteY23" fmla="*/ 0 h 338138"/>
                <a:gd name="connsiteX24" fmla="*/ 254038 w 306388"/>
                <a:gd name="connsiteY24" fmla="*/ 89535 h 338138"/>
                <a:gd name="connsiteX25" fmla="*/ 261937 w 306388"/>
                <a:gd name="connsiteY25" fmla="*/ 102702 h 338138"/>
                <a:gd name="connsiteX26" fmla="*/ 261937 w 306388"/>
                <a:gd name="connsiteY26" fmla="*/ 135620 h 338138"/>
                <a:gd name="connsiteX27" fmla="*/ 246140 w 306388"/>
                <a:gd name="connsiteY27" fmla="*/ 150103 h 338138"/>
                <a:gd name="connsiteX28" fmla="*/ 230342 w 306388"/>
                <a:gd name="connsiteY28" fmla="*/ 135620 h 338138"/>
                <a:gd name="connsiteX29" fmla="*/ 230342 w 306388"/>
                <a:gd name="connsiteY29" fmla="*/ 127719 h 338138"/>
                <a:gd name="connsiteX30" fmla="*/ 153987 w 306388"/>
                <a:gd name="connsiteY30" fmla="*/ 210671 h 338138"/>
                <a:gd name="connsiteX31" fmla="*/ 77632 w 306388"/>
                <a:gd name="connsiteY31" fmla="*/ 127719 h 338138"/>
                <a:gd name="connsiteX32" fmla="*/ 77632 w 306388"/>
                <a:gd name="connsiteY32" fmla="*/ 135620 h 338138"/>
                <a:gd name="connsiteX33" fmla="*/ 65784 w 306388"/>
                <a:gd name="connsiteY33" fmla="*/ 150103 h 338138"/>
                <a:gd name="connsiteX34" fmla="*/ 105278 w 306388"/>
                <a:gd name="connsiteY34" fmla="*/ 201454 h 338138"/>
                <a:gd name="connsiteX35" fmla="*/ 117126 w 306388"/>
                <a:gd name="connsiteY35" fmla="*/ 202771 h 338138"/>
                <a:gd name="connsiteX36" fmla="*/ 125025 w 306388"/>
                <a:gd name="connsiteY36" fmla="*/ 218571 h 338138"/>
                <a:gd name="connsiteX37" fmla="*/ 107911 w 306388"/>
                <a:gd name="connsiteY37" fmla="*/ 219888 h 338138"/>
                <a:gd name="connsiteX38" fmla="*/ 100012 w 306388"/>
                <a:gd name="connsiteY38" fmla="*/ 209354 h 338138"/>
                <a:gd name="connsiteX39" fmla="*/ 56568 w 306388"/>
                <a:gd name="connsiteY39" fmla="*/ 150103 h 338138"/>
                <a:gd name="connsiteX40" fmla="*/ 46037 w 306388"/>
                <a:gd name="connsiteY40" fmla="*/ 135620 h 338138"/>
                <a:gd name="connsiteX41" fmla="*/ 46037 w 306388"/>
                <a:gd name="connsiteY41" fmla="*/ 102702 h 338138"/>
                <a:gd name="connsiteX42" fmla="*/ 53936 w 306388"/>
                <a:gd name="connsiteY42" fmla="*/ 89535 h 338138"/>
                <a:gd name="connsiteX43" fmla="*/ 153987 w 30638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6388" h="338138">
                  <a:moveTo>
                    <a:pt x="89804" y="211138"/>
                  </a:moveTo>
                  <a:cubicBezTo>
                    <a:pt x="125461" y="283898"/>
                    <a:pt x="125461" y="283898"/>
                    <a:pt x="125461" y="283898"/>
                  </a:cubicBezTo>
                  <a:cubicBezTo>
                    <a:pt x="142629" y="234951"/>
                    <a:pt x="142629" y="234951"/>
                    <a:pt x="142629" y="234951"/>
                  </a:cubicBezTo>
                  <a:cubicBezTo>
                    <a:pt x="146591" y="236273"/>
                    <a:pt x="149232" y="236273"/>
                    <a:pt x="153194" y="236273"/>
                  </a:cubicBezTo>
                  <a:cubicBezTo>
                    <a:pt x="157156" y="236273"/>
                    <a:pt x="159797" y="236273"/>
                    <a:pt x="163759" y="234951"/>
                  </a:cubicBezTo>
                  <a:cubicBezTo>
                    <a:pt x="180928" y="281253"/>
                    <a:pt x="180928" y="281253"/>
                    <a:pt x="180928" y="281253"/>
                  </a:cubicBezTo>
                  <a:cubicBezTo>
                    <a:pt x="213944" y="211138"/>
                    <a:pt x="213944" y="211138"/>
                    <a:pt x="213944" y="211138"/>
                  </a:cubicBezTo>
                  <a:cubicBezTo>
                    <a:pt x="265448" y="234951"/>
                    <a:pt x="265448" y="234951"/>
                    <a:pt x="265448" y="234951"/>
                  </a:cubicBezTo>
                  <a:cubicBezTo>
                    <a:pt x="287899" y="245534"/>
                    <a:pt x="306388" y="271992"/>
                    <a:pt x="306388" y="293159"/>
                  </a:cubicBezTo>
                  <a:cubicBezTo>
                    <a:pt x="306388" y="338138"/>
                    <a:pt x="306388" y="338138"/>
                    <a:pt x="306388" y="338138"/>
                  </a:cubicBezTo>
                  <a:cubicBezTo>
                    <a:pt x="0" y="338138"/>
                    <a:pt x="0" y="338138"/>
                    <a:pt x="0" y="338138"/>
                  </a:cubicBezTo>
                  <a:cubicBezTo>
                    <a:pt x="0" y="293159"/>
                    <a:pt x="0" y="293159"/>
                    <a:pt x="0" y="293159"/>
                  </a:cubicBezTo>
                  <a:cubicBezTo>
                    <a:pt x="0" y="271992"/>
                    <a:pt x="18489" y="245534"/>
                    <a:pt x="40940" y="234951"/>
                  </a:cubicBezTo>
                  <a:cubicBezTo>
                    <a:pt x="89804" y="211138"/>
                    <a:pt x="89804" y="211138"/>
                    <a:pt x="89804" y="211138"/>
                  </a:cubicBezTo>
                  <a:close/>
                  <a:moveTo>
                    <a:pt x="153194" y="11113"/>
                  </a:moveTo>
                  <a:cubicBezTo>
                    <a:pt x="108347" y="11113"/>
                    <a:pt x="70095" y="44084"/>
                    <a:pt x="63500" y="86287"/>
                  </a:cubicBezTo>
                  <a:cubicBezTo>
                    <a:pt x="63500" y="86287"/>
                    <a:pt x="63500" y="86287"/>
                    <a:pt x="64819" y="87606"/>
                  </a:cubicBezTo>
                  <a:cubicBezTo>
                    <a:pt x="66138" y="87606"/>
                    <a:pt x="66138" y="87606"/>
                    <a:pt x="67457" y="88925"/>
                  </a:cubicBezTo>
                  <a:cubicBezTo>
                    <a:pt x="70095" y="90244"/>
                    <a:pt x="72733" y="92881"/>
                    <a:pt x="74052" y="96838"/>
                  </a:cubicBezTo>
                  <a:cubicBezTo>
                    <a:pt x="79329" y="53316"/>
                    <a:pt x="112304" y="30896"/>
                    <a:pt x="153194" y="30896"/>
                  </a:cubicBezTo>
                  <a:cubicBezTo>
                    <a:pt x="194084" y="30896"/>
                    <a:pt x="227060" y="53316"/>
                    <a:pt x="231017" y="96838"/>
                  </a:cubicBezTo>
                  <a:cubicBezTo>
                    <a:pt x="233655" y="91563"/>
                    <a:pt x="238931" y="88925"/>
                    <a:pt x="242888" y="87606"/>
                  </a:cubicBezTo>
                  <a:cubicBezTo>
                    <a:pt x="236293" y="44084"/>
                    <a:pt x="199360" y="11113"/>
                    <a:pt x="153194" y="11113"/>
                  </a:cubicBezTo>
                  <a:close/>
                  <a:moveTo>
                    <a:pt x="153987" y="0"/>
                  </a:moveTo>
                  <a:cubicBezTo>
                    <a:pt x="205329" y="0"/>
                    <a:pt x="248773" y="39501"/>
                    <a:pt x="254038" y="89535"/>
                  </a:cubicBezTo>
                  <a:cubicBezTo>
                    <a:pt x="259304" y="92169"/>
                    <a:pt x="261937" y="97435"/>
                    <a:pt x="261937" y="102702"/>
                  </a:cubicBezTo>
                  <a:cubicBezTo>
                    <a:pt x="261937" y="135620"/>
                    <a:pt x="261937" y="135620"/>
                    <a:pt x="261937" y="135620"/>
                  </a:cubicBezTo>
                  <a:cubicBezTo>
                    <a:pt x="261937" y="143520"/>
                    <a:pt x="255355" y="150103"/>
                    <a:pt x="246140" y="150103"/>
                  </a:cubicBezTo>
                  <a:cubicBezTo>
                    <a:pt x="236924" y="150103"/>
                    <a:pt x="230342" y="143520"/>
                    <a:pt x="230342" y="135620"/>
                  </a:cubicBezTo>
                  <a:cubicBezTo>
                    <a:pt x="230342" y="127719"/>
                    <a:pt x="230342" y="127719"/>
                    <a:pt x="230342" y="127719"/>
                  </a:cubicBezTo>
                  <a:cubicBezTo>
                    <a:pt x="222443" y="171170"/>
                    <a:pt x="190848" y="210671"/>
                    <a:pt x="153987" y="210671"/>
                  </a:cubicBezTo>
                  <a:cubicBezTo>
                    <a:pt x="117126" y="210671"/>
                    <a:pt x="85531" y="171170"/>
                    <a:pt x="77632" y="127719"/>
                  </a:cubicBezTo>
                  <a:cubicBezTo>
                    <a:pt x="77632" y="135620"/>
                    <a:pt x="77632" y="135620"/>
                    <a:pt x="77632" y="135620"/>
                  </a:cubicBezTo>
                  <a:cubicBezTo>
                    <a:pt x="77632" y="142203"/>
                    <a:pt x="72367" y="147470"/>
                    <a:pt x="65784" y="150103"/>
                  </a:cubicBezTo>
                  <a:cubicBezTo>
                    <a:pt x="72367" y="171170"/>
                    <a:pt x="86848" y="189604"/>
                    <a:pt x="105278" y="201454"/>
                  </a:cubicBezTo>
                  <a:cubicBezTo>
                    <a:pt x="109227" y="200138"/>
                    <a:pt x="113177" y="200138"/>
                    <a:pt x="117126" y="202771"/>
                  </a:cubicBezTo>
                  <a:cubicBezTo>
                    <a:pt x="125025" y="206721"/>
                    <a:pt x="127658" y="213304"/>
                    <a:pt x="125025" y="218571"/>
                  </a:cubicBezTo>
                  <a:cubicBezTo>
                    <a:pt x="122392" y="222521"/>
                    <a:pt x="114493" y="223838"/>
                    <a:pt x="107911" y="219888"/>
                  </a:cubicBezTo>
                  <a:cubicBezTo>
                    <a:pt x="102645" y="217255"/>
                    <a:pt x="100012" y="213304"/>
                    <a:pt x="100012" y="209354"/>
                  </a:cubicBezTo>
                  <a:cubicBezTo>
                    <a:pt x="77632" y="194871"/>
                    <a:pt x="61834" y="173804"/>
                    <a:pt x="56568" y="150103"/>
                  </a:cubicBezTo>
                  <a:cubicBezTo>
                    <a:pt x="49986" y="147470"/>
                    <a:pt x="46037" y="142203"/>
                    <a:pt x="46037" y="135620"/>
                  </a:cubicBezTo>
                  <a:cubicBezTo>
                    <a:pt x="46037" y="102702"/>
                    <a:pt x="46037" y="102702"/>
                    <a:pt x="46037" y="102702"/>
                  </a:cubicBezTo>
                  <a:cubicBezTo>
                    <a:pt x="46037" y="97435"/>
                    <a:pt x="48670" y="92169"/>
                    <a:pt x="53936" y="89535"/>
                  </a:cubicBezTo>
                  <a:cubicBezTo>
                    <a:pt x="59201" y="39501"/>
                    <a:pt x="102645" y="0"/>
                    <a:pt x="1539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任意多边形: 形状 161"/>
            <p:cNvSpPr>
              <a:spLocks/>
            </p:cNvSpPr>
            <p:nvPr/>
          </p:nvSpPr>
          <p:spPr bwMode="auto">
            <a:xfrm>
              <a:off x="3817231" y="1312427"/>
              <a:ext cx="135319" cy="211935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任意多边形: 形状 162"/>
            <p:cNvSpPr>
              <a:spLocks noChangeAspect="1"/>
            </p:cNvSpPr>
            <p:nvPr/>
          </p:nvSpPr>
          <p:spPr bwMode="auto">
            <a:xfrm>
              <a:off x="3879858" y="2092580"/>
              <a:ext cx="224798" cy="222646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8" name="Title 1"/>
          <p:cNvSpPr txBox="1">
            <a:spLocks/>
          </p:cNvSpPr>
          <p:nvPr/>
        </p:nvSpPr>
        <p:spPr>
          <a:xfrm>
            <a:off x="611559" y="175643"/>
            <a:ext cx="293464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BD8CAAF-09EE-49D8-B975-FD71FBE7F3D4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C4C72D0A-A021-41B2-AE70-52F0CAD9753C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C9C5F8E3-D97D-49FC-B59C-827E938CC1B1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3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715A8FB-691C-4AE7-9F9E-77A5018D6907}"/>
              </a:ext>
            </a:extLst>
          </p:cNvPr>
          <p:cNvGrpSpPr/>
          <p:nvPr/>
        </p:nvGrpSpPr>
        <p:grpSpPr>
          <a:xfrm>
            <a:off x="1403648" y="2139702"/>
            <a:ext cx="1440160" cy="1152128"/>
            <a:chOff x="1547664" y="2139702"/>
            <a:chExt cx="1440160" cy="115212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E78EA1B4-9D18-4A77-843D-E4876A3E1702}"/>
                </a:ext>
              </a:extLst>
            </p:cNvPr>
            <p:cNvGrpSpPr/>
            <p:nvPr/>
          </p:nvGrpSpPr>
          <p:grpSpPr>
            <a:xfrm>
              <a:off x="2051720" y="2139702"/>
              <a:ext cx="612068" cy="642317"/>
              <a:chOff x="2051720" y="2139702"/>
              <a:chExt cx="612068" cy="642317"/>
            </a:xfrm>
          </p:grpSpPr>
          <p:sp>
            <p:nvSpPr>
              <p:cNvPr id="26" name="Freeform: Shape 1"/>
              <p:cNvSpPr/>
              <p:nvPr/>
            </p:nvSpPr>
            <p:spPr>
              <a:xfrm>
                <a:off x="2051720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D5A1205E-2A8E-47E0-AF3E-7EE841010245}"/>
                  </a:ext>
                </a:extLst>
              </p:cNvPr>
              <p:cNvSpPr/>
              <p:nvPr/>
            </p:nvSpPr>
            <p:spPr>
              <a:xfrm>
                <a:off x="2087724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b="1" spc="3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Rectangle 17">
              <a:extLst>
                <a:ext uri="{FF2B5EF4-FFF2-40B4-BE49-F238E27FC236}">
                  <a16:creationId xmlns:a16="http://schemas.microsoft.com/office/drawing/2014/main" id="{87CAA090-E8BA-4D19-991B-24F59B7F6256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FF4AE4B6-700E-4CF2-8F64-2E07C26CFE70}"/>
              </a:ext>
            </a:extLst>
          </p:cNvPr>
          <p:cNvSpPr/>
          <p:nvPr/>
        </p:nvSpPr>
        <p:spPr>
          <a:xfrm rot="18932100">
            <a:off x="3628190" y="-565761"/>
            <a:ext cx="1887620" cy="1887620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Oval 44">
            <a:extLst>
              <a:ext uri="{FF2B5EF4-FFF2-40B4-BE49-F238E27FC236}">
                <a16:creationId xmlns:a16="http://schemas.microsoft.com/office/drawing/2014/main" id="{A2E25C7F-2E17-493E-A876-B81526FD81F4}"/>
              </a:ext>
            </a:extLst>
          </p:cNvPr>
          <p:cNvSpPr/>
          <p:nvPr/>
        </p:nvSpPr>
        <p:spPr bwMode="auto">
          <a:xfrm>
            <a:off x="3936961" y="-380578"/>
            <a:ext cx="1270077" cy="115212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b" anchorCtr="1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</a:t>
            </a: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7B1245CA-0DDB-48D2-A2E1-F175BFDB61EB}"/>
              </a:ext>
            </a:extLst>
          </p:cNvPr>
          <p:cNvSpPr/>
          <p:nvPr/>
        </p:nvSpPr>
        <p:spPr>
          <a:xfrm rot="18958199">
            <a:off x="3817049" y="4388549"/>
            <a:ext cx="1509902" cy="1509902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2802928-7A7B-41FF-B392-BAD9F3A8D8F8}"/>
              </a:ext>
            </a:extLst>
          </p:cNvPr>
          <p:cNvGrpSpPr/>
          <p:nvPr/>
        </p:nvGrpSpPr>
        <p:grpSpPr>
          <a:xfrm>
            <a:off x="2987824" y="2139702"/>
            <a:ext cx="1440160" cy="1152128"/>
            <a:chOff x="1547664" y="2139702"/>
            <a:chExt cx="1440160" cy="1152128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2B9352CC-2809-479B-A8A5-C394ABC3F82E}"/>
                </a:ext>
              </a:extLst>
            </p:cNvPr>
            <p:cNvGrpSpPr/>
            <p:nvPr/>
          </p:nvGrpSpPr>
          <p:grpSpPr>
            <a:xfrm>
              <a:off x="2051720" y="2139702"/>
              <a:ext cx="612068" cy="642317"/>
              <a:chOff x="2051720" y="2139702"/>
              <a:chExt cx="612068" cy="642317"/>
            </a:xfrm>
          </p:grpSpPr>
          <p:sp>
            <p:nvSpPr>
              <p:cNvPr id="66" name="Freeform: Shape 1">
                <a:extLst>
                  <a:ext uri="{FF2B5EF4-FFF2-40B4-BE49-F238E27FC236}">
                    <a16:creationId xmlns:a16="http://schemas.microsoft.com/office/drawing/2014/main" id="{8E25EBB8-1955-4512-A5E5-CF23197C560A}"/>
                  </a:ext>
                </a:extLst>
              </p:cNvPr>
              <p:cNvSpPr/>
              <p:nvPr/>
            </p:nvSpPr>
            <p:spPr>
              <a:xfrm>
                <a:off x="2051720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D47C204D-8B4F-4910-B2C1-F5E11DD2900E}"/>
                  </a:ext>
                </a:extLst>
              </p:cNvPr>
              <p:cNvSpPr/>
              <p:nvPr/>
            </p:nvSpPr>
            <p:spPr>
              <a:xfrm>
                <a:off x="2087724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b="1" spc="3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Rectangle 17">
              <a:extLst>
                <a:ext uri="{FF2B5EF4-FFF2-40B4-BE49-F238E27FC236}">
                  <a16:creationId xmlns:a16="http://schemas.microsoft.com/office/drawing/2014/main" id="{3AE64260-B4F0-499C-ADDD-BAE762D3FD6F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67AAD84B-A028-4291-8C8F-44E36B5361DE}"/>
              </a:ext>
            </a:extLst>
          </p:cNvPr>
          <p:cNvGrpSpPr/>
          <p:nvPr/>
        </p:nvGrpSpPr>
        <p:grpSpPr>
          <a:xfrm>
            <a:off x="4572000" y="2139702"/>
            <a:ext cx="1440160" cy="1152128"/>
            <a:chOff x="1547664" y="2139702"/>
            <a:chExt cx="1440160" cy="1152128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C0196C3C-19AD-402B-A078-D9C3BE751C74}"/>
                </a:ext>
              </a:extLst>
            </p:cNvPr>
            <p:cNvGrpSpPr/>
            <p:nvPr/>
          </p:nvGrpSpPr>
          <p:grpSpPr>
            <a:xfrm>
              <a:off x="2051720" y="2139702"/>
              <a:ext cx="612068" cy="642317"/>
              <a:chOff x="2051720" y="2139702"/>
              <a:chExt cx="612068" cy="642317"/>
            </a:xfrm>
          </p:grpSpPr>
          <p:sp>
            <p:nvSpPr>
              <p:cNvPr id="71" name="Freeform: Shape 1">
                <a:extLst>
                  <a:ext uri="{FF2B5EF4-FFF2-40B4-BE49-F238E27FC236}">
                    <a16:creationId xmlns:a16="http://schemas.microsoft.com/office/drawing/2014/main" id="{F2896D0D-804F-4AE1-A86D-B93E33D397C9}"/>
                  </a:ext>
                </a:extLst>
              </p:cNvPr>
              <p:cNvSpPr/>
              <p:nvPr/>
            </p:nvSpPr>
            <p:spPr>
              <a:xfrm>
                <a:off x="2051720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366A295A-47FF-4907-9A59-144A3FD626D1}"/>
                  </a:ext>
                </a:extLst>
              </p:cNvPr>
              <p:cNvSpPr/>
              <p:nvPr/>
            </p:nvSpPr>
            <p:spPr>
              <a:xfrm>
                <a:off x="2087724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b="1" spc="3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0" name="Rectangle 17">
              <a:extLst>
                <a:ext uri="{FF2B5EF4-FFF2-40B4-BE49-F238E27FC236}">
                  <a16:creationId xmlns:a16="http://schemas.microsoft.com/office/drawing/2014/main" id="{DE6DCBE4-2274-48FF-96C9-E5E3B3F58F2D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617C444A-22D5-40BA-9120-FCD251343C28}"/>
              </a:ext>
            </a:extLst>
          </p:cNvPr>
          <p:cNvGrpSpPr/>
          <p:nvPr/>
        </p:nvGrpSpPr>
        <p:grpSpPr>
          <a:xfrm>
            <a:off x="6156176" y="2139702"/>
            <a:ext cx="1440160" cy="1152128"/>
            <a:chOff x="1547664" y="2139702"/>
            <a:chExt cx="1440160" cy="1152128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0F87CC14-4453-48F7-A31F-E1208E68A732}"/>
                </a:ext>
              </a:extLst>
            </p:cNvPr>
            <p:cNvGrpSpPr/>
            <p:nvPr/>
          </p:nvGrpSpPr>
          <p:grpSpPr>
            <a:xfrm>
              <a:off x="2051720" y="2139702"/>
              <a:ext cx="612068" cy="642317"/>
              <a:chOff x="2051720" y="2139702"/>
              <a:chExt cx="612068" cy="642317"/>
            </a:xfrm>
          </p:grpSpPr>
          <p:sp>
            <p:nvSpPr>
              <p:cNvPr id="76" name="Freeform: Shape 1">
                <a:extLst>
                  <a:ext uri="{FF2B5EF4-FFF2-40B4-BE49-F238E27FC236}">
                    <a16:creationId xmlns:a16="http://schemas.microsoft.com/office/drawing/2014/main" id="{F396F9F6-9CBB-4217-A1CD-FAF052BD2E46}"/>
                  </a:ext>
                </a:extLst>
              </p:cNvPr>
              <p:cNvSpPr/>
              <p:nvPr/>
            </p:nvSpPr>
            <p:spPr>
              <a:xfrm>
                <a:off x="2051720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24C6094C-9385-45FB-A580-284137BE58CF}"/>
                  </a:ext>
                </a:extLst>
              </p:cNvPr>
              <p:cNvSpPr/>
              <p:nvPr/>
            </p:nvSpPr>
            <p:spPr>
              <a:xfrm>
                <a:off x="2087724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b="1" spc="3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5" name="Rectangle 17">
              <a:extLst>
                <a:ext uri="{FF2B5EF4-FFF2-40B4-BE49-F238E27FC236}">
                  <a16:creationId xmlns:a16="http://schemas.microsoft.com/office/drawing/2014/main" id="{FE42E0B2-B9BD-40E1-8F5F-D8EE64411383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247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4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/>
          <p:bldP spid="59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/>
          <p:bldP spid="5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153053" y="1261049"/>
            <a:ext cx="4657917" cy="3882451"/>
            <a:chOff x="2153053" y="1261049"/>
            <a:chExt cx="4657917" cy="3882451"/>
          </a:xfrm>
        </p:grpSpPr>
        <p:sp>
          <p:nvSpPr>
            <p:cNvPr id="8" name="Freeform: Shape 7"/>
            <p:cNvSpPr>
              <a:spLocks/>
            </p:cNvSpPr>
            <p:nvPr/>
          </p:nvSpPr>
          <p:spPr bwMode="auto">
            <a:xfrm rot="4961872">
              <a:off x="2922886" y="1264354"/>
              <a:ext cx="2128313" cy="2121704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153053" y="1387614"/>
              <a:ext cx="4657917" cy="3755886"/>
              <a:chOff x="2153053" y="1387614"/>
              <a:chExt cx="4657917" cy="3755886"/>
            </a:xfrm>
          </p:grpSpPr>
          <p:sp>
            <p:nvSpPr>
              <p:cNvPr id="6" name="Freeform: Shape 5"/>
              <p:cNvSpPr>
                <a:spLocks/>
              </p:cNvSpPr>
              <p:nvPr/>
            </p:nvSpPr>
            <p:spPr bwMode="auto">
              <a:xfrm flipH="1">
                <a:off x="3859988" y="3151036"/>
                <a:ext cx="1240415" cy="19924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" name="Freeform: Shape 6"/>
              <p:cNvSpPr>
                <a:spLocks/>
              </p:cNvSpPr>
              <p:nvPr/>
            </p:nvSpPr>
            <p:spPr bwMode="auto">
              <a:xfrm rot="1883109">
                <a:off x="2153053" y="2183244"/>
                <a:ext cx="1754008" cy="174856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Freeform: Shape 8"/>
              <p:cNvSpPr>
                <a:spLocks/>
              </p:cNvSpPr>
              <p:nvPr/>
            </p:nvSpPr>
            <p:spPr bwMode="auto">
              <a:xfrm rot="7696778">
                <a:off x="4236953" y="1390526"/>
                <a:ext cx="1875186" cy="1869362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Freeform: Shape 9"/>
              <p:cNvSpPr>
                <a:spLocks/>
              </p:cNvSpPr>
              <p:nvPr/>
            </p:nvSpPr>
            <p:spPr bwMode="auto">
              <a:xfrm rot="10345882">
                <a:off x="5105418" y="2351265"/>
                <a:ext cx="1705552" cy="1700255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39750" y="1142214"/>
            <a:ext cx="2601238" cy="3107603"/>
            <a:chOff x="539750" y="1142214"/>
            <a:chExt cx="2601238" cy="3107603"/>
          </a:xfrm>
        </p:grpSpPr>
        <p:sp>
          <p:nvSpPr>
            <p:cNvPr id="11" name="Oval 10"/>
            <p:cNvSpPr/>
            <p:nvPr/>
          </p:nvSpPr>
          <p:spPr>
            <a:xfrm>
              <a:off x="2906297" y="1237279"/>
              <a:ext cx="200777" cy="20077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1"/>
            <p:cNvGrpSpPr/>
            <p:nvPr/>
          </p:nvGrpSpPr>
          <p:grpSpPr>
            <a:xfrm>
              <a:off x="539750" y="1142214"/>
              <a:ext cx="2259788" cy="571310"/>
              <a:chOff x="719667" y="1522953"/>
              <a:chExt cx="3013050" cy="761747"/>
            </a:xfrm>
          </p:grpSpPr>
          <p:sp>
            <p:nvSpPr>
              <p:cNvPr id="29" name="TextBox 11"/>
              <p:cNvSpPr txBox="1"/>
              <p:nvPr/>
            </p:nvSpPr>
            <p:spPr>
              <a:xfrm>
                <a:off x="719667" y="1522953"/>
                <a:ext cx="30130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30" name="Rectangle 12"/>
              <p:cNvSpPr/>
              <p:nvPr/>
            </p:nvSpPr>
            <p:spPr>
              <a:xfrm>
                <a:off x="719667" y="1799952"/>
                <a:ext cx="3013050" cy="484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sp>
          <p:nvSpPr>
            <p:cNvPr id="13" name="Oval 13"/>
            <p:cNvSpPr/>
            <p:nvPr/>
          </p:nvSpPr>
          <p:spPr>
            <a:xfrm>
              <a:off x="2940211" y="3781378"/>
              <a:ext cx="200777" cy="20077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Group 18"/>
            <p:cNvGrpSpPr/>
            <p:nvPr/>
          </p:nvGrpSpPr>
          <p:grpSpPr>
            <a:xfrm>
              <a:off x="539750" y="3678507"/>
              <a:ext cx="2259788" cy="571310"/>
              <a:chOff x="719667" y="4904677"/>
              <a:chExt cx="3013050" cy="761747"/>
            </a:xfrm>
          </p:grpSpPr>
          <p:sp>
            <p:nvSpPr>
              <p:cNvPr id="27" name="TextBox 25"/>
              <p:cNvSpPr txBox="1"/>
              <p:nvPr/>
            </p:nvSpPr>
            <p:spPr>
              <a:xfrm>
                <a:off x="719667" y="4904677"/>
                <a:ext cx="30130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 dirty="0">
                    <a:solidFill>
                      <a:srgbClr val="0070C0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8" name="Rectangle 26"/>
              <p:cNvSpPr/>
              <p:nvPr/>
            </p:nvSpPr>
            <p:spPr>
              <a:xfrm>
                <a:off x="719667" y="5181676"/>
                <a:ext cx="3013050" cy="484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359954" y="908914"/>
            <a:ext cx="3246194" cy="3393222"/>
            <a:chOff x="5359954" y="908914"/>
            <a:chExt cx="3246194" cy="3393222"/>
          </a:xfrm>
        </p:grpSpPr>
        <p:sp>
          <p:nvSpPr>
            <p:cNvPr id="14" name="Oval 16"/>
            <p:cNvSpPr/>
            <p:nvPr/>
          </p:nvSpPr>
          <p:spPr>
            <a:xfrm>
              <a:off x="5739735" y="908914"/>
              <a:ext cx="200777" cy="20077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9"/>
            <p:cNvSpPr/>
            <p:nvPr/>
          </p:nvSpPr>
          <p:spPr>
            <a:xfrm>
              <a:off x="6103281" y="2089722"/>
              <a:ext cx="200777" cy="200777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Group 14"/>
            <p:cNvGrpSpPr/>
            <p:nvPr/>
          </p:nvGrpSpPr>
          <p:grpSpPr>
            <a:xfrm>
              <a:off x="6057165" y="909999"/>
              <a:ext cx="2259788" cy="571310"/>
              <a:chOff x="8076220" y="1213333"/>
              <a:chExt cx="3013050" cy="761747"/>
            </a:xfrm>
          </p:grpSpPr>
          <p:sp>
            <p:nvSpPr>
              <p:cNvPr id="25" name="TextBox 27"/>
              <p:cNvSpPr txBox="1"/>
              <p:nvPr/>
            </p:nvSpPr>
            <p:spPr>
              <a:xfrm>
                <a:off x="8076220" y="1213333"/>
                <a:ext cx="30130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6" name="Rectangle 28"/>
              <p:cNvSpPr/>
              <p:nvPr/>
            </p:nvSpPr>
            <p:spPr>
              <a:xfrm>
                <a:off x="8076220" y="1490332"/>
                <a:ext cx="3013050" cy="484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18" name="Group 15"/>
            <p:cNvGrpSpPr/>
            <p:nvPr/>
          </p:nvGrpSpPr>
          <p:grpSpPr>
            <a:xfrm>
              <a:off x="6419661" y="2073174"/>
              <a:ext cx="2186487" cy="571310"/>
              <a:chOff x="8559548" y="2764233"/>
              <a:chExt cx="3013050" cy="761747"/>
            </a:xfrm>
          </p:grpSpPr>
          <p:sp>
            <p:nvSpPr>
              <p:cNvPr id="23" name="TextBox 29"/>
              <p:cNvSpPr txBox="1"/>
              <p:nvPr/>
            </p:nvSpPr>
            <p:spPr>
              <a:xfrm>
                <a:off x="8559548" y="2764233"/>
                <a:ext cx="30130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rgbClr val="40595D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4" name="Rectangle 30"/>
              <p:cNvSpPr/>
              <p:nvPr/>
            </p:nvSpPr>
            <p:spPr>
              <a:xfrm>
                <a:off x="8559548" y="3041232"/>
                <a:ext cx="3013050" cy="484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sp>
          <p:nvSpPr>
            <p:cNvPr id="19" name="Oval 33"/>
            <p:cNvSpPr/>
            <p:nvPr/>
          </p:nvSpPr>
          <p:spPr>
            <a:xfrm>
              <a:off x="5359954" y="3740415"/>
              <a:ext cx="200777" cy="200777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17"/>
            <p:cNvGrpSpPr/>
            <p:nvPr/>
          </p:nvGrpSpPr>
          <p:grpSpPr>
            <a:xfrm>
              <a:off x="5706126" y="3730826"/>
              <a:ext cx="2900022" cy="571310"/>
              <a:chOff x="7608168" y="4974435"/>
              <a:chExt cx="3013050" cy="761747"/>
            </a:xfrm>
          </p:grpSpPr>
          <p:sp>
            <p:nvSpPr>
              <p:cNvPr id="21" name="TextBox 34"/>
              <p:cNvSpPr txBox="1"/>
              <p:nvPr/>
            </p:nvSpPr>
            <p:spPr>
              <a:xfrm>
                <a:off x="7608168" y="4974435"/>
                <a:ext cx="30130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 dirty="0">
                    <a:solidFill>
                      <a:srgbClr val="40595D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2" name="Rectangle 35"/>
              <p:cNvSpPr/>
              <p:nvPr/>
            </p:nvSpPr>
            <p:spPr>
              <a:xfrm>
                <a:off x="7608168" y="5251434"/>
                <a:ext cx="3013050" cy="484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sp>
        <p:nvSpPr>
          <p:cNvPr id="34" name="Title 1"/>
          <p:cNvSpPr txBox="1">
            <a:spLocks/>
          </p:cNvSpPr>
          <p:nvPr/>
        </p:nvSpPr>
        <p:spPr>
          <a:xfrm>
            <a:off x="611560" y="175643"/>
            <a:ext cx="362249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8DDC80F-F8CB-43BC-9BA3-49402823762C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24C7B7A8-A070-4023-8599-D25FF9B0F254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87F329E-C99E-4F59-9713-9D27586C1003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6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BEE58165-445A-418A-9D76-4C660D2C9765}"/>
              </a:ext>
            </a:extLst>
          </p:cNvPr>
          <p:cNvSpPr/>
          <p:nvPr/>
        </p:nvSpPr>
        <p:spPr>
          <a:xfrm rot="17230580">
            <a:off x="-1249017" y="87640"/>
            <a:ext cx="2763018" cy="2763018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49DE76E0-CC72-4D6F-911A-96219D162565}"/>
              </a:ext>
            </a:extLst>
          </p:cNvPr>
          <p:cNvSpPr/>
          <p:nvPr/>
        </p:nvSpPr>
        <p:spPr>
          <a:xfrm rot="18958199">
            <a:off x="6105857" y="3029999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B8CCC162-830B-4D78-84F0-23A721796676}"/>
              </a:ext>
            </a:extLst>
          </p:cNvPr>
          <p:cNvSpPr/>
          <p:nvPr/>
        </p:nvSpPr>
        <p:spPr>
          <a:xfrm rot="18932100">
            <a:off x="2119255" y="3266285"/>
            <a:ext cx="1159449" cy="1159449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A9D64DFB-6489-4FB1-9B19-8043B405E00B}"/>
              </a:ext>
            </a:extLst>
          </p:cNvPr>
          <p:cNvSpPr/>
          <p:nvPr/>
        </p:nvSpPr>
        <p:spPr>
          <a:xfrm rot="18958199">
            <a:off x="6023820" y="1564981"/>
            <a:ext cx="462942" cy="462942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TextBox 48">
            <a:extLst>
              <a:ext uri="{FF2B5EF4-FFF2-40B4-BE49-F238E27FC236}">
                <a16:creationId xmlns:a16="http://schemas.microsoft.com/office/drawing/2014/main" id="{5D71AC4A-E12F-46D9-B836-9E68BC625CB9}"/>
              </a:ext>
            </a:extLst>
          </p:cNvPr>
          <p:cNvSpPr txBox="1"/>
          <p:nvPr/>
        </p:nvSpPr>
        <p:spPr>
          <a:xfrm>
            <a:off x="2988746" y="2224879"/>
            <a:ext cx="532766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title text preset</a:t>
            </a:r>
            <a:endParaRPr lang="en-GB" altLang="zh-CN" sz="4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49">
            <a:extLst>
              <a:ext uri="{FF2B5EF4-FFF2-40B4-BE49-F238E27FC236}">
                <a16:creationId xmlns:a16="http://schemas.microsoft.com/office/drawing/2014/main" id="{310B7218-7643-40DE-BECE-0D96B4D3E244}"/>
              </a:ext>
            </a:extLst>
          </p:cNvPr>
          <p:cNvSpPr txBox="1"/>
          <p:nvPr/>
        </p:nvSpPr>
        <p:spPr>
          <a:xfrm>
            <a:off x="3707904" y="2903079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the text and click Add the relevant title text</a:t>
            </a:r>
          </a:p>
        </p:txBody>
      </p:sp>
      <p:sp>
        <p:nvSpPr>
          <p:cNvPr id="62" name="TextBox 48">
            <a:extLst>
              <a:ext uri="{FF2B5EF4-FFF2-40B4-BE49-F238E27FC236}">
                <a16:creationId xmlns:a16="http://schemas.microsoft.com/office/drawing/2014/main" id="{68FF1C2B-05D1-4F45-8CB2-16CC9DB93307}"/>
              </a:ext>
            </a:extLst>
          </p:cNvPr>
          <p:cNvSpPr txBox="1"/>
          <p:nvPr/>
        </p:nvSpPr>
        <p:spPr>
          <a:xfrm>
            <a:off x="3924851" y="1086534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endParaRPr lang="en-GB" altLang="zh-CN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AE411B72-E949-4ABD-862D-89361448719B}"/>
              </a:ext>
            </a:extLst>
          </p:cNvPr>
          <p:cNvSpPr/>
          <p:nvPr/>
        </p:nvSpPr>
        <p:spPr>
          <a:xfrm rot="17471221">
            <a:off x="8114789" y="2408223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88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7" grpId="0" animBg="1"/>
          <p:bldP spid="58" grpId="0" animBg="1"/>
          <p:bldP spid="59" grpId="0" animBg="1"/>
          <p:bldP spid="60" grpId="0"/>
          <p:bldP spid="61" grpId="0"/>
          <p:bldP spid="62" grpId="0"/>
          <p:bldP spid="63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7" grpId="0" animBg="1"/>
          <p:bldP spid="58" grpId="0" animBg="1"/>
          <p:bldP spid="59" grpId="0" animBg="1"/>
          <p:bldP spid="60" grpId="0"/>
          <p:bldP spid="61" grpId="0"/>
          <p:bldP spid="62" grpId="0"/>
          <p:bldP spid="63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05649" y="1086585"/>
            <a:ext cx="3168253" cy="3203972"/>
            <a:chOff x="4007532" y="1776638"/>
            <a:chExt cx="4224337" cy="4271962"/>
          </a:xfrm>
        </p:grpSpPr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4139294" y="1960787"/>
              <a:ext cx="4092575" cy="4087813"/>
            </a:xfrm>
            <a:custGeom>
              <a:avLst/>
              <a:gdLst>
                <a:gd name="T0" fmla="*/ 428 w 1089"/>
                <a:gd name="T1" fmla="*/ 503 h 1087"/>
                <a:gd name="T2" fmla="*/ 464 w 1089"/>
                <a:gd name="T3" fmla="*/ 156 h 1087"/>
                <a:gd name="T4" fmla="*/ 481 w 1089"/>
                <a:gd name="T5" fmla="*/ 113 h 1087"/>
                <a:gd name="T6" fmla="*/ 547 w 1089"/>
                <a:gd name="T7" fmla="*/ 75 h 1087"/>
                <a:gd name="T8" fmla="*/ 610 w 1089"/>
                <a:gd name="T9" fmla="*/ 112 h 1087"/>
                <a:gd name="T10" fmla="*/ 605 w 1089"/>
                <a:gd name="T11" fmla="*/ 188 h 1087"/>
                <a:gd name="T12" fmla="*/ 772 w 1089"/>
                <a:gd name="T13" fmla="*/ 536 h 1087"/>
                <a:gd name="T14" fmla="*/ 933 w 1089"/>
                <a:gd name="T15" fmla="*/ 463 h 1087"/>
                <a:gd name="T16" fmla="*/ 976 w 1089"/>
                <a:gd name="T17" fmla="*/ 480 h 1087"/>
                <a:gd name="T18" fmla="*/ 1014 w 1089"/>
                <a:gd name="T19" fmla="*/ 555 h 1087"/>
                <a:gd name="T20" fmla="*/ 977 w 1089"/>
                <a:gd name="T21" fmla="*/ 609 h 1087"/>
                <a:gd name="T22" fmla="*/ 902 w 1089"/>
                <a:gd name="T23" fmla="*/ 604 h 1087"/>
                <a:gd name="T24" fmla="*/ 662 w 1089"/>
                <a:gd name="T25" fmla="*/ 584 h 1087"/>
                <a:gd name="T26" fmla="*/ 626 w 1089"/>
                <a:gd name="T27" fmla="*/ 932 h 1087"/>
                <a:gd name="T28" fmla="*/ 609 w 1089"/>
                <a:gd name="T29" fmla="*/ 975 h 1087"/>
                <a:gd name="T30" fmla="*/ 542 w 1089"/>
                <a:gd name="T31" fmla="*/ 1013 h 1087"/>
                <a:gd name="T32" fmla="*/ 480 w 1089"/>
                <a:gd name="T33" fmla="*/ 976 h 1087"/>
                <a:gd name="T34" fmla="*/ 485 w 1089"/>
                <a:gd name="T35" fmla="*/ 900 h 1087"/>
                <a:gd name="T36" fmla="*/ 318 w 1089"/>
                <a:gd name="T37" fmla="*/ 551 h 1087"/>
                <a:gd name="T38" fmla="*/ 156 w 1089"/>
                <a:gd name="T39" fmla="*/ 625 h 1087"/>
                <a:gd name="T40" fmla="*/ 113 w 1089"/>
                <a:gd name="T41" fmla="*/ 608 h 1087"/>
                <a:gd name="T42" fmla="*/ 76 w 1089"/>
                <a:gd name="T43" fmla="*/ 533 h 1087"/>
                <a:gd name="T44" fmla="*/ 112 w 1089"/>
                <a:gd name="T45" fmla="*/ 479 h 1087"/>
                <a:gd name="T46" fmla="*/ 188 w 1089"/>
                <a:gd name="T47" fmla="*/ 484 h 1087"/>
                <a:gd name="T48" fmla="*/ 546 w 1089"/>
                <a:gd name="T49" fmla="*/ 0 h 1087"/>
                <a:gd name="T50" fmla="*/ 418 w 1089"/>
                <a:gd name="T51" fmla="*/ 74 h 1087"/>
                <a:gd name="T52" fmla="*/ 388 w 1089"/>
                <a:gd name="T53" fmla="*/ 113 h 1087"/>
                <a:gd name="T54" fmla="*/ 224 w 1089"/>
                <a:gd name="T55" fmla="*/ 127 h 1087"/>
                <a:gd name="T56" fmla="*/ 77 w 1089"/>
                <a:gd name="T57" fmla="*/ 413 h 1087"/>
                <a:gd name="T58" fmla="*/ 0 w 1089"/>
                <a:gd name="T59" fmla="*/ 543 h 1087"/>
                <a:gd name="T60" fmla="*/ 91 w 1089"/>
                <a:gd name="T61" fmla="*/ 681 h 1087"/>
                <a:gd name="T62" fmla="*/ 127 w 1089"/>
                <a:gd name="T63" fmla="*/ 864 h 1087"/>
                <a:gd name="T64" fmla="*/ 347 w 1089"/>
                <a:gd name="T65" fmla="*/ 978 h 1087"/>
                <a:gd name="T66" fmla="*/ 414 w 1089"/>
                <a:gd name="T67" fmla="*/ 1011 h 1087"/>
                <a:gd name="T68" fmla="*/ 544 w 1089"/>
                <a:gd name="T69" fmla="*/ 1087 h 1087"/>
                <a:gd name="T70" fmla="*/ 672 w 1089"/>
                <a:gd name="T71" fmla="*/ 1013 h 1087"/>
                <a:gd name="T72" fmla="*/ 702 w 1089"/>
                <a:gd name="T73" fmla="*/ 975 h 1087"/>
                <a:gd name="T74" fmla="*/ 866 w 1089"/>
                <a:gd name="T75" fmla="*/ 961 h 1087"/>
                <a:gd name="T76" fmla="*/ 1013 w 1089"/>
                <a:gd name="T77" fmla="*/ 674 h 1087"/>
                <a:gd name="T78" fmla="*/ 1089 w 1089"/>
                <a:gd name="T79" fmla="*/ 545 h 1087"/>
                <a:gd name="T80" fmla="*/ 999 w 1089"/>
                <a:gd name="T81" fmla="*/ 407 h 1087"/>
                <a:gd name="T82" fmla="*/ 962 w 1089"/>
                <a:gd name="T83" fmla="*/ 224 h 1087"/>
                <a:gd name="T84" fmla="*/ 743 w 1089"/>
                <a:gd name="T85" fmla="*/ 110 h 1087"/>
                <a:gd name="T86" fmla="*/ 676 w 1089"/>
                <a:gd name="T87" fmla="*/ 76 h 1087"/>
                <a:gd name="T88" fmla="*/ 546 w 1089"/>
                <a:gd name="T89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9" h="1087">
                  <a:moveTo>
                    <a:pt x="323" y="531"/>
                  </a:moveTo>
                  <a:cubicBezTo>
                    <a:pt x="358" y="531"/>
                    <a:pt x="394" y="522"/>
                    <a:pt x="428" y="503"/>
                  </a:cubicBezTo>
                  <a:cubicBezTo>
                    <a:pt x="532" y="445"/>
                    <a:pt x="568" y="312"/>
                    <a:pt x="507" y="209"/>
                  </a:cubicBezTo>
                  <a:cubicBezTo>
                    <a:pt x="496" y="188"/>
                    <a:pt x="481" y="171"/>
                    <a:pt x="464" y="156"/>
                  </a:cubicBezTo>
                  <a:cubicBezTo>
                    <a:pt x="465" y="146"/>
                    <a:pt x="468" y="136"/>
                    <a:pt x="473" y="127"/>
                  </a:cubicBezTo>
                  <a:cubicBezTo>
                    <a:pt x="481" y="113"/>
                    <a:pt x="481" y="113"/>
                    <a:pt x="481" y="113"/>
                  </a:cubicBezTo>
                  <a:cubicBezTo>
                    <a:pt x="495" y="90"/>
                    <a:pt x="519" y="75"/>
                    <a:pt x="546" y="75"/>
                  </a:cubicBezTo>
                  <a:cubicBezTo>
                    <a:pt x="546" y="75"/>
                    <a:pt x="547" y="75"/>
                    <a:pt x="547" y="75"/>
                  </a:cubicBezTo>
                  <a:cubicBezTo>
                    <a:pt x="550" y="75"/>
                    <a:pt x="553" y="75"/>
                    <a:pt x="556" y="75"/>
                  </a:cubicBezTo>
                  <a:cubicBezTo>
                    <a:pt x="579" y="78"/>
                    <a:pt x="598" y="91"/>
                    <a:pt x="610" y="112"/>
                  </a:cubicBezTo>
                  <a:cubicBezTo>
                    <a:pt x="610" y="112"/>
                    <a:pt x="610" y="112"/>
                    <a:pt x="610" y="112"/>
                  </a:cubicBezTo>
                  <a:cubicBezTo>
                    <a:pt x="624" y="136"/>
                    <a:pt x="622" y="166"/>
                    <a:pt x="605" y="188"/>
                  </a:cubicBezTo>
                  <a:cubicBezTo>
                    <a:pt x="552" y="254"/>
                    <a:pt x="541" y="349"/>
                    <a:pt x="585" y="427"/>
                  </a:cubicBezTo>
                  <a:cubicBezTo>
                    <a:pt x="625" y="497"/>
                    <a:pt x="697" y="536"/>
                    <a:pt x="772" y="536"/>
                  </a:cubicBezTo>
                  <a:cubicBezTo>
                    <a:pt x="809" y="536"/>
                    <a:pt x="846" y="527"/>
                    <a:pt x="880" y="507"/>
                  </a:cubicBezTo>
                  <a:cubicBezTo>
                    <a:pt x="901" y="495"/>
                    <a:pt x="919" y="480"/>
                    <a:pt x="933" y="463"/>
                  </a:cubicBezTo>
                  <a:cubicBezTo>
                    <a:pt x="943" y="464"/>
                    <a:pt x="953" y="467"/>
                    <a:pt x="962" y="472"/>
                  </a:cubicBezTo>
                  <a:cubicBezTo>
                    <a:pt x="976" y="480"/>
                    <a:pt x="976" y="480"/>
                    <a:pt x="976" y="480"/>
                  </a:cubicBezTo>
                  <a:cubicBezTo>
                    <a:pt x="1000" y="494"/>
                    <a:pt x="1015" y="519"/>
                    <a:pt x="1015" y="546"/>
                  </a:cubicBezTo>
                  <a:cubicBezTo>
                    <a:pt x="1015" y="549"/>
                    <a:pt x="1015" y="552"/>
                    <a:pt x="1014" y="555"/>
                  </a:cubicBezTo>
                  <a:cubicBezTo>
                    <a:pt x="1011" y="578"/>
                    <a:pt x="998" y="597"/>
                    <a:pt x="978" y="609"/>
                  </a:cubicBezTo>
                  <a:cubicBezTo>
                    <a:pt x="977" y="609"/>
                    <a:pt x="977" y="609"/>
                    <a:pt x="977" y="609"/>
                  </a:cubicBezTo>
                  <a:cubicBezTo>
                    <a:pt x="967" y="615"/>
                    <a:pt x="955" y="618"/>
                    <a:pt x="943" y="618"/>
                  </a:cubicBezTo>
                  <a:cubicBezTo>
                    <a:pt x="928" y="618"/>
                    <a:pt x="914" y="613"/>
                    <a:pt x="902" y="604"/>
                  </a:cubicBezTo>
                  <a:cubicBezTo>
                    <a:pt x="863" y="573"/>
                    <a:pt x="816" y="557"/>
                    <a:pt x="767" y="557"/>
                  </a:cubicBezTo>
                  <a:cubicBezTo>
                    <a:pt x="731" y="557"/>
                    <a:pt x="695" y="565"/>
                    <a:pt x="662" y="584"/>
                  </a:cubicBezTo>
                  <a:cubicBezTo>
                    <a:pt x="558" y="643"/>
                    <a:pt x="522" y="776"/>
                    <a:pt x="582" y="879"/>
                  </a:cubicBezTo>
                  <a:cubicBezTo>
                    <a:pt x="594" y="899"/>
                    <a:pt x="609" y="917"/>
                    <a:pt x="626" y="932"/>
                  </a:cubicBezTo>
                  <a:cubicBezTo>
                    <a:pt x="625" y="942"/>
                    <a:pt x="622" y="951"/>
                    <a:pt x="617" y="960"/>
                  </a:cubicBezTo>
                  <a:cubicBezTo>
                    <a:pt x="609" y="975"/>
                    <a:pt x="609" y="975"/>
                    <a:pt x="609" y="975"/>
                  </a:cubicBezTo>
                  <a:cubicBezTo>
                    <a:pt x="595" y="998"/>
                    <a:pt x="571" y="1013"/>
                    <a:pt x="544" y="1013"/>
                  </a:cubicBezTo>
                  <a:cubicBezTo>
                    <a:pt x="543" y="1013"/>
                    <a:pt x="543" y="1013"/>
                    <a:pt x="542" y="1013"/>
                  </a:cubicBezTo>
                  <a:cubicBezTo>
                    <a:pt x="539" y="1013"/>
                    <a:pt x="537" y="1013"/>
                    <a:pt x="534" y="1012"/>
                  </a:cubicBezTo>
                  <a:cubicBezTo>
                    <a:pt x="511" y="1009"/>
                    <a:pt x="492" y="996"/>
                    <a:pt x="480" y="976"/>
                  </a:cubicBezTo>
                  <a:cubicBezTo>
                    <a:pt x="480" y="976"/>
                    <a:pt x="480" y="976"/>
                    <a:pt x="480" y="976"/>
                  </a:cubicBezTo>
                  <a:cubicBezTo>
                    <a:pt x="466" y="952"/>
                    <a:pt x="467" y="921"/>
                    <a:pt x="485" y="900"/>
                  </a:cubicBezTo>
                  <a:cubicBezTo>
                    <a:pt x="538" y="833"/>
                    <a:pt x="549" y="739"/>
                    <a:pt x="504" y="660"/>
                  </a:cubicBezTo>
                  <a:cubicBezTo>
                    <a:pt x="465" y="590"/>
                    <a:pt x="392" y="551"/>
                    <a:pt x="318" y="551"/>
                  </a:cubicBezTo>
                  <a:cubicBezTo>
                    <a:pt x="281" y="551"/>
                    <a:pt x="244" y="561"/>
                    <a:pt x="210" y="581"/>
                  </a:cubicBezTo>
                  <a:cubicBezTo>
                    <a:pt x="189" y="593"/>
                    <a:pt x="171" y="608"/>
                    <a:pt x="156" y="625"/>
                  </a:cubicBezTo>
                  <a:cubicBezTo>
                    <a:pt x="146" y="624"/>
                    <a:pt x="136" y="621"/>
                    <a:pt x="128" y="616"/>
                  </a:cubicBezTo>
                  <a:cubicBezTo>
                    <a:pt x="113" y="608"/>
                    <a:pt x="113" y="608"/>
                    <a:pt x="113" y="608"/>
                  </a:cubicBezTo>
                  <a:cubicBezTo>
                    <a:pt x="90" y="594"/>
                    <a:pt x="74" y="569"/>
                    <a:pt x="75" y="541"/>
                  </a:cubicBezTo>
                  <a:cubicBezTo>
                    <a:pt x="75" y="538"/>
                    <a:pt x="75" y="536"/>
                    <a:pt x="76" y="533"/>
                  </a:cubicBezTo>
                  <a:cubicBezTo>
                    <a:pt x="79" y="510"/>
                    <a:pt x="92" y="491"/>
                    <a:pt x="112" y="479"/>
                  </a:cubicBezTo>
                  <a:cubicBezTo>
                    <a:pt x="112" y="479"/>
                    <a:pt x="112" y="479"/>
                    <a:pt x="112" y="479"/>
                  </a:cubicBezTo>
                  <a:cubicBezTo>
                    <a:pt x="123" y="472"/>
                    <a:pt x="135" y="469"/>
                    <a:pt x="147" y="469"/>
                  </a:cubicBezTo>
                  <a:cubicBezTo>
                    <a:pt x="161" y="469"/>
                    <a:pt x="176" y="474"/>
                    <a:pt x="188" y="484"/>
                  </a:cubicBezTo>
                  <a:cubicBezTo>
                    <a:pt x="226" y="515"/>
                    <a:pt x="274" y="531"/>
                    <a:pt x="323" y="531"/>
                  </a:cubicBezTo>
                  <a:moveTo>
                    <a:pt x="546" y="0"/>
                  </a:moveTo>
                  <a:cubicBezTo>
                    <a:pt x="546" y="0"/>
                    <a:pt x="546" y="0"/>
                    <a:pt x="546" y="0"/>
                  </a:cubicBezTo>
                  <a:cubicBezTo>
                    <a:pt x="492" y="0"/>
                    <a:pt x="444" y="28"/>
                    <a:pt x="418" y="74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3" y="100"/>
                    <a:pt x="396" y="107"/>
                    <a:pt x="388" y="113"/>
                  </a:cubicBezTo>
                  <a:cubicBezTo>
                    <a:pt x="366" y="106"/>
                    <a:pt x="344" y="103"/>
                    <a:pt x="322" y="103"/>
                  </a:cubicBezTo>
                  <a:cubicBezTo>
                    <a:pt x="288" y="103"/>
                    <a:pt x="255" y="110"/>
                    <a:pt x="224" y="127"/>
                  </a:cubicBezTo>
                  <a:cubicBezTo>
                    <a:pt x="141" y="170"/>
                    <a:pt x="98" y="259"/>
                    <a:pt x="110" y="346"/>
                  </a:cubicBezTo>
                  <a:cubicBezTo>
                    <a:pt x="114" y="373"/>
                    <a:pt x="100" y="400"/>
                    <a:pt x="77" y="413"/>
                  </a:cubicBezTo>
                  <a:cubicBezTo>
                    <a:pt x="35" y="437"/>
                    <a:pt x="7" y="480"/>
                    <a:pt x="1" y="527"/>
                  </a:cubicBezTo>
                  <a:cubicBezTo>
                    <a:pt x="1" y="532"/>
                    <a:pt x="0" y="538"/>
                    <a:pt x="0" y="543"/>
                  </a:cubicBezTo>
                  <a:cubicBezTo>
                    <a:pt x="1" y="597"/>
                    <a:pt x="28" y="644"/>
                    <a:pt x="75" y="671"/>
                  </a:cubicBezTo>
                  <a:cubicBezTo>
                    <a:pt x="91" y="681"/>
                    <a:pt x="91" y="681"/>
                    <a:pt x="91" y="681"/>
                  </a:cubicBezTo>
                  <a:cubicBezTo>
                    <a:pt x="100" y="686"/>
                    <a:pt x="108" y="693"/>
                    <a:pt x="114" y="702"/>
                  </a:cubicBezTo>
                  <a:cubicBezTo>
                    <a:pt x="97" y="754"/>
                    <a:pt x="101" y="812"/>
                    <a:pt x="127" y="864"/>
                  </a:cubicBezTo>
                  <a:cubicBezTo>
                    <a:pt x="166" y="938"/>
                    <a:pt x="241" y="980"/>
                    <a:pt x="318" y="980"/>
                  </a:cubicBezTo>
                  <a:cubicBezTo>
                    <a:pt x="328" y="980"/>
                    <a:pt x="337" y="979"/>
                    <a:pt x="347" y="978"/>
                  </a:cubicBezTo>
                  <a:cubicBezTo>
                    <a:pt x="350" y="977"/>
                    <a:pt x="353" y="977"/>
                    <a:pt x="356" y="977"/>
                  </a:cubicBezTo>
                  <a:cubicBezTo>
                    <a:pt x="380" y="977"/>
                    <a:pt x="402" y="990"/>
                    <a:pt x="414" y="1011"/>
                  </a:cubicBezTo>
                  <a:cubicBezTo>
                    <a:pt x="438" y="1053"/>
                    <a:pt x="480" y="1081"/>
                    <a:pt x="528" y="1086"/>
                  </a:cubicBezTo>
                  <a:cubicBezTo>
                    <a:pt x="533" y="1087"/>
                    <a:pt x="538" y="1087"/>
                    <a:pt x="544" y="1087"/>
                  </a:cubicBezTo>
                  <a:cubicBezTo>
                    <a:pt x="544" y="1087"/>
                    <a:pt x="544" y="1087"/>
                    <a:pt x="544" y="1087"/>
                  </a:cubicBezTo>
                  <a:cubicBezTo>
                    <a:pt x="598" y="1087"/>
                    <a:pt x="645" y="1060"/>
                    <a:pt x="672" y="1013"/>
                  </a:cubicBezTo>
                  <a:cubicBezTo>
                    <a:pt x="682" y="997"/>
                    <a:pt x="682" y="997"/>
                    <a:pt x="682" y="997"/>
                  </a:cubicBezTo>
                  <a:cubicBezTo>
                    <a:pt x="687" y="988"/>
                    <a:pt x="694" y="980"/>
                    <a:pt x="702" y="975"/>
                  </a:cubicBezTo>
                  <a:cubicBezTo>
                    <a:pt x="723" y="981"/>
                    <a:pt x="746" y="985"/>
                    <a:pt x="768" y="985"/>
                  </a:cubicBezTo>
                  <a:cubicBezTo>
                    <a:pt x="801" y="985"/>
                    <a:pt x="835" y="977"/>
                    <a:pt x="866" y="961"/>
                  </a:cubicBezTo>
                  <a:cubicBezTo>
                    <a:pt x="949" y="918"/>
                    <a:pt x="992" y="829"/>
                    <a:pt x="980" y="742"/>
                  </a:cubicBezTo>
                  <a:cubicBezTo>
                    <a:pt x="976" y="715"/>
                    <a:pt x="989" y="688"/>
                    <a:pt x="1013" y="674"/>
                  </a:cubicBezTo>
                  <a:cubicBezTo>
                    <a:pt x="1055" y="650"/>
                    <a:pt x="1083" y="608"/>
                    <a:pt x="1088" y="561"/>
                  </a:cubicBezTo>
                  <a:cubicBezTo>
                    <a:pt x="1089" y="556"/>
                    <a:pt x="1089" y="550"/>
                    <a:pt x="1089" y="545"/>
                  </a:cubicBezTo>
                  <a:cubicBezTo>
                    <a:pt x="1089" y="491"/>
                    <a:pt x="1062" y="443"/>
                    <a:pt x="1015" y="416"/>
                  </a:cubicBezTo>
                  <a:cubicBezTo>
                    <a:pt x="999" y="407"/>
                    <a:pt x="999" y="407"/>
                    <a:pt x="999" y="407"/>
                  </a:cubicBezTo>
                  <a:cubicBezTo>
                    <a:pt x="989" y="402"/>
                    <a:pt x="982" y="394"/>
                    <a:pt x="976" y="386"/>
                  </a:cubicBezTo>
                  <a:cubicBezTo>
                    <a:pt x="993" y="334"/>
                    <a:pt x="989" y="275"/>
                    <a:pt x="962" y="224"/>
                  </a:cubicBezTo>
                  <a:cubicBezTo>
                    <a:pt x="924" y="150"/>
                    <a:pt x="849" y="108"/>
                    <a:pt x="772" y="108"/>
                  </a:cubicBezTo>
                  <a:cubicBezTo>
                    <a:pt x="762" y="108"/>
                    <a:pt x="753" y="109"/>
                    <a:pt x="743" y="110"/>
                  </a:cubicBezTo>
                  <a:cubicBezTo>
                    <a:pt x="740" y="110"/>
                    <a:pt x="737" y="110"/>
                    <a:pt x="734" y="110"/>
                  </a:cubicBezTo>
                  <a:cubicBezTo>
                    <a:pt x="710" y="110"/>
                    <a:pt x="688" y="98"/>
                    <a:pt x="676" y="76"/>
                  </a:cubicBezTo>
                  <a:cubicBezTo>
                    <a:pt x="651" y="35"/>
                    <a:pt x="609" y="7"/>
                    <a:pt x="562" y="1"/>
                  </a:cubicBezTo>
                  <a:cubicBezTo>
                    <a:pt x="557" y="1"/>
                    <a:pt x="551" y="0"/>
                    <a:pt x="546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285344" y="3732437"/>
              <a:ext cx="3063671" cy="2127250"/>
              <a:chOff x="4285344" y="3732437"/>
              <a:chExt cx="3063671" cy="2127250"/>
            </a:xfrm>
          </p:grpSpPr>
          <p:sp>
            <p:nvSpPr>
              <p:cNvPr id="29" name="文本框 15"/>
              <p:cNvSpPr txBox="1"/>
              <p:nvPr/>
            </p:nvSpPr>
            <p:spPr>
              <a:xfrm>
                <a:off x="6537574" y="3992201"/>
                <a:ext cx="811441" cy="1323439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sz="8000" b="1">
                    <a:solidFill>
                      <a:schemeClr val="bg1"/>
                    </a:solidFill>
                    <a:cs typeface="+mn-ea"/>
                    <a:sym typeface="+mn-lt"/>
                  </a:rPr>
                  <a:t>T</a:t>
                </a:r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4285344" y="3732437"/>
                <a:ext cx="1781175" cy="2127250"/>
              </a:xfrm>
              <a:custGeom>
                <a:avLst/>
                <a:gdLst>
                  <a:gd name="T0" fmla="*/ 405 w 474"/>
                  <a:gd name="T1" fmla="*/ 456 h 566"/>
                  <a:gd name="T2" fmla="*/ 405 w 474"/>
                  <a:gd name="T3" fmla="*/ 455 h 566"/>
                  <a:gd name="T4" fmla="*/ 410 w 474"/>
                  <a:gd name="T5" fmla="*/ 379 h 566"/>
                  <a:gd name="T6" fmla="*/ 430 w 474"/>
                  <a:gd name="T7" fmla="*/ 140 h 566"/>
                  <a:gd name="T8" fmla="*/ 135 w 474"/>
                  <a:gd name="T9" fmla="*/ 60 h 566"/>
                  <a:gd name="T10" fmla="*/ 53 w 474"/>
                  <a:gd name="T11" fmla="*/ 344 h 566"/>
                  <a:gd name="T12" fmla="*/ 272 w 474"/>
                  <a:gd name="T13" fmla="*/ 458 h 566"/>
                  <a:gd name="T14" fmla="*/ 339 w 474"/>
                  <a:gd name="T15" fmla="*/ 491 h 566"/>
                  <a:gd name="T16" fmla="*/ 453 w 474"/>
                  <a:gd name="T17" fmla="*/ 566 h 566"/>
                  <a:gd name="T18" fmla="*/ 459 w 474"/>
                  <a:gd name="T19" fmla="*/ 492 h 566"/>
                  <a:gd name="T20" fmla="*/ 405 w 474"/>
                  <a:gd name="T21" fmla="*/ 45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4" h="566">
                    <a:moveTo>
                      <a:pt x="405" y="456"/>
                    </a:moveTo>
                    <a:cubicBezTo>
                      <a:pt x="405" y="455"/>
                      <a:pt x="405" y="455"/>
                      <a:pt x="405" y="455"/>
                    </a:cubicBezTo>
                    <a:cubicBezTo>
                      <a:pt x="391" y="431"/>
                      <a:pt x="393" y="401"/>
                      <a:pt x="410" y="379"/>
                    </a:cubicBezTo>
                    <a:cubicBezTo>
                      <a:pt x="463" y="313"/>
                      <a:pt x="474" y="219"/>
                      <a:pt x="430" y="140"/>
                    </a:cubicBezTo>
                    <a:cubicBezTo>
                      <a:pt x="371" y="36"/>
                      <a:pt x="238" y="0"/>
                      <a:pt x="135" y="60"/>
                    </a:cubicBezTo>
                    <a:cubicBezTo>
                      <a:pt x="37" y="118"/>
                      <a:pt x="0" y="243"/>
                      <a:pt x="53" y="344"/>
                    </a:cubicBezTo>
                    <a:cubicBezTo>
                      <a:pt x="96" y="427"/>
                      <a:pt x="185" y="469"/>
                      <a:pt x="272" y="458"/>
                    </a:cubicBezTo>
                    <a:cubicBezTo>
                      <a:pt x="299" y="454"/>
                      <a:pt x="326" y="467"/>
                      <a:pt x="339" y="491"/>
                    </a:cubicBezTo>
                    <a:cubicBezTo>
                      <a:pt x="364" y="533"/>
                      <a:pt x="406" y="561"/>
                      <a:pt x="453" y="566"/>
                    </a:cubicBezTo>
                    <a:cubicBezTo>
                      <a:pt x="459" y="492"/>
                      <a:pt x="459" y="492"/>
                      <a:pt x="459" y="492"/>
                    </a:cubicBezTo>
                    <a:cubicBezTo>
                      <a:pt x="436" y="489"/>
                      <a:pt x="417" y="476"/>
                      <a:pt x="405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007532" y="2160683"/>
              <a:ext cx="2014079" cy="3353454"/>
              <a:chOff x="4007532" y="2160683"/>
              <a:chExt cx="2014079" cy="3353454"/>
            </a:xfrm>
          </p:grpSpPr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4007532" y="2160683"/>
                <a:ext cx="2014079" cy="3221255"/>
              </a:xfrm>
              <a:custGeom>
                <a:avLst/>
                <a:gdLst>
                  <a:gd name="connsiteX0" fmla="*/ 1133805 w 2014079"/>
                  <a:gd name="connsiteY0" fmla="*/ 3228 h 3221255"/>
                  <a:gd name="connsiteX1" fmla="*/ 1904922 w 2014079"/>
                  <a:gd name="connsiteY1" fmla="*/ 397921 h 3221255"/>
                  <a:gd name="connsiteX2" fmla="*/ 1604250 w 2014079"/>
                  <a:gd name="connsiteY2" fmla="*/ 1507812 h 3221255"/>
                  <a:gd name="connsiteX3" fmla="*/ 702236 w 2014079"/>
                  <a:gd name="connsiteY3" fmla="*/ 1436327 h 3221255"/>
                  <a:gd name="connsiteX4" fmla="*/ 420357 w 2014079"/>
                  <a:gd name="connsiteY4" fmla="*/ 1413753 h 3221255"/>
                  <a:gd name="connsiteX5" fmla="*/ 416598 w 2014079"/>
                  <a:gd name="connsiteY5" fmla="*/ 1417516 h 3221255"/>
                  <a:gd name="connsiteX6" fmla="*/ 296623 w 2014079"/>
                  <a:gd name="connsiteY6" fmla="*/ 1556664 h 3221255"/>
                  <a:gd name="connsiteX7" fmla="*/ 281406 w 2014079"/>
                  <a:gd name="connsiteY7" fmla="*/ 1616487 h 3221255"/>
                  <a:gd name="connsiteX8" fmla="*/ 281944 w 2014079"/>
                  <a:gd name="connsiteY8" fmla="*/ 1616531 h 3221255"/>
                  <a:gd name="connsiteX9" fmla="*/ 278185 w 2014079"/>
                  <a:gd name="connsiteY9" fmla="*/ 1650358 h 3221255"/>
                  <a:gd name="connsiteX10" fmla="*/ 424795 w 2014079"/>
                  <a:gd name="connsiteY10" fmla="*/ 1898425 h 3221255"/>
                  <a:gd name="connsiteX11" fmla="*/ 477425 w 2014079"/>
                  <a:gd name="connsiteY11" fmla="*/ 1932252 h 3221255"/>
                  <a:gd name="connsiteX12" fmla="*/ 755609 w 2014079"/>
                  <a:gd name="connsiteY12" fmla="*/ 1917218 h 3221255"/>
                  <a:gd name="connsiteX13" fmla="*/ 1571366 w 2014079"/>
                  <a:gd name="connsiteY13" fmla="*/ 1879632 h 3221255"/>
                  <a:gd name="connsiteX14" fmla="*/ 1789402 w 2014079"/>
                  <a:gd name="connsiteY14" fmla="*/ 2905727 h 3221255"/>
                  <a:gd name="connsiteX15" fmla="*/ 830794 w 2014079"/>
                  <a:gd name="connsiteY15" fmla="*/ 3127483 h 3221255"/>
                  <a:gd name="connsiteX16" fmla="*/ 466147 w 2014079"/>
                  <a:gd name="connsiteY16" fmla="*/ 2420869 h 3221255"/>
                  <a:gd name="connsiteX17" fmla="*/ 338332 w 2014079"/>
                  <a:gd name="connsiteY17" fmla="*/ 2176560 h 3221255"/>
                  <a:gd name="connsiteX18" fmla="*/ 278185 w 2014079"/>
                  <a:gd name="connsiteY18" fmla="*/ 2138975 h 3221255"/>
                  <a:gd name="connsiteX19" fmla="*/ 0 w 2014079"/>
                  <a:gd name="connsiteY19" fmla="*/ 1657875 h 3221255"/>
                  <a:gd name="connsiteX20" fmla="*/ 3735 w 2014079"/>
                  <a:gd name="connsiteY20" fmla="*/ 1594391 h 3221255"/>
                  <a:gd name="connsiteX21" fmla="*/ 3175 w 2014079"/>
                  <a:gd name="connsiteY21" fmla="*/ 1594346 h 3221255"/>
                  <a:gd name="connsiteX22" fmla="*/ 285055 w 2014079"/>
                  <a:gd name="connsiteY22" fmla="*/ 1169201 h 3221255"/>
                  <a:gd name="connsiteX23" fmla="*/ 409082 w 2014079"/>
                  <a:gd name="connsiteY23" fmla="*/ 913362 h 3221255"/>
                  <a:gd name="connsiteX24" fmla="*/ 837538 w 2014079"/>
                  <a:gd name="connsiteY24" fmla="*/ 89409 h 3221255"/>
                  <a:gd name="connsiteX25" fmla="*/ 1133805 w 2014079"/>
                  <a:gd name="connsiteY25" fmla="*/ 3228 h 322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079" h="3221255">
                    <a:moveTo>
                      <a:pt x="1133805" y="3228"/>
                    </a:moveTo>
                    <a:cubicBezTo>
                      <a:pt x="1436297" y="-23932"/>
                      <a:pt x="1741432" y="121389"/>
                      <a:pt x="1904922" y="397921"/>
                    </a:cubicBezTo>
                    <a:cubicBezTo>
                      <a:pt x="2130425" y="789204"/>
                      <a:pt x="1995123" y="1285834"/>
                      <a:pt x="1604250" y="1507812"/>
                    </a:cubicBezTo>
                    <a:cubicBezTo>
                      <a:pt x="1307337" y="1673355"/>
                      <a:pt x="954048" y="1635732"/>
                      <a:pt x="702236" y="1436327"/>
                    </a:cubicBezTo>
                    <a:cubicBezTo>
                      <a:pt x="623310" y="1368605"/>
                      <a:pt x="510558" y="1361080"/>
                      <a:pt x="420357" y="1413753"/>
                    </a:cubicBezTo>
                    <a:cubicBezTo>
                      <a:pt x="420357" y="1413753"/>
                      <a:pt x="420357" y="1413753"/>
                      <a:pt x="416598" y="1417516"/>
                    </a:cubicBezTo>
                    <a:cubicBezTo>
                      <a:pt x="360223" y="1448555"/>
                      <a:pt x="318645" y="1498641"/>
                      <a:pt x="296623" y="1556664"/>
                    </a:cubicBezTo>
                    <a:lnTo>
                      <a:pt x="281406" y="1616487"/>
                    </a:lnTo>
                    <a:lnTo>
                      <a:pt x="281944" y="1616531"/>
                    </a:lnTo>
                    <a:cubicBezTo>
                      <a:pt x="278185" y="1627806"/>
                      <a:pt x="278185" y="1639082"/>
                      <a:pt x="278185" y="1650358"/>
                    </a:cubicBezTo>
                    <a:cubicBezTo>
                      <a:pt x="278185" y="1751840"/>
                      <a:pt x="334573" y="1849563"/>
                      <a:pt x="424795" y="1898425"/>
                    </a:cubicBezTo>
                    <a:cubicBezTo>
                      <a:pt x="424795" y="1898425"/>
                      <a:pt x="424795" y="1898425"/>
                      <a:pt x="477425" y="1932252"/>
                    </a:cubicBezTo>
                    <a:cubicBezTo>
                      <a:pt x="563887" y="1981114"/>
                      <a:pt x="672905" y="1977355"/>
                      <a:pt x="755609" y="1917218"/>
                    </a:cubicBezTo>
                    <a:cubicBezTo>
                      <a:pt x="984923" y="1744323"/>
                      <a:pt x="1308218" y="1718013"/>
                      <a:pt x="1571366" y="1879632"/>
                    </a:cubicBezTo>
                    <a:cubicBezTo>
                      <a:pt x="1920976" y="2097630"/>
                      <a:pt x="2022475" y="2563695"/>
                      <a:pt x="1789402" y="2905727"/>
                    </a:cubicBezTo>
                    <a:cubicBezTo>
                      <a:pt x="1575125" y="3217689"/>
                      <a:pt x="1157848" y="3311654"/>
                      <a:pt x="830794" y="3127483"/>
                    </a:cubicBezTo>
                    <a:cubicBezTo>
                      <a:pt x="571406" y="2980898"/>
                      <a:pt x="436073" y="2699004"/>
                      <a:pt x="466147" y="2420869"/>
                    </a:cubicBezTo>
                    <a:cubicBezTo>
                      <a:pt x="477425" y="2319387"/>
                      <a:pt x="424795" y="2225422"/>
                      <a:pt x="338332" y="2176560"/>
                    </a:cubicBezTo>
                    <a:cubicBezTo>
                      <a:pt x="338332" y="2176560"/>
                      <a:pt x="338332" y="2176560"/>
                      <a:pt x="278185" y="2138975"/>
                    </a:cubicBezTo>
                    <a:cubicBezTo>
                      <a:pt x="101500" y="2037493"/>
                      <a:pt x="0" y="1857080"/>
                      <a:pt x="0" y="1657875"/>
                    </a:cubicBezTo>
                    <a:lnTo>
                      <a:pt x="3735" y="1594391"/>
                    </a:lnTo>
                    <a:lnTo>
                      <a:pt x="3175" y="1594346"/>
                    </a:lnTo>
                    <a:cubicBezTo>
                      <a:pt x="21967" y="1417516"/>
                      <a:pt x="127202" y="1259497"/>
                      <a:pt x="285055" y="1169201"/>
                    </a:cubicBezTo>
                    <a:cubicBezTo>
                      <a:pt x="375256" y="1116528"/>
                      <a:pt x="424115" y="1018707"/>
                      <a:pt x="409082" y="913362"/>
                    </a:cubicBezTo>
                    <a:cubicBezTo>
                      <a:pt x="363981" y="589800"/>
                      <a:pt x="525592" y="251189"/>
                      <a:pt x="837538" y="89409"/>
                    </a:cubicBezTo>
                    <a:cubicBezTo>
                      <a:pt x="932438" y="40498"/>
                      <a:pt x="1032975" y="12281"/>
                      <a:pt x="1133805" y="32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文本框 14"/>
              <p:cNvSpPr txBox="1"/>
              <p:nvPr/>
            </p:nvSpPr>
            <p:spPr>
              <a:xfrm>
                <a:off x="4601837" y="4190697"/>
                <a:ext cx="1021434" cy="1323440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sz="8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O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489327" y="1776638"/>
              <a:ext cx="3221498" cy="2076231"/>
              <a:chOff x="4489327" y="1776638"/>
              <a:chExt cx="3221498" cy="2076231"/>
            </a:xfrm>
          </p:grpSpPr>
          <p:sp>
            <p:nvSpPr>
              <p:cNvPr id="25" name="任意多边形: 形状 24"/>
              <p:cNvSpPr>
                <a:spLocks/>
              </p:cNvSpPr>
              <p:nvPr/>
            </p:nvSpPr>
            <p:spPr bwMode="auto">
              <a:xfrm>
                <a:off x="4489327" y="1776638"/>
                <a:ext cx="3221498" cy="2015667"/>
              </a:xfrm>
              <a:custGeom>
                <a:avLst/>
                <a:gdLst>
                  <a:gd name="connsiteX0" fmla="*/ 1566268 w 3221498"/>
                  <a:gd name="connsiteY0" fmla="*/ 0 h 2015667"/>
                  <a:gd name="connsiteX1" fmla="*/ 1626405 w 3221498"/>
                  <a:gd name="connsiteY1" fmla="*/ 3759 h 2015667"/>
                  <a:gd name="connsiteX2" fmla="*/ 1626320 w 3221498"/>
                  <a:gd name="connsiteY2" fmla="*/ 4815 h 2015667"/>
                  <a:gd name="connsiteX3" fmla="*/ 1691487 w 3221498"/>
                  <a:gd name="connsiteY3" fmla="*/ 15796 h 2015667"/>
                  <a:gd name="connsiteX4" fmla="*/ 2054779 w 3221498"/>
                  <a:gd name="connsiteY4" fmla="*/ 286642 h 2015667"/>
                  <a:gd name="connsiteX5" fmla="*/ 2306773 w 3221498"/>
                  <a:gd name="connsiteY5" fmla="*/ 410669 h 2015667"/>
                  <a:gd name="connsiteX6" fmla="*/ 3130454 w 3221498"/>
                  <a:gd name="connsiteY6" fmla="*/ 839126 h 2015667"/>
                  <a:gd name="connsiteX7" fmla="*/ 2822044 w 3221498"/>
                  <a:gd name="connsiteY7" fmla="*/ 1906510 h 2015667"/>
                  <a:gd name="connsiteX8" fmla="*/ 1716280 w 3221498"/>
                  <a:gd name="connsiteY8" fmla="*/ 1605838 h 2015667"/>
                  <a:gd name="connsiteX9" fmla="*/ 1787741 w 3221498"/>
                  <a:gd name="connsiteY9" fmla="*/ 707583 h 2015667"/>
                  <a:gd name="connsiteX10" fmla="*/ 1806546 w 3221498"/>
                  <a:gd name="connsiteY10" fmla="*/ 421945 h 2015667"/>
                  <a:gd name="connsiteX11" fmla="*/ 1806546 w 3221498"/>
                  <a:gd name="connsiteY11" fmla="*/ 418186 h 2015667"/>
                  <a:gd name="connsiteX12" fmla="*/ 1603447 w 3221498"/>
                  <a:gd name="connsiteY12" fmla="*/ 282884 h 2015667"/>
                  <a:gd name="connsiteX13" fmla="*/ 1603526 w 3221498"/>
                  <a:gd name="connsiteY13" fmla="*/ 281903 h 2015667"/>
                  <a:gd name="connsiteX14" fmla="*/ 1573785 w 3221498"/>
                  <a:gd name="connsiteY14" fmla="*/ 278184 h 2015667"/>
                  <a:gd name="connsiteX15" fmla="*/ 1321959 w 3221498"/>
                  <a:gd name="connsiteY15" fmla="*/ 424795 h 2015667"/>
                  <a:gd name="connsiteX16" fmla="*/ 1291890 w 3221498"/>
                  <a:gd name="connsiteY16" fmla="*/ 477425 h 2015667"/>
                  <a:gd name="connsiteX17" fmla="*/ 1306925 w 3221498"/>
                  <a:gd name="connsiteY17" fmla="*/ 755609 h 2015667"/>
                  <a:gd name="connsiteX18" fmla="*/ 1344511 w 3221498"/>
                  <a:gd name="connsiteY18" fmla="*/ 1571366 h 2015667"/>
                  <a:gd name="connsiteX19" fmla="*/ 314657 w 3221498"/>
                  <a:gd name="connsiteY19" fmla="*/ 1789402 h 2015667"/>
                  <a:gd name="connsiteX20" fmla="*/ 92901 w 3221498"/>
                  <a:gd name="connsiteY20" fmla="*/ 834553 h 2015667"/>
                  <a:gd name="connsiteX21" fmla="*/ 803274 w 3221498"/>
                  <a:gd name="connsiteY21" fmla="*/ 469906 h 2015667"/>
                  <a:gd name="connsiteX22" fmla="*/ 1047582 w 3221498"/>
                  <a:gd name="connsiteY22" fmla="*/ 342092 h 2015667"/>
                  <a:gd name="connsiteX23" fmla="*/ 1085168 w 3221498"/>
                  <a:gd name="connsiteY23" fmla="*/ 278184 h 2015667"/>
                  <a:gd name="connsiteX24" fmla="*/ 1566268 w 3221498"/>
                  <a:gd name="connsiteY24" fmla="*/ 0 h 201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21498" h="2015667">
                    <a:moveTo>
                      <a:pt x="1566268" y="0"/>
                    </a:moveTo>
                    <a:cubicBezTo>
                      <a:pt x="1585061" y="0"/>
                      <a:pt x="1607612" y="0"/>
                      <a:pt x="1626405" y="3759"/>
                    </a:cubicBezTo>
                    <a:lnTo>
                      <a:pt x="1626320" y="4815"/>
                    </a:lnTo>
                    <a:lnTo>
                      <a:pt x="1691487" y="15796"/>
                    </a:lnTo>
                    <a:cubicBezTo>
                      <a:pt x="1842100" y="50686"/>
                      <a:pt x="1975796" y="148522"/>
                      <a:pt x="2054779" y="286642"/>
                    </a:cubicBezTo>
                    <a:cubicBezTo>
                      <a:pt x="2103673" y="376844"/>
                      <a:pt x="2205223" y="425703"/>
                      <a:pt x="2306773" y="410669"/>
                    </a:cubicBezTo>
                    <a:cubicBezTo>
                      <a:pt x="2633988" y="369327"/>
                      <a:pt x="2968726" y="527180"/>
                      <a:pt x="3130454" y="839126"/>
                    </a:cubicBezTo>
                    <a:cubicBezTo>
                      <a:pt x="3329792" y="1218724"/>
                      <a:pt x="3190631" y="1688523"/>
                      <a:pt x="2822044" y="1906510"/>
                    </a:cubicBezTo>
                    <a:cubicBezTo>
                      <a:pt x="2434650" y="2132013"/>
                      <a:pt x="1934424" y="1996711"/>
                      <a:pt x="1716280" y="1605838"/>
                    </a:cubicBezTo>
                    <a:cubicBezTo>
                      <a:pt x="1547030" y="1308925"/>
                      <a:pt x="1588402" y="955636"/>
                      <a:pt x="1787741" y="707583"/>
                    </a:cubicBezTo>
                    <a:cubicBezTo>
                      <a:pt x="1851679" y="624898"/>
                      <a:pt x="1859202" y="512146"/>
                      <a:pt x="1806546" y="421945"/>
                    </a:cubicBezTo>
                    <a:cubicBezTo>
                      <a:pt x="1806546" y="421945"/>
                      <a:pt x="1806546" y="421945"/>
                      <a:pt x="1806546" y="418186"/>
                    </a:cubicBezTo>
                    <a:cubicBezTo>
                      <a:pt x="1761413" y="343018"/>
                      <a:pt x="1689952" y="294159"/>
                      <a:pt x="1603447" y="282884"/>
                    </a:cubicBezTo>
                    <a:lnTo>
                      <a:pt x="1603526" y="281903"/>
                    </a:lnTo>
                    <a:lnTo>
                      <a:pt x="1573785" y="278184"/>
                    </a:lnTo>
                    <a:cubicBezTo>
                      <a:pt x="1468544" y="278184"/>
                      <a:pt x="1374579" y="334573"/>
                      <a:pt x="1321959" y="424795"/>
                    </a:cubicBezTo>
                    <a:cubicBezTo>
                      <a:pt x="1321959" y="424795"/>
                      <a:pt x="1321959" y="424795"/>
                      <a:pt x="1291890" y="477425"/>
                    </a:cubicBezTo>
                    <a:cubicBezTo>
                      <a:pt x="1243029" y="563887"/>
                      <a:pt x="1246787" y="672905"/>
                      <a:pt x="1306925" y="755609"/>
                    </a:cubicBezTo>
                    <a:cubicBezTo>
                      <a:pt x="1479820" y="984923"/>
                      <a:pt x="1506130" y="1308218"/>
                      <a:pt x="1344511" y="1571366"/>
                    </a:cubicBezTo>
                    <a:cubicBezTo>
                      <a:pt x="1126513" y="1920976"/>
                      <a:pt x="660448" y="2022475"/>
                      <a:pt x="314657" y="1789402"/>
                    </a:cubicBezTo>
                    <a:cubicBezTo>
                      <a:pt x="6453" y="1578884"/>
                      <a:pt x="-91270" y="1157848"/>
                      <a:pt x="92901" y="834553"/>
                    </a:cubicBezTo>
                    <a:cubicBezTo>
                      <a:pt x="243244" y="571406"/>
                      <a:pt x="525138" y="439832"/>
                      <a:pt x="803274" y="469906"/>
                    </a:cubicBezTo>
                    <a:cubicBezTo>
                      <a:pt x="900997" y="477425"/>
                      <a:pt x="998721" y="428554"/>
                      <a:pt x="1047582" y="342092"/>
                    </a:cubicBezTo>
                    <a:cubicBezTo>
                      <a:pt x="1047582" y="342092"/>
                      <a:pt x="1047582" y="342092"/>
                      <a:pt x="1085168" y="278184"/>
                    </a:cubicBezTo>
                    <a:cubicBezTo>
                      <a:pt x="1186650" y="105259"/>
                      <a:pt x="1363304" y="0"/>
                      <a:pt x="1566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文本框 12"/>
              <p:cNvSpPr txBox="1"/>
              <p:nvPr/>
            </p:nvSpPr>
            <p:spPr>
              <a:xfrm>
                <a:off x="4806106" y="2529430"/>
                <a:ext cx="869149" cy="1323439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S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082484" y="2257643"/>
              <a:ext cx="2014448" cy="3221268"/>
              <a:chOff x="6082484" y="2257643"/>
              <a:chExt cx="2014448" cy="3221268"/>
            </a:xfrm>
          </p:grpSpPr>
          <p:sp>
            <p:nvSpPr>
              <p:cNvPr id="23" name="任意多边形: 形状 22"/>
              <p:cNvSpPr>
                <a:spLocks/>
              </p:cNvSpPr>
              <p:nvPr/>
            </p:nvSpPr>
            <p:spPr bwMode="auto">
              <a:xfrm>
                <a:off x="6082484" y="2257643"/>
                <a:ext cx="2014448" cy="3221268"/>
              </a:xfrm>
              <a:custGeom>
                <a:avLst/>
                <a:gdLst>
                  <a:gd name="connsiteX0" fmla="*/ 793317 w 2014448"/>
                  <a:gd name="connsiteY0" fmla="*/ 748 h 3221268"/>
                  <a:gd name="connsiteX1" fmla="*/ 1183655 w 2014448"/>
                  <a:gd name="connsiteY1" fmla="*/ 93859 h 3221268"/>
                  <a:gd name="connsiteX2" fmla="*/ 1548302 w 2014448"/>
                  <a:gd name="connsiteY2" fmla="*/ 801127 h 3221268"/>
                  <a:gd name="connsiteX3" fmla="*/ 1676116 w 2014448"/>
                  <a:gd name="connsiteY3" fmla="*/ 1045661 h 3221268"/>
                  <a:gd name="connsiteX4" fmla="*/ 1736264 w 2014448"/>
                  <a:gd name="connsiteY4" fmla="*/ 1083282 h 3221268"/>
                  <a:gd name="connsiteX5" fmla="*/ 2014448 w 2014448"/>
                  <a:gd name="connsiteY5" fmla="*/ 1564826 h 3221268"/>
                  <a:gd name="connsiteX6" fmla="*/ 2010718 w 2014448"/>
                  <a:gd name="connsiteY6" fmla="*/ 1628300 h 3221268"/>
                  <a:gd name="connsiteX7" fmla="*/ 2011272 w 2014448"/>
                  <a:gd name="connsiteY7" fmla="*/ 1628345 h 3221268"/>
                  <a:gd name="connsiteX8" fmla="*/ 1729182 w 2014448"/>
                  <a:gd name="connsiteY8" fmla="*/ 2053110 h 3221268"/>
                  <a:gd name="connsiteX9" fmla="*/ 1605063 w 2014448"/>
                  <a:gd name="connsiteY9" fmla="*/ 2308721 h 3221268"/>
                  <a:gd name="connsiteX10" fmla="*/ 1176287 w 2014448"/>
                  <a:gd name="connsiteY10" fmla="*/ 3131939 h 3221268"/>
                  <a:gd name="connsiteX11" fmla="*/ 111868 w 2014448"/>
                  <a:gd name="connsiteY11" fmla="*/ 2823702 h 3221268"/>
                  <a:gd name="connsiteX12" fmla="*/ 409003 w 2014448"/>
                  <a:gd name="connsiteY12" fmla="*/ 1714801 h 3221268"/>
                  <a:gd name="connsiteX13" fmla="*/ 1311690 w 2014448"/>
                  <a:gd name="connsiteY13" fmla="*/ 1786222 h 3221268"/>
                  <a:gd name="connsiteX14" fmla="*/ 1597541 w 2014448"/>
                  <a:gd name="connsiteY14" fmla="*/ 1808776 h 3221268"/>
                  <a:gd name="connsiteX15" fmla="*/ 1597541 w 2014448"/>
                  <a:gd name="connsiteY15" fmla="*/ 1805017 h 3221268"/>
                  <a:gd name="connsiteX16" fmla="*/ 1717605 w 2014448"/>
                  <a:gd name="connsiteY16" fmla="*/ 1665993 h 3221268"/>
                  <a:gd name="connsiteX17" fmla="*/ 1732831 w 2014448"/>
                  <a:gd name="connsiteY17" fmla="*/ 1606235 h 3221268"/>
                  <a:gd name="connsiteX18" fmla="*/ 1732505 w 2014448"/>
                  <a:gd name="connsiteY18" fmla="*/ 1606209 h 3221268"/>
                  <a:gd name="connsiteX19" fmla="*/ 1736264 w 2014448"/>
                  <a:gd name="connsiteY19" fmla="*/ 1572350 h 3221268"/>
                  <a:gd name="connsiteX20" fmla="*/ 1593412 w 2014448"/>
                  <a:gd name="connsiteY20" fmla="*/ 1324054 h 3221268"/>
                  <a:gd name="connsiteX21" fmla="*/ 1537024 w 2014448"/>
                  <a:gd name="connsiteY21" fmla="*/ 1290195 h 3221268"/>
                  <a:gd name="connsiteX22" fmla="*/ 1262599 w 2014448"/>
                  <a:gd name="connsiteY22" fmla="*/ 1305244 h 3221268"/>
                  <a:gd name="connsiteX23" fmla="*/ 443083 w 2014448"/>
                  <a:gd name="connsiteY23" fmla="*/ 1342864 h 3221268"/>
                  <a:gd name="connsiteX24" fmla="*/ 228806 w 2014448"/>
                  <a:gd name="connsiteY24" fmla="*/ 315821 h 3221268"/>
                  <a:gd name="connsiteX25" fmla="*/ 793317 w 2014448"/>
                  <a:gd name="connsiteY25" fmla="*/ 748 h 322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448" h="3221268">
                    <a:moveTo>
                      <a:pt x="793317" y="748"/>
                    </a:moveTo>
                    <a:cubicBezTo>
                      <a:pt x="925676" y="-5248"/>
                      <a:pt x="1061009" y="24731"/>
                      <a:pt x="1183655" y="93859"/>
                    </a:cubicBezTo>
                    <a:cubicBezTo>
                      <a:pt x="1443043" y="240580"/>
                      <a:pt x="1578376" y="522734"/>
                      <a:pt x="1548302" y="801127"/>
                    </a:cubicBezTo>
                    <a:cubicBezTo>
                      <a:pt x="1537024" y="902703"/>
                      <a:pt x="1589653" y="996755"/>
                      <a:pt x="1676116" y="1045661"/>
                    </a:cubicBezTo>
                    <a:cubicBezTo>
                      <a:pt x="1676116" y="1045661"/>
                      <a:pt x="1676116" y="1045661"/>
                      <a:pt x="1736264" y="1083282"/>
                    </a:cubicBezTo>
                    <a:cubicBezTo>
                      <a:pt x="1912949" y="1184858"/>
                      <a:pt x="2014448" y="1365437"/>
                      <a:pt x="2014448" y="1564826"/>
                    </a:cubicBezTo>
                    <a:lnTo>
                      <a:pt x="2010718" y="1628300"/>
                    </a:lnTo>
                    <a:lnTo>
                      <a:pt x="2011272" y="1628345"/>
                    </a:lnTo>
                    <a:cubicBezTo>
                      <a:pt x="1992466" y="1805017"/>
                      <a:pt x="1887153" y="1962895"/>
                      <a:pt x="1729182" y="2053110"/>
                    </a:cubicBezTo>
                    <a:cubicBezTo>
                      <a:pt x="1642675" y="2105736"/>
                      <a:pt x="1590018" y="2203470"/>
                      <a:pt x="1605063" y="2308721"/>
                    </a:cubicBezTo>
                    <a:cubicBezTo>
                      <a:pt x="1650197" y="2631994"/>
                      <a:pt x="1488466" y="2970303"/>
                      <a:pt x="1176287" y="3131939"/>
                    </a:cubicBezTo>
                    <a:cubicBezTo>
                      <a:pt x="796406" y="3327406"/>
                      <a:pt x="326256" y="3192083"/>
                      <a:pt x="111868" y="2823702"/>
                    </a:cubicBezTo>
                    <a:cubicBezTo>
                      <a:pt x="-117565" y="2432768"/>
                      <a:pt x="17838" y="1936582"/>
                      <a:pt x="409003" y="1714801"/>
                    </a:cubicBezTo>
                    <a:cubicBezTo>
                      <a:pt x="706137" y="1549406"/>
                      <a:pt x="1063451" y="1586996"/>
                      <a:pt x="1311690" y="1786222"/>
                    </a:cubicBezTo>
                    <a:cubicBezTo>
                      <a:pt x="1390675" y="1853884"/>
                      <a:pt x="1507272" y="1861402"/>
                      <a:pt x="1597541" y="1808776"/>
                    </a:cubicBezTo>
                    <a:cubicBezTo>
                      <a:pt x="1597541" y="1808776"/>
                      <a:pt x="1597541" y="1808776"/>
                      <a:pt x="1597541" y="1805017"/>
                    </a:cubicBezTo>
                    <a:cubicBezTo>
                      <a:pt x="1653959" y="1774006"/>
                      <a:pt x="1695567" y="1723964"/>
                      <a:pt x="1717605" y="1665993"/>
                    </a:cubicBezTo>
                    <a:lnTo>
                      <a:pt x="1732831" y="1606235"/>
                    </a:lnTo>
                    <a:lnTo>
                      <a:pt x="1732505" y="1606209"/>
                    </a:lnTo>
                    <a:cubicBezTo>
                      <a:pt x="1736264" y="1594923"/>
                      <a:pt x="1736264" y="1583636"/>
                      <a:pt x="1736264" y="1572350"/>
                    </a:cubicBezTo>
                    <a:cubicBezTo>
                      <a:pt x="1740023" y="1470775"/>
                      <a:pt x="1679875" y="1372961"/>
                      <a:pt x="1593412" y="1324054"/>
                    </a:cubicBezTo>
                    <a:cubicBezTo>
                      <a:pt x="1593412" y="1324054"/>
                      <a:pt x="1593412" y="1324054"/>
                      <a:pt x="1537024" y="1290195"/>
                    </a:cubicBezTo>
                    <a:cubicBezTo>
                      <a:pt x="1450561" y="1241289"/>
                      <a:pt x="1341543" y="1245051"/>
                      <a:pt x="1262599" y="1305244"/>
                    </a:cubicBezTo>
                    <a:cubicBezTo>
                      <a:pt x="1029525" y="1478299"/>
                      <a:pt x="706230" y="1504633"/>
                      <a:pt x="443083" y="1342864"/>
                    </a:cubicBezTo>
                    <a:cubicBezTo>
                      <a:pt x="93473" y="1124665"/>
                      <a:pt x="-8027" y="658169"/>
                      <a:pt x="228806" y="315821"/>
                    </a:cubicBezTo>
                    <a:cubicBezTo>
                      <a:pt x="360380" y="120664"/>
                      <a:pt x="572718" y="10741"/>
                      <a:pt x="793317" y="7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文本框 10"/>
              <p:cNvSpPr txBox="1"/>
              <p:nvPr/>
            </p:nvSpPr>
            <p:spPr>
              <a:xfrm>
                <a:off x="6246659" y="2516948"/>
                <a:ext cx="1152880" cy="1323439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W</a:t>
                </a:r>
              </a:p>
            </p:txBody>
          </p:sp>
        </p:grp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5988732" y="3840387"/>
              <a:ext cx="1717675" cy="2024063"/>
            </a:xfrm>
            <a:custGeom>
              <a:avLst/>
              <a:gdLst>
                <a:gd name="T0" fmla="*/ 75 w 457"/>
                <a:gd name="T1" fmla="*/ 120 h 538"/>
                <a:gd name="T2" fmla="*/ 85 w 457"/>
                <a:gd name="T3" fmla="*/ 337 h 538"/>
                <a:gd name="T4" fmla="*/ 89 w 457"/>
                <a:gd name="T5" fmla="*/ 411 h 538"/>
                <a:gd name="T6" fmla="*/ 81 w 457"/>
                <a:gd name="T7" fmla="*/ 425 h 538"/>
                <a:gd name="T8" fmla="*/ 15 w 457"/>
                <a:gd name="T9" fmla="*/ 464 h 538"/>
                <a:gd name="T10" fmla="*/ 6 w 457"/>
                <a:gd name="T11" fmla="*/ 463 h 538"/>
                <a:gd name="T12" fmla="*/ 0 w 457"/>
                <a:gd name="T13" fmla="*/ 537 h 538"/>
                <a:gd name="T14" fmla="*/ 16 w 457"/>
                <a:gd name="T15" fmla="*/ 538 h 538"/>
                <a:gd name="T16" fmla="*/ 144 w 457"/>
                <a:gd name="T17" fmla="*/ 464 h 538"/>
                <a:gd name="T18" fmla="*/ 154 w 457"/>
                <a:gd name="T19" fmla="*/ 447 h 538"/>
                <a:gd name="T20" fmla="*/ 219 w 457"/>
                <a:gd name="T21" fmla="*/ 413 h 538"/>
                <a:gd name="T22" fmla="*/ 408 w 457"/>
                <a:gd name="T23" fmla="*/ 316 h 538"/>
                <a:gd name="T24" fmla="*/ 349 w 457"/>
                <a:gd name="T25" fmla="*/ 62 h 538"/>
                <a:gd name="T26" fmla="*/ 75 w 457"/>
                <a:gd name="T27" fmla="*/ 1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538">
                  <a:moveTo>
                    <a:pt x="75" y="120"/>
                  </a:moveTo>
                  <a:cubicBezTo>
                    <a:pt x="33" y="190"/>
                    <a:pt x="39" y="276"/>
                    <a:pt x="85" y="337"/>
                  </a:cubicBezTo>
                  <a:cubicBezTo>
                    <a:pt x="101" y="359"/>
                    <a:pt x="102" y="388"/>
                    <a:pt x="89" y="411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67" y="449"/>
                    <a:pt x="42" y="464"/>
                    <a:pt x="15" y="464"/>
                  </a:cubicBezTo>
                  <a:cubicBezTo>
                    <a:pt x="12" y="464"/>
                    <a:pt x="9" y="463"/>
                    <a:pt x="6" y="463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5" y="538"/>
                    <a:pt x="11" y="538"/>
                    <a:pt x="16" y="538"/>
                  </a:cubicBezTo>
                  <a:cubicBezTo>
                    <a:pt x="70" y="538"/>
                    <a:pt x="118" y="510"/>
                    <a:pt x="144" y="464"/>
                  </a:cubicBezTo>
                  <a:cubicBezTo>
                    <a:pt x="154" y="447"/>
                    <a:pt x="154" y="447"/>
                    <a:pt x="154" y="447"/>
                  </a:cubicBezTo>
                  <a:cubicBezTo>
                    <a:pt x="167" y="424"/>
                    <a:pt x="193" y="411"/>
                    <a:pt x="219" y="413"/>
                  </a:cubicBezTo>
                  <a:cubicBezTo>
                    <a:pt x="293" y="421"/>
                    <a:pt x="368" y="386"/>
                    <a:pt x="408" y="316"/>
                  </a:cubicBezTo>
                  <a:cubicBezTo>
                    <a:pt x="457" y="230"/>
                    <a:pt x="431" y="118"/>
                    <a:pt x="349" y="62"/>
                  </a:cubicBezTo>
                  <a:cubicBezTo>
                    <a:pt x="257" y="0"/>
                    <a:pt x="133" y="27"/>
                    <a:pt x="75" y="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文本框 8"/>
            <p:cNvSpPr txBox="1"/>
            <p:nvPr/>
          </p:nvSpPr>
          <p:spPr>
            <a:xfrm>
              <a:off x="6434636" y="4256212"/>
              <a:ext cx="825867" cy="132343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7368" y="1427967"/>
            <a:ext cx="8123557" cy="2413975"/>
            <a:chOff x="688120" y="2643961"/>
            <a:chExt cx="10831408" cy="3218633"/>
          </a:xfrm>
        </p:grpSpPr>
        <p:grpSp>
          <p:nvGrpSpPr>
            <p:cNvPr id="6" name="组合 5"/>
            <p:cNvGrpSpPr/>
            <p:nvPr/>
          </p:nvGrpSpPr>
          <p:grpSpPr>
            <a:xfrm>
              <a:off x="8526490" y="2643961"/>
              <a:ext cx="2993038" cy="3218633"/>
              <a:chOff x="8526490" y="2643961"/>
              <a:chExt cx="2993038" cy="3218633"/>
            </a:xfrm>
          </p:grpSpPr>
          <p:sp>
            <p:nvSpPr>
              <p:cNvPr id="12" name="文本框 24"/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526490" y="3124853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14" name="文本框 26"/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5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603977" y="5257921"/>
                <a:ext cx="2915551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88120" y="2719547"/>
              <a:ext cx="2949142" cy="3139246"/>
              <a:chOff x="688120" y="2719547"/>
              <a:chExt cx="2949142" cy="3139246"/>
            </a:xfrm>
          </p:grpSpPr>
          <p:sp>
            <p:nvSpPr>
              <p:cNvPr id="8" name="文本框 20"/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1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88120" y="3135951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10" name="文本框 22"/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31028" y="5254120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611559" y="175643"/>
            <a:ext cx="393832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68E20BC-1A9D-484E-BDBC-4654135C049A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579E9452-0C9F-4377-A51C-B38765BC30DE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FC1869A9-4BC9-4516-8C1C-C377176F54BE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6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8865" y="938303"/>
            <a:ext cx="2897062" cy="3566107"/>
            <a:chOff x="3108865" y="938303"/>
            <a:chExt cx="2897062" cy="3566107"/>
          </a:xfrm>
        </p:grpSpPr>
        <p:grpSp>
          <p:nvGrpSpPr>
            <p:cNvPr id="4" name="Group 1"/>
            <p:cNvGrpSpPr/>
            <p:nvPr/>
          </p:nvGrpSpPr>
          <p:grpSpPr>
            <a:xfrm>
              <a:off x="3108865" y="938303"/>
              <a:ext cx="2897062" cy="3566107"/>
              <a:chOff x="4145153" y="1251073"/>
              <a:chExt cx="3862749" cy="4754809"/>
            </a:xfrm>
          </p:grpSpPr>
          <p:grpSp>
            <p:nvGrpSpPr>
              <p:cNvPr id="36" name="Group 118"/>
              <p:cNvGrpSpPr/>
              <p:nvPr/>
            </p:nvGrpSpPr>
            <p:grpSpPr>
              <a:xfrm>
                <a:off x="5614772" y="3646594"/>
                <a:ext cx="875232" cy="2359288"/>
                <a:chOff x="5588618" y="3680520"/>
                <a:chExt cx="988675" cy="1941036"/>
              </a:xfrm>
              <a:solidFill>
                <a:schemeClr val="accent5"/>
              </a:solidFill>
            </p:grpSpPr>
            <p:cxnSp>
              <p:nvCxnSpPr>
                <p:cNvPr id="43" name="Straight Connector 119"/>
                <p:cNvCxnSpPr/>
                <p:nvPr/>
              </p:nvCxnSpPr>
              <p:spPr>
                <a:xfrm>
                  <a:off x="5616754" y="3786455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120"/>
                <p:cNvCxnSpPr/>
                <p:nvPr/>
              </p:nvCxnSpPr>
              <p:spPr>
                <a:xfrm>
                  <a:off x="6525816" y="37838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121"/>
                <p:cNvCxnSpPr/>
                <p:nvPr/>
              </p:nvCxnSpPr>
              <p:spPr>
                <a:xfrm>
                  <a:off x="5833054" y="3682011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122"/>
                <p:cNvCxnSpPr/>
                <p:nvPr/>
              </p:nvCxnSpPr>
              <p:spPr>
                <a:xfrm>
                  <a:off x="6328716" y="36805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Freeform: Shape 123"/>
                <p:cNvSpPr>
                  <a:spLocks noChangeAspect="1"/>
                </p:cNvSpPr>
                <p:nvPr/>
              </p:nvSpPr>
              <p:spPr bwMode="auto">
                <a:xfrm>
                  <a:off x="5588618" y="4770963"/>
                  <a:ext cx="988675" cy="850593"/>
                </a:xfrm>
                <a:custGeom>
                  <a:avLst/>
                  <a:gdLst>
                    <a:gd name="T0" fmla="*/ 2 w 226"/>
                    <a:gd name="T1" fmla="*/ 61 h 195"/>
                    <a:gd name="T2" fmla="*/ 56 w 226"/>
                    <a:gd name="T3" fmla="*/ 128 h 195"/>
                    <a:gd name="T4" fmla="*/ 56 w 226"/>
                    <a:gd name="T5" fmla="*/ 128 h 195"/>
                    <a:gd name="T6" fmla="*/ 108 w 226"/>
                    <a:gd name="T7" fmla="*/ 192 h 195"/>
                    <a:gd name="T8" fmla="*/ 113 w 226"/>
                    <a:gd name="T9" fmla="*/ 195 h 195"/>
                    <a:gd name="T10" fmla="*/ 119 w 226"/>
                    <a:gd name="T11" fmla="*/ 192 h 195"/>
                    <a:gd name="T12" fmla="*/ 171 w 226"/>
                    <a:gd name="T13" fmla="*/ 128 h 195"/>
                    <a:gd name="T14" fmla="*/ 171 w 226"/>
                    <a:gd name="T15" fmla="*/ 128 h 195"/>
                    <a:gd name="T16" fmla="*/ 224 w 226"/>
                    <a:gd name="T17" fmla="*/ 61 h 195"/>
                    <a:gd name="T18" fmla="*/ 225 w 226"/>
                    <a:gd name="T19" fmla="*/ 54 h 195"/>
                    <a:gd name="T20" fmla="*/ 219 w 226"/>
                    <a:gd name="T21" fmla="*/ 49 h 195"/>
                    <a:gd name="T22" fmla="*/ 178 w 226"/>
                    <a:gd name="T23" fmla="*/ 7 h 195"/>
                    <a:gd name="T24" fmla="*/ 177 w 226"/>
                    <a:gd name="T25" fmla="*/ 5 h 195"/>
                    <a:gd name="T26" fmla="*/ 169 w 226"/>
                    <a:gd name="T27" fmla="*/ 1 h 195"/>
                    <a:gd name="T28" fmla="*/ 166 w 226"/>
                    <a:gd name="T29" fmla="*/ 2 h 195"/>
                    <a:gd name="T30" fmla="*/ 163 w 226"/>
                    <a:gd name="T31" fmla="*/ 7 h 195"/>
                    <a:gd name="T32" fmla="*/ 113 w 226"/>
                    <a:gd name="T33" fmla="*/ 50 h 195"/>
                    <a:gd name="T34" fmla="*/ 64 w 226"/>
                    <a:gd name="T35" fmla="*/ 7 h 195"/>
                    <a:gd name="T36" fmla="*/ 56 w 226"/>
                    <a:gd name="T37" fmla="*/ 1 h 195"/>
                    <a:gd name="T38" fmla="*/ 56 w 226"/>
                    <a:gd name="T39" fmla="*/ 1 h 195"/>
                    <a:gd name="T40" fmla="*/ 53 w 226"/>
                    <a:gd name="T41" fmla="*/ 2 h 195"/>
                    <a:gd name="T42" fmla="*/ 50 w 226"/>
                    <a:gd name="T43" fmla="*/ 5 h 195"/>
                    <a:gd name="T44" fmla="*/ 49 w 226"/>
                    <a:gd name="T45" fmla="*/ 7 h 195"/>
                    <a:gd name="T46" fmla="*/ 7 w 226"/>
                    <a:gd name="T47" fmla="*/ 49 h 195"/>
                    <a:gd name="T48" fmla="*/ 1 w 226"/>
                    <a:gd name="T49" fmla="*/ 54 h 195"/>
                    <a:gd name="T50" fmla="*/ 2 w 226"/>
                    <a:gd name="T51" fmla="*/ 61 h 195"/>
                    <a:gd name="T52" fmla="*/ 75 w 226"/>
                    <a:gd name="T53" fmla="*/ 128 h 195"/>
                    <a:gd name="T54" fmla="*/ 152 w 226"/>
                    <a:gd name="T55" fmla="*/ 128 h 195"/>
                    <a:gd name="T56" fmla="*/ 113 w 226"/>
                    <a:gd name="T57" fmla="*/ 175 h 195"/>
                    <a:gd name="T58" fmla="*/ 75 w 226"/>
                    <a:gd name="T59" fmla="*/ 128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6" h="195">
                      <a:moveTo>
                        <a:pt x="2" y="61"/>
                      </a:move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108" y="192"/>
                        <a:pt x="108" y="192"/>
                        <a:pt x="108" y="192"/>
                      </a:cubicBezTo>
                      <a:cubicBezTo>
                        <a:pt x="109" y="194"/>
                        <a:pt x="111" y="195"/>
                        <a:pt x="113" y="195"/>
                      </a:cubicBezTo>
                      <a:cubicBezTo>
                        <a:pt x="116" y="195"/>
                        <a:pt x="118" y="194"/>
                        <a:pt x="119" y="192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224" y="61"/>
                        <a:pt x="224" y="61"/>
                        <a:pt x="224" y="61"/>
                      </a:cubicBezTo>
                      <a:cubicBezTo>
                        <a:pt x="226" y="59"/>
                        <a:pt x="226" y="56"/>
                        <a:pt x="225" y="54"/>
                      </a:cubicBezTo>
                      <a:cubicBezTo>
                        <a:pt x="224" y="51"/>
                        <a:pt x="222" y="50"/>
                        <a:pt x="219" y="49"/>
                      </a:cubicBezTo>
                      <a:cubicBezTo>
                        <a:pt x="198" y="46"/>
                        <a:pt x="180" y="29"/>
                        <a:pt x="178" y="7"/>
                      </a:cubicBezTo>
                      <a:cubicBezTo>
                        <a:pt x="178" y="6"/>
                        <a:pt x="177" y="5"/>
                        <a:pt x="177" y="5"/>
                      </a:cubicBezTo>
                      <a:cubicBezTo>
                        <a:pt x="175" y="2"/>
                        <a:pt x="172" y="0"/>
                        <a:pt x="169" y="1"/>
                      </a:cubicBezTo>
                      <a:cubicBezTo>
                        <a:pt x="168" y="1"/>
                        <a:pt x="167" y="1"/>
                        <a:pt x="166" y="2"/>
                      </a:cubicBezTo>
                      <a:cubicBezTo>
                        <a:pt x="164" y="3"/>
                        <a:pt x="163" y="5"/>
                        <a:pt x="163" y="7"/>
                      </a:cubicBezTo>
                      <a:cubicBezTo>
                        <a:pt x="160" y="31"/>
                        <a:pt x="138" y="50"/>
                        <a:pt x="113" y="50"/>
                      </a:cubicBezTo>
                      <a:cubicBezTo>
                        <a:pt x="88" y="50"/>
                        <a:pt x="67" y="31"/>
                        <a:pt x="64" y="7"/>
                      </a:cubicBezTo>
                      <a:cubicBezTo>
                        <a:pt x="63" y="3"/>
                        <a:pt x="60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1"/>
                        <a:pt x="54" y="1"/>
                        <a:pt x="53" y="2"/>
                      </a:cubicBezTo>
                      <a:cubicBezTo>
                        <a:pt x="51" y="2"/>
                        <a:pt x="50" y="3"/>
                        <a:pt x="50" y="5"/>
                      </a:cubicBezTo>
                      <a:cubicBezTo>
                        <a:pt x="49" y="5"/>
                        <a:pt x="49" y="6"/>
                        <a:pt x="49" y="7"/>
                      </a:cubicBezTo>
                      <a:cubicBezTo>
                        <a:pt x="46" y="29"/>
                        <a:pt x="29" y="46"/>
                        <a:pt x="7" y="49"/>
                      </a:cubicBezTo>
                      <a:cubicBezTo>
                        <a:pt x="4" y="50"/>
                        <a:pt x="2" y="51"/>
                        <a:pt x="1" y="54"/>
                      </a:cubicBezTo>
                      <a:cubicBezTo>
                        <a:pt x="0" y="56"/>
                        <a:pt x="1" y="59"/>
                        <a:pt x="2" y="61"/>
                      </a:cubicBezTo>
                      <a:close/>
                      <a:moveTo>
                        <a:pt x="75" y="128"/>
                      </a:moveTo>
                      <a:cubicBezTo>
                        <a:pt x="101" y="123"/>
                        <a:pt x="126" y="123"/>
                        <a:pt x="152" y="128"/>
                      </a:cubicBezTo>
                      <a:cubicBezTo>
                        <a:pt x="113" y="175"/>
                        <a:pt x="113" y="175"/>
                        <a:pt x="113" y="175"/>
                      </a:cubicBezTo>
                      <a:lnTo>
                        <a:pt x="75" y="12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124"/>
              <p:cNvGrpSpPr>
                <a:grpSpLocks noChangeAspect="1"/>
              </p:cNvGrpSpPr>
              <p:nvPr/>
            </p:nvGrpSpPr>
            <p:grpSpPr>
              <a:xfrm>
                <a:off x="4145153" y="1251073"/>
                <a:ext cx="3862749" cy="2757130"/>
                <a:chOff x="1969112" y="2879890"/>
                <a:chExt cx="4032281" cy="2863085"/>
              </a:xfrm>
            </p:grpSpPr>
            <p:sp>
              <p:nvSpPr>
                <p:cNvPr id="38" name="Freeform: Shape 125"/>
                <p:cNvSpPr/>
                <p:nvPr/>
              </p:nvSpPr>
              <p:spPr>
                <a:xfrm>
                  <a:off x="2983489" y="3790960"/>
                  <a:ext cx="1952014" cy="1952015"/>
                </a:xfrm>
                <a:custGeom>
                  <a:avLst/>
                  <a:gdLst>
                    <a:gd name="connsiteX0" fmla="*/ 0 w 1952015"/>
                    <a:gd name="connsiteY0" fmla="*/ 976008 h 1952015"/>
                    <a:gd name="connsiteX1" fmla="*/ 976008 w 1952015"/>
                    <a:gd name="connsiteY1" fmla="*/ 0 h 1952015"/>
                    <a:gd name="connsiteX2" fmla="*/ 1952016 w 1952015"/>
                    <a:gd name="connsiteY2" fmla="*/ 976008 h 1952015"/>
                    <a:gd name="connsiteX3" fmla="*/ 976008 w 1952015"/>
                    <a:gd name="connsiteY3" fmla="*/ 1952016 h 1952015"/>
                    <a:gd name="connsiteX4" fmla="*/ 0 w 1952015"/>
                    <a:gd name="connsiteY4" fmla="*/ 976008 h 195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015" h="1952015">
                      <a:moveTo>
                        <a:pt x="0" y="976008"/>
                      </a:moveTo>
                      <a:cubicBezTo>
                        <a:pt x="0" y="436974"/>
                        <a:pt x="436974" y="0"/>
                        <a:pt x="976008" y="0"/>
                      </a:cubicBezTo>
                      <a:cubicBezTo>
                        <a:pt x="1515042" y="0"/>
                        <a:pt x="1952016" y="436974"/>
                        <a:pt x="1952016" y="976008"/>
                      </a:cubicBezTo>
                      <a:cubicBezTo>
                        <a:pt x="1952016" y="1515042"/>
                        <a:pt x="1515042" y="1952016"/>
                        <a:pt x="976008" y="1952016"/>
                      </a:cubicBezTo>
                      <a:cubicBezTo>
                        <a:pt x="436974" y="1952016"/>
                        <a:pt x="0" y="1515042"/>
                        <a:pt x="0" y="97600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126"/>
                <p:cNvSpPr/>
                <p:nvPr/>
              </p:nvSpPr>
              <p:spPr>
                <a:xfrm>
                  <a:off x="2240403" y="3119262"/>
                  <a:ext cx="1419647" cy="1419647"/>
                </a:xfrm>
                <a:custGeom>
                  <a:avLst/>
                  <a:gdLst>
                    <a:gd name="connsiteX0" fmla="*/ 0 w 1419647"/>
                    <a:gd name="connsiteY0" fmla="*/ 709824 h 1419647"/>
                    <a:gd name="connsiteX1" fmla="*/ 709824 w 1419647"/>
                    <a:gd name="connsiteY1" fmla="*/ 0 h 1419647"/>
                    <a:gd name="connsiteX2" fmla="*/ 1419648 w 1419647"/>
                    <a:gd name="connsiteY2" fmla="*/ 709824 h 1419647"/>
                    <a:gd name="connsiteX3" fmla="*/ 709824 w 1419647"/>
                    <a:gd name="connsiteY3" fmla="*/ 1419648 h 1419647"/>
                    <a:gd name="connsiteX4" fmla="*/ 0 w 1419647"/>
                    <a:gd name="connsiteY4" fmla="*/ 709824 h 141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9647" h="1419647">
                      <a:moveTo>
                        <a:pt x="0" y="709824"/>
                      </a:moveTo>
                      <a:cubicBezTo>
                        <a:pt x="0" y="317799"/>
                        <a:pt x="317799" y="0"/>
                        <a:pt x="709824" y="0"/>
                      </a:cubicBezTo>
                      <a:cubicBezTo>
                        <a:pt x="1101849" y="0"/>
                        <a:pt x="1419648" y="317799"/>
                        <a:pt x="1419648" y="709824"/>
                      </a:cubicBezTo>
                      <a:cubicBezTo>
                        <a:pt x="1419648" y="1101849"/>
                        <a:pt x="1101849" y="1419648"/>
                        <a:pt x="709824" y="1419648"/>
                      </a:cubicBezTo>
                      <a:cubicBezTo>
                        <a:pt x="317799" y="1419648"/>
                        <a:pt x="0" y="1101849"/>
                        <a:pt x="0" y="7098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fillRef>
                <a:effectRef idx="0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127"/>
                <p:cNvSpPr/>
                <p:nvPr/>
              </p:nvSpPr>
              <p:spPr>
                <a:xfrm>
                  <a:off x="4162929" y="3001584"/>
                  <a:ext cx="1703578" cy="1703578"/>
                </a:xfrm>
                <a:custGeom>
                  <a:avLst/>
                  <a:gdLst>
                    <a:gd name="connsiteX0" fmla="*/ 0 w 1390964"/>
                    <a:gd name="connsiteY0" fmla="*/ 695482 h 1390964"/>
                    <a:gd name="connsiteX1" fmla="*/ 695482 w 1390964"/>
                    <a:gd name="connsiteY1" fmla="*/ 0 h 1390964"/>
                    <a:gd name="connsiteX2" fmla="*/ 1390964 w 1390964"/>
                    <a:gd name="connsiteY2" fmla="*/ 695482 h 1390964"/>
                    <a:gd name="connsiteX3" fmla="*/ 695482 w 1390964"/>
                    <a:gd name="connsiteY3" fmla="*/ 1390964 h 1390964"/>
                    <a:gd name="connsiteX4" fmla="*/ 0 w 1390964"/>
                    <a:gd name="connsiteY4" fmla="*/ 695482 h 139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0964" h="1390964">
                      <a:moveTo>
                        <a:pt x="146973" y="842454"/>
                      </a:moveTo>
                      <a:cubicBezTo>
                        <a:pt x="65803" y="539522"/>
                        <a:pt x="245577" y="228144"/>
                        <a:pt x="548510" y="146973"/>
                      </a:cubicBezTo>
                      <a:cubicBezTo>
                        <a:pt x="851442" y="65803"/>
                        <a:pt x="1162820" y="245577"/>
                        <a:pt x="1243991" y="548510"/>
                      </a:cubicBezTo>
                      <a:cubicBezTo>
                        <a:pt x="1325161" y="851442"/>
                        <a:pt x="1145387" y="1162820"/>
                        <a:pt x="842454" y="1243991"/>
                      </a:cubicBezTo>
                      <a:cubicBezTo>
                        <a:pt x="539522" y="1325161"/>
                        <a:pt x="228144" y="1145387"/>
                        <a:pt x="146973" y="8424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fillRef>
                <a:effectRef idx="0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Shape 128"/>
                <p:cNvSpPr/>
                <p:nvPr/>
              </p:nvSpPr>
              <p:spPr>
                <a:xfrm rot="21424675">
                  <a:off x="1969112" y="2906378"/>
                  <a:ext cx="1824919" cy="1805879"/>
                </a:xfrm>
                <a:prstGeom prst="leftCircularArrow">
                  <a:avLst>
                    <a:gd name="adj1" fmla="val 6452"/>
                    <a:gd name="adj2" fmla="val 429999"/>
                    <a:gd name="adj3" fmla="val 10489124"/>
                    <a:gd name="adj4" fmla="val 14837806"/>
                    <a:gd name="adj5" fmla="val 7527"/>
                  </a:avLst>
                </a:prstGeom>
                <a:solidFill>
                  <a:schemeClr val="accent2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fillRef>
                <a:effectRef idx="0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Arrow: Circular 129"/>
                <p:cNvSpPr/>
                <p:nvPr/>
              </p:nvSpPr>
              <p:spPr>
                <a:xfrm rot="7051373">
                  <a:off x="4044054" y="2879890"/>
                  <a:ext cx="1957339" cy="1957339"/>
                </a:xfrm>
                <a:prstGeom prst="circularArrow">
                  <a:avLst>
                    <a:gd name="adj1" fmla="val 5984"/>
                    <a:gd name="adj2" fmla="val 394124"/>
                    <a:gd name="adj3" fmla="val 13313824"/>
                    <a:gd name="adj4" fmla="val 10508221"/>
                    <a:gd name="adj5" fmla="val 6981"/>
                  </a:avLst>
                </a:prstGeom>
                <a:solidFill>
                  <a:schemeClr val="accent3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fillRef>
                <a:effectRef idx="0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Freeform: Shape 131"/>
            <p:cNvSpPr>
              <a:spLocks/>
            </p:cNvSpPr>
            <p:nvPr/>
          </p:nvSpPr>
          <p:spPr bwMode="auto">
            <a:xfrm>
              <a:off x="3655352" y="1406839"/>
              <a:ext cx="328179" cy="328179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132"/>
            <p:cNvSpPr>
              <a:spLocks/>
            </p:cNvSpPr>
            <p:nvPr/>
          </p:nvSpPr>
          <p:spPr bwMode="auto">
            <a:xfrm>
              <a:off x="5132943" y="1406839"/>
              <a:ext cx="328179" cy="328179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133"/>
            <p:cNvSpPr>
              <a:spLocks/>
            </p:cNvSpPr>
            <p:nvPr/>
          </p:nvSpPr>
          <p:spPr bwMode="auto">
            <a:xfrm>
              <a:off x="4318883" y="2135486"/>
              <a:ext cx="426633" cy="426633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134"/>
            <p:cNvSpPr/>
            <p:nvPr/>
          </p:nvSpPr>
          <p:spPr>
            <a:xfrm>
              <a:off x="4015991" y="2620663"/>
              <a:ext cx="1032419" cy="138499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45719" tIns="-1" rIns="0" bIns="0" anchor="ctr" anchorCtr="0">
              <a:normAutofit fontScale="92500" lnSpcReduction="20000"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0" name="Freeform: Shape 135"/>
            <p:cNvSpPr/>
            <p:nvPr/>
          </p:nvSpPr>
          <p:spPr>
            <a:xfrm>
              <a:off x="3358541" y="1786765"/>
              <a:ext cx="895337" cy="138500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0" tIns="0" rIns="0" bIns="0" anchor="ctr" anchorCtr="0">
              <a:normAutofit fontScale="92500" lnSpcReduction="20000"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1" name="Freeform: Shape 136"/>
            <p:cNvSpPr/>
            <p:nvPr/>
          </p:nvSpPr>
          <p:spPr>
            <a:xfrm>
              <a:off x="4837707" y="1786765"/>
              <a:ext cx="895337" cy="138500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0" tIns="0" rIns="0" bIns="0" anchor="ctr" anchorCtr="0">
              <a:normAutofit fontScale="92500" lnSpcReduction="20000"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5556" y="1976440"/>
            <a:ext cx="3604447" cy="2038227"/>
            <a:chOff x="575556" y="1976440"/>
            <a:chExt cx="3604447" cy="2038227"/>
          </a:xfrm>
        </p:grpSpPr>
        <p:grpSp>
          <p:nvGrpSpPr>
            <p:cNvPr id="12" name="Group 137"/>
            <p:cNvGrpSpPr/>
            <p:nvPr/>
          </p:nvGrpSpPr>
          <p:grpSpPr>
            <a:xfrm>
              <a:off x="2341145" y="1976440"/>
              <a:ext cx="1083552" cy="713473"/>
              <a:chOff x="3672114" y="2961703"/>
              <a:chExt cx="1188615" cy="782652"/>
            </a:xfrm>
          </p:grpSpPr>
          <p:cxnSp>
            <p:nvCxnSpPr>
              <p:cNvPr id="34" name="Straight Connector 138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39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6"/>
            <p:cNvGrpSpPr/>
            <p:nvPr/>
          </p:nvGrpSpPr>
          <p:grpSpPr>
            <a:xfrm flipV="1">
              <a:off x="3740960" y="3583653"/>
              <a:ext cx="439043" cy="314680"/>
              <a:chOff x="3672114" y="2961703"/>
              <a:chExt cx="1188615" cy="782652"/>
            </a:xfrm>
          </p:grpSpPr>
          <p:cxnSp>
            <p:nvCxnSpPr>
              <p:cNvPr id="28" name="Straight Connector 147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48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5"/>
            <p:cNvGrpSpPr/>
            <p:nvPr/>
          </p:nvGrpSpPr>
          <p:grpSpPr>
            <a:xfrm>
              <a:off x="1979712" y="3506835"/>
              <a:ext cx="1704612" cy="507832"/>
              <a:chOff x="2639616" y="4675782"/>
              <a:chExt cx="2272816" cy="677109"/>
            </a:xfrm>
          </p:grpSpPr>
          <p:sp>
            <p:nvSpPr>
              <p:cNvPr id="26" name="TextBox 152"/>
              <p:cNvSpPr txBox="1">
                <a:spLocks/>
              </p:cNvSpPr>
              <p:nvPr/>
            </p:nvSpPr>
            <p:spPr>
              <a:xfrm>
                <a:off x="2639616" y="4675782"/>
                <a:ext cx="2272816" cy="215444"/>
              </a:xfrm>
              <a:prstGeom prst="rect">
                <a:avLst/>
              </a:prstGeom>
            </p:spPr>
            <p:txBody>
              <a:bodyPr vert="horz" wrap="none" lIns="0" tIns="0" rIns="0" bIns="0" anchor="t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7" name="Rectangle 4"/>
              <p:cNvSpPr/>
              <p:nvPr/>
            </p:nvSpPr>
            <p:spPr>
              <a:xfrm>
                <a:off x="2639616" y="4891226"/>
                <a:ext cx="2272816" cy="46166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r" defTabSz="457200">
                  <a:lnSpc>
                    <a:spcPct val="120000"/>
                  </a:lnSpc>
                  <a:spcBef>
                    <a:spcPct val="0"/>
                  </a:spcBef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17" name="Group 41"/>
            <p:cNvGrpSpPr/>
            <p:nvPr/>
          </p:nvGrpSpPr>
          <p:grpSpPr>
            <a:xfrm>
              <a:off x="575556" y="2598751"/>
              <a:ext cx="1704612" cy="500772"/>
              <a:chOff x="2639616" y="4685195"/>
              <a:chExt cx="2272816" cy="667696"/>
            </a:xfrm>
          </p:grpSpPr>
          <p:sp>
            <p:nvSpPr>
              <p:cNvPr id="24" name="TextBox 42"/>
              <p:cNvSpPr txBox="1">
                <a:spLocks/>
              </p:cNvSpPr>
              <p:nvPr/>
            </p:nvSpPr>
            <p:spPr>
              <a:xfrm>
                <a:off x="2639616" y="4685195"/>
                <a:ext cx="2272816" cy="215444"/>
              </a:xfrm>
              <a:prstGeom prst="rect">
                <a:avLst/>
              </a:prstGeom>
            </p:spPr>
            <p:txBody>
              <a:bodyPr vert="horz" wrap="none" lIns="0" tIns="0" rIns="0" bIns="0" anchor="t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5" name="Rectangle 43"/>
              <p:cNvSpPr/>
              <p:nvPr/>
            </p:nvSpPr>
            <p:spPr>
              <a:xfrm>
                <a:off x="2639616" y="4891226"/>
                <a:ext cx="2272816" cy="46166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r" defTabSz="457200">
                  <a:lnSpc>
                    <a:spcPct val="120000"/>
                  </a:lnSpc>
                  <a:spcBef>
                    <a:spcPct val="0"/>
                  </a:spcBef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4933216" y="1976440"/>
            <a:ext cx="3671431" cy="2050237"/>
            <a:chOff x="4933216" y="1976440"/>
            <a:chExt cx="3671431" cy="2050237"/>
          </a:xfrm>
        </p:grpSpPr>
        <p:grpSp>
          <p:nvGrpSpPr>
            <p:cNvPr id="13" name="Group 140"/>
            <p:cNvGrpSpPr/>
            <p:nvPr/>
          </p:nvGrpSpPr>
          <p:grpSpPr>
            <a:xfrm flipH="1">
              <a:off x="5693340" y="1976440"/>
              <a:ext cx="1083552" cy="713473"/>
              <a:chOff x="3672114" y="2961703"/>
              <a:chExt cx="1188615" cy="782652"/>
            </a:xfrm>
          </p:grpSpPr>
          <p:cxnSp>
            <p:nvCxnSpPr>
              <p:cNvPr id="32" name="Straight Connector 141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42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43"/>
            <p:cNvGrpSpPr/>
            <p:nvPr/>
          </p:nvGrpSpPr>
          <p:grpSpPr>
            <a:xfrm flipH="1">
              <a:off x="4933216" y="2896643"/>
              <a:ext cx="1083552" cy="713473"/>
              <a:chOff x="3672114" y="2961703"/>
              <a:chExt cx="1188615" cy="782652"/>
            </a:xfrm>
          </p:grpSpPr>
          <p:cxnSp>
            <p:nvCxnSpPr>
              <p:cNvPr id="30" name="Straight Connector 144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45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45"/>
            <p:cNvGrpSpPr/>
            <p:nvPr/>
          </p:nvGrpSpPr>
          <p:grpSpPr>
            <a:xfrm>
              <a:off x="6863832" y="2598751"/>
              <a:ext cx="1740815" cy="507832"/>
              <a:chOff x="2639615" y="4675782"/>
              <a:chExt cx="2321087" cy="677109"/>
            </a:xfrm>
          </p:grpSpPr>
          <p:sp>
            <p:nvSpPr>
              <p:cNvPr id="22" name="TextBox 46"/>
              <p:cNvSpPr txBox="1">
                <a:spLocks/>
              </p:cNvSpPr>
              <p:nvPr/>
            </p:nvSpPr>
            <p:spPr>
              <a:xfrm>
                <a:off x="2639615" y="4675782"/>
                <a:ext cx="2321087" cy="215444"/>
              </a:xfrm>
              <a:prstGeom prst="rect">
                <a:avLst/>
              </a:prstGeom>
            </p:spPr>
            <p:txBody>
              <a:bodyPr vert="horz" wrap="none" lIns="0" tIns="0" rIns="0" bIns="0" anchor="t" anchorCtr="0">
                <a:normAutofit fontScale="92500" lnSpcReduction="20000"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3" name="Rectangle 47"/>
              <p:cNvSpPr/>
              <p:nvPr/>
            </p:nvSpPr>
            <p:spPr>
              <a:xfrm>
                <a:off x="2639616" y="4891226"/>
                <a:ext cx="2321086" cy="46166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 defTabSz="457200">
                  <a:lnSpc>
                    <a:spcPct val="120000"/>
                  </a:lnSpc>
                  <a:spcBef>
                    <a:spcPct val="0"/>
                  </a:spcBef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19" name="Group 44"/>
            <p:cNvGrpSpPr/>
            <p:nvPr/>
          </p:nvGrpSpPr>
          <p:grpSpPr>
            <a:xfrm>
              <a:off x="6181516" y="3518845"/>
              <a:ext cx="1740815" cy="507832"/>
              <a:chOff x="2639615" y="4675782"/>
              <a:chExt cx="2321087" cy="677109"/>
            </a:xfrm>
          </p:grpSpPr>
          <p:sp>
            <p:nvSpPr>
              <p:cNvPr id="20" name="TextBox 48"/>
              <p:cNvSpPr txBox="1">
                <a:spLocks/>
              </p:cNvSpPr>
              <p:nvPr/>
            </p:nvSpPr>
            <p:spPr>
              <a:xfrm>
                <a:off x="2639615" y="4675782"/>
                <a:ext cx="2321087" cy="215444"/>
              </a:xfrm>
              <a:prstGeom prst="rect">
                <a:avLst/>
              </a:prstGeom>
            </p:spPr>
            <p:txBody>
              <a:bodyPr vert="horz" wrap="none" lIns="0" tIns="0" rIns="0" bIns="0" anchor="t" anchorCtr="0">
                <a:normAutofit fontScale="92500" lnSpcReduction="20000"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1" name="Rectangle 49"/>
              <p:cNvSpPr/>
              <p:nvPr/>
            </p:nvSpPr>
            <p:spPr>
              <a:xfrm>
                <a:off x="2639616" y="4891226"/>
                <a:ext cx="2321086" cy="46166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 defTabSz="457200">
                  <a:lnSpc>
                    <a:spcPct val="120000"/>
                  </a:lnSpc>
                  <a:spcBef>
                    <a:spcPct val="0"/>
                  </a:spcBef>
                  <a:buClr>
                    <a:schemeClr val="accent1">
                      <a:lumMod val="75000"/>
                    </a:schemeClr>
                  </a:buClr>
                  <a:buSzPct val="145000"/>
                </a:pP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sp>
        <p:nvSpPr>
          <p:cNvPr id="48" name="Title 1"/>
          <p:cNvSpPr txBox="1">
            <a:spLocks/>
          </p:cNvSpPr>
          <p:nvPr/>
        </p:nvSpPr>
        <p:spPr>
          <a:xfrm>
            <a:off x="611560" y="175643"/>
            <a:ext cx="345638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65C295-3449-4A9D-A2F1-CEF2514D332B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0DBF204-A201-43DE-A2FB-6E002C8063C3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FCA68D8-BAC9-410D-B5F2-830CDE06D39F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7956d73-2b26-49a0-8691-2e67a9dd5130">
            <a:extLst>
              <a:ext uri="{FF2B5EF4-FFF2-40B4-BE49-F238E27FC236}">
                <a16:creationId xmlns:a16="http://schemas.microsoft.com/office/drawing/2014/main" id="{19B0BB64-C11C-4554-9C85-A16CE28F984E}"/>
              </a:ext>
            </a:extLst>
          </p:cNvPr>
          <p:cNvGrpSpPr>
            <a:grpSpLocks noChangeAspect="1"/>
          </p:cNvGrpSpPr>
          <p:nvPr/>
        </p:nvGrpSpPr>
        <p:grpSpPr>
          <a:xfrm>
            <a:off x="919653" y="1062115"/>
            <a:ext cx="7317567" cy="3212285"/>
            <a:chOff x="1226204" y="1416154"/>
            <a:chExt cx="9756756" cy="4283047"/>
          </a:xfrm>
        </p:grpSpPr>
        <p:sp>
          <p:nvSpPr>
            <p:cNvPr id="4" name="Diamond 4">
              <a:extLst>
                <a:ext uri="{FF2B5EF4-FFF2-40B4-BE49-F238E27FC236}">
                  <a16:creationId xmlns:a16="http://schemas.microsoft.com/office/drawing/2014/main" id="{3CF922EB-21F7-4524-BA17-3313B6ED5767}"/>
                </a:ext>
              </a:extLst>
            </p:cNvPr>
            <p:cNvSpPr/>
            <p:nvPr/>
          </p:nvSpPr>
          <p:spPr>
            <a:xfrm>
              <a:off x="1226204" y="1416154"/>
              <a:ext cx="2466995" cy="2466996"/>
            </a:xfrm>
            <a:prstGeom prst="diamond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Diamond 5">
              <a:extLst>
                <a:ext uri="{FF2B5EF4-FFF2-40B4-BE49-F238E27FC236}">
                  <a16:creationId xmlns:a16="http://schemas.microsoft.com/office/drawing/2014/main" id="{3CE50A13-78A7-4F5F-960B-F2AD15CDE3F2}"/>
                </a:ext>
              </a:extLst>
            </p:cNvPr>
            <p:cNvSpPr/>
            <p:nvPr/>
          </p:nvSpPr>
          <p:spPr>
            <a:xfrm>
              <a:off x="3061989" y="1416154"/>
              <a:ext cx="2466995" cy="2466996"/>
            </a:xfrm>
            <a:prstGeom prst="diamond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Diamond 6">
              <a:extLst>
                <a:ext uri="{FF2B5EF4-FFF2-40B4-BE49-F238E27FC236}">
                  <a16:creationId xmlns:a16="http://schemas.microsoft.com/office/drawing/2014/main" id="{D866E02F-A049-4221-9905-4FCAB707ED1B}"/>
                </a:ext>
              </a:extLst>
            </p:cNvPr>
            <p:cNvSpPr/>
            <p:nvPr/>
          </p:nvSpPr>
          <p:spPr>
            <a:xfrm>
              <a:off x="4874810" y="1416154"/>
              <a:ext cx="2466995" cy="2466996"/>
            </a:xfrm>
            <a:prstGeom prst="diamond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Diamond 7">
              <a:extLst>
                <a:ext uri="{FF2B5EF4-FFF2-40B4-BE49-F238E27FC236}">
                  <a16:creationId xmlns:a16="http://schemas.microsoft.com/office/drawing/2014/main" id="{563C9C91-8D3F-4FFE-9CB4-7E3B6551E0B4}"/>
                </a:ext>
              </a:extLst>
            </p:cNvPr>
            <p:cNvSpPr/>
            <p:nvPr/>
          </p:nvSpPr>
          <p:spPr>
            <a:xfrm>
              <a:off x="6680181" y="1416154"/>
              <a:ext cx="2466995" cy="2466996"/>
            </a:xfrm>
            <a:prstGeom prst="diamond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Diamond 8">
              <a:extLst>
                <a:ext uri="{FF2B5EF4-FFF2-40B4-BE49-F238E27FC236}">
                  <a16:creationId xmlns:a16="http://schemas.microsoft.com/office/drawing/2014/main" id="{2E5A72A6-DF08-412C-9940-7EB16E6F4823}"/>
                </a:ext>
              </a:extLst>
            </p:cNvPr>
            <p:cNvSpPr/>
            <p:nvPr/>
          </p:nvSpPr>
          <p:spPr>
            <a:xfrm>
              <a:off x="8515965" y="1416154"/>
              <a:ext cx="2466995" cy="2466996"/>
            </a:xfrm>
            <a:prstGeom prst="diamond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Diamond 4">
              <a:extLst>
                <a:ext uri="{FF2B5EF4-FFF2-40B4-BE49-F238E27FC236}">
                  <a16:creationId xmlns:a16="http://schemas.microsoft.com/office/drawing/2014/main" id="{C1C96BDA-D7C7-407B-B67F-A9FCFE2B2C36}"/>
                </a:ext>
              </a:extLst>
            </p:cNvPr>
            <p:cNvSpPr/>
            <p:nvPr/>
          </p:nvSpPr>
          <p:spPr>
            <a:xfrm>
              <a:off x="1226204" y="1561542"/>
              <a:ext cx="2466995" cy="2466996"/>
            </a:xfrm>
            <a:prstGeom prst="diamond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Diamond 5">
              <a:extLst>
                <a:ext uri="{FF2B5EF4-FFF2-40B4-BE49-F238E27FC236}">
                  <a16:creationId xmlns:a16="http://schemas.microsoft.com/office/drawing/2014/main" id="{96EE0B8C-E09B-46A2-ABF0-899A8B74F6E1}"/>
                </a:ext>
              </a:extLst>
            </p:cNvPr>
            <p:cNvSpPr/>
            <p:nvPr/>
          </p:nvSpPr>
          <p:spPr>
            <a:xfrm>
              <a:off x="3061989" y="1561542"/>
              <a:ext cx="2466995" cy="2466996"/>
            </a:xfrm>
            <a:prstGeom prst="diamond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Diamond 6">
              <a:extLst>
                <a:ext uri="{FF2B5EF4-FFF2-40B4-BE49-F238E27FC236}">
                  <a16:creationId xmlns:a16="http://schemas.microsoft.com/office/drawing/2014/main" id="{55C70B45-0CEF-47DF-80BA-43714EDBA097}"/>
                </a:ext>
              </a:extLst>
            </p:cNvPr>
            <p:cNvSpPr/>
            <p:nvPr/>
          </p:nvSpPr>
          <p:spPr>
            <a:xfrm>
              <a:off x="4874810" y="1561542"/>
              <a:ext cx="2466995" cy="2466996"/>
            </a:xfrm>
            <a:prstGeom prst="diamond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Diamond 7">
              <a:extLst>
                <a:ext uri="{FF2B5EF4-FFF2-40B4-BE49-F238E27FC236}">
                  <a16:creationId xmlns:a16="http://schemas.microsoft.com/office/drawing/2014/main" id="{7B744AB0-E76C-4FCE-8E6E-F240644B6DC9}"/>
                </a:ext>
              </a:extLst>
            </p:cNvPr>
            <p:cNvSpPr/>
            <p:nvPr/>
          </p:nvSpPr>
          <p:spPr>
            <a:xfrm>
              <a:off x="6680181" y="1561542"/>
              <a:ext cx="2466995" cy="2466996"/>
            </a:xfrm>
            <a:prstGeom prst="diamond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Diamond 8">
              <a:extLst>
                <a:ext uri="{FF2B5EF4-FFF2-40B4-BE49-F238E27FC236}">
                  <a16:creationId xmlns:a16="http://schemas.microsoft.com/office/drawing/2014/main" id="{ADD29794-979B-41DB-A914-20D729FBE1EE}"/>
                </a:ext>
              </a:extLst>
            </p:cNvPr>
            <p:cNvSpPr/>
            <p:nvPr/>
          </p:nvSpPr>
          <p:spPr>
            <a:xfrm>
              <a:off x="8515965" y="1690398"/>
              <a:ext cx="2466995" cy="2466996"/>
            </a:xfrm>
            <a:prstGeom prst="diamond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ight Arrow 9">
              <a:extLst>
                <a:ext uri="{FF2B5EF4-FFF2-40B4-BE49-F238E27FC236}">
                  <a16:creationId xmlns:a16="http://schemas.microsoft.com/office/drawing/2014/main" id="{92BD5BCF-A3DA-49C1-96D9-9A94ACED7EDA}"/>
                </a:ext>
              </a:extLst>
            </p:cNvPr>
            <p:cNvSpPr/>
            <p:nvPr/>
          </p:nvSpPr>
          <p:spPr>
            <a:xfrm>
              <a:off x="3272191" y="2673053"/>
              <a:ext cx="229645" cy="2411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ight Arrow 10">
              <a:extLst>
                <a:ext uri="{FF2B5EF4-FFF2-40B4-BE49-F238E27FC236}">
                  <a16:creationId xmlns:a16="http://schemas.microsoft.com/office/drawing/2014/main" id="{3A238951-2717-439D-80D2-24F25804E0A0}"/>
                </a:ext>
              </a:extLst>
            </p:cNvPr>
            <p:cNvSpPr/>
            <p:nvPr/>
          </p:nvSpPr>
          <p:spPr>
            <a:xfrm>
              <a:off x="5106058" y="2673053"/>
              <a:ext cx="229645" cy="2411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ight Arrow 11">
              <a:extLst>
                <a:ext uri="{FF2B5EF4-FFF2-40B4-BE49-F238E27FC236}">
                  <a16:creationId xmlns:a16="http://schemas.microsoft.com/office/drawing/2014/main" id="{9447D4F8-4075-4B11-A15B-7D64D1B711BD}"/>
                </a:ext>
              </a:extLst>
            </p:cNvPr>
            <p:cNvSpPr/>
            <p:nvPr/>
          </p:nvSpPr>
          <p:spPr>
            <a:xfrm>
              <a:off x="6899578" y="2673053"/>
              <a:ext cx="229645" cy="2411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ight Arrow 12">
              <a:extLst>
                <a:ext uri="{FF2B5EF4-FFF2-40B4-BE49-F238E27FC236}">
                  <a16:creationId xmlns:a16="http://schemas.microsoft.com/office/drawing/2014/main" id="{D7AE3E54-D20E-464B-ACE5-F9A3F803598A}"/>
                </a:ext>
              </a:extLst>
            </p:cNvPr>
            <p:cNvSpPr/>
            <p:nvPr/>
          </p:nvSpPr>
          <p:spPr>
            <a:xfrm>
              <a:off x="8733445" y="2673053"/>
              <a:ext cx="229645" cy="2411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1AF27C08-D358-40E7-BC5E-9CFC2E4A4F8B}"/>
                </a:ext>
              </a:extLst>
            </p:cNvPr>
            <p:cNvSpPr txBox="1"/>
            <p:nvPr/>
          </p:nvSpPr>
          <p:spPr>
            <a:xfrm>
              <a:off x="1443499" y="4286252"/>
              <a:ext cx="2012603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The title text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ABAE041-2396-4738-93B6-7576CE16AC7E}"/>
                </a:ext>
              </a:extLst>
            </p:cNvPr>
            <p:cNvSpPr/>
            <p:nvPr/>
          </p:nvSpPr>
          <p:spPr>
            <a:xfrm>
              <a:off x="1517223" y="4636230"/>
              <a:ext cx="1865151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964126B2-DBDD-4E00-81F2-B53823D265DA}"/>
                </a:ext>
              </a:extLst>
            </p:cNvPr>
            <p:cNvSpPr txBox="1"/>
            <p:nvPr/>
          </p:nvSpPr>
          <p:spPr>
            <a:xfrm>
              <a:off x="3274877" y="4286253"/>
              <a:ext cx="2012603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The title text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7573AB91-7387-4182-846D-F9B0341E8BFF}"/>
                </a:ext>
              </a:extLst>
            </p:cNvPr>
            <p:cNvSpPr/>
            <p:nvPr/>
          </p:nvSpPr>
          <p:spPr>
            <a:xfrm>
              <a:off x="3348603" y="4636229"/>
              <a:ext cx="1865151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76AFEF91-AC48-4E11-A7AD-1E3387D49186}"/>
                </a:ext>
              </a:extLst>
            </p:cNvPr>
            <p:cNvSpPr txBox="1"/>
            <p:nvPr/>
          </p:nvSpPr>
          <p:spPr>
            <a:xfrm>
              <a:off x="5077273" y="4302782"/>
              <a:ext cx="2012603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The title text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B8164C3A-8FDD-4A2F-8FE1-81A8F46B88E1}"/>
                </a:ext>
              </a:extLst>
            </p:cNvPr>
            <p:cNvSpPr/>
            <p:nvPr/>
          </p:nvSpPr>
          <p:spPr>
            <a:xfrm>
              <a:off x="5150997" y="4652761"/>
              <a:ext cx="1865151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83594542-9479-437C-9A6D-462D29DCFE3F}"/>
                </a:ext>
              </a:extLst>
            </p:cNvPr>
            <p:cNvSpPr txBox="1"/>
            <p:nvPr/>
          </p:nvSpPr>
          <p:spPr>
            <a:xfrm>
              <a:off x="6931617" y="4302782"/>
              <a:ext cx="2012603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The title text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86E9C4D-1FAD-48D4-9A1B-7C253E5BAD2C}"/>
                </a:ext>
              </a:extLst>
            </p:cNvPr>
            <p:cNvSpPr/>
            <p:nvPr/>
          </p:nvSpPr>
          <p:spPr>
            <a:xfrm>
              <a:off x="7005341" y="4652760"/>
              <a:ext cx="1865151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1DB3A2-E30F-449D-9225-F60963CFCAF4}"/>
                </a:ext>
              </a:extLst>
            </p:cNvPr>
            <p:cNvSpPr txBox="1"/>
            <p:nvPr/>
          </p:nvSpPr>
          <p:spPr>
            <a:xfrm>
              <a:off x="8722849" y="4302782"/>
              <a:ext cx="2012603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The title text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7A07FC-756F-41CD-AABB-276C604C43EB}"/>
                </a:ext>
              </a:extLst>
            </p:cNvPr>
            <p:cNvSpPr/>
            <p:nvPr/>
          </p:nvSpPr>
          <p:spPr>
            <a:xfrm>
              <a:off x="8796572" y="4652760"/>
              <a:ext cx="1865151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28" name="Diamond 4">
              <a:extLst>
                <a:ext uri="{FF2B5EF4-FFF2-40B4-BE49-F238E27FC236}">
                  <a16:creationId xmlns:a16="http://schemas.microsoft.com/office/drawing/2014/main" id="{56F70DBF-BD1D-4779-BE77-D27C30F168A9}"/>
                </a:ext>
              </a:extLst>
            </p:cNvPr>
            <p:cNvSpPr/>
            <p:nvPr/>
          </p:nvSpPr>
          <p:spPr>
            <a:xfrm>
              <a:off x="2146064" y="2414966"/>
              <a:ext cx="627276" cy="65335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Diamond 5">
              <a:extLst>
                <a:ext uri="{FF2B5EF4-FFF2-40B4-BE49-F238E27FC236}">
                  <a16:creationId xmlns:a16="http://schemas.microsoft.com/office/drawing/2014/main" id="{17FC1A3B-637C-4F8B-A064-D912D35116AC}"/>
                </a:ext>
              </a:extLst>
            </p:cNvPr>
            <p:cNvSpPr/>
            <p:nvPr/>
          </p:nvSpPr>
          <p:spPr>
            <a:xfrm>
              <a:off x="3981849" y="2414966"/>
              <a:ext cx="627276" cy="65335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Diamond 6">
              <a:extLst>
                <a:ext uri="{FF2B5EF4-FFF2-40B4-BE49-F238E27FC236}">
                  <a16:creationId xmlns:a16="http://schemas.microsoft.com/office/drawing/2014/main" id="{C5507416-5E5B-440B-B693-A2D3A497B93B}"/>
                </a:ext>
              </a:extLst>
            </p:cNvPr>
            <p:cNvSpPr/>
            <p:nvPr/>
          </p:nvSpPr>
          <p:spPr>
            <a:xfrm>
              <a:off x="5794670" y="2414966"/>
              <a:ext cx="627276" cy="65335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Diamond 7">
              <a:extLst>
                <a:ext uri="{FF2B5EF4-FFF2-40B4-BE49-F238E27FC236}">
                  <a16:creationId xmlns:a16="http://schemas.microsoft.com/office/drawing/2014/main" id="{2BA5BAF5-25D8-40EA-BC38-9D6E7BE5AE53}"/>
                </a:ext>
              </a:extLst>
            </p:cNvPr>
            <p:cNvSpPr/>
            <p:nvPr/>
          </p:nvSpPr>
          <p:spPr>
            <a:xfrm>
              <a:off x="7600041" y="2414966"/>
              <a:ext cx="627276" cy="65335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Diamond 8">
              <a:extLst>
                <a:ext uri="{FF2B5EF4-FFF2-40B4-BE49-F238E27FC236}">
                  <a16:creationId xmlns:a16="http://schemas.microsoft.com/office/drawing/2014/main" id="{4D455D4E-4B0C-4ADF-8D2C-CDEF2DB92234}"/>
                </a:ext>
              </a:extLst>
            </p:cNvPr>
            <p:cNvSpPr/>
            <p:nvPr/>
          </p:nvSpPr>
          <p:spPr>
            <a:xfrm>
              <a:off x="9435825" y="2543822"/>
              <a:ext cx="627276" cy="65335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C2A6AE41-F010-4B90-84A3-50CAA1FC6769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30445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EE26776-E239-4B99-BC54-70D6C186DD15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1B73F72-0A8F-452A-A2D6-CF137BD09A4D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AC738FD8-2D48-49A6-B946-37555771F3D1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70466" y="1438103"/>
            <a:ext cx="475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Thank you！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4D0E22E-1456-48A0-9177-70C802CC4ED8}"/>
              </a:ext>
            </a:extLst>
          </p:cNvPr>
          <p:cNvSpPr/>
          <p:nvPr/>
        </p:nvSpPr>
        <p:spPr>
          <a:xfrm rot="18932100">
            <a:off x="5063477" y="-2318043"/>
            <a:ext cx="3788479" cy="3788479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8A0B311-15F6-4E75-8877-949BE12671D7}"/>
              </a:ext>
            </a:extLst>
          </p:cNvPr>
          <p:cNvSpPr/>
          <p:nvPr/>
        </p:nvSpPr>
        <p:spPr>
          <a:xfrm rot="18958199">
            <a:off x="8234550" y="3116404"/>
            <a:ext cx="1812346" cy="1812346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EBE80790-9C5D-48A2-8AC9-A37E12DDE12B}"/>
              </a:ext>
            </a:extLst>
          </p:cNvPr>
          <p:cNvSpPr/>
          <p:nvPr/>
        </p:nvSpPr>
        <p:spPr>
          <a:xfrm rot="18958199">
            <a:off x="7197162" y="2315231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C3222A29-4BC6-4C49-A7D6-27140812F464}"/>
              </a:ext>
            </a:extLst>
          </p:cNvPr>
          <p:cNvSpPr/>
          <p:nvPr/>
        </p:nvSpPr>
        <p:spPr>
          <a:xfrm rot="18958199">
            <a:off x="8133453" y="1696165"/>
            <a:ext cx="462942" cy="462942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7D403BE-05CA-417C-A0BA-F367555671AF}"/>
              </a:ext>
            </a:extLst>
          </p:cNvPr>
          <p:cNvSpPr/>
          <p:nvPr/>
        </p:nvSpPr>
        <p:spPr>
          <a:xfrm rot="18932100">
            <a:off x="3345320" y="3055844"/>
            <a:ext cx="4311690" cy="4311690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4CABA8C1-3794-4E63-A8A6-9EFC5F2F575F}"/>
              </a:ext>
            </a:extLst>
          </p:cNvPr>
          <p:cNvSpPr/>
          <p:nvPr/>
        </p:nvSpPr>
        <p:spPr>
          <a:xfrm rot="18958199">
            <a:off x="718854" y="3516859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376429E5-FB88-477B-84B2-275BFC631D50}"/>
              </a:ext>
            </a:extLst>
          </p:cNvPr>
          <p:cNvSpPr/>
          <p:nvPr/>
        </p:nvSpPr>
        <p:spPr>
          <a:xfrm rot="18958199">
            <a:off x="2516439" y="3801229"/>
            <a:ext cx="462942" cy="462942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4441896-2AA1-4E26-A7D1-014A5765D679}"/>
              </a:ext>
            </a:extLst>
          </p:cNvPr>
          <p:cNvSpPr/>
          <p:nvPr/>
        </p:nvSpPr>
        <p:spPr>
          <a:xfrm>
            <a:off x="6416608" y="195486"/>
            <a:ext cx="1082215" cy="26219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3">
            <a:hlinkClick r:id="rId6"/>
            <a:extLst>
              <a:ext uri="{FF2B5EF4-FFF2-40B4-BE49-F238E27FC236}">
                <a16:creationId xmlns:a16="http://schemas.microsoft.com/office/drawing/2014/main" id="{5169DB24-EE91-4D59-BC02-7526CA41880D}"/>
              </a:ext>
            </a:extLst>
          </p:cNvPr>
          <p:cNvSpPr txBox="1"/>
          <p:nvPr/>
        </p:nvSpPr>
        <p:spPr>
          <a:xfrm>
            <a:off x="937144" y="485883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13F99724-055C-46FC-A097-086D5BD47179}"/>
              </a:ext>
            </a:extLst>
          </p:cNvPr>
          <p:cNvSpPr/>
          <p:nvPr/>
        </p:nvSpPr>
        <p:spPr>
          <a:xfrm rot="17230580">
            <a:off x="-1249017" y="87640"/>
            <a:ext cx="2763018" cy="2763018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DD062E6E-50F2-4205-9A04-A508E0797FD3}"/>
              </a:ext>
            </a:extLst>
          </p:cNvPr>
          <p:cNvSpPr/>
          <p:nvPr/>
        </p:nvSpPr>
        <p:spPr>
          <a:xfrm rot="18958199">
            <a:off x="6105857" y="3029999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D7BB0580-6924-4737-8426-6A60F574F497}"/>
              </a:ext>
            </a:extLst>
          </p:cNvPr>
          <p:cNvSpPr/>
          <p:nvPr/>
        </p:nvSpPr>
        <p:spPr>
          <a:xfrm rot="18932100">
            <a:off x="2119255" y="3266285"/>
            <a:ext cx="1159449" cy="1159449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E4D55EAB-3B3C-428C-89B6-78FAAA4170E3}"/>
              </a:ext>
            </a:extLst>
          </p:cNvPr>
          <p:cNvSpPr/>
          <p:nvPr/>
        </p:nvSpPr>
        <p:spPr>
          <a:xfrm rot="18958199">
            <a:off x="6023820" y="1564981"/>
            <a:ext cx="462942" cy="462942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2988746" y="2224879"/>
            <a:ext cx="496762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title text preset</a:t>
            </a:r>
            <a:endParaRPr lang="en-GB" altLang="zh-CN" sz="4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49">
            <a:extLst>
              <a:ext uri="{FF2B5EF4-FFF2-40B4-BE49-F238E27FC236}">
                <a16:creationId xmlns:a16="http://schemas.microsoft.com/office/drawing/2014/main" id="{39C268D9-2E4E-4CBA-9EA1-2B715621AF3A}"/>
              </a:ext>
            </a:extLst>
          </p:cNvPr>
          <p:cNvSpPr txBox="1"/>
          <p:nvPr/>
        </p:nvSpPr>
        <p:spPr>
          <a:xfrm>
            <a:off x="3707904" y="2903079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the text and click Add the relevant title text</a:t>
            </a:r>
          </a:p>
        </p:txBody>
      </p:sp>
      <p:sp>
        <p:nvSpPr>
          <p:cNvPr id="55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3924851" y="1086534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en-GB" altLang="zh-CN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CF55519A-F0F3-4C8F-BA4F-43A457C571A2}"/>
              </a:ext>
            </a:extLst>
          </p:cNvPr>
          <p:cNvSpPr/>
          <p:nvPr/>
        </p:nvSpPr>
        <p:spPr>
          <a:xfrm rot="17471221">
            <a:off x="8114789" y="2408223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  <p:bldP spid="52" grpId="0" animBg="1"/>
          <p:bldP spid="53" grpId="0"/>
          <p:bldP spid="54" grpId="0"/>
          <p:bldP spid="55" grpId="0"/>
          <p:bldP spid="56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  <p:bldP spid="52" grpId="0" animBg="1"/>
          <p:bldP spid="53" grpId="0"/>
          <p:bldP spid="54" grpId="0"/>
          <p:bldP spid="55" grpId="0"/>
          <p:bldP spid="5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69121" y="986278"/>
            <a:ext cx="3595541" cy="3095206"/>
            <a:chOff x="2769121" y="986278"/>
            <a:chExt cx="3595541" cy="3095206"/>
          </a:xfrm>
        </p:grpSpPr>
        <p:sp>
          <p:nvSpPr>
            <p:cNvPr id="4" name="Freeform: Shape 2"/>
            <p:cNvSpPr/>
            <p:nvPr/>
          </p:nvSpPr>
          <p:spPr>
            <a:xfrm>
              <a:off x="3364221" y="986278"/>
              <a:ext cx="1181395" cy="1292015"/>
            </a:xfrm>
            <a:custGeom>
              <a:avLst/>
              <a:gdLst>
                <a:gd name="connsiteX0" fmla="*/ 1287192 w 2574384"/>
                <a:gd name="connsiteY0" fmla="*/ 0 h 2815436"/>
                <a:gd name="connsiteX1" fmla="*/ 2574383 w 2574384"/>
                <a:gd name="connsiteY1" fmla="*/ 693056 h 2815436"/>
                <a:gd name="connsiteX2" fmla="*/ 2574384 w 2574384"/>
                <a:gd name="connsiteY2" fmla="*/ 693056 h 2815436"/>
                <a:gd name="connsiteX3" fmla="*/ 2574384 w 2574384"/>
                <a:gd name="connsiteY3" fmla="*/ 1961860 h 2815436"/>
                <a:gd name="connsiteX4" fmla="*/ 2574383 w 2574384"/>
                <a:gd name="connsiteY4" fmla="*/ 1961860 h 2815436"/>
                <a:gd name="connsiteX5" fmla="*/ 2306886 w 2574384"/>
                <a:gd name="connsiteY5" fmla="*/ 2105887 h 2815436"/>
                <a:gd name="connsiteX6" fmla="*/ 2347261 w 2574384"/>
                <a:gd name="connsiteY6" fmla="*/ 2180273 h 2815436"/>
                <a:gd name="connsiteX7" fmla="*/ 2383190 w 2574384"/>
                <a:gd name="connsiteY7" fmla="*/ 2358236 h 2815436"/>
                <a:gd name="connsiteX8" fmla="*/ 1925990 w 2574384"/>
                <a:gd name="connsiteY8" fmla="*/ 2815436 h 2815436"/>
                <a:gd name="connsiteX9" fmla="*/ 1546872 w 2574384"/>
                <a:gd name="connsiteY9" fmla="*/ 2613861 h 2815436"/>
                <a:gd name="connsiteX10" fmla="*/ 1505389 w 2574384"/>
                <a:gd name="connsiteY10" fmla="*/ 2537433 h 2815436"/>
                <a:gd name="connsiteX11" fmla="*/ 1287192 w 2574384"/>
                <a:gd name="connsiteY11" fmla="*/ 2654916 h 2815436"/>
                <a:gd name="connsiteX12" fmla="*/ 0 w 2574384"/>
                <a:gd name="connsiteY12" fmla="*/ 1961860 h 2815436"/>
                <a:gd name="connsiteX13" fmla="*/ 1 w 2574384"/>
                <a:gd name="connsiteY13" fmla="*/ 1961860 h 2815436"/>
                <a:gd name="connsiteX14" fmla="*/ 1 w 2574384"/>
                <a:gd name="connsiteY14" fmla="*/ 693056 h 2815436"/>
                <a:gd name="connsiteX15" fmla="*/ 0 w 2574384"/>
                <a:gd name="connsiteY15" fmla="*/ 693056 h 28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84" h="2815436">
                  <a:moveTo>
                    <a:pt x="1287192" y="0"/>
                  </a:moveTo>
                  <a:lnTo>
                    <a:pt x="2574383" y="693056"/>
                  </a:lnTo>
                  <a:lnTo>
                    <a:pt x="2574384" y="693056"/>
                  </a:lnTo>
                  <a:lnTo>
                    <a:pt x="2574384" y="1961860"/>
                  </a:lnTo>
                  <a:lnTo>
                    <a:pt x="2574383" y="1961860"/>
                  </a:lnTo>
                  <a:lnTo>
                    <a:pt x="2306886" y="2105887"/>
                  </a:lnTo>
                  <a:lnTo>
                    <a:pt x="2347261" y="2180273"/>
                  </a:lnTo>
                  <a:cubicBezTo>
                    <a:pt x="2370397" y="2234972"/>
                    <a:pt x="2383190" y="2295110"/>
                    <a:pt x="2383190" y="2358236"/>
                  </a:cubicBezTo>
                  <a:cubicBezTo>
                    <a:pt x="2383190" y="2610741"/>
                    <a:pt x="2178495" y="2815436"/>
                    <a:pt x="1925990" y="2815436"/>
                  </a:cubicBezTo>
                  <a:cubicBezTo>
                    <a:pt x="1768174" y="2815436"/>
                    <a:pt x="1629035" y="2735477"/>
                    <a:pt x="1546872" y="2613861"/>
                  </a:cubicBezTo>
                  <a:lnTo>
                    <a:pt x="1505389" y="2537433"/>
                  </a:lnTo>
                  <a:lnTo>
                    <a:pt x="1287192" y="2654916"/>
                  </a:lnTo>
                  <a:lnTo>
                    <a:pt x="0" y="1961860"/>
                  </a:lnTo>
                  <a:lnTo>
                    <a:pt x="1" y="1961860"/>
                  </a:lnTo>
                  <a:lnTo>
                    <a:pt x="1" y="693056"/>
                  </a:lnTo>
                  <a:lnTo>
                    <a:pt x="0" y="6930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3"/>
            <p:cNvSpPr/>
            <p:nvPr/>
          </p:nvSpPr>
          <p:spPr>
            <a:xfrm>
              <a:off x="4584940" y="986278"/>
              <a:ext cx="1181395" cy="1292015"/>
            </a:xfrm>
            <a:custGeom>
              <a:avLst/>
              <a:gdLst>
                <a:gd name="connsiteX0" fmla="*/ 1287192 w 2574384"/>
                <a:gd name="connsiteY0" fmla="*/ 0 h 2815436"/>
                <a:gd name="connsiteX1" fmla="*/ 2574383 w 2574384"/>
                <a:gd name="connsiteY1" fmla="*/ 693056 h 2815436"/>
                <a:gd name="connsiteX2" fmla="*/ 2574384 w 2574384"/>
                <a:gd name="connsiteY2" fmla="*/ 693056 h 2815436"/>
                <a:gd name="connsiteX3" fmla="*/ 2574384 w 2574384"/>
                <a:gd name="connsiteY3" fmla="*/ 1961860 h 2815436"/>
                <a:gd name="connsiteX4" fmla="*/ 2574383 w 2574384"/>
                <a:gd name="connsiteY4" fmla="*/ 1961860 h 2815436"/>
                <a:gd name="connsiteX5" fmla="*/ 1287192 w 2574384"/>
                <a:gd name="connsiteY5" fmla="*/ 2654916 h 2815436"/>
                <a:gd name="connsiteX6" fmla="*/ 1071715 w 2574384"/>
                <a:gd name="connsiteY6" fmla="*/ 2538898 h 2815436"/>
                <a:gd name="connsiteX7" fmla="*/ 1031027 w 2574384"/>
                <a:gd name="connsiteY7" fmla="*/ 2613861 h 2815436"/>
                <a:gd name="connsiteX8" fmla="*/ 651909 w 2574384"/>
                <a:gd name="connsiteY8" fmla="*/ 2815436 h 2815436"/>
                <a:gd name="connsiteX9" fmla="*/ 194709 w 2574384"/>
                <a:gd name="connsiteY9" fmla="*/ 2358236 h 2815436"/>
                <a:gd name="connsiteX10" fmla="*/ 230638 w 2574384"/>
                <a:gd name="connsiteY10" fmla="*/ 2180273 h 2815436"/>
                <a:gd name="connsiteX11" fmla="*/ 270218 w 2574384"/>
                <a:gd name="connsiteY11" fmla="*/ 2107352 h 2815436"/>
                <a:gd name="connsiteX12" fmla="*/ 0 w 2574384"/>
                <a:gd name="connsiteY12" fmla="*/ 1961860 h 2815436"/>
                <a:gd name="connsiteX13" fmla="*/ 1 w 2574384"/>
                <a:gd name="connsiteY13" fmla="*/ 1961860 h 2815436"/>
                <a:gd name="connsiteX14" fmla="*/ 1 w 2574384"/>
                <a:gd name="connsiteY14" fmla="*/ 693056 h 2815436"/>
                <a:gd name="connsiteX15" fmla="*/ 0 w 2574384"/>
                <a:gd name="connsiteY15" fmla="*/ 693056 h 28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84" h="2815436">
                  <a:moveTo>
                    <a:pt x="1287192" y="0"/>
                  </a:moveTo>
                  <a:lnTo>
                    <a:pt x="2574383" y="693056"/>
                  </a:lnTo>
                  <a:lnTo>
                    <a:pt x="2574384" y="693056"/>
                  </a:lnTo>
                  <a:lnTo>
                    <a:pt x="2574384" y="1961860"/>
                  </a:lnTo>
                  <a:lnTo>
                    <a:pt x="2574383" y="1961860"/>
                  </a:lnTo>
                  <a:lnTo>
                    <a:pt x="1287192" y="2654916"/>
                  </a:lnTo>
                  <a:lnTo>
                    <a:pt x="1071715" y="2538898"/>
                  </a:lnTo>
                  <a:lnTo>
                    <a:pt x="1031027" y="2613861"/>
                  </a:lnTo>
                  <a:cubicBezTo>
                    <a:pt x="948865" y="2735477"/>
                    <a:pt x="809725" y="2815436"/>
                    <a:pt x="651909" y="2815436"/>
                  </a:cubicBezTo>
                  <a:cubicBezTo>
                    <a:pt x="399404" y="2815436"/>
                    <a:pt x="194709" y="2610741"/>
                    <a:pt x="194709" y="2358236"/>
                  </a:cubicBezTo>
                  <a:cubicBezTo>
                    <a:pt x="194709" y="2295110"/>
                    <a:pt x="207502" y="2234972"/>
                    <a:pt x="230638" y="2180273"/>
                  </a:cubicBezTo>
                  <a:lnTo>
                    <a:pt x="270218" y="2107352"/>
                  </a:lnTo>
                  <a:lnTo>
                    <a:pt x="0" y="1961860"/>
                  </a:lnTo>
                  <a:lnTo>
                    <a:pt x="1" y="1961860"/>
                  </a:lnTo>
                  <a:lnTo>
                    <a:pt x="1" y="693056"/>
                  </a:lnTo>
                  <a:lnTo>
                    <a:pt x="0" y="693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/>
            <p:nvPr/>
          </p:nvSpPr>
          <p:spPr>
            <a:xfrm>
              <a:off x="4973456" y="1924705"/>
              <a:ext cx="1391206" cy="1218352"/>
            </a:xfrm>
            <a:custGeom>
              <a:avLst/>
              <a:gdLst>
                <a:gd name="connsiteX0" fmla="*/ 1744392 w 3031584"/>
                <a:gd name="connsiteY0" fmla="*/ 0 h 2654916"/>
                <a:gd name="connsiteX1" fmla="*/ 3031583 w 3031584"/>
                <a:gd name="connsiteY1" fmla="*/ 693056 h 2654916"/>
                <a:gd name="connsiteX2" fmla="*/ 3031584 w 3031584"/>
                <a:gd name="connsiteY2" fmla="*/ 693056 h 2654916"/>
                <a:gd name="connsiteX3" fmla="*/ 3031584 w 3031584"/>
                <a:gd name="connsiteY3" fmla="*/ 1961860 h 2654916"/>
                <a:gd name="connsiteX4" fmla="*/ 3031583 w 3031584"/>
                <a:gd name="connsiteY4" fmla="*/ 1961860 h 2654916"/>
                <a:gd name="connsiteX5" fmla="*/ 1744392 w 3031584"/>
                <a:gd name="connsiteY5" fmla="*/ 2654916 h 2654916"/>
                <a:gd name="connsiteX6" fmla="*/ 457200 w 3031584"/>
                <a:gd name="connsiteY6" fmla="*/ 1961860 h 2654916"/>
                <a:gd name="connsiteX7" fmla="*/ 457201 w 3031584"/>
                <a:gd name="connsiteY7" fmla="*/ 1961860 h 2654916"/>
                <a:gd name="connsiteX8" fmla="*/ 457201 w 3031584"/>
                <a:gd name="connsiteY8" fmla="*/ 1784658 h 2654916"/>
                <a:gd name="connsiteX9" fmla="*/ 457200 w 3031584"/>
                <a:gd name="connsiteY9" fmla="*/ 1784658 h 2654916"/>
                <a:gd name="connsiteX10" fmla="*/ 0 w 3031584"/>
                <a:gd name="connsiteY10" fmla="*/ 1327458 h 2654916"/>
                <a:gd name="connsiteX11" fmla="*/ 457200 w 3031584"/>
                <a:gd name="connsiteY11" fmla="*/ 870258 h 2654916"/>
                <a:gd name="connsiteX12" fmla="*/ 457201 w 3031584"/>
                <a:gd name="connsiteY12" fmla="*/ 870258 h 2654916"/>
                <a:gd name="connsiteX13" fmla="*/ 457201 w 3031584"/>
                <a:gd name="connsiteY13" fmla="*/ 693056 h 2654916"/>
                <a:gd name="connsiteX14" fmla="*/ 457200 w 3031584"/>
                <a:gd name="connsiteY14" fmla="*/ 693056 h 265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1584" h="2654916">
                  <a:moveTo>
                    <a:pt x="1744392" y="0"/>
                  </a:moveTo>
                  <a:lnTo>
                    <a:pt x="3031583" y="693056"/>
                  </a:lnTo>
                  <a:lnTo>
                    <a:pt x="3031584" y="693056"/>
                  </a:lnTo>
                  <a:lnTo>
                    <a:pt x="3031584" y="1961860"/>
                  </a:lnTo>
                  <a:lnTo>
                    <a:pt x="3031583" y="1961860"/>
                  </a:lnTo>
                  <a:lnTo>
                    <a:pt x="1744392" y="2654916"/>
                  </a:lnTo>
                  <a:lnTo>
                    <a:pt x="457200" y="1961860"/>
                  </a:lnTo>
                  <a:lnTo>
                    <a:pt x="457201" y="1961860"/>
                  </a:lnTo>
                  <a:lnTo>
                    <a:pt x="457201" y="1784658"/>
                  </a:lnTo>
                  <a:lnTo>
                    <a:pt x="457200" y="1784658"/>
                  </a:lnTo>
                  <a:cubicBezTo>
                    <a:pt x="204695" y="1784658"/>
                    <a:pt x="0" y="1579963"/>
                    <a:pt x="0" y="1327458"/>
                  </a:cubicBezTo>
                  <a:cubicBezTo>
                    <a:pt x="0" y="1074953"/>
                    <a:pt x="204695" y="870258"/>
                    <a:pt x="457200" y="870258"/>
                  </a:cubicBezTo>
                  <a:lnTo>
                    <a:pt x="457201" y="870258"/>
                  </a:lnTo>
                  <a:lnTo>
                    <a:pt x="457201" y="693056"/>
                  </a:lnTo>
                  <a:lnTo>
                    <a:pt x="457200" y="6930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5"/>
            <p:cNvSpPr/>
            <p:nvPr/>
          </p:nvSpPr>
          <p:spPr>
            <a:xfrm>
              <a:off x="2769121" y="1924705"/>
              <a:ext cx="1378149" cy="1218352"/>
            </a:xfrm>
            <a:custGeom>
              <a:avLst/>
              <a:gdLst>
                <a:gd name="connsiteX0" fmla="*/ 1287192 w 3003132"/>
                <a:gd name="connsiteY0" fmla="*/ 0 h 2654916"/>
                <a:gd name="connsiteX1" fmla="*/ 2574383 w 3003132"/>
                <a:gd name="connsiteY1" fmla="*/ 693056 h 2654916"/>
                <a:gd name="connsiteX2" fmla="*/ 2574384 w 3003132"/>
                <a:gd name="connsiteY2" fmla="*/ 693056 h 2654916"/>
                <a:gd name="connsiteX3" fmla="*/ 2574384 w 3003132"/>
                <a:gd name="connsiteY3" fmla="*/ 853922 h 2654916"/>
                <a:gd name="connsiteX4" fmla="*/ 2638074 w 3003132"/>
                <a:gd name="connsiteY4" fmla="*/ 860343 h 2654916"/>
                <a:gd name="connsiteX5" fmla="*/ 3003132 w 3003132"/>
                <a:gd name="connsiteY5" fmla="*/ 1308254 h 2654916"/>
                <a:gd name="connsiteX6" fmla="*/ 2638074 w 3003132"/>
                <a:gd name="connsiteY6" fmla="*/ 1756166 h 2654916"/>
                <a:gd name="connsiteX7" fmla="*/ 2574384 w 3003132"/>
                <a:gd name="connsiteY7" fmla="*/ 1762586 h 2654916"/>
                <a:gd name="connsiteX8" fmla="*/ 2574384 w 3003132"/>
                <a:gd name="connsiteY8" fmla="*/ 1961860 h 2654916"/>
                <a:gd name="connsiteX9" fmla="*/ 2574383 w 3003132"/>
                <a:gd name="connsiteY9" fmla="*/ 1961860 h 2654916"/>
                <a:gd name="connsiteX10" fmla="*/ 1287192 w 3003132"/>
                <a:gd name="connsiteY10" fmla="*/ 2654916 h 2654916"/>
                <a:gd name="connsiteX11" fmla="*/ 0 w 3003132"/>
                <a:gd name="connsiteY11" fmla="*/ 1961860 h 2654916"/>
                <a:gd name="connsiteX12" fmla="*/ 1 w 3003132"/>
                <a:gd name="connsiteY12" fmla="*/ 1961860 h 2654916"/>
                <a:gd name="connsiteX13" fmla="*/ 1 w 3003132"/>
                <a:gd name="connsiteY13" fmla="*/ 693056 h 2654916"/>
                <a:gd name="connsiteX14" fmla="*/ 0 w 3003132"/>
                <a:gd name="connsiteY14" fmla="*/ 693056 h 265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3132" h="2654916">
                  <a:moveTo>
                    <a:pt x="1287192" y="0"/>
                  </a:moveTo>
                  <a:lnTo>
                    <a:pt x="2574383" y="693056"/>
                  </a:lnTo>
                  <a:lnTo>
                    <a:pt x="2574384" y="693056"/>
                  </a:lnTo>
                  <a:lnTo>
                    <a:pt x="2574384" y="853922"/>
                  </a:lnTo>
                  <a:lnTo>
                    <a:pt x="2638074" y="860343"/>
                  </a:lnTo>
                  <a:cubicBezTo>
                    <a:pt x="2846412" y="902975"/>
                    <a:pt x="3003132" y="1087312"/>
                    <a:pt x="3003132" y="1308254"/>
                  </a:cubicBezTo>
                  <a:cubicBezTo>
                    <a:pt x="3003132" y="1529196"/>
                    <a:pt x="2846412" y="1713533"/>
                    <a:pt x="2638074" y="1756166"/>
                  </a:cubicBezTo>
                  <a:lnTo>
                    <a:pt x="2574384" y="1762586"/>
                  </a:lnTo>
                  <a:lnTo>
                    <a:pt x="2574384" y="1961860"/>
                  </a:lnTo>
                  <a:lnTo>
                    <a:pt x="2574383" y="1961860"/>
                  </a:lnTo>
                  <a:lnTo>
                    <a:pt x="1287192" y="2654916"/>
                  </a:lnTo>
                  <a:lnTo>
                    <a:pt x="0" y="1961860"/>
                  </a:lnTo>
                  <a:lnTo>
                    <a:pt x="1" y="1961860"/>
                  </a:lnTo>
                  <a:lnTo>
                    <a:pt x="1" y="693056"/>
                  </a:lnTo>
                  <a:lnTo>
                    <a:pt x="0" y="6930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6"/>
            <p:cNvSpPr/>
            <p:nvPr/>
          </p:nvSpPr>
          <p:spPr>
            <a:xfrm>
              <a:off x="3364221" y="2771844"/>
              <a:ext cx="1181395" cy="1309640"/>
            </a:xfrm>
            <a:custGeom>
              <a:avLst/>
              <a:gdLst>
                <a:gd name="connsiteX0" fmla="*/ 1920719 w 2574384"/>
                <a:gd name="connsiteY0" fmla="*/ 0 h 2853844"/>
                <a:gd name="connsiteX1" fmla="*/ 2377919 w 2574384"/>
                <a:gd name="connsiteY1" fmla="*/ 457200 h 2853844"/>
                <a:gd name="connsiteX2" fmla="*/ 2299837 w 2574384"/>
                <a:gd name="connsiteY2" fmla="*/ 712825 h 2853844"/>
                <a:gd name="connsiteX3" fmla="*/ 2281934 w 2574384"/>
                <a:gd name="connsiteY3" fmla="*/ 734523 h 2853844"/>
                <a:gd name="connsiteX4" fmla="*/ 2574383 w 2574384"/>
                <a:gd name="connsiteY4" fmla="*/ 891985 h 2853844"/>
                <a:gd name="connsiteX5" fmla="*/ 2574384 w 2574384"/>
                <a:gd name="connsiteY5" fmla="*/ 891985 h 2853844"/>
                <a:gd name="connsiteX6" fmla="*/ 2574384 w 2574384"/>
                <a:gd name="connsiteY6" fmla="*/ 2160788 h 2853844"/>
                <a:gd name="connsiteX7" fmla="*/ 2574383 w 2574384"/>
                <a:gd name="connsiteY7" fmla="*/ 2160788 h 2853844"/>
                <a:gd name="connsiteX8" fmla="*/ 1287192 w 2574384"/>
                <a:gd name="connsiteY8" fmla="*/ 2853844 h 2853844"/>
                <a:gd name="connsiteX9" fmla="*/ 0 w 2574384"/>
                <a:gd name="connsiteY9" fmla="*/ 2160788 h 2853844"/>
                <a:gd name="connsiteX10" fmla="*/ 1 w 2574384"/>
                <a:gd name="connsiteY10" fmla="*/ 2160788 h 2853844"/>
                <a:gd name="connsiteX11" fmla="*/ 1 w 2574384"/>
                <a:gd name="connsiteY11" fmla="*/ 891985 h 2853844"/>
                <a:gd name="connsiteX12" fmla="*/ 0 w 2574384"/>
                <a:gd name="connsiteY12" fmla="*/ 891985 h 2853844"/>
                <a:gd name="connsiteX13" fmla="*/ 1287192 w 2574384"/>
                <a:gd name="connsiteY13" fmla="*/ 198928 h 2853844"/>
                <a:gd name="connsiteX14" fmla="*/ 1490412 w 2574384"/>
                <a:gd name="connsiteY14" fmla="*/ 308347 h 2853844"/>
                <a:gd name="connsiteX15" fmla="*/ 1499448 w 2574384"/>
                <a:gd name="connsiteY15" fmla="*/ 279237 h 2853844"/>
                <a:gd name="connsiteX16" fmla="*/ 1920719 w 2574384"/>
                <a:gd name="connsiteY16" fmla="*/ 0 h 285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4384" h="2853844">
                  <a:moveTo>
                    <a:pt x="1920719" y="0"/>
                  </a:moveTo>
                  <a:cubicBezTo>
                    <a:pt x="2173224" y="0"/>
                    <a:pt x="2377919" y="204695"/>
                    <a:pt x="2377919" y="457200"/>
                  </a:cubicBezTo>
                  <a:cubicBezTo>
                    <a:pt x="2377919" y="551890"/>
                    <a:pt x="2349134" y="639856"/>
                    <a:pt x="2299837" y="712825"/>
                  </a:cubicBezTo>
                  <a:lnTo>
                    <a:pt x="2281934" y="734523"/>
                  </a:lnTo>
                  <a:lnTo>
                    <a:pt x="2574383" y="891985"/>
                  </a:lnTo>
                  <a:lnTo>
                    <a:pt x="2574384" y="891985"/>
                  </a:lnTo>
                  <a:lnTo>
                    <a:pt x="2574384" y="2160788"/>
                  </a:lnTo>
                  <a:lnTo>
                    <a:pt x="2574383" y="2160788"/>
                  </a:lnTo>
                  <a:lnTo>
                    <a:pt x="1287192" y="2853844"/>
                  </a:lnTo>
                  <a:lnTo>
                    <a:pt x="0" y="2160788"/>
                  </a:lnTo>
                  <a:lnTo>
                    <a:pt x="1" y="2160788"/>
                  </a:lnTo>
                  <a:lnTo>
                    <a:pt x="1" y="891985"/>
                  </a:lnTo>
                  <a:lnTo>
                    <a:pt x="0" y="891985"/>
                  </a:lnTo>
                  <a:lnTo>
                    <a:pt x="1287192" y="198928"/>
                  </a:lnTo>
                  <a:lnTo>
                    <a:pt x="1490412" y="308347"/>
                  </a:lnTo>
                  <a:lnTo>
                    <a:pt x="1499448" y="279237"/>
                  </a:lnTo>
                  <a:cubicBezTo>
                    <a:pt x="1568855" y="115141"/>
                    <a:pt x="1731340" y="0"/>
                    <a:pt x="1920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7"/>
            <p:cNvSpPr/>
            <p:nvPr/>
          </p:nvSpPr>
          <p:spPr>
            <a:xfrm>
              <a:off x="4584940" y="2771844"/>
              <a:ext cx="1181395" cy="1309640"/>
            </a:xfrm>
            <a:custGeom>
              <a:avLst/>
              <a:gdLst>
                <a:gd name="connsiteX0" fmla="*/ 651909 w 2574384"/>
                <a:gd name="connsiteY0" fmla="*/ 0 h 2853844"/>
                <a:gd name="connsiteX1" fmla="*/ 1073180 w 2574384"/>
                <a:gd name="connsiteY1" fmla="*/ 279237 h 2853844"/>
                <a:gd name="connsiteX2" fmla="*/ 1082468 w 2574384"/>
                <a:gd name="connsiteY2" fmla="*/ 309157 h 2853844"/>
                <a:gd name="connsiteX3" fmla="*/ 1287192 w 2574384"/>
                <a:gd name="connsiteY3" fmla="*/ 198928 h 2853844"/>
                <a:gd name="connsiteX4" fmla="*/ 2574383 w 2574384"/>
                <a:gd name="connsiteY4" fmla="*/ 891985 h 2853844"/>
                <a:gd name="connsiteX5" fmla="*/ 2574384 w 2574384"/>
                <a:gd name="connsiteY5" fmla="*/ 891985 h 2853844"/>
                <a:gd name="connsiteX6" fmla="*/ 2574384 w 2574384"/>
                <a:gd name="connsiteY6" fmla="*/ 2160788 h 2853844"/>
                <a:gd name="connsiteX7" fmla="*/ 2574383 w 2574384"/>
                <a:gd name="connsiteY7" fmla="*/ 2160788 h 2853844"/>
                <a:gd name="connsiteX8" fmla="*/ 1287192 w 2574384"/>
                <a:gd name="connsiteY8" fmla="*/ 2853844 h 2853844"/>
                <a:gd name="connsiteX9" fmla="*/ 0 w 2574384"/>
                <a:gd name="connsiteY9" fmla="*/ 2160788 h 2853844"/>
                <a:gd name="connsiteX10" fmla="*/ 1 w 2574384"/>
                <a:gd name="connsiteY10" fmla="*/ 2160788 h 2853844"/>
                <a:gd name="connsiteX11" fmla="*/ 1 w 2574384"/>
                <a:gd name="connsiteY11" fmla="*/ 891985 h 2853844"/>
                <a:gd name="connsiteX12" fmla="*/ 0 w 2574384"/>
                <a:gd name="connsiteY12" fmla="*/ 891985 h 2853844"/>
                <a:gd name="connsiteX13" fmla="*/ 291234 w 2574384"/>
                <a:gd name="connsiteY13" fmla="*/ 735177 h 2853844"/>
                <a:gd name="connsiteX14" fmla="*/ 272791 w 2574384"/>
                <a:gd name="connsiteY14" fmla="*/ 712825 h 2853844"/>
                <a:gd name="connsiteX15" fmla="*/ 194709 w 2574384"/>
                <a:gd name="connsiteY15" fmla="*/ 457200 h 2853844"/>
                <a:gd name="connsiteX16" fmla="*/ 651909 w 2574384"/>
                <a:gd name="connsiteY16" fmla="*/ 0 h 285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4384" h="2853844">
                  <a:moveTo>
                    <a:pt x="651909" y="0"/>
                  </a:moveTo>
                  <a:cubicBezTo>
                    <a:pt x="841288" y="0"/>
                    <a:pt x="1003773" y="115141"/>
                    <a:pt x="1073180" y="279237"/>
                  </a:cubicBezTo>
                  <a:lnTo>
                    <a:pt x="1082468" y="309157"/>
                  </a:lnTo>
                  <a:lnTo>
                    <a:pt x="1287192" y="198928"/>
                  </a:lnTo>
                  <a:lnTo>
                    <a:pt x="2574383" y="891985"/>
                  </a:lnTo>
                  <a:lnTo>
                    <a:pt x="2574384" y="891985"/>
                  </a:lnTo>
                  <a:lnTo>
                    <a:pt x="2574384" y="2160788"/>
                  </a:lnTo>
                  <a:lnTo>
                    <a:pt x="2574383" y="2160788"/>
                  </a:lnTo>
                  <a:lnTo>
                    <a:pt x="1287192" y="2853844"/>
                  </a:lnTo>
                  <a:lnTo>
                    <a:pt x="0" y="2160788"/>
                  </a:lnTo>
                  <a:lnTo>
                    <a:pt x="1" y="2160788"/>
                  </a:lnTo>
                  <a:lnTo>
                    <a:pt x="1" y="891985"/>
                  </a:lnTo>
                  <a:lnTo>
                    <a:pt x="0" y="891985"/>
                  </a:lnTo>
                  <a:lnTo>
                    <a:pt x="291234" y="735177"/>
                  </a:lnTo>
                  <a:lnTo>
                    <a:pt x="272791" y="712825"/>
                  </a:lnTo>
                  <a:cubicBezTo>
                    <a:pt x="223494" y="639856"/>
                    <a:pt x="194709" y="551890"/>
                    <a:pt x="194709" y="457200"/>
                  </a:cubicBezTo>
                  <a:cubicBezTo>
                    <a:pt x="194709" y="204695"/>
                    <a:pt x="399404" y="0"/>
                    <a:pt x="651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8"/>
            <p:cNvSpPr/>
            <p:nvPr/>
          </p:nvSpPr>
          <p:spPr>
            <a:xfrm>
              <a:off x="3630788" y="1471958"/>
              <a:ext cx="914828" cy="806335"/>
            </a:xfrm>
            <a:custGeom>
              <a:avLst/>
              <a:gdLst>
                <a:gd name="connsiteX0" fmla="*/ 1993508 w 1993508"/>
                <a:gd name="connsiteY0" fmla="*/ 0 h 1757088"/>
                <a:gd name="connsiteX1" fmla="*/ 1993508 w 1993508"/>
                <a:gd name="connsiteY1" fmla="*/ 903512 h 1757088"/>
                <a:gd name="connsiteX2" fmla="*/ 1993507 w 1993508"/>
                <a:gd name="connsiteY2" fmla="*/ 903512 h 1757088"/>
                <a:gd name="connsiteX3" fmla="*/ 1726010 w 1993508"/>
                <a:gd name="connsiteY3" fmla="*/ 1047539 h 1757088"/>
                <a:gd name="connsiteX4" fmla="*/ 1766385 w 1993508"/>
                <a:gd name="connsiteY4" fmla="*/ 1121925 h 1757088"/>
                <a:gd name="connsiteX5" fmla="*/ 1802314 w 1993508"/>
                <a:gd name="connsiteY5" fmla="*/ 1299888 h 1757088"/>
                <a:gd name="connsiteX6" fmla="*/ 1345114 w 1993508"/>
                <a:gd name="connsiteY6" fmla="*/ 1757088 h 1757088"/>
                <a:gd name="connsiteX7" fmla="*/ 965996 w 1993508"/>
                <a:gd name="connsiteY7" fmla="*/ 1555513 h 1757088"/>
                <a:gd name="connsiteX8" fmla="*/ 924513 w 1993508"/>
                <a:gd name="connsiteY8" fmla="*/ 1479085 h 1757088"/>
                <a:gd name="connsiteX9" fmla="*/ 706316 w 1993508"/>
                <a:gd name="connsiteY9" fmla="*/ 1596568 h 1757088"/>
                <a:gd name="connsiteX10" fmla="*/ 0 w 1993508"/>
                <a:gd name="connsiteY10" fmla="*/ 1216270 h 1757088"/>
                <a:gd name="connsiteX11" fmla="*/ 3060 w 1993508"/>
                <a:gd name="connsiteY11" fmla="*/ 1209917 h 1757088"/>
                <a:gd name="connsiteX12" fmla="*/ 1803031 w 1993508"/>
                <a:gd name="connsiteY12" fmla="*/ 9618 h 175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508" h="1757088">
                  <a:moveTo>
                    <a:pt x="1993508" y="0"/>
                  </a:moveTo>
                  <a:lnTo>
                    <a:pt x="1993508" y="903512"/>
                  </a:lnTo>
                  <a:lnTo>
                    <a:pt x="1993507" y="903512"/>
                  </a:lnTo>
                  <a:lnTo>
                    <a:pt x="1726010" y="1047539"/>
                  </a:lnTo>
                  <a:lnTo>
                    <a:pt x="1766385" y="1121925"/>
                  </a:lnTo>
                  <a:cubicBezTo>
                    <a:pt x="1789521" y="1176624"/>
                    <a:pt x="1802314" y="1236762"/>
                    <a:pt x="1802314" y="1299888"/>
                  </a:cubicBezTo>
                  <a:cubicBezTo>
                    <a:pt x="1802314" y="1552393"/>
                    <a:pt x="1597619" y="1757088"/>
                    <a:pt x="1345114" y="1757088"/>
                  </a:cubicBezTo>
                  <a:cubicBezTo>
                    <a:pt x="1187298" y="1757088"/>
                    <a:pt x="1048159" y="1677129"/>
                    <a:pt x="965996" y="1555513"/>
                  </a:cubicBezTo>
                  <a:lnTo>
                    <a:pt x="924513" y="1479085"/>
                  </a:lnTo>
                  <a:lnTo>
                    <a:pt x="706316" y="1596568"/>
                  </a:lnTo>
                  <a:lnTo>
                    <a:pt x="0" y="1216270"/>
                  </a:lnTo>
                  <a:lnTo>
                    <a:pt x="3060" y="1209917"/>
                  </a:lnTo>
                  <a:cubicBezTo>
                    <a:pt x="359655" y="553485"/>
                    <a:pt x="1024331" y="88700"/>
                    <a:pt x="1803031" y="9618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9"/>
            <p:cNvSpPr/>
            <p:nvPr/>
          </p:nvSpPr>
          <p:spPr>
            <a:xfrm>
              <a:off x="4584940" y="1471796"/>
              <a:ext cx="917390" cy="806498"/>
            </a:xfrm>
            <a:custGeom>
              <a:avLst/>
              <a:gdLst>
                <a:gd name="connsiteX0" fmla="*/ 1 w 1999090"/>
                <a:gd name="connsiteY0" fmla="*/ 0 h 1757443"/>
                <a:gd name="connsiteX1" fmla="*/ 197506 w 1999090"/>
                <a:gd name="connsiteY1" fmla="*/ 9973 h 1757443"/>
                <a:gd name="connsiteX2" fmla="*/ 1997477 w 1999090"/>
                <a:gd name="connsiteY2" fmla="*/ 1210272 h 1757443"/>
                <a:gd name="connsiteX3" fmla="*/ 1999090 w 1999090"/>
                <a:gd name="connsiteY3" fmla="*/ 1213620 h 1757443"/>
                <a:gd name="connsiteX4" fmla="*/ 1287192 w 1999090"/>
                <a:gd name="connsiteY4" fmla="*/ 1596923 h 1757443"/>
                <a:gd name="connsiteX5" fmla="*/ 1071715 w 1999090"/>
                <a:gd name="connsiteY5" fmla="*/ 1480905 h 1757443"/>
                <a:gd name="connsiteX6" fmla="*/ 1031027 w 1999090"/>
                <a:gd name="connsiteY6" fmla="*/ 1555868 h 1757443"/>
                <a:gd name="connsiteX7" fmla="*/ 651909 w 1999090"/>
                <a:gd name="connsiteY7" fmla="*/ 1757443 h 1757443"/>
                <a:gd name="connsiteX8" fmla="*/ 194709 w 1999090"/>
                <a:gd name="connsiteY8" fmla="*/ 1300243 h 1757443"/>
                <a:gd name="connsiteX9" fmla="*/ 230638 w 1999090"/>
                <a:gd name="connsiteY9" fmla="*/ 1122280 h 1757443"/>
                <a:gd name="connsiteX10" fmla="*/ 270218 w 1999090"/>
                <a:gd name="connsiteY10" fmla="*/ 1049359 h 1757443"/>
                <a:gd name="connsiteX11" fmla="*/ 0 w 1999090"/>
                <a:gd name="connsiteY11" fmla="*/ 903867 h 1757443"/>
                <a:gd name="connsiteX12" fmla="*/ 1 w 1999090"/>
                <a:gd name="connsiteY12" fmla="*/ 903867 h 17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9090" h="1757443">
                  <a:moveTo>
                    <a:pt x="1" y="0"/>
                  </a:moveTo>
                  <a:lnTo>
                    <a:pt x="197506" y="9973"/>
                  </a:lnTo>
                  <a:cubicBezTo>
                    <a:pt x="976206" y="89055"/>
                    <a:pt x="1640882" y="553840"/>
                    <a:pt x="1997477" y="1210272"/>
                  </a:cubicBezTo>
                  <a:lnTo>
                    <a:pt x="1999090" y="1213620"/>
                  </a:lnTo>
                  <a:lnTo>
                    <a:pt x="1287192" y="1596923"/>
                  </a:lnTo>
                  <a:lnTo>
                    <a:pt x="1071715" y="1480905"/>
                  </a:lnTo>
                  <a:lnTo>
                    <a:pt x="1031027" y="1555868"/>
                  </a:lnTo>
                  <a:cubicBezTo>
                    <a:pt x="948865" y="1677484"/>
                    <a:pt x="809725" y="1757443"/>
                    <a:pt x="651909" y="1757443"/>
                  </a:cubicBezTo>
                  <a:cubicBezTo>
                    <a:pt x="399404" y="1757443"/>
                    <a:pt x="194709" y="1552748"/>
                    <a:pt x="194709" y="1300243"/>
                  </a:cubicBezTo>
                  <a:cubicBezTo>
                    <a:pt x="194709" y="1237117"/>
                    <a:pt x="207502" y="1176979"/>
                    <a:pt x="230638" y="1122280"/>
                  </a:cubicBezTo>
                  <a:lnTo>
                    <a:pt x="270218" y="1049359"/>
                  </a:lnTo>
                  <a:lnTo>
                    <a:pt x="0" y="903867"/>
                  </a:lnTo>
                  <a:lnTo>
                    <a:pt x="1" y="903867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0"/>
            <p:cNvSpPr/>
            <p:nvPr/>
          </p:nvSpPr>
          <p:spPr>
            <a:xfrm>
              <a:off x="4973457" y="2062263"/>
              <a:ext cx="656432" cy="943237"/>
            </a:xfrm>
            <a:custGeom>
              <a:avLst/>
              <a:gdLst>
                <a:gd name="connsiteX0" fmla="*/ 1187673 w 1430435"/>
                <a:gd name="connsiteY0" fmla="*/ 0 h 2055413"/>
                <a:gd name="connsiteX1" fmla="*/ 1248402 w 1430435"/>
                <a:gd name="connsiteY1" fmla="*/ 126065 h 2055413"/>
                <a:gd name="connsiteX2" fmla="*/ 1430435 w 1430435"/>
                <a:gd name="connsiteY2" fmla="*/ 1027706 h 2055413"/>
                <a:gd name="connsiteX3" fmla="*/ 1248402 w 1430435"/>
                <a:gd name="connsiteY3" fmla="*/ 1929347 h 2055413"/>
                <a:gd name="connsiteX4" fmla="*/ 1187673 w 1430435"/>
                <a:gd name="connsiteY4" fmla="*/ 2055413 h 2055413"/>
                <a:gd name="connsiteX5" fmla="*/ 457200 w 1430435"/>
                <a:gd name="connsiteY5" fmla="*/ 1662108 h 2055413"/>
                <a:gd name="connsiteX6" fmla="*/ 457201 w 1430435"/>
                <a:gd name="connsiteY6" fmla="*/ 1662108 h 2055413"/>
                <a:gd name="connsiteX7" fmla="*/ 457201 w 1430435"/>
                <a:gd name="connsiteY7" fmla="*/ 1484906 h 2055413"/>
                <a:gd name="connsiteX8" fmla="*/ 457200 w 1430435"/>
                <a:gd name="connsiteY8" fmla="*/ 1484906 h 2055413"/>
                <a:gd name="connsiteX9" fmla="*/ 0 w 1430435"/>
                <a:gd name="connsiteY9" fmla="*/ 1027706 h 2055413"/>
                <a:gd name="connsiteX10" fmla="*/ 457200 w 1430435"/>
                <a:gd name="connsiteY10" fmla="*/ 570506 h 2055413"/>
                <a:gd name="connsiteX11" fmla="*/ 457201 w 1430435"/>
                <a:gd name="connsiteY11" fmla="*/ 570506 h 2055413"/>
                <a:gd name="connsiteX12" fmla="*/ 457201 w 1430435"/>
                <a:gd name="connsiteY12" fmla="*/ 393304 h 2055413"/>
                <a:gd name="connsiteX13" fmla="*/ 457200 w 1430435"/>
                <a:gd name="connsiteY13" fmla="*/ 393304 h 205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0435" h="2055413">
                  <a:moveTo>
                    <a:pt x="1187673" y="0"/>
                  </a:moveTo>
                  <a:lnTo>
                    <a:pt x="1248402" y="126065"/>
                  </a:lnTo>
                  <a:cubicBezTo>
                    <a:pt x="1365618" y="403194"/>
                    <a:pt x="1430435" y="707881"/>
                    <a:pt x="1430435" y="1027706"/>
                  </a:cubicBezTo>
                  <a:cubicBezTo>
                    <a:pt x="1430435" y="1347532"/>
                    <a:pt x="1365618" y="1652219"/>
                    <a:pt x="1248402" y="1929347"/>
                  </a:cubicBezTo>
                  <a:lnTo>
                    <a:pt x="1187673" y="2055413"/>
                  </a:lnTo>
                  <a:lnTo>
                    <a:pt x="457200" y="1662108"/>
                  </a:lnTo>
                  <a:lnTo>
                    <a:pt x="457201" y="1662108"/>
                  </a:lnTo>
                  <a:lnTo>
                    <a:pt x="457201" y="1484906"/>
                  </a:lnTo>
                  <a:lnTo>
                    <a:pt x="457200" y="1484906"/>
                  </a:lnTo>
                  <a:cubicBezTo>
                    <a:pt x="204695" y="1484906"/>
                    <a:pt x="0" y="1280211"/>
                    <a:pt x="0" y="1027706"/>
                  </a:cubicBezTo>
                  <a:cubicBezTo>
                    <a:pt x="0" y="775201"/>
                    <a:pt x="204695" y="570506"/>
                    <a:pt x="457200" y="570506"/>
                  </a:cubicBezTo>
                  <a:lnTo>
                    <a:pt x="457201" y="570506"/>
                  </a:lnTo>
                  <a:lnTo>
                    <a:pt x="457201" y="393304"/>
                  </a:lnTo>
                  <a:lnTo>
                    <a:pt x="457200" y="393304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1"/>
            <p:cNvSpPr/>
            <p:nvPr/>
          </p:nvSpPr>
          <p:spPr>
            <a:xfrm>
              <a:off x="4584940" y="2771844"/>
              <a:ext cx="917390" cy="824123"/>
            </a:xfrm>
            <a:custGeom>
              <a:avLst/>
              <a:gdLst>
                <a:gd name="connsiteX0" fmla="*/ 651909 w 1999090"/>
                <a:gd name="connsiteY0" fmla="*/ 0 h 1795851"/>
                <a:gd name="connsiteX1" fmla="*/ 1073180 w 1999090"/>
                <a:gd name="connsiteY1" fmla="*/ 279237 h 1795851"/>
                <a:gd name="connsiteX2" fmla="*/ 1082468 w 1999090"/>
                <a:gd name="connsiteY2" fmla="*/ 309157 h 1795851"/>
                <a:gd name="connsiteX3" fmla="*/ 1287192 w 1999090"/>
                <a:gd name="connsiteY3" fmla="*/ 198928 h 1795851"/>
                <a:gd name="connsiteX4" fmla="*/ 1999090 w 1999090"/>
                <a:gd name="connsiteY4" fmla="*/ 582232 h 1795851"/>
                <a:gd name="connsiteX5" fmla="*/ 1997477 w 1999090"/>
                <a:gd name="connsiteY5" fmla="*/ 585580 h 1795851"/>
                <a:gd name="connsiteX6" fmla="*/ 197506 w 1999090"/>
                <a:gd name="connsiteY6" fmla="*/ 1785878 h 1795851"/>
                <a:gd name="connsiteX7" fmla="*/ 1 w 1999090"/>
                <a:gd name="connsiteY7" fmla="*/ 1795851 h 1795851"/>
                <a:gd name="connsiteX8" fmla="*/ 1 w 1999090"/>
                <a:gd name="connsiteY8" fmla="*/ 891985 h 1795851"/>
                <a:gd name="connsiteX9" fmla="*/ 0 w 1999090"/>
                <a:gd name="connsiteY9" fmla="*/ 891985 h 1795851"/>
                <a:gd name="connsiteX10" fmla="*/ 291234 w 1999090"/>
                <a:gd name="connsiteY10" fmla="*/ 735177 h 1795851"/>
                <a:gd name="connsiteX11" fmla="*/ 272791 w 1999090"/>
                <a:gd name="connsiteY11" fmla="*/ 712825 h 1795851"/>
                <a:gd name="connsiteX12" fmla="*/ 194709 w 1999090"/>
                <a:gd name="connsiteY12" fmla="*/ 457200 h 1795851"/>
                <a:gd name="connsiteX13" fmla="*/ 651909 w 1999090"/>
                <a:gd name="connsiteY13" fmla="*/ 0 h 179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9090" h="1795851">
                  <a:moveTo>
                    <a:pt x="651909" y="0"/>
                  </a:moveTo>
                  <a:cubicBezTo>
                    <a:pt x="841288" y="0"/>
                    <a:pt x="1003773" y="115141"/>
                    <a:pt x="1073180" y="279237"/>
                  </a:cubicBezTo>
                  <a:lnTo>
                    <a:pt x="1082468" y="309157"/>
                  </a:lnTo>
                  <a:lnTo>
                    <a:pt x="1287192" y="198928"/>
                  </a:lnTo>
                  <a:lnTo>
                    <a:pt x="1999090" y="582232"/>
                  </a:lnTo>
                  <a:lnTo>
                    <a:pt x="1997477" y="585580"/>
                  </a:lnTo>
                  <a:cubicBezTo>
                    <a:pt x="1640882" y="1242012"/>
                    <a:pt x="976206" y="1706797"/>
                    <a:pt x="197506" y="1785878"/>
                  </a:cubicBezTo>
                  <a:lnTo>
                    <a:pt x="1" y="1795851"/>
                  </a:lnTo>
                  <a:lnTo>
                    <a:pt x="1" y="891985"/>
                  </a:lnTo>
                  <a:lnTo>
                    <a:pt x="0" y="891985"/>
                  </a:lnTo>
                  <a:lnTo>
                    <a:pt x="291234" y="735177"/>
                  </a:lnTo>
                  <a:lnTo>
                    <a:pt x="272791" y="712825"/>
                  </a:lnTo>
                  <a:cubicBezTo>
                    <a:pt x="223494" y="639856"/>
                    <a:pt x="194709" y="551890"/>
                    <a:pt x="194709" y="457200"/>
                  </a:cubicBezTo>
                  <a:cubicBezTo>
                    <a:pt x="194709" y="204695"/>
                    <a:pt x="399404" y="0"/>
                    <a:pt x="651909" y="0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2"/>
            <p:cNvSpPr/>
            <p:nvPr/>
          </p:nvSpPr>
          <p:spPr>
            <a:xfrm>
              <a:off x="3503894" y="2062263"/>
              <a:ext cx="643375" cy="943238"/>
            </a:xfrm>
            <a:custGeom>
              <a:avLst/>
              <a:gdLst>
                <a:gd name="connsiteX0" fmla="*/ 242762 w 1401984"/>
                <a:gd name="connsiteY0" fmla="*/ 0 h 2055414"/>
                <a:gd name="connsiteX1" fmla="*/ 973235 w 1401984"/>
                <a:gd name="connsiteY1" fmla="*/ 393305 h 2055414"/>
                <a:gd name="connsiteX2" fmla="*/ 973236 w 1401984"/>
                <a:gd name="connsiteY2" fmla="*/ 393305 h 2055414"/>
                <a:gd name="connsiteX3" fmla="*/ 973236 w 1401984"/>
                <a:gd name="connsiteY3" fmla="*/ 554171 h 2055414"/>
                <a:gd name="connsiteX4" fmla="*/ 1036926 w 1401984"/>
                <a:gd name="connsiteY4" fmla="*/ 560592 h 2055414"/>
                <a:gd name="connsiteX5" fmla="*/ 1401984 w 1401984"/>
                <a:gd name="connsiteY5" fmla="*/ 1008503 h 2055414"/>
                <a:gd name="connsiteX6" fmla="*/ 1036926 w 1401984"/>
                <a:gd name="connsiteY6" fmla="*/ 1456415 h 2055414"/>
                <a:gd name="connsiteX7" fmla="*/ 973236 w 1401984"/>
                <a:gd name="connsiteY7" fmla="*/ 1462835 h 2055414"/>
                <a:gd name="connsiteX8" fmla="*/ 973236 w 1401984"/>
                <a:gd name="connsiteY8" fmla="*/ 1662109 h 2055414"/>
                <a:gd name="connsiteX9" fmla="*/ 973235 w 1401984"/>
                <a:gd name="connsiteY9" fmla="*/ 1662109 h 2055414"/>
                <a:gd name="connsiteX10" fmla="*/ 242762 w 1401984"/>
                <a:gd name="connsiteY10" fmla="*/ 2055414 h 2055414"/>
                <a:gd name="connsiteX11" fmla="*/ 182033 w 1401984"/>
                <a:gd name="connsiteY11" fmla="*/ 1929348 h 2055414"/>
                <a:gd name="connsiteX12" fmla="*/ 0 w 1401984"/>
                <a:gd name="connsiteY12" fmla="*/ 1027707 h 2055414"/>
                <a:gd name="connsiteX13" fmla="*/ 182033 w 1401984"/>
                <a:gd name="connsiteY13" fmla="*/ 126066 h 205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1984" h="2055414">
                  <a:moveTo>
                    <a:pt x="242762" y="0"/>
                  </a:moveTo>
                  <a:lnTo>
                    <a:pt x="973235" y="393305"/>
                  </a:lnTo>
                  <a:lnTo>
                    <a:pt x="973236" y="393305"/>
                  </a:lnTo>
                  <a:lnTo>
                    <a:pt x="973236" y="554171"/>
                  </a:lnTo>
                  <a:lnTo>
                    <a:pt x="1036926" y="560592"/>
                  </a:lnTo>
                  <a:cubicBezTo>
                    <a:pt x="1245264" y="603224"/>
                    <a:pt x="1401984" y="787561"/>
                    <a:pt x="1401984" y="1008503"/>
                  </a:cubicBezTo>
                  <a:cubicBezTo>
                    <a:pt x="1401984" y="1229445"/>
                    <a:pt x="1245264" y="1413782"/>
                    <a:pt x="1036926" y="1456415"/>
                  </a:cubicBezTo>
                  <a:lnTo>
                    <a:pt x="973236" y="1462835"/>
                  </a:lnTo>
                  <a:lnTo>
                    <a:pt x="973236" y="1662109"/>
                  </a:lnTo>
                  <a:lnTo>
                    <a:pt x="973235" y="1662109"/>
                  </a:lnTo>
                  <a:lnTo>
                    <a:pt x="242762" y="2055414"/>
                  </a:lnTo>
                  <a:lnTo>
                    <a:pt x="182033" y="1929348"/>
                  </a:lnTo>
                  <a:cubicBezTo>
                    <a:pt x="64818" y="1652220"/>
                    <a:pt x="0" y="1347533"/>
                    <a:pt x="0" y="1027707"/>
                  </a:cubicBezTo>
                  <a:cubicBezTo>
                    <a:pt x="0" y="707882"/>
                    <a:pt x="64818" y="403195"/>
                    <a:pt x="182033" y="126066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3"/>
            <p:cNvSpPr/>
            <p:nvPr/>
          </p:nvSpPr>
          <p:spPr>
            <a:xfrm>
              <a:off x="3630788" y="2771844"/>
              <a:ext cx="914828" cy="823961"/>
            </a:xfrm>
            <a:custGeom>
              <a:avLst/>
              <a:gdLst>
                <a:gd name="connsiteX0" fmla="*/ 1339843 w 1993508"/>
                <a:gd name="connsiteY0" fmla="*/ 0 h 1795496"/>
                <a:gd name="connsiteX1" fmla="*/ 1797043 w 1993508"/>
                <a:gd name="connsiteY1" fmla="*/ 457200 h 1795496"/>
                <a:gd name="connsiteX2" fmla="*/ 1718961 w 1993508"/>
                <a:gd name="connsiteY2" fmla="*/ 712825 h 1795496"/>
                <a:gd name="connsiteX3" fmla="*/ 1701058 w 1993508"/>
                <a:gd name="connsiteY3" fmla="*/ 734523 h 1795496"/>
                <a:gd name="connsiteX4" fmla="*/ 1993507 w 1993508"/>
                <a:gd name="connsiteY4" fmla="*/ 891985 h 1795496"/>
                <a:gd name="connsiteX5" fmla="*/ 1993508 w 1993508"/>
                <a:gd name="connsiteY5" fmla="*/ 891985 h 1795496"/>
                <a:gd name="connsiteX6" fmla="*/ 1993508 w 1993508"/>
                <a:gd name="connsiteY6" fmla="*/ 1795496 h 1795496"/>
                <a:gd name="connsiteX7" fmla="*/ 1803031 w 1993508"/>
                <a:gd name="connsiteY7" fmla="*/ 1785878 h 1795496"/>
                <a:gd name="connsiteX8" fmla="*/ 3060 w 1993508"/>
                <a:gd name="connsiteY8" fmla="*/ 585580 h 1795496"/>
                <a:gd name="connsiteX9" fmla="*/ 0 w 1993508"/>
                <a:gd name="connsiteY9" fmla="*/ 579227 h 1795496"/>
                <a:gd name="connsiteX10" fmla="*/ 706316 w 1993508"/>
                <a:gd name="connsiteY10" fmla="*/ 198928 h 1795496"/>
                <a:gd name="connsiteX11" fmla="*/ 909536 w 1993508"/>
                <a:gd name="connsiteY11" fmla="*/ 308347 h 1795496"/>
                <a:gd name="connsiteX12" fmla="*/ 918572 w 1993508"/>
                <a:gd name="connsiteY12" fmla="*/ 279237 h 1795496"/>
                <a:gd name="connsiteX13" fmla="*/ 1339843 w 1993508"/>
                <a:gd name="connsiteY13" fmla="*/ 0 h 179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3508" h="1795496">
                  <a:moveTo>
                    <a:pt x="1339843" y="0"/>
                  </a:moveTo>
                  <a:cubicBezTo>
                    <a:pt x="1592348" y="0"/>
                    <a:pt x="1797043" y="204695"/>
                    <a:pt x="1797043" y="457200"/>
                  </a:cubicBezTo>
                  <a:cubicBezTo>
                    <a:pt x="1797043" y="551890"/>
                    <a:pt x="1768258" y="639856"/>
                    <a:pt x="1718961" y="712825"/>
                  </a:cubicBezTo>
                  <a:lnTo>
                    <a:pt x="1701058" y="734523"/>
                  </a:lnTo>
                  <a:lnTo>
                    <a:pt x="1993507" y="891985"/>
                  </a:lnTo>
                  <a:lnTo>
                    <a:pt x="1993508" y="891985"/>
                  </a:lnTo>
                  <a:lnTo>
                    <a:pt x="1993508" y="1795496"/>
                  </a:lnTo>
                  <a:lnTo>
                    <a:pt x="1803031" y="1785878"/>
                  </a:lnTo>
                  <a:cubicBezTo>
                    <a:pt x="1024331" y="1706797"/>
                    <a:pt x="359655" y="1242012"/>
                    <a:pt x="3060" y="585580"/>
                  </a:cubicBezTo>
                  <a:lnTo>
                    <a:pt x="0" y="579227"/>
                  </a:lnTo>
                  <a:lnTo>
                    <a:pt x="706316" y="198928"/>
                  </a:lnTo>
                  <a:lnTo>
                    <a:pt x="909536" y="308347"/>
                  </a:lnTo>
                  <a:lnTo>
                    <a:pt x="918572" y="279237"/>
                  </a:lnTo>
                  <a:cubicBezTo>
                    <a:pt x="987979" y="115141"/>
                    <a:pt x="1150464" y="0"/>
                    <a:pt x="1339843" y="0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4"/>
            <p:cNvSpPr/>
            <p:nvPr/>
          </p:nvSpPr>
          <p:spPr>
            <a:xfrm>
              <a:off x="3655133" y="2395170"/>
              <a:ext cx="265857" cy="25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5"/>
            <p:cNvSpPr/>
            <p:nvPr/>
          </p:nvSpPr>
          <p:spPr>
            <a:xfrm>
              <a:off x="4850358" y="3078917"/>
              <a:ext cx="217519" cy="26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0" y="6076"/>
                  </a:moveTo>
                  <a:cubicBezTo>
                    <a:pt x="14428" y="7109"/>
                    <a:pt x="12685" y="7649"/>
                    <a:pt x="10071" y="7803"/>
                  </a:cubicBezTo>
                  <a:cubicBezTo>
                    <a:pt x="9806" y="7259"/>
                    <a:pt x="9160" y="6873"/>
                    <a:pt x="8400" y="6873"/>
                  </a:cubicBezTo>
                  <a:cubicBezTo>
                    <a:pt x="7640" y="6873"/>
                    <a:pt x="6994" y="7259"/>
                    <a:pt x="6729" y="7803"/>
                  </a:cubicBezTo>
                  <a:cubicBezTo>
                    <a:pt x="4115" y="7649"/>
                    <a:pt x="2372" y="7109"/>
                    <a:pt x="1200" y="6076"/>
                  </a:cubicBezTo>
                  <a:lnTo>
                    <a:pt x="1200" y="5891"/>
                  </a:lnTo>
                  <a:cubicBezTo>
                    <a:pt x="1200" y="5349"/>
                    <a:pt x="1738" y="4909"/>
                    <a:pt x="2400" y="4909"/>
                  </a:cubicBezTo>
                  <a:lnTo>
                    <a:pt x="14400" y="4909"/>
                  </a:lnTo>
                  <a:cubicBezTo>
                    <a:pt x="15062" y="4909"/>
                    <a:pt x="15600" y="5349"/>
                    <a:pt x="15600" y="5891"/>
                  </a:cubicBezTo>
                  <a:cubicBezTo>
                    <a:pt x="15600" y="5891"/>
                    <a:pt x="15600" y="6076"/>
                    <a:pt x="15600" y="6076"/>
                  </a:cubicBezTo>
                  <a:close/>
                  <a:moveTo>
                    <a:pt x="7800" y="8346"/>
                  </a:moveTo>
                  <a:cubicBezTo>
                    <a:pt x="7800" y="8074"/>
                    <a:pt x="8069" y="7855"/>
                    <a:pt x="8400" y="7855"/>
                  </a:cubicBezTo>
                  <a:cubicBezTo>
                    <a:pt x="8731" y="7855"/>
                    <a:pt x="9000" y="8074"/>
                    <a:pt x="9000" y="8346"/>
                  </a:cubicBezTo>
                  <a:cubicBezTo>
                    <a:pt x="9000" y="8617"/>
                    <a:pt x="8731" y="8836"/>
                    <a:pt x="8400" y="8836"/>
                  </a:cubicBezTo>
                  <a:cubicBezTo>
                    <a:pt x="8069" y="8836"/>
                    <a:pt x="7800" y="8617"/>
                    <a:pt x="7800" y="8346"/>
                  </a:cubicBezTo>
                  <a:moveTo>
                    <a:pt x="15600" y="19636"/>
                  </a:moveTo>
                  <a:cubicBezTo>
                    <a:pt x="15600" y="20179"/>
                    <a:pt x="15062" y="20619"/>
                    <a:pt x="14400" y="20619"/>
                  </a:cubicBezTo>
                  <a:lnTo>
                    <a:pt x="2400" y="20619"/>
                  </a:lnTo>
                  <a:cubicBezTo>
                    <a:pt x="1738" y="20619"/>
                    <a:pt x="1200" y="20179"/>
                    <a:pt x="1200" y="19636"/>
                  </a:cubicBezTo>
                  <a:lnTo>
                    <a:pt x="1200" y="7318"/>
                  </a:lnTo>
                  <a:cubicBezTo>
                    <a:pt x="2658" y="8244"/>
                    <a:pt x="4301" y="8666"/>
                    <a:pt x="6693" y="8790"/>
                  </a:cubicBezTo>
                  <a:cubicBezTo>
                    <a:pt x="6924" y="9385"/>
                    <a:pt x="7597" y="9819"/>
                    <a:pt x="8400" y="9819"/>
                  </a:cubicBezTo>
                  <a:cubicBezTo>
                    <a:pt x="9203" y="9819"/>
                    <a:pt x="9875" y="9385"/>
                    <a:pt x="10108" y="8790"/>
                  </a:cubicBezTo>
                  <a:cubicBezTo>
                    <a:pt x="12499" y="8666"/>
                    <a:pt x="14142" y="8244"/>
                    <a:pt x="15600" y="7318"/>
                  </a:cubicBezTo>
                  <a:cubicBezTo>
                    <a:pt x="15600" y="7318"/>
                    <a:pt x="15600" y="19636"/>
                    <a:pt x="15600" y="19636"/>
                  </a:cubicBezTo>
                  <a:close/>
                  <a:moveTo>
                    <a:pt x="14400" y="3927"/>
                  </a:moveTo>
                  <a:lnTo>
                    <a:pt x="2400" y="3927"/>
                  </a:lnTo>
                  <a:cubicBezTo>
                    <a:pt x="1075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4400" y="21600"/>
                  </a:lnTo>
                  <a:cubicBezTo>
                    <a:pt x="15725" y="21600"/>
                    <a:pt x="16800" y="20721"/>
                    <a:pt x="16800" y="19636"/>
                  </a:cubicBezTo>
                  <a:lnTo>
                    <a:pt x="16800" y="5891"/>
                  </a:lnTo>
                  <a:cubicBezTo>
                    <a:pt x="16800" y="4806"/>
                    <a:pt x="15725" y="3927"/>
                    <a:pt x="14400" y="3927"/>
                  </a:cubicBezTo>
                  <a:moveTo>
                    <a:pt x="5400" y="17673"/>
                  </a:moveTo>
                  <a:lnTo>
                    <a:pt x="4200" y="17673"/>
                  </a:lnTo>
                  <a:cubicBezTo>
                    <a:pt x="3869" y="17673"/>
                    <a:pt x="3600" y="17893"/>
                    <a:pt x="3600" y="18164"/>
                  </a:cubicBezTo>
                  <a:cubicBezTo>
                    <a:pt x="3600" y="18435"/>
                    <a:pt x="3869" y="18655"/>
                    <a:pt x="4200" y="18655"/>
                  </a:cubicBezTo>
                  <a:lnTo>
                    <a:pt x="5400" y="18655"/>
                  </a:lnTo>
                  <a:cubicBezTo>
                    <a:pt x="5731" y="18655"/>
                    <a:pt x="6000" y="18435"/>
                    <a:pt x="6000" y="18164"/>
                  </a:cubicBezTo>
                  <a:cubicBezTo>
                    <a:pt x="6000" y="17893"/>
                    <a:pt x="5731" y="17673"/>
                    <a:pt x="5400" y="17673"/>
                  </a:cubicBezTo>
                  <a:moveTo>
                    <a:pt x="6600" y="15709"/>
                  </a:moveTo>
                  <a:lnTo>
                    <a:pt x="4200" y="15709"/>
                  </a:lnTo>
                  <a:cubicBezTo>
                    <a:pt x="3869" y="15709"/>
                    <a:pt x="3600" y="15929"/>
                    <a:pt x="3600" y="16200"/>
                  </a:cubicBezTo>
                  <a:cubicBezTo>
                    <a:pt x="3600" y="16472"/>
                    <a:pt x="3869" y="16691"/>
                    <a:pt x="4200" y="16691"/>
                  </a:cubicBezTo>
                  <a:lnTo>
                    <a:pt x="6600" y="16691"/>
                  </a:lnTo>
                  <a:cubicBezTo>
                    <a:pt x="6931" y="16691"/>
                    <a:pt x="7200" y="16472"/>
                    <a:pt x="7200" y="16200"/>
                  </a:cubicBezTo>
                  <a:cubicBezTo>
                    <a:pt x="7200" y="15929"/>
                    <a:pt x="6931" y="15709"/>
                    <a:pt x="6600" y="15709"/>
                  </a:cubicBezTo>
                  <a:moveTo>
                    <a:pt x="19200" y="0"/>
                  </a:moveTo>
                  <a:lnTo>
                    <a:pt x="7200" y="0"/>
                  </a:lnTo>
                  <a:cubicBezTo>
                    <a:pt x="5875" y="0"/>
                    <a:pt x="4800" y="879"/>
                    <a:pt x="4800" y="1964"/>
                  </a:cubicBezTo>
                  <a:lnTo>
                    <a:pt x="4800" y="2455"/>
                  </a:lnTo>
                  <a:cubicBezTo>
                    <a:pt x="4800" y="2726"/>
                    <a:pt x="5069" y="2945"/>
                    <a:pt x="5400" y="2945"/>
                  </a:cubicBezTo>
                  <a:cubicBezTo>
                    <a:pt x="5731" y="2945"/>
                    <a:pt x="6000" y="2726"/>
                    <a:pt x="6000" y="2455"/>
                  </a:cubicBezTo>
                  <a:lnTo>
                    <a:pt x="6000" y="1964"/>
                  </a:lnTo>
                  <a:cubicBezTo>
                    <a:pt x="6000" y="1422"/>
                    <a:pt x="6538" y="982"/>
                    <a:pt x="72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lnTo>
                    <a:pt x="20400" y="15709"/>
                  </a:lnTo>
                  <a:cubicBezTo>
                    <a:pt x="20400" y="16252"/>
                    <a:pt x="19862" y="16691"/>
                    <a:pt x="19200" y="16691"/>
                  </a:cubicBezTo>
                  <a:lnTo>
                    <a:pt x="18600" y="16691"/>
                  </a:lnTo>
                  <a:cubicBezTo>
                    <a:pt x="18269" y="16691"/>
                    <a:pt x="18000" y="16911"/>
                    <a:pt x="18000" y="17182"/>
                  </a:cubicBezTo>
                  <a:cubicBezTo>
                    <a:pt x="18000" y="17453"/>
                    <a:pt x="18269" y="17673"/>
                    <a:pt x="18600" y="17673"/>
                  </a:cubicBezTo>
                  <a:lnTo>
                    <a:pt x="19200" y="17673"/>
                  </a:lnTo>
                  <a:cubicBezTo>
                    <a:pt x="20525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6"/>
            <p:cNvSpPr/>
            <p:nvPr/>
          </p:nvSpPr>
          <p:spPr>
            <a:xfrm>
              <a:off x="4850358" y="1762062"/>
              <a:ext cx="265857" cy="26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7"/>
            <p:cNvSpPr/>
            <p:nvPr/>
          </p:nvSpPr>
          <p:spPr>
            <a:xfrm>
              <a:off x="5221860" y="2406014"/>
              <a:ext cx="265857" cy="24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2161"/>
                  </a:moveTo>
                  <a:lnTo>
                    <a:pt x="13745" y="2161"/>
                  </a:lnTo>
                  <a:cubicBezTo>
                    <a:pt x="11782" y="2160"/>
                    <a:pt x="11782" y="0"/>
                    <a:pt x="9818" y="0"/>
                  </a:cubicBezTo>
                  <a:lnTo>
                    <a:pt x="5891" y="0"/>
                  </a:lnTo>
                  <a:cubicBezTo>
                    <a:pt x="4806" y="0"/>
                    <a:pt x="3927" y="967"/>
                    <a:pt x="3927" y="2161"/>
                  </a:cubicBezTo>
                  <a:lnTo>
                    <a:pt x="3927" y="2700"/>
                  </a:lnTo>
                  <a:cubicBezTo>
                    <a:pt x="3927" y="2999"/>
                    <a:pt x="4147" y="3240"/>
                    <a:pt x="4418" y="3240"/>
                  </a:cubicBezTo>
                  <a:cubicBezTo>
                    <a:pt x="4690" y="3240"/>
                    <a:pt x="4909" y="2999"/>
                    <a:pt x="4909" y="2700"/>
                  </a:cubicBezTo>
                  <a:lnTo>
                    <a:pt x="4909" y="2161"/>
                  </a:lnTo>
                  <a:cubicBezTo>
                    <a:pt x="4909" y="1564"/>
                    <a:pt x="5348" y="1080"/>
                    <a:pt x="5891" y="1080"/>
                  </a:cubicBezTo>
                  <a:lnTo>
                    <a:pt x="9818" y="1080"/>
                  </a:lnTo>
                  <a:cubicBezTo>
                    <a:pt x="11291" y="1080"/>
                    <a:pt x="11291" y="3239"/>
                    <a:pt x="13744" y="3240"/>
                  </a:cubicBezTo>
                  <a:lnTo>
                    <a:pt x="19636" y="3240"/>
                  </a:lnTo>
                  <a:cubicBezTo>
                    <a:pt x="20178" y="3240"/>
                    <a:pt x="20618" y="3724"/>
                    <a:pt x="20618" y="4321"/>
                  </a:cubicBezTo>
                  <a:lnTo>
                    <a:pt x="20618" y="15120"/>
                  </a:lnTo>
                  <a:cubicBezTo>
                    <a:pt x="20618" y="15717"/>
                    <a:pt x="20178" y="16200"/>
                    <a:pt x="19636" y="16200"/>
                  </a:cubicBezTo>
                  <a:lnTo>
                    <a:pt x="19145" y="16200"/>
                  </a:lnTo>
                  <a:cubicBezTo>
                    <a:pt x="18874" y="16200"/>
                    <a:pt x="18655" y="16442"/>
                    <a:pt x="18655" y="16740"/>
                  </a:cubicBezTo>
                  <a:cubicBezTo>
                    <a:pt x="18655" y="17039"/>
                    <a:pt x="18874" y="17280"/>
                    <a:pt x="19145" y="17280"/>
                  </a:cubicBezTo>
                  <a:lnTo>
                    <a:pt x="19636" y="17280"/>
                  </a:lnTo>
                  <a:cubicBezTo>
                    <a:pt x="20721" y="17280"/>
                    <a:pt x="21600" y="16314"/>
                    <a:pt x="21600" y="15120"/>
                  </a:cubicBezTo>
                  <a:lnTo>
                    <a:pt x="21600" y="4321"/>
                  </a:lnTo>
                  <a:cubicBezTo>
                    <a:pt x="21600" y="3127"/>
                    <a:pt x="20721" y="2161"/>
                    <a:pt x="19636" y="2161"/>
                  </a:cubicBezTo>
                  <a:moveTo>
                    <a:pt x="16691" y="9720"/>
                  </a:moveTo>
                  <a:lnTo>
                    <a:pt x="982" y="9720"/>
                  </a:lnTo>
                  <a:lnTo>
                    <a:pt x="982" y="6481"/>
                  </a:lnTo>
                  <a:cubicBezTo>
                    <a:pt x="982" y="5884"/>
                    <a:pt x="1421" y="5400"/>
                    <a:pt x="1964" y="5400"/>
                  </a:cubicBezTo>
                  <a:lnTo>
                    <a:pt x="5891" y="5400"/>
                  </a:lnTo>
                  <a:cubicBezTo>
                    <a:pt x="7364" y="5400"/>
                    <a:pt x="7364" y="7560"/>
                    <a:pt x="9818" y="7560"/>
                  </a:cubicBezTo>
                  <a:lnTo>
                    <a:pt x="15709" y="7560"/>
                  </a:lnTo>
                  <a:cubicBezTo>
                    <a:pt x="16251" y="7560"/>
                    <a:pt x="16691" y="8044"/>
                    <a:pt x="16691" y="8641"/>
                  </a:cubicBezTo>
                  <a:cubicBezTo>
                    <a:pt x="16691" y="8641"/>
                    <a:pt x="16691" y="9720"/>
                    <a:pt x="16691" y="9720"/>
                  </a:cubicBezTo>
                  <a:close/>
                  <a:moveTo>
                    <a:pt x="16691" y="19440"/>
                  </a:moveTo>
                  <a:cubicBezTo>
                    <a:pt x="16691" y="20037"/>
                    <a:pt x="16251" y="20520"/>
                    <a:pt x="15709" y="20520"/>
                  </a:cubicBezTo>
                  <a:lnTo>
                    <a:pt x="1964" y="20520"/>
                  </a:lnTo>
                  <a:cubicBezTo>
                    <a:pt x="1421" y="20520"/>
                    <a:pt x="982" y="20037"/>
                    <a:pt x="982" y="19440"/>
                  </a:cubicBezTo>
                  <a:lnTo>
                    <a:pt x="982" y="10801"/>
                  </a:lnTo>
                  <a:lnTo>
                    <a:pt x="16691" y="10801"/>
                  </a:lnTo>
                  <a:cubicBezTo>
                    <a:pt x="16691" y="10801"/>
                    <a:pt x="16691" y="19440"/>
                    <a:pt x="16691" y="19440"/>
                  </a:cubicBezTo>
                  <a:close/>
                  <a:moveTo>
                    <a:pt x="15709" y="6481"/>
                  </a:moveTo>
                  <a:lnTo>
                    <a:pt x="9818" y="6481"/>
                  </a:lnTo>
                  <a:cubicBezTo>
                    <a:pt x="7855" y="6480"/>
                    <a:pt x="7855" y="4320"/>
                    <a:pt x="5891" y="4320"/>
                  </a:cubicBezTo>
                  <a:lnTo>
                    <a:pt x="1964" y="4320"/>
                  </a:lnTo>
                  <a:cubicBezTo>
                    <a:pt x="879" y="4320"/>
                    <a:pt x="0" y="5287"/>
                    <a:pt x="0" y="6481"/>
                  </a:cubicBezTo>
                  <a:lnTo>
                    <a:pt x="0" y="19440"/>
                  </a:lnTo>
                  <a:cubicBezTo>
                    <a:pt x="0" y="20634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634"/>
                    <a:pt x="17673" y="19440"/>
                  </a:cubicBezTo>
                  <a:lnTo>
                    <a:pt x="17673" y="8641"/>
                  </a:lnTo>
                  <a:cubicBezTo>
                    <a:pt x="17673" y="7447"/>
                    <a:pt x="16794" y="6481"/>
                    <a:pt x="15709" y="6481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8"/>
            <p:cNvSpPr/>
            <p:nvPr/>
          </p:nvSpPr>
          <p:spPr>
            <a:xfrm>
              <a:off x="4014342" y="1762062"/>
              <a:ext cx="265857" cy="24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>
            <a:xfrm>
              <a:off x="4013415" y="3075072"/>
              <a:ext cx="265858" cy="21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TextBox 26"/>
            <p:cNvSpPr txBox="1"/>
            <p:nvPr/>
          </p:nvSpPr>
          <p:spPr>
            <a:xfrm>
              <a:off x="5116215" y="1238750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600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3569665" y="1236180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3600">
                  <a:solidFill>
                    <a:schemeClr val="bg2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5766335" y="2292022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600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3003167" y="2292021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600">
                  <a:solidFill>
                    <a:schemeClr val="bg2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32" name="TextBox 30"/>
            <p:cNvSpPr txBox="1"/>
            <p:nvPr/>
          </p:nvSpPr>
          <p:spPr>
            <a:xfrm>
              <a:off x="3648653" y="3463038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600">
                  <a:solidFill>
                    <a:schemeClr val="bg2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33" name="TextBox 31"/>
            <p:cNvSpPr txBox="1"/>
            <p:nvPr/>
          </p:nvSpPr>
          <p:spPr>
            <a:xfrm>
              <a:off x="5116215" y="3463038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60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013" y="1138470"/>
            <a:ext cx="9071920" cy="3265094"/>
            <a:chOff x="79013" y="1138470"/>
            <a:chExt cx="9071920" cy="3265094"/>
          </a:xfrm>
        </p:grpSpPr>
        <p:sp>
          <p:nvSpPr>
            <p:cNvPr id="22" name="Rectangle 20"/>
            <p:cNvSpPr/>
            <p:nvPr/>
          </p:nvSpPr>
          <p:spPr>
            <a:xfrm>
              <a:off x="6362819" y="1138470"/>
              <a:ext cx="2360864" cy="333326"/>
            </a:xfrm>
            <a:prstGeom prst="rect">
              <a:avLst/>
            </a:prstGeom>
          </p:spPr>
          <p:txBody>
            <a:bodyPr wrap="none" anchor="b">
              <a:normAutofit lnSpcReduction="10000"/>
            </a:bodyPr>
            <a:lstStyle/>
            <a:p>
              <a:r>
                <a:rPr lang="zh-CN" altLang="en-US" sz="1600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3" name="Rectangle 21"/>
            <p:cNvSpPr/>
            <p:nvPr/>
          </p:nvSpPr>
          <p:spPr>
            <a:xfrm>
              <a:off x="6790069" y="2200555"/>
              <a:ext cx="2360864" cy="333326"/>
            </a:xfrm>
            <a:prstGeom prst="rect">
              <a:avLst/>
            </a:prstGeom>
          </p:spPr>
          <p:txBody>
            <a:bodyPr wrap="none" anchor="b">
              <a:normAutofit lnSpcReduction="10000"/>
            </a:bodyPr>
            <a:lstStyle/>
            <a:p>
              <a:r>
                <a:rPr lang="zh-CN" altLang="en-US" sz="1600">
                  <a:solidFill>
                    <a:schemeClr val="accent3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4" name="Rectangle 22"/>
            <p:cNvSpPr/>
            <p:nvPr/>
          </p:nvSpPr>
          <p:spPr>
            <a:xfrm>
              <a:off x="6330474" y="3423427"/>
              <a:ext cx="2360864" cy="333326"/>
            </a:xfrm>
            <a:prstGeom prst="rect">
              <a:avLst/>
            </a:prstGeom>
          </p:spPr>
          <p:txBody>
            <a:bodyPr wrap="none" anchor="b">
              <a:normAutofit lnSpcReduction="10000"/>
            </a:bodyPr>
            <a:lstStyle/>
            <a:p>
              <a:r>
                <a:rPr lang="zh-CN" altLang="en-US" sz="1600" dirty="0">
                  <a:solidFill>
                    <a:schemeClr val="accent5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5" name="Rectangle 23"/>
            <p:cNvSpPr/>
            <p:nvPr/>
          </p:nvSpPr>
          <p:spPr>
            <a:xfrm>
              <a:off x="406873" y="1138470"/>
              <a:ext cx="2360864" cy="333326"/>
            </a:xfrm>
            <a:prstGeom prst="rect">
              <a:avLst/>
            </a:prstGeom>
          </p:spPr>
          <p:txBody>
            <a:bodyPr wrap="none" anchor="b">
              <a:normAutofit lnSpcReduction="10000"/>
            </a:bodyPr>
            <a:lstStyle/>
            <a:p>
              <a:pPr algn="r"/>
              <a:r>
                <a:rPr lang="zh-CN" altLang="en-US" sz="1600">
                  <a:solidFill>
                    <a:schemeClr val="accent1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6" name="Rectangle 24"/>
            <p:cNvSpPr/>
            <p:nvPr/>
          </p:nvSpPr>
          <p:spPr>
            <a:xfrm>
              <a:off x="241304" y="2358406"/>
              <a:ext cx="2360864" cy="333326"/>
            </a:xfrm>
            <a:prstGeom prst="rect">
              <a:avLst/>
            </a:prstGeom>
          </p:spPr>
          <p:txBody>
            <a:bodyPr wrap="none" anchor="b">
              <a:normAutofit lnSpcReduction="10000"/>
            </a:bodyPr>
            <a:lstStyle/>
            <a:p>
              <a:pPr algn="r"/>
              <a:r>
                <a:rPr lang="zh-CN" altLang="en-US" sz="1600" dirty="0">
                  <a:solidFill>
                    <a:schemeClr val="accent6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7" name="Rectangle 25"/>
            <p:cNvSpPr/>
            <p:nvPr/>
          </p:nvSpPr>
          <p:spPr>
            <a:xfrm>
              <a:off x="486481" y="3363058"/>
              <a:ext cx="2360863" cy="333326"/>
            </a:xfrm>
            <a:prstGeom prst="rect">
              <a:avLst/>
            </a:prstGeom>
          </p:spPr>
          <p:txBody>
            <a:bodyPr wrap="none" anchor="b">
              <a:normAutofit lnSpcReduction="10000"/>
            </a:bodyPr>
            <a:lstStyle/>
            <a:p>
              <a:pPr algn="r"/>
              <a:r>
                <a:rPr lang="zh-CN" altLang="en-US" sz="1600" dirty="0">
                  <a:solidFill>
                    <a:schemeClr val="accent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34" name="TextBox 36"/>
            <p:cNvSpPr txBox="1"/>
            <p:nvPr/>
          </p:nvSpPr>
          <p:spPr>
            <a:xfrm>
              <a:off x="6362818" y="1471794"/>
              <a:ext cx="2529661" cy="688341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6790069" y="2533881"/>
              <a:ext cx="2360864" cy="688341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36" name="TextBox 39"/>
            <p:cNvSpPr txBox="1"/>
            <p:nvPr/>
          </p:nvSpPr>
          <p:spPr>
            <a:xfrm>
              <a:off x="6357529" y="3715223"/>
              <a:ext cx="2673677" cy="688341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79013" y="3631648"/>
              <a:ext cx="2767737" cy="688341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38" name="TextBox 41"/>
            <p:cNvSpPr txBox="1"/>
            <p:nvPr/>
          </p:nvSpPr>
          <p:spPr>
            <a:xfrm>
              <a:off x="79013" y="2609620"/>
              <a:ext cx="2534462" cy="688341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39" name="TextBox 42"/>
            <p:cNvSpPr txBox="1"/>
            <p:nvPr/>
          </p:nvSpPr>
          <p:spPr>
            <a:xfrm>
              <a:off x="406873" y="1471795"/>
              <a:ext cx="2360864" cy="688341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611560" y="175643"/>
            <a:ext cx="266429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B638764-97D4-4C6D-8FBD-3601302229D7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A3646016-9F81-4DE2-8BAA-82E020035812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8729B4DA-973B-407B-A9C9-CAEB39ABEB29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0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6100067" y="3089755"/>
            <a:ext cx="1849791" cy="798708"/>
            <a:chOff x="9020762" y="2910156"/>
            <a:chExt cx="2466388" cy="1064944"/>
          </a:xfrm>
        </p:grpSpPr>
        <p:sp>
          <p:nvSpPr>
            <p:cNvPr id="27" name="TextBox 7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28" name="Rectangle 8"/>
            <p:cNvSpPr/>
            <p:nvPr/>
          </p:nvSpPr>
          <p:spPr>
            <a:xfrm>
              <a:off x="9020762" y="2910156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1200935" y="3103024"/>
            <a:ext cx="1827207" cy="785439"/>
            <a:chOff x="580938" y="2927848"/>
            <a:chExt cx="2436276" cy="1047252"/>
          </a:xfrm>
        </p:grpSpPr>
        <p:sp>
          <p:nvSpPr>
            <p:cNvPr id="25" name="TextBox 1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26" name="Rectangle 11"/>
            <p:cNvSpPr/>
            <p:nvPr/>
          </p:nvSpPr>
          <p:spPr>
            <a:xfrm>
              <a:off x="580938" y="2927848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871243" y="1250589"/>
            <a:ext cx="1842997" cy="785207"/>
            <a:chOff x="9029821" y="2928158"/>
            <a:chExt cx="2457329" cy="1046942"/>
          </a:xfrm>
        </p:grpSpPr>
        <p:sp>
          <p:nvSpPr>
            <p:cNvPr id="23" name="TextBox 13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24" name="Rectangle 14"/>
            <p:cNvSpPr/>
            <p:nvPr/>
          </p:nvSpPr>
          <p:spPr>
            <a:xfrm>
              <a:off x="9029821" y="29281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467045" y="1255035"/>
            <a:ext cx="1851906" cy="780759"/>
            <a:chOff x="609599" y="2934088"/>
            <a:chExt cx="2469208" cy="1041012"/>
          </a:xfrm>
        </p:grpSpPr>
        <p:sp>
          <p:nvSpPr>
            <p:cNvPr id="21" name="TextBox 16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22" name="Rectangle 17"/>
            <p:cNvSpPr/>
            <p:nvPr/>
          </p:nvSpPr>
          <p:spPr>
            <a:xfrm>
              <a:off x="671192" y="2934088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89596" y="1400174"/>
            <a:ext cx="4164809" cy="2743201"/>
            <a:chOff x="2489596" y="1400174"/>
            <a:chExt cx="4164809" cy="2743201"/>
          </a:xfrm>
        </p:grpSpPr>
        <p:grpSp>
          <p:nvGrpSpPr>
            <p:cNvPr id="4" name="Group 1"/>
            <p:cNvGrpSpPr/>
            <p:nvPr/>
          </p:nvGrpSpPr>
          <p:grpSpPr>
            <a:xfrm>
              <a:off x="2489596" y="1400174"/>
              <a:ext cx="4164809" cy="2743201"/>
              <a:chOff x="3319461" y="1866899"/>
              <a:chExt cx="5553078" cy="3657601"/>
            </a:xfrm>
          </p:grpSpPr>
          <p:sp>
            <p:nvSpPr>
              <p:cNvPr id="29" name="Freeform: Shape 84"/>
              <p:cNvSpPr/>
              <p:nvPr/>
            </p:nvSpPr>
            <p:spPr>
              <a:xfrm>
                <a:off x="3319461" y="1866899"/>
                <a:ext cx="4605340" cy="2120245"/>
              </a:xfrm>
              <a:custGeom>
                <a:avLst/>
                <a:gdLst>
                  <a:gd name="connsiteX0" fmla="*/ 2910418 w 4605340"/>
                  <a:gd name="connsiteY0" fmla="*/ 832046 h 2120245"/>
                  <a:gd name="connsiteX1" fmla="*/ 3468674 w 4605340"/>
                  <a:gd name="connsiteY1" fmla="*/ 832046 h 2120245"/>
                  <a:gd name="connsiteX2" fmla="*/ 3549096 w 4605340"/>
                  <a:gd name="connsiteY2" fmla="*/ 964424 h 2120245"/>
                  <a:gd name="connsiteX3" fmla="*/ 3564392 w 4605340"/>
                  <a:gd name="connsiteY3" fmla="*/ 996175 h 2120245"/>
                  <a:gd name="connsiteX4" fmla="*/ 3475056 w 4605340"/>
                  <a:gd name="connsiteY4" fmla="*/ 957424 h 2120245"/>
                  <a:gd name="connsiteX5" fmla="*/ 2971315 w 4605340"/>
                  <a:gd name="connsiteY5" fmla="*/ 835122 h 2120245"/>
                  <a:gd name="connsiteX6" fmla="*/ 2910431 w 4605340"/>
                  <a:gd name="connsiteY6" fmla="*/ 832048 h 2120245"/>
                  <a:gd name="connsiteX7" fmla="*/ 0 w 4605340"/>
                  <a:gd name="connsiteY7" fmla="*/ 1 h 2120245"/>
                  <a:gd name="connsiteX8" fmla="*/ 947738 w 4605340"/>
                  <a:gd name="connsiteY8" fmla="*/ 1 h 2120245"/>
                  <a:gd name="connsiteX9" fmla="*/ 947738 w 4605340"/>
                  <a:gd name="connsiteY9" fmla="*/ 45720 h 2120245"/>
                  <a:gd name="connsiteX10" fmla="*/ 947737 w 4605340"/>
                  <a:gd name="connsiteY10" fmla="*/ 45720 h 2120245"/>
                  <a:gd name="connsiteX11" fmla="*/ 947737 w 4605340"/>
                  <a:gd name="connsiteY11" fmla="*/ 832044 h 2120245"/>
                  <a:gd name="connsiteX12" fmla="*/ 0 w 4605340"/>
                  <a:gd name="connsiteY12" fmla="*/ 832044 h 2120245"/>
                  <a:gd name="connsiteX13" fmla="*/ 947740 w 4605340"/>
                  <a:gd name="connsiteY13" fmla="*/ 0 h 2120245"/>
                  <a:gd name="connsiteX14" fmla="*/ 3470350 w 4605340"/>
                  <a:gd name="connsiteY14" fmla="*/ 0 h 2120245"/>
                  <a:gd name="connsiteX15" fmla="*/ 3470350 w 4605340"/>
                  <a:gd name="connsiteY15" fmla="*/ 832043 h 2120245"/>
                  <a:gd name="connsiteX16" fmla="*/ 4308648 w 4605340"/>
                  <a:gd name="connsiteY16" fmla="*/ 832043 h 2120245"/>
                  <a:gd name="connsiteX17" fmla="*/ 4384614 w 4605340"/>
                  <a:gd name="connsiteY17" fmla="*/ 957086 h 2120245"/>
                  <a:gd name="connsiteX18" fmla="*/ 4605340 w 4605340"/>
                  <a:gd name="connsiteY18" fmla="*/ 1828801 h 2120245"/>
                  <a:gd name="connsiteX19" fmla="*/ 4595898 w 4605340"/>
                  <a:gd name="connsiteY19" fmla="*/ 2015785 h 2120245"/>
                  <a:gd name="connsiteX20" fmla="*/ 4579956 w 4605340"/>
                  <a:gd name="connsiteY20" fmla="*/ 2120245 h 2120245"/>
                  <a:gd name="connsiteX21" fmla="*/ 4531836 w 4605340"/>
                  <a:gd name="connsiteY21" fmla="*/ 1988772 h 2120245"/>
                  <a:gd name="connsiteX22" fmla="*/ 3592009 w 4605340"/>
                  <a:gd name="connsiteY22" fmla="*/ 1008152 h 2120245"/>
                  <a:gd name="connsiteX23" fmla="*/ 3564392 w 4605340"/>
                  <a:gd name="connsiteY23" fmla="*/ 996172 h 2120245"/>
                  <a:gd name="connsiteX24" fmla="*/ 3549096 w 4605340"/>
                  <a:gd name="connsiteY24" fmla="*/ 964421 h 2120245"/>
                  <a:gd name="connsiteX25" fmla="*/ 3468674 w 4605340"/>
                  <a:gd name="connsiteY25" fmla="*/ 832043 h 2120245"/>
                  <a:gd name="connsiteX26" fmla="*/ 947740 w 4605340"/>
                  <a:gd name="connsiteY26" fmla="*/ 832043 h 2120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05340" h="2120245">
                    <a:moveTo>
                      <a:pt x="2910418" y="832046"/>
                    </a:moveTo>
                    <a:lnTo>
                      <a:pt x="3468674" y="832046"/>
                    </a:lnTo>
                    <a:lnTo>
                      <a:pt x="3549096" y="964424"/>
                    </a:lnTo>
                    <a:lnTo>
                      <a:pt x="3564392" y="996175"/>
                    </a:lnTo>
                    <a:lnTo>
                      <a:pt x="3475056" y="957424"/>
                    </a:lnTo>
                    <a:cubicBezTo>
                      <a:pt x="3316447" y="894881"/>
                      <a:pt x="3147427" y="853007"/>
                      <a:pt x="2971315" y="835122"/>
                    </a:cubicBezTo>
                    <a:lnTo>
                      <a:pt x="2910431" y="832048"/>
                    </a:lnTo>
                    <a:close/>
                    <a:moveTo>
                      <a:pt x="0" y="1"/>
                    </a:moveTo>
                    <a:lnTo>
                      <a:pt x="947738" y="1"/>
                    </a:lnTo>
                    <a:lnTo>
                      <a:pt x="947738" y="45720"/>
                    </a:lnTo>
                    <a:lnTo>
                      <a:pt x="947737" y="45720"/>
                    </a:lnTo>
                    <a:lnTo>
                      <a:pt x="947737" y="832044"/>
                    </a:lnTo>
                    <a:lnTo>
                      <a:pt x="0" y="832044"/>
                    </a:lnTo>
                    <a:close/>
                    <a:moveTo>
                      <a:pt x="947740" y="0"/>
                    </a:moveTo>
                    <a:lnTo>
                      <a:pt x="3470350" y="0"/>
                    </a:lnTo>
                    <a:lnTo>
                      <a:pt x="3470350" y="832043"/>
                    </a:lnTo>
                    <a:lnTo>
                      <a:pt x="4308648" y="832043"/>
                    </a:lnTo>
                    <a:lnTo>
                      <a:pt x="4384614" y="957086"/>
                    </a:lnTo>
                    <a:cubicBezTo>
                      <a:pt x="4525381" y="1216215"/>
                      <a:pt x="4605340" y="1513171"/>
                      <a:pt x="4605340" y="1828801"/>
                    </a:cubicBezTo>
                    <a:cubicBezTo>
                      <a:pt x="4605340" y="1891927"/>
                      <a:pt x="4602142" y="1954306"/>
                      <a:pt x="4595898" y="2015785"/>
                    </a:cubicBezTo>
                    <a:lnTo>
                      <a:pt x="4579956" y="2120245"/>
                    </a:lnTo>
                    <a:lnTo>
                      <a:pt x="4531836" y="1988772"/>
                    </a:lnTo>
                    <a:cubicBezTo>
                      <a:pt x="4349583" y="1557878"/>
                      <a:pt x="4013299" y="1207996"/>
                      <a:pt x="3592009" y="1008152"/>
                    </a:cubicBezTo>
                    <a:lnTo>
                      <a:pt x="3564392" y="996172"/>
                    </a:lnTo>
                    <a:lnTo>
                      <a:pt x="3549096" y="964421"/>
                    </a:lnTo>
                    <a:lnTo>
                      <a:pt x="3468674" y="832043"/>
                    </a:lnTo>
                    <a:lnTo>
                      <a:pt x="947740" y="832043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3"/>
              <p:cNvSpPr/>
              <p:nvPr/>
            </p:nvSpPr>
            <p:spPr>
              <a:xfrm>
                <a:off x="5362862" y="2698944"/>
                <a:ext cx="2536557" cy="2381056"/>
              </a:xfrm>
              <a:custGeom>
                <a:avLst/>
                <a:gdLst>
                  <a:gd name="connsiteX0" fmla="*/ 867032 w 2536557"/>
                  <a:gd name="connsiteY0" fmla="*/ 0 h 2381056"/>
                  <a:gd name="connsiteX1" fmla="*/ 927916 w 2536557"/>
                  <a:gd name="connsiteY1" fmla="*/ 3074 h 2381056"/>
                  <a:gd name="connsiteX2" fmla="*/ 2488437 w 2536557"/>
                  <a:gd name="connsiteY2" fmla="*/ 1156727 h 2381056"/>
                  <a:gd name="connsiteX3" fmla="*/ 2536557 w 2536557"/>
                  <a:gd name="connsiteY3" fmla="*/ 1288200 h 2381056"/>
                  <a:gd name="connsiteX4" fmla="*/ 2524786 w 2536557"/>
                  <a:gd name="connsiteY4" fmla="*/ 1365323 h 2381056"/>
                  <a:gd name="connsiteX5" fmla="*/ 2115984 w 2536557"/>
                  <a:gd name="connsiteY5" fmla="*/ 2193570 h 2381056"/>
                  <a:gd name="connsiteX6" fmla="*/ 2014147 w 2536557"/>
                  <a:gd name="connsiteY6" fmla="*/ 2301668 h 2381056"/>
                  <a:gd name="connsiteX7" fmla="*/ 1855915 w 2536557"/>
                  <a:gd name="connsiteY7" fmla="*/ 2342353 h 2381056"/>
                  <a:gd name="connsiteX8" fmla="*/ 1471991 w 2536557"/>
                  <a:gd name="connsiteY8" fmla="*/ 2381056 h 2381056"/>
                  <a:gd name="connsiteX9" fmla="*/ 2001 w 2536557"/>
                  <a:gd name="connsiteY9" fmla="*/ 1687813 h 2381056"/>
                  <a:gd name="connsiteX10" fmla="*/ 0 w 2536557"/>
                  <a:gd name="connsiteY10" fmla="*/ 1685137 h 2381056"/>
                  <a:gd name="connsiteX11" fmla="*/ 21312 w 2536557"/>
                  <a:gd name="connsiteY11" fmla="*/ 1708586 h 2381056"/>
                  <a:gd name="connsiteX12" fmla="*/ 733141 w 2536557"/>
                  <a:gd name="connsiteY12" fmla="*/ 2003435 h 2381056"/>
                  <a:gd name="connsiteX13" fmla="*/ 1739820 w 2536557"/>
                  <a:gd name="connsiteY13" fmla="*/ 996756 h 2381056"/>
                  <a:gd name="connsiteX14" fmla="*/ 936022 w 2536557"/>
                  <a:gd name="connsiteY14" fmla="*/ 10529 h 2381056"/>
                  <a:gd name="connsiteX15" fmla="*/ 867032 w 2536557"/>
                  <a:gd name="connsiteY15" fmla="*/ 0 h 238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6557" h="2381056">
                    <a:moveTo>
                      <a:pt x="867032" y="0"/>
                    </a:moveTo>
                    <a:lnTo>
                      <a:pt x="927916" y="3074"/>
                    </a:lnTo>
                    <a:cubicBezTo>
                      <a:pt x="1632362" y="74615"/>
                      <a:pt x="2223342" y="529972"/>
                      <a:pt x="2488437" y="1156727"/>
                    </a:cubicBezTo>
                    <a:lnTo>
                      <a:pt x="2536557" y="1288200"/>
                    </a:lnTo>
                    <a:lnTo>
                      <a:pt x="2524786" y="1365323"/>
                    </a:lnTo>
                    <a:cubicBezTo>
                      <a:pt x="2460838" y="1677831"/>
                      <a:pt x="2317181" y="1961303"/>
                      <a:pt x="2115984" y="2193570"/>
                    </a:cubicBezTo>
                    <a:lnTo>
                      <a:pt x="2014147" y="2301668"/>
                    </a:lnTo>
                    <a:lnTo>
                      <a:pt x="1855915" y="2342353"/>
                    </a:lnTo>
                    <a:cubicBezTo>
                      <a:pt x="1731904" y="2367730"/>
                      <a:pt x="1603504" y="2381056"/>
                      <a:pt x="1471991" y="2381056"/>
                    </a:cubicBezTo>
                    <a:cubicBezTo>
                      <a:pt x="880184" y="2381056"/>
                      <a:pt x="351406" y="2111194"/>
                      <a:pt x="2001" y="1687813"/>
                    </a:cubicBezTo>
                    <a:lnTo>
                      <a:pt x="0" y="1685137"/>
                    </a:lnTo>
                    <a:lnTo>
                      <a:pt x="21312" y="1708586"/>
                    </a:lnTo>
                    <a:cubicBezTo>
                      <a:pt x="203485" y="1890759"/>
                      <a:pt x="455155" y="2003435"/>
                      <a:pt x="733141" y="2003435"/>
                    </a:cubicBezTo>
                    <a:cubicBezTo>
                      <a:pt x="1289115" y="2003435"/>
                      <a:pt x="1739820" y="1552730"/>
                      <a:pt x="1739820" y="996756"/>
                    </a:cubicBezTo>
                    <a:cubicBezTo>
                      <a:pt x="1739820" y="510280"/>
                      <a:pt x="1394749" y="104398"/>
                      <a:pt x="936022" y="10529"/>
                    </a:cubicBezTo>
                    <a:lnTo>
                      <a:pt x="86703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69"/>
              <p:cNvSpPr/>
              <p:nvPr/>
            </p:nvSpPr>
            <p:spPr>
              <a:xfrm>
                <a:off x="4292588" y="2698945"/>
                <a:ext cx="3084421" cy="2825555"/>
              </a:xfrm>
              <a:custGeom>
                <a:avLst/>
                <a:gdLst>
                  <a:gd name="connsiteX0" fmla="*/ 1669524 w 3084421"/>
                  <a:gd name="connsiteY0" fmla="*/ 0 h 2825555"/>
                  <a:gd name="connsiteX1" fmla="*/ 1600534 w 3084421"/>
                  <a:gd name="connsiteY1" fmla="*/ 10529 h 2825555"/>
                  <a:gd name="connsiteX2" fmla="*/ 796736 w 3084421"/>
                  <a:gd name="connsiteY2" fmla="*/ 996756 h 2825555"/>
                  <a:gd name="connsiteX3" fmla="*/ 875846 w 3084421"/>
                  <a:gd name="connsiteY3" fmla="*/ 1388601 h 2825555"/>
                  <a:gd name="connsiteX4" fmla="*/ 898510 w 3084421"/>
                  <a:gd name="connsiteY4" fmla="*/ 1435648 h 2825555"/>
                  <a:gd name="connsiteX5" fmla="*/ 898512 w 3084421"/>
                  <a:gd name="connsiteY5" fmla="*/ 1435652 h 2825555"/>
                  <a:gd name="connsiteX6" fmla="*/ 898516 w 3084421"/>
                  <a:gd name="connsiteY6" fmla="*/ 1435660 h 2825555"/>
                  <a:gd name="connsiteX7" fmla="*/ 962608 w 3084421"/>
                  <a:gd name="connsiteY7" fmla="*/ 1541158 h 2825555"/>
                  <a:gd name="connsiteX8" fmla="*/ 1070269 w 3084421"/>
                  <a:gd name="connsiteY8" fmla="*/ 1685130 h 2825555"/>
                  <a:gd name="connsiteX9" fmla="*/ 1070274 w 3084421"/>
                  <a:gd name="connsiteY9" fmla="*/ 1685136 h 2825555"/>
                  <a:gd name="connsiteX10" fmla="*/ 1072275 w 3084421"/>
                  <a:gd name="connsiteY10" fmla="*/ 1687812 h 2825555"/>
                  <a:gd name="connsiteX11" fmla="*/ 2542265 w 3084421"/>
                  <a:gd name="connsiteY11" fmla="*/ 2381055 h 2825555"/>
                  <a:gd name="connsiteX12" fmla="*/ 2926189 w 3084421"/>
                  <a:gd name="connsiteY12" fmla="*/ 2342352 h 2825555"/>
                  <a:gd name="connsiteX13" fmla="*/ 3084421 w 3084421"/>
                  <a:gd name="connsiteY13" fmla="*/ 2301667 h 2825555"/>
                  <a:gd name="connsiteX14" fmla="*/ 3080967 w 3084421"/>
                  <a:gd name="connsiteY14" fmla="*/ 2305333 h 2825555"/>
                  <a:gd name="connsiteX15" fmla="*/ 1803415 w 3084421"/>
                  <a:gd name="connsiteY15" fmla="*/ 2825555 h 2825555"/>
                  <a:gd name="connsiteX16" fmla="*/ 11770 w 3084421"/>
                  <a:gd name="connsiteY16" fmla="*/ 1365322 h 2825555"/>
                  <a:gd name="connsiteX17" fmla="*/ 0 w 3084421"/>
                  <a:gd name="connsiteY17" fmla="*/ 1288199 h 2825555"/>
                  <a:gd name="connsiteX18" fmla="*/ 48119 w 3084421"/>
                  <a:gd name="connsiteY18" fmla="*/ 1156726 h 2825555"/>
                  <a:gd name="connsiteX19" fmla="*/ 472633 w 3084421"/>
                  <a:gd name="connsiteY19" fmla="*/ 535137 h 2825555"/>
                  <a:gd name="connsiteX20" fmla="*/ 641582 w 3084421"/>
                  <a:gd name="connsiteY20" fmla="*/ 390557 h 2825555"/>
                  <a:gd name="connsiteX21" fmla="*/ 637265 w 3084421"/>
                  <a:gd name="connsiteY21" fmla="*/ 476055 h 2825555"/>
                  <a:gd name="connsiteX22" fmla="*/ 637265 w 3084421"/>
                  <a:gd name="connsiteY22" fmla="*/ 476056 h 2825555"/>
                  <a:gd name="connsiteX23" fmla="*/ 641582 w 3084421"/>
                  <a:gd name="connsiteY23" fmla="*/ 390558 h 2825555"/>
                  <a:gd name="connsiteX24" fmla="*/ 663624 w 3084421"/>
                  <a:gd name="connsiteY24" fmla="*/ 371695 h 2825555"/>
                  <a:gd name="connsiteX25" fmla="*/ 1608640 w 3084421"/>
                  <a:gd name="connsiteY25" fmla="*/ 3074 h 282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084421" h="2825555">
                    <a:moveTo>
                      <a:pt x="1669524" y="0"/>
                    </a:moveTo>
                    <a:lnTo>
                      <a:pt x="1600534" y="10529"/>
                    </a:lnTo>
                    <a:cubicBezTo>
                      <a:pt x="1141808" y="104398"/>
                      <a:pt x="796736" y="510280"/>
                      <a:pt x="796736" y="996756"/>
                    </a:cubicBezTo>
                    <a:cubicBezTo>
                      <a:pt x="796736" y="1135750"/>
                      <a:pt x="824905" y="1268164"/>
                      <a:pt x="875846" y="1388601"/>
                    </a:cubicBezTo>
                    <a:lnTo>
                      <a:pt x="898510" y="1435648"/>
                    </a:lnTo>
                    <a:lnTo>
                      <a:pt x="898512" y="1435652"/>
                    </a:lnTo>
                    <a:lnTo>
                      <a:pt x="898516" y="1435660"/>
                    </a:lnTo>
                    <a:lnTo>
                      <a:pt x="962608" y="1541158"/>
                    </a:lnTo>
                    <a:lnTo>
                      <a:pt x="1070269" y="1685130"/>
                    </a:lnTo>
                    <a:lnTo>
                      <a:pt x="1070274" y="1685136"/>
                    </a:lnTo>
                    <a:lnTo>
                      <a:pt x="1072275" y="1687812"/>
                    </a:lnTo>
                    <a:cubicBezTo>
                      <a:pt x="1421680" y="2111193"/>
                      <a:pt x="1950458" y="2381055"/>
                      <a:pt x="2542265" y="2381055"/>
                    </a:cubicBezTo>
                    <a:cubicBezTo>
                      <a:pt x="2673778" y="2381055"/>
                      <a:pt x="2802178" y="2367729"/>
                      <a:pt x="2926189" y="2342352"/>
                    </a:cubicBezTo>
                    <a:lnTo>
                      <a:pt x="3084421" y="2301667"/>
                    </a:lnTo>
                    <a:lnTo>
                      <a:pt x="3080967" y="2305333"/>
                    </a:lnTo>
                    <a:cubicBezTo>
                      <a:pt x="2751326" y="2627207"/>
                      <a:pt x="2300534" y="2825555"/>
                      <a:pt x="1803415" y="2825555"/>
                    </a:cubicBezTo>
                    <a:cubicBezTo>
                      <a:pt x="919649" y="2825555"/>
                      <a:pt x="182299" y="2198676"/>
                      <a:pt x="11770" y="1365322"/>
                    </a:cubicBezTo>
                    <a:lnTo>
                      <a:pt x="0" y="1288199"/>
                    </a:lnTo>
                    <a:lnTo>
                      <a:pt x="48119" y="1156726"/>
                    </a:lnTo>
                    <a:cubicBezTo>
                      <a:pt x="147530" y="921693"/>
                      <a:pt x="292768" y="710763"/>
                      <a:pt x="472633" y="535137"/>
                    </a:cubicBezTo>
                    <a:lnTo>
                      <a:pt x="641582" y="390557"/>
                    </a:lnTo>
                    <a:lnTo>
                      <a:pt x="637265" y="476055"/>
                    </a:lnTo>
                    <a:lnTo>
                      <a:pt x="637265" y="476056"/>
                    </a:lnTo>
                    <a:lnTo>
                      <a:pt x="641582" y="390558"/>
                    </a:lnTo>
                    <a:lnTo>
                      <a:pt x="663624" y="371695"/>
                    </a:lnTo>
                    <a:cubicBezTo>
                      <a:pt x="932561" y="170569"/>
                      <a:pt x="1256418" y="38845"/>
                      <a:pt x="1608640" y="30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85"/>
              <p:cNvSpPr/>
              <p:nvPr/>
            </p:nvSpPr>
            <p:spPr>
              <a:xfrm>
                <a:off x="4267200" y="1866900"/>
                <a:ext cx="4605339" cy="2120245"/>
              </a:xfrm>
              <a:custGeom>
                <a:avLst/>
                <a:gdLst>
                  <a:gd name="connsiteX0" fmla="*/ 1445492 w 4605339"/>
                  <a:gd name="connsiteY0" fmla="*/ 40946 h 2120245"/>
                  <a:gd name="connsiteX1" fmla="*/ 1445493 w 4605339"/>
                  <a:gd name="connsiteY1" fmla="*/ 40946 h 2120245"/>
                  <a:gd name="connsiteX2" fmla="*/ 1492769 w 4605339"/>
                  <a:gd name="connsiteY2" fmla="*/ 53102 h 2120245"/>
                  <a:gd name="connsiteX3" fmla="*/ 2505936 w 4605339"/>
                  <a:gd name="connsiteY3" fmla="*/ 807354 h 2120245"/>
                  <a:gd name="connsiteX4" fmla="*/ 2520935 w 4605339"/>
                  <a:gd name="connsiteY4" fmla="*/ 832043 h 2120245"/>
                  <a:gd name="connsiteX5" fmla="*/ 2520934 w 4605339"/>
                  <a:gd name="connsiteY5" fmla="*/ 832043 h 2120245"/>
                  <a:gd name="connsiteX6" fmla="*/ 2520934 w 4605339"/>
                  <a:gd name="connsiteY6" fmla="*/ 832044 h 2120245"/>
                  <a:gd name="connsiteX7" fmla="*/ 1962686 w 4605339"/>
                  <a:gd name="connsiteY7" fmla="*/ 832044 h 2120245"/>
                  <a:gd name="connsiteX8" fmla="*/ 1962692 w 4605339"/>
                  <a:gd name="connsiteY8" fmla="*/ 832045 h 2120245"/>
                  <a:gd name="connsiteX9" fmla="*/ 1962672 w 4605339"/>
                  <a:gd name="connsiteY9" fmla="*/ 832044 h 2120245"/>
                  <a:gd name="connsiteX10" fmla="*/ 1694930 w 4605339"/>
                  <a:gd name="connsiteY10" fmla="*/ 832044 h 2120245"/>
                  <a:gd name="connsiteX11" fmla="*/ 1694910 w 4605339"/>
                  <a:gd name="connsiteY11" fmla="*/ 832045 h 2120245"/>
                  <a:gd name="connsiteX12" fmla="*/ 1694916 w 4605339"/>
                  <a:gd name="connsiteY12" fmla="*/ 832044 h 2120245"/>
                  <a:gd name="connsiteX13" fmla="*/ 1694909 w 4605339"/>
                  <a:gd name="connsiteY13" fmla="*/ 832045 h 2120245"/>
                  <a:gd name="connsiteX14" fmla="*/ 1634025 w 4605339"/>
                  <a:gd name="connsiteY14" fmla="*/ 835119 h 2120245"/>
                  <a:gd name="connsiteX15" fmla="*/ 73504 w 4605339"/>
                  <a:gd name="connsiteY15" fmla="*/ 1988772 h 2120245"/>
                  <a:gd name="connsiteX16" fmla="*/ 25385 w 4605339"/>
                  <a:gd name="connsiteY16" fmla="*/ 2120245 h 2120245"/>
                  <a:gd name="connsiteX17" fmla="*/ 9442 w 4605339"/>
                  <a:gd name="connsiteY17" fmla="*/ 2015785 h 2120245"/>
                  <a:gd name="connsiteX18" fmla="*/ 0 w 4605339"/>
                  <a:gd name="connsiteY18" fmla="*/ 1828801 h 2120245"/>
                  <a:gd name="connsiteX19" fmla="*/ 1284971 w 4605339"/>
                  <a:gd name="connsiteY19" fmla="*/ 82220 h 2120245"/>
                  <a:gd name="connsiteX20" fmla="*/ 1445492 w 4605339"/>
                  <a:gd name="connsiteY20" fmla="*/ 40946 h 2120245"/>
                  <a:gd name="connsiteX21" fmla="*/ 1445492 w 4605339"/>
                  <a:gd name="connsiteY21" fmla="*/ 40947 h 2120245"/>
                  <a:gd name="connsiteX22" fmla="*/ 1445515 w 4605339"/>
                  <a:gd name="connsiteY22" fmla="*/ 40953 h 2120245"/>
                  <a:gd name="connsiteX23" fmla="*/ 1771651 w 4605339"/>
                  <a:gd name="connsiteY23" fmla="*/ 0 h 2120245"/>
                  <a:gd name="connsiteX24" fmla="*/ 1828801 w 4605339"/>
                  <a:gd name="connsiteY24" fmla="*/ 0 h 2120245"/>
                  <a:gd name="connsiteX25" fmla="*/ 3657601 w 4605339"/>
                  <a:gd name="connsiteY25" fmla="*/ 0 h 2120245"/>
                  <a:gd name="connsiteX26" fmla="*/ 4605339 w 4605339"/>
                  <a:gd name="connsiteY26" fmla="*/ 0 h 2120245"/>
                  <a:gd name="connsiteX27" fmla="*/ 4605339 w 4605339"/>
                  <a:gd name="connsiteY27" fmla="*/ 45719 h 2120245"/>
                  <a:gd name="connsiteX28" fmla="*/ 4605338 w 4605339"/>
                  <a:gd name="connsiteY28" fmla="*/ 45719 h 2120245"/>
                  <a:gd name="connsiteX29" fmla="*/ 4605338 w 4605339"/>
                  <a:gd name="connsiteY29" fmla="*/ 832043 h 2120245"/>
                  <a:gd name="connsiteX30" fmla="*/ 3657601 w 4605339"/>
                  <a:gd name="connsiteY30" fmla="*/ 832043 h 2120245"/>
                  <a:gd name="connsiteX31" fmla="*/ 3360909 w 4605339"/>
                  <a:gd name="connsiteY31" fmla="*/ 832043 h 2120245"/>
                  <a:gd name="connsiteX32" fmla="*/ 3360909 w 4605339"/>
                  <a:gd name="connsiteY32" fmla="*/ 832042 h 2120245"/>
                  <a:gd name="connsiteX33" fmla="*/ 2520935 w 4605339"/>
                  <a:gd name="connsiteY33" fmla="*/ 832042 h 2120245"/>
                  <a:gd name="connsiteX34" fmla="*/ 2505936 w 4605339"/>
                  <a:gd name="connsiteY34" fmla="*/ 807353 h 2120245"/>
                  <a:gd name="connsiteX35" fmla="*/ 1492769 w 4605339"/>
                  <a:gd name="connsiteY35" fmla="*/ 53101 h 2120245"/>
                  <a:gd name="connsiteX36" fmla="*/ 1445497 w 4605339"/>
                  <a:gd name="connsiteY36" fmla="*/ 40946 h 2120245"/>
                  <a:gd name="connsiteX37" fmla="*/ 1445493 w 4605339"/>
                  <a:gd name="connsiteY37" fmla="*/ 40946 h 2120245"/>
                  <a:gd name="connsiteX38" fmla="*/ 1445495 w 4605339"/>
                  <a:gd name="connsiteY38" fmla="*/ 40945 h 2120245"/>
                  <a:gd name="connsiteX39" fmla="*/ 1445497 w 4605339"/>
                  <a:gd name="connsiteY39" fmla="*/ 40945 h 2120245"/>
                  <a:gd name="connsiteX40" fmla="*/ 1460234 w 4605339"/>
                  <a:gd name="connsiteY40" fmla="*/ 37156 h 2120245"/>
                  <a:gd name="connsiteX41" fmla="*/ 1641817 w 4605339"/>
                  <a:gd name="connsiteY41" fmla="*/ 9443 h 2120245"/>
                  <a:gd name="connsiteX42" fmla="*/ 1771651 w 4605339"/>
                  <a:gd name="connsiteY42" fmla="*/ 2887 h 2120245"/>
                  <a:gd name="connsiteX43" fmla="*/ 1771651 w 4605339"/>
                  <a:gd name="connsiteY43" fmla="*/ 2886 h 2120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605339" h="2120245">
                    <a:moveTo>
                      <a:pt x="1445492" y="40946"/>
                    </a:moveTo>
                    <a:lnTo>
                      <a:pt x="1445493" y="40946"/>
                    </a:lnTo>
                    <a:lnTo>
                      <a:pt x="1492769" y="53102"/>
                    </a:lnTo>
                    <a:cubicBezTo>
                      <a:pt x="1910327" y="182977"/>
                      <a:pt x="2266297" y="452640"/>
                      <a:pt x="2505936" y="807354"/>
                    </a:cubicBezTo>
                    <a:lnTo>
                      <a:pt x="2520935" y="832043"/>
                    </a:lnTo>
                    <a:lnTo>
                      <a:pt x="2520934" y="832043"/>
                    </a:lnTo>
                    <a:lnTo>
                      <a:pt x="2520934" y="832044"/>
                    </a:lnTo>
                    <a:lnTo>
                      <a:pt x="1962686" y="832044"/>
                    </a:lnTo>
                    <a:lnTo>
                      <a:pt x="1962692" y="832045"/>
                    </a:lnTo>
                    <a:lnTo>
                      <a:pt x="1962672" y="832044"/>
                    </a:lnTo>
                    <a:lnTo>
                      <a:pt x="1694930" y="832044"/>
                    </a:lnTo>
                    <a:lnTo>
                      <a:pt x="1694910" y="832045"/>
                    </a:lnTo>
                    <a:lnTo>
                      <a:pt x="1694916" y="832044"/>
                    </a:lnTo>
                    <a:lnTo>
                      <a:pt x="1694909" y="832045"/>
                    </a:lnTo>
                    <a:lnTo>
                      <a:pt x="1634025" y="835119"/>
                    </a:lnTo>
                    <a:cubicBezTo>
                      <a:pt x="929580" y="906660"/>
                      <a:pt x="338600" y="1362017"/>
                      <a:pt x="73504" y="1988772"/>
                    </a:cubicBezTo>
                    <a:lnTo>
                      <a:pt x="25385" y="2120245"/>
                    </a:lnTo>
                    <a:lnTo>
                      <a:pt x="9442" y="2015785"/>
                    </a:lnTo>
                    <a:cubicBezTo>
                      <a:pt x="3199" y="1954306"/>
                      <a:pt x="0" y="1891927"/>
                      <a:pt x="0" y="1828801"/>
                    </a:cubicBezTo>
                    <a:cubicBezTo>
                      <a:pt x="0" y="1008162"/>
                      <a:pt x="540524" y="313767"/>
                      <a:pt x="1284971" y="82220"/>
                    </a:cubicBezTo>
                    <a:lnTo>
                      <a:pt x="1445492" y="40946"/>
                    </a:lnTo>
                    <a:lnTo>
                      <a:pt x="1445492" y="40947"/>
                    </a:lnTo>
                    <a:lnTo>
                      <a:pt x="1445515" y="40953"/>
                    </a:lnTo>
                    <a:close/>
                    <a:moveTo>
                      <a:pt x="1771651" y="0"/>
                    </a:moveTo>
                    <a:lnTo>
                      <a:pt x="1828801" y="0"/>
                    </a:lnTo>
                    <a:lnTo>
                      <a:pt x="3657601" y="0"/>
                    </a:lnTo>
                    <a:lnTo>
                      <a:pt x="4605339" y="0"/>
                    </a:lnTo>
                    <a:lnTo>
                      <a:pt x="4605339" y="45719"/>
                    </a:lnTo>
                    <a:lnTo>
                      <a:pt x="4605338" y="45719"/>
                    </a:lnTo>
                    <a:lnTo>
                      <a:pt x="4605338" y="832043"/>
                    </a:lnTo>
                    <a:lnTo>
                      <a:pt x="3657601" y="832043"/>
                    </a:lnTo>
                    <a:lnTo>
                      <a:pt x="3360909" y="832043"/>
                    </a:lnTo>
                    <a:lnTo>
                      <a:pt x="3360909" y="832042"/>
                    </a:lnTo>
                    <a:lnTo>
                      <a:pt x="2520935" y="832042"/>
                    </a:lnTo>
                    <a:lnTo>
                      <a:pt x="2505936" y="807353"/>
                    </a:lnTo>
                    <a:cubicBezTo>
                      <a:pt x="2266297" y="452639"/>
                      <a:pt x="1910327" y="182976"/>
                      <a:pt x="1492769" y="53101"/>
                    </a:cubicBezTo>
                    <a:lnTo>
                      <a:pt x="1445497" y="40946"/>
                    </a:lnTo>
                    <a:lnTo>
                      <a:pt x="1445493" y="40946"/>
                    </a:lnTo>
                    <a:lnTo>
                      <a:pt x="1445495" y="40945"/>
                    </a:lnTo>
                    <a:lnTo>
                      <a:pt x="1445497" y="40945"/>
                    </a:lnTo>
                    <a:lnTo>
                      <a:pt x="1460234" y="37156"/>
                    </a:lnTo>
                    <a:cubicBezTo>
                      <a:pt x="1519760" y="24976"/>
                      <a:pt x="1580338" y="15687"/>
                      <a:pt x="1641817" y="9443"/>
                    </a:cubicBezTo>
                    <a:lnTo>
                      <a:pt x="1771651" y="2887"/>
                    </a:lnTo>
                    <a:lnTo>
                      <a:pt x="1771651" y="2886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2569160" y="1408962"/>
              <a:ext cx="4005681" cy="2131886"/>
              <a:chOff x="2569160" y="1408962"/>
              <a:chExt cx="4005681" cy="2131886"/>
            </a:xfrm>
          </p:grpSpPr>
          <p:grpSp>
            <p:nvGrpSpPr>
              <p:cNvPr id="9" name="Group 25"/>
              <p:cNvGrpSpPr/>
              <p:nvPr/>
            </p:nvGrpSpPr>
            <p:grpSpPr>
              <a:xfrm>
                <a:off x="6019176" y="1408962"/>
                <a:ext cx="555665" cy="557049"/>
                <a:chOff x="5746699" y="2884815"/>
                <a:chExt cx="712151" cy="713925"/>
              </a:xfrm>
              <a:effectLst/>
            </p:grpSpPr>
            <p:sp>
              <p:nvSpPr>
                <p:cNvPr id="19" name="Freeform: Shape 26"/>
                <p:cNvSpPr>
                  <a:spLocks/>
                </p:cNvSpPr>
                <p:nvPr/>
              </p:nvSpPr>
              <p:spPr bwMode="auto">
                <a:xfrm>
                  <a:off x="5746699" y="2884815"/>
                  <a:ext cx="712151" cy="713925"/>
                </a:xfrm>
                <a:custGeom>
                  <a:avLst/>
                  <a:gdLst>
                    <a:gd name="T0" fmla="*/ 2594 w 5188"/>
                    <a:gd name="T1" fmla="*/ 0 h 5188"/>
                    <a:gd name="T2" fmla="*/ 2594 w 5188"/>
                    <a:gd name="T3" fmla="*/ 0 h 5188"/>
                    <a:gd name="T4" fmla="*/ 0 w 5188"/>
                    <a:gd name="T5" fmla="*/ 2593 h 5188"/>
                    <a:gd name="T6" fmla="*/ 2594 w 5188"/>
                    <a:gd name="T7" fmla="*/ 5188 h 5188"/>
                    <a:gd name="T8" fmla="*/ 5188 w 5188"/>
                    <a:gd name="T9" fmla="*/ 2593 h 5188"/>
                    <a:gd name="T10" fmla="*/ 2594 w 5188"/>
                    <a:gd name="T11" fmla="*/ 0 h 5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88" h="5188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161" y="0"/>
                        <a:pt x="0" y="1160"/>
                        <a:pt x="0" y="2593"/>
                      </a:cubicBezTo>
                      <a:cubicBezTo>
                        <a:pt x="0" y="4026"/>
                        <a:pt x="1161" y="5188"/>
                        <a:pt x="2594" y="5188"/>
                      </a:cubicBezTo>
                      <a:cubicBezTo>
                        <a:pt x="4027" y="5188"/>
                        <a:pt x="5188" y="4026"/>
                        <a:pt x="5188" y="2593"/>
                      </a:cubicBezTo>
                      <a:cubicBezTo>
                        <a:pt x="5188" y="1160"/>
                        <a:pt x="4027" y="0"/>
                        <a:pt x="25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: Shape 27"/>
                <p:cNvSpPr>
                  <a:spLocks/>
                </p:cNvSpPr>
                <p:nvPr/>
              </p:nvSpPr>
              <p:spPr bwMode="auto">
                <a:xfrm>
                  <a:off x="5997161" y="3069587"/>
                  <a:ext cx="191871" cy="345367"/>
                </a:xfrm>
                <a:custGeom>
                  <a:avLst/>
                  <a:gdLst>
                    <a:gd name="T0" fmla="*/ 159 w 159"/>
                    <a:gd name="T1" fmla="*/ 50 h 286"/>
                    <a:gd name="T2" fmla="*/ 114 w 159"/>
                    <a:gd name="T3" fmla="*/ 50 h 286"/>
                    <a:gd name="T4" fmla="*/ 114 w 159"/>
                    <a:gd name="T5" fmla="*/ 50 h 286"/>
                    <a:gd name="T6" fmla="*/ 111 w 159"/>
                    <a:gd name="T7" fmla="*/ 51 h 286"/>
                    <a:gd name="T8" fmla="*/ 107 w 159"/>
                    <a:gd name="T9" fmla="*/ 54 h 286"/>
                    <a:gd name="T10" fmla="*/ 103 w 159"/>
                    <a:gd name="T11" fmla="*/ 60 h 286"/>
                    <a:gd name="T12" fmla="*/ 102 w 159"/>
                    <a:gd name="T13" fmla="*/ 66 h 286"/>
                    <a:gd name="T14" fmla="*/ 102 w 159"/>
                    <a:gd name="T15" fmla="*/ 99 h 286"/>
                    <a:gd name="T16" fmla="*/ 159 w 159"/>
                    <a:gd name="T17" fmla="*/ 99 h 286"/>
                    <a:gd name="T18" fmla="*/ 159 w 159"/>
                    <a:gd name="T19" fmla="*/ 146 h 286"/>
                    <a:gd name="T20" fmla="*/ 102 w 159"/>
                    <a:gd name="T21" fmla="*/ 146 h 286"/>
                    <a:gd name="T22" fmla="*/ 102 w 159"/>
                    <a:gd name="T23" fmla="*/ 286 h 286"/>
                    <a:gd name="T24" fmla="*/ 50 w 159"/>
                    <a:gd name="T25" fmla="*/ 286 h 286"/>
                    <a:gd name="T26" fmla="*/ 50 w 159"/>
                    <a:gd name="T27" fmla="*/ 146 h 286"/>
                    <a:gd name="T28" fmla="*/ 0 w 159"/>
                    <a:gd name="T29" fmla="*/ 146 h 286"/>
                    <a:gd name="T30" fmla="*/ 0 w 159"/>
                    <a:gd name="T31" fmla="*/ 99 h 286"/>
                    <a:gd name="T32" fmla="*/ 50 w 159"/>
                    <a:gd name="T33" fmla="*/ 99 h 286"/>
                    <a:gd name="T34" fmla="*/ 50 w 159"/>
                    <a:gd name="T35" fmla="*/ 71 h 286"/>
                    <a:gd name="T36" fmla="*/ 50 w 159"/>
                    <a:gd name="T37" fmla="*/ 71 h 286"/>
                    <a:gd name="T38" fmla="*/ 50 w 159"/>
                    <a:gd name="T39" fmla="*/ 64 h 286"/>
                    <a:gd name="T40" fmla="*/ 51 w 159"/>
                    <a:gd name="T41" fmla="*/ 57 h 286"/>
                    <a:gd name="T42" fmla="*/ 52 w 159"/>
                    <a:gd name="T43" fmla="*/ 50 h 286"/>
                    <a:gd name="T44" fmla="*/ 54 w 159"/>
                    <a:gd name="T45" fmla="*/ 43 h 286"/>
                    <a:gd name="T46" fmla="*/ 57 w 159"/>
                    <a:gd name="T47" fmla="*/ 37 h 286"/>
                    <a:gd name="T48" fmla="*/ 60 w 159"/>
                    <a:gd name="T49" fmla="*/ 31 h 286"/>
                    <a:gd name="T50" fmla="*/ 63 w 159"/>
                    <a:gd name="T51" fmla="*/ 26 h 286"/>
                    <a:gd name="T52" fmla="*/ 67 w 159"/>
                    <a:gd name="T53" fmla="*/ 21 h 286"/>
                    <a:gd name="T54" fmla="*/ 72 w 159"/>
                    <a:gd name="T55" fmla="*/ 16 h 286"/>
                    <a:gd name="T56" fmla="*/ 78 w 159"/>
                    <a:gd name="T57" fmla="*/ 12 h 286"/>
                    <a:gd name="T58" fmla="*/ 83 w 159"/>
                    <a:gd name="T59" fmla="*/ 8 h 286"/>
                    <a:gd name="T60" fmla="*/ 88 w 159"/>
                    <a:gd name="T61" fmla="*/ 5 h 286"/>
                    <a:gd name="T62" fmla="*/ 94 w 159"/>
                    <a:gd name="T63" fmla="*/ 3 h 286"/>
                    <a:gd name="T64" fmla="*/ 100 w 159"/>
                    <a:gd name="T65" fmla="*/ 1 h 286"/>
                    <a:gd name="T66" fmla="*/ 108 w 159"/>
                    <a:gd name="T67" fmla="*/ 0 h 286"/>
                    <a:gd name="T68" fmla="*/ 114 w 159"/>
                    <a:gd name="T69" fmla="*/ 0 h 286"/>
                    <a:gd name="T70" fmla="*/ 159 w 159"/>
                    <a:gd name="T71" fmla="*/ 0 h 286"/>
                    <a:gd name="T72" fmla="*/ 159 w 159"/>
                    <a:gd name="T73" fmla="*/ 5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9" h="286">
                      <a:moveTo>
                        <a:pt x="159" y="50"/>
                      </a:moveTo>
                      <a:lnTo>
                        <a:pt x="114" y="50"/>
                      </a:lnTo>
                      <a:lnTo>
                        <a:pt x="114" y="50"/>
                      </a:lnTo>
                      <a:lnTo>
                        <a:pt x="111" y="51"/>
                      </a:lnTo>
                      <a:lnTo>
                        <a:pt x="107" y="54"/>
                      </a:lnTo>
                      <a:lnTo>
                        <a:pt x="103" y="60"/>
                      </a:lnTo>
                      <a:lnTo>
                        <a:pt x="102" y="66"/>
                      </a:lnTo>
                      <a:lnTo>
                        <a:pt x="102" y="99"/>
                      </a:lnTo>
                      <a:lnTo>
                        <a:pt x="159" y="99"/>
                      </a:lnTo>
                      <a:lnTo>
                        <a:pt x="159" y="146"/>
                      </a:lnTo>
                      <a:lnTo>
                        <a:pt x="102" y="146"/>
                      </a:lnTo>
                      <a:lnTo>
                        <a:pt x="102" y="286"/>
                      </a:lnTo>
                      <a:lnTo>
                        <a:pt x="50" y="286"/>
                      </a:lnTo>
                      <a:lnTo>
                        <a:pt x="50" y="146"/>
                      </a:lnTo>
                      <a:lnTo>
                        <a:pt x="0" y="146"/>
                      </a:lnTo>
                      <a:lnTo>
                        <a:pt x="0" y="99"/>
                      </a:lnTo>
                      <a:lnTo>
                        <a:pt x="50" y="99"/>
                      </a:lnTo>
                      <a:lnTo>
                        <a:pt x="50" y="71"/>
                      </a:lnTo>
                      <a:lnTo>
                        <a:pt x="50" y="71"/>
                      </a:lnTo>
                      <a:lnTo>
                        <a:pt x="50" y="64"/>
                      </a:lnTo>
                      <a:lnTo>
                        <a:pt x="51" y="57"/>
                      </a:lnTo>
                      <a:lnTo>
                        <a:pt x="52" y="50"/>
                      </a:lnTo>
                      <a:lnTo>
                        <a:pt x="54" y="43"/>
                      </a:lnTo>
                      <a:lnTo>
                        <a:pt x="57" y="37"/>
                      </a:lnTo>
                      <a:lnTo>
                        <a:pt x="60" y="31"/>
                      </a:lnTo>
                      <a:lnTo>
                        <a:pt x="63" y="26"/>
                      </a:lnTo>
                      <a:lnTo>
                        <a:pt x="67" y="21"/>
                      </a:lnTo>
                      <a:lnTo>
                        <a:pt x="72" y="16"/>
                      </a:lnTo>
                      <a:lnTo>
                        <a:pt x="78" y="12"/>
                      </a:lnTo>
                      <a:lnTo>
                        <a:pt x="83" y="8"/>
                      </a:lnTo>
                      <a:lnTo>
                        <a:pt x="88" y="5"/>
                      </a:lnTo>
                      <a:lnTo>
                        <a:pt x="94" y="3"/>
                      </a:lnTo>
                      <a:lnTo>
                        <a:pt x="100" y="1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59" y="0"/>
                      </a:lnTo>
                      <a:lnTo>
                        <a:pt x="159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Group 28"/>
              <p:cNvGrpSpPr/>
              <p:nvPr/>
            </p:nvGrpSpPr>
            <p:grpSpPr>
              <a:xfrm>
                <a:off x="2569160" y="1408962"/>
                <a:ext cx="555665" cy="558436"/>
                <a:chOff x="5746699" y="2048352"/>
                <a:chExt cx="712151" cy="715702"/>
              </a:xfrm>
              <a:effectLst/>
            </p:grpSpPr>
            <p:sp>
              <p:nvSpPr>
                <p:cNvPr id="17" name="Freeform: Shape 29"/>
                <p:cNvSpPr>
                  <a:spLocks/>
                </p:cNvSpPr>
                <p:nvPr/>
              </p:nvSpPr>
              <p:spPr bwMode="auto">
                <a:xfrm>
                  <a:off x="5746699" y="2048352"/>
                  <a:ext cx="712151" cy="715702"/>
                </a:xfrm>
                <a:custGeom>
                  <a:avLst/>
                  <a:gdLst>
                    <a:gd name="T0" fmla="*/ 1285 w 2570"/>
                    <a:gd name="T1" fmla="*/ 0 h 2569"/>
                    <a:gd name="T2" fmla="*/ 1285 w 2570"/>
                    <a:gd name="T3" fmla="*/ 0 h 2569"/>
                    <a:gd name="T4" fmla="*/ 0 w 2570"/>
                    <a:gd name="T5" fmla="*/ 1284 h 2569"/>
                    <a:gd name="T6" fmla="*/ 1285 w 2570"/>
                    <a:gd name="T7" fmla="*/ 2569 h 2569"/>
                    <a:gd name="T8" fmla="*/ 2570 w 2570"/>
                    <a:gd name="T9" fmla="*/ 1284 h 2569"/>
                    <a:gd name="T10" fmla="*/ 1285 w 2570"/>
                    <a:gd name="T11" fmla="*/ 0 h 2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70" h="2569">
                      <a:moveTo>
                        <a:pt x="1285" y="0"/>
                      </a:moveTo>
                      <a:lnTo>
                        <a:pt x="1285" y="0"/>
                      </a:lnTo>
                      <a:cubicBezTo>
                        <a:pt x="575" y="0"/>
                        <a:pt x="0" y="574"/>
                        <a:pt x="0" y="1284"/>
                      </a:cubicBezTo>
                      <a:cubicBezTo>
                        <a:pt x="0" y="1994"/>
                        <a:pt x="575" y="2569"/>
                        <a:pt x="1285" y="2569"/>
                      </a:cubicBezTo>
                      <a:cubicBezTo>
                        <a:pt x="1995" y="2569"/>
                        <a:pt x="2570" y="1994"/>
                        <a:pt x="2570" y="1284"/>
                      </a:cubicBezTo>
                      <a:cubicBezTo>
                        <a:pt x="2570" y="574"/>
                        <a:pt x="1995" y="0"/>
                        <a:pt x="12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: Shape 30"/>
                <p:cNvSpPr>
                  <a:spLocks/>
                </p:cNvSpPr>
                <p:nvPr/>
              </p:nvSpPr>
              <p:spPr bwMode="auto">
                <a:xfrm>
                  <a:off x="5941326" y="2262120"/>
                  <a:ext cx="350166" cy="287806"/>
                </a:xfrm>
                <a:custGeom>
                  <a:avLst/>
                  <a:gdLst>
                    <a:gd name="T0" fmla="*/ 285 w 293"/>
                    <a:gd name="T1" fmla="*/ 32 h 238"/>
                    <a:gd name="T2" fmla="*/ 259 w 293"/>
                    <a:gd name="T3" fmla="*/ 38 h 238"/>
                    <a:gd name="T4" fmla="*/ 275 w 293"/>
                    <a:gd name="T5" fmla="*/ 24 h 238"/>
                    <a:gd name="T6" fmla="*/ 285 w 293"/>
                    <a:gd name="T7" fmla="*/ 4 h 238"/>
                    <a:gd name="T8" fmla="*/ 257 w 293"/>
                    <a:gd name="T9" fmla="*/ 16 h 238"/>
                    <a:gd name="T10" fmla="*/ 237 w 293"/>
                    <a:gd name="T11" fmla="*/ 11 h 238"/>
                    <a:gd name="T12" fmla="*/ 216 w 293"/>
                    <a:gd name="T13" fmla="*/ 1 h 238"/>
                    <a:gd name="T14" fmla="*/ 203 w 293"/>
                    <a:gd name="T15" fmla="*/ 0 h 238"/>
                    <a:gd name="T16" fmla="*/ 179 w 293"/>
                    <a:gd name="T17" fmla="*/ 5 h 238"/>
                    <a:gd name="T18" fmla="*/ 154 w 293"/>
                    <a:gd name="T19" fmla="*/ 27 h 238"/>
                    <a:gd name="T20" fmla="*/ 143 w 293"/>
                    <a:gd name="T21" fmla="*/ 54 h 238"/>
                    <a:gd name="T22" fmla="*/ 143 w 293"/>
                    <a:gd name="T23" fmla="*/ 67 h 238"/>
                    <a:gd name="T24" fmla="*/ 126 w 293"/>
                    <a:gd name="T25" fmla="*/ 72 h 238"/>
                    <a:gd name="T26" fmla="*/ 75 w 293"/>
                    <a:gd name="T27" fmla="*/ 55 h 238"/>
                    <a:gd name="T28" fmla="*/ 33 w 293"/>
                    <a:gd name="T29" fmla="*/ 24 h 238"/>
                    <a:gd name="T30" fmla="*/ 17 w 293"/>
                    <a:gd name="T31" fmla="*/ 17 h 238"/>
                    <a:gd name="T32" fmla="*/ 12 w 293"/>
                    <a:gd name="T33" fmla="*/ 41 h 238"/>
                    <a:gd name="T34" fmla="*/ 14 w 293"/>
                    <a:gd name="T35" fmla="*/ 57 h 238"/>
                    <a:gd name="T36" fmla="*/ 23 w 293"/>
                    <a:gd name="T37" fmla="*/ 76 h 238"/>
                    <a:gd name="T38" fmla="*/ 39 w 293"/>
                    <a:gd name="T39" fmla="*/ 91 h 238"/>
                    <a:gd name="T40" fmla="*/ 25 w 293"/>
                    <a:gd name="T41" fmla="*/ 89 h 238"/>
                    <a:gd name="T42" fmla="*/ 12 w 293"/>
                    <a:gd name="T43" fmla="*/ 84 h 238"/>
                    <a:gd name="T44" fmla="*/ 13 w 293"/>
                    <a:gd name="T45" fmla="*/ 95 h 238"/>
                    <a:gd name="T46" fmla="*/ 25 w 293"/>
                    <a:gd name="T47" fmla="*/ 123 h 238"/>
                    <a:gd name="T48" fmla="*/ 50 w 293"/>
                    <a:gd name="T49" fmla="*/ 140 h 238"/>
                    <a:gd name="T50" fmla="*/ 52 w 293"/>
                    <a:gd name="T51" fmla="*/ 145 h 238"/>
                    <a:gd name="T52" fmla="*/ 33 w 293"/>
                    <a:gd name="T53" fmla="*/ 145 h 238"/>
                    <a:gd name="T54" fmla="*/ 41 w 293"/>
                    <a:gd name="T55" fmla="*/ 161 h 238"/>
                    <a:gd name="T56" fmla="*/ 62 w 293"/>
                    <a:gd name="T57" fmla="*/ 179 h 238"/>
                    <a:gd name="T58" fmla="*/ 89 w 293"/>
                    <a:gd name="T59" fmla="*/ 186 h 238"/>
                    <a:gd name="T60" fmla="*/ 73 w 293"/>
                    <a:gd name="T61" fmla="*/ 197 h 238"/>
                    <a:gd name="T62" fmla="*/ 45 w 293"/>
                    <a:gd name="T63" fmla="*/ 208 h 238"/>
                    <a:gd name="T64" fmla="*/ 14 w 293"/>
                    <a:gd name="T65" fmla="*/ 212 h 238"/>
                    <a:gd name="T66" fmla="*/ 0 w 293"/>
                    <a:gd name="T67" fmla="*/ 211 h 238"/>
                    <a:gd name="T68" fmla="*/ 32 w 293"/>
                    <a:gd name="T69" fmla="*/ 227 h 238"/>
                    <a:gd name="T70" fmla="*/ 68 w 293"/>
                    <a:gd name="T71" fmla="*/ 237 h 238"/>
                    <a:gd name="T72" fmla="*/ 93 w 293"/>
                    <a:gd name="T73" fmla="*/ 238 h 238"/>
                    <a:gd name="T74" fmla="*/ 149 w 293"/>
                    <a:gd name="T75" fmla="*/ 229 h 238"/>
                    <a:gd name="T76" fmla="*/ 195 w 293"/>
                    <a:gd name="T77" fmla="*/ 205 h 238"/>
                    <a:gd name="T78" fmla="*/ 229 w 293"/>
                    <a:gd name="T79" fmla="*/ 169 h 238"/>
                    <a:gd name="T80" fmla="*/ 252 w 293"/>
                    <a:gd name="T81" fmla="*/ 127 h 238"/>
                    <a:gd name="T82" fmla="*/ 262 w 293"/>
                    <a:gd name="T83" fmla="*/ 82 h 238"/>
                    <a:gd name="T84" fmla="*/ 263 w 293"/>
                    <a:gd name="T85" fmla="*/ 59 h 238"/>
                    <a:gd name="T86" fmla="*/ 280 w 293"/>
                    <a:gd name="T87" fmla="*/ 45 h 238"/>
                    <a:gd name="T88" fmla="*/ 293 w 293"/>
                    <a:gd name="T89" fmla="*/ 2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93" h="238">
                      <a:moveTo>
                        <a:pt x="293" y="28"/>
                      </a:moveTo>
                      <a:lnTo>
                        <a:pt x="293" y="28"/>
                      </a:lnTo>
                      <a:lnTo>
                        <a:pt x="285" y="32"/>
                      </a:lnTo>
                      <a:lnTo>
                        <a:pt x="277" y="34"/>
                      </a:lnTo>
                      <a:lnTo>
                        <a:pt x="267" y="36"/>
                      </a:lnTo>
                      <a:lnTo>
                        <a:pt x="259" y="38"/>
                      </a:lnTo>
                      <a:lnTo>
                        <a:pt x="259" y="38"/>
                      </a:lnTo>
                      <a:lnTo>
                        <a:pt x="267" y="31"/>
                      </a:lnTo>
                      <a:lnTo>
                        <a:pt x="275" y="24"/>
                      </a:lnTo>
                      <a:lnTo>
                        <a:pt x="281" y="14"/>
                      </a:lnTo>
                      <a:lnTo>
                        <a:pt x="285" y="4"/>
                      </a:lnTo>
                      <a:lnTo>
                        <a:pt x="285" y="4"/>
                      </a:lnTo>
                      <a:lnTo>
                        <a:pt x="277" y="9"/>
                      </a:lnTo>
                      <a:lnTo>
                        <a:pt x="266" y="13"/>
                      </a:lnTo>
                      <a:lnTo>
                        <a:pt x="257" y="16"/>
                      </a:lnTo>
                      <a:lnTo>
                        <a:pt x="247" y="18"/>
                      </a:lnTo>
                      <a:lnTo>
                        <a:pt x="247" y="18"/>
                      </a:lnTo>
                      <a:lnTo>
                        <a:pt x="237" y="11"/>
                      </a:lnTo>
                      <a:lnTo>
                        <a:pt x="227" y="5"/>
                      </a:lnTo>
                      <a:lnTo>
                        <a:pt x="222" y="3"/>
                      </a:lnTo>
                      <a:lnTo>
                        <a:pt x="216" y="1"/>
                      </a:lnTo>
                      <a:lnTo>
                        <a:pt x="209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197" y="0"/>
                      </a:lnTo>
                      <a:lnTo>
                        <a:pt x="191" y="1"/>
                      </a:lnTo>
                      <a:lnTo>
                        <a:pt x="179" y="5"/>
                      </a:lnTo>
                      <a:lnTo>
                        <a:pt x="169" y="10"/>
                      </a:lnTo>
                      <a:lnTo>
                        <a:pt x="161" y="17"/>
                      </a:lnTo>
                      <a:lnTo>
                        <a:pt x="154" y="27"/>
                      </a:lnTo>
                      <a:lnTo>
                        <a:pt x="147" y="37"/>
                      </a:lnTo>
                      <a:lnTo>
                        <a:pt x="144" y="48"/>
                      </a:lnTo>
                      <a:lnTo>
                        <a:pt x="143" y="54"/>
                      </a:lnTo>
                      <a:lnTo>
                        <a:pt x="143" y="60"/>
                      </a:lnTo>
                      <a:lnTo>
                        <a:pt x="143" y="60"/>
                      </a:lnTo>
                      <a:lnTo>
                        <a:pt x="143" y="67"/>
                      </a:lnTo>
                      <a:lnTo>
                        <a:pt x="144" y="74"/>
                      </a:lnTo>
                      <a:lnTo>
                        <a:pt x="144" y="74"/>
                      </a:lnTo>
                      <a:lnTo>
                        <a:pt x="126" y="72"/>
                      </a:lnTo>
                      <a:lnTo>
                        <a:pt x="108" y="68"/>
                      </a:lnTo>
                      <a:lnTo>
                        <a:pt x="92" y="63"/>
                      </a:lnTo>
                      <a:lnTo>
                        <a:pt x="75" y="55"/>
                      </a:lnTo>
                      <a:lnTo>
                        <a:pt x="59" y="46"/>
                      </a:lnTo>
                      <a:lnTo>
                        <a:pt x="45" y="36"/>
                      </a:lnTo>
                      <a:lnTo>
                        <a:pt x="33" y="24"/>
                      </a:lnTo>
                      <a:lnTo>
                        <a:pt x="20" y="11"/>
                      </a:lnTo>
                      <a:lnTo>
                        <a:pt x="20" y="11"/>
                      </a:lnTo>
                      <a:lnTo>
                        <a:pt x="17" y="17"/>
                      </a:lnTo>
                      <a:lnTo>
                        <a:pt x="15" y="26"/>
                      </a:lnTo>
                      <a:lnTo>
                        <a:pt x="13" y="33"/>
                      </a:lnTo>
                      <a:lnTo>
                        <a:pt x="12" y="41"/>
                      </a:lnTo>
                      <a:lnTo>
                        <a:pt x="12" y="41"/>
                      </a:lnTo>
                      <a:lnTo>
                        <a:pt x="13" y="48"/>
                      </a:lnTo>
                      <a:lnTo>
                        <a:pt x="14" y="57"/>
                      </a:lnTo>
                      <a:lnTo>
                        <a:pt x="17" y="63"/>
                      </a:lnTo>
                      <a:lnTo>
                        <a:pt x="20" y="70"/>
                      </a:lnTo>
                      <a:lnTo>
                        <a:pt x="23" y="76"/>
                      </a:lnTo>
                      <a:lnTo>
                        <a:pt x="28" y="81"/>
                      </a:lnTo>
                      <a:lnTo>
                        <a:pt x="34" y="87"/>
                      </a:lnTo>
                      <a:lnTo>
                        <a:pt x="39" y="91"/>
                      </a:lnTo>
                      <a:lnTo>
                        <a:pt x="39" y="91"/>
                      </a:lnTo>
                      <a:lnTo>
                        <a:pt x="32" y="91"/>
                      </a:lnTo>
                      <a:lnTo>
                        <a:pt x="25" y="89"/>
                      </a:lnTo>
                      <a:lnTo>
                        <a:pt x="18" y="87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2" y="85"/>
                      </a:lnTo>
                      <a:lnTo>
                        <a:pt x="12" y="85"/>
                      </a:lnTo>
                      <a:lnTo>
                        <a:pt x="13" y="95"/>
                      </a:lnTo>
                      <a:lnTo>
                        <a:pt x="16" y="105"/>
                      </a:lnTo>
                      <a:lnTo>
                        <a:pt x="20" y="115"/>
                      </a:lnTo>
                      <a:lnTo>
                        <a:pt x="25" y="123"/>
                      </a:lnTo>
                      <a:lnTo>
                        <a:pt x="33" y="130"/>
                      </a:lnTo>
                      <a:lnTo>
                        <a:pt x="41" y="136"/>
                      </a:lnTo>
                      <a:lnTo>
                        <a:pt x="50" y="140"/>
                      </a:lnTo>
                      <a:lnTo>
                        <a:pt x="60" y="143"/>
                      </a:lnTo>
                      <a:lnTo>
                        <a:pt x="60" y="143"/>
                      </a:lnTo>
                      <a:lnTo>
                        <a:pt x="52" y="145"/>
                      </a:lnTo>
                      <a:lnTo>
                        <a:pt x="44" y="146"/>
                      </a:lnTo>
                      <a:lnTo>
                        <a:pt x="44" y="146"/>
                      </a:lnTo>
                      <a:lnTo>
                        <a:pt x="33" y="145"/>
                      </a:lnTo>
                      <a:lnTo>
                        <a:pt x="33" y="145"/>
                      </a:lnTo>
                      <a:lnTo>
                        <a:pt x="37" y="153"/>
                      </a:lnTo>
                      <a:lnTo>
                        <a:pt x="41" y="161"/>
                      </a:lnTo>
                      <a:lnTo>
                        <a:pt x="47" y="168"/>
                      </a:lnTo>
                      <a:lnTo>
                        <a:pt x="54" y="175"/>
                      </a:lnTo>
                      <a:lnTo>
                        <a:pt x="62" y="179"/>
                      </a:lnTo>
                      <a:lnTo>
                        <a:pt x="71" y="183"/>
                      </a:lnTo>
                      <a:lnTo>
                        <a:pt x="79" y="185"/>
                      </a:lnTo>
                      <a:lnTo>
                        <a:pt x="89" y="186"/>
                      </a:lnTo>
                      <a:lnTo>
                        <a:pt x="89" y="186"/>
                      </a:lnTo>
                      <a:lnTo>
                        <a:pt x="81" y="192"/>
                      </a:lnTo>
                      <a:lnTo>
                        <a:pt x="73" y="197"/>
                      </a:lnTo>
                      <a:lnTo>
                        <a:pt x="64" y="201"/>
                      </a:lnTo>
                      <a:lnTo>
                        <a:pt x="54" y="206"/>
                      </a:lnTo>
                      <a:lnTo>
                        <a:pt x="45" y="208"/>
                      </a:lnTo>
                      <a:lnTo>
                        <a:pt x="35" y="210"/>
                      </a:lnTo>
                      <a:lnTo>
                        <a:pt x="25" y="212"/>
                      </a:lnTo>
                      <a:lnTo>
                        <a:pt x="14" y="212"/>
                      </a:lnTo>
                      <a:lnTo>
                        <a:pt x="14" y="212"/>
                      </a:lnTo>
                      <a:lnTo>
                        <a:pt x="0" y="211"/>
                      </a:lnTo>
                      <a:lnTo>
                        <a:pt x="0" y="211"/>
                      </a:lnTo>
                      <a:lnTo>
                        <a:pt x="10" y="217"/>
                      </a:lnTo>
                      <a:lnTo>
                        <a:pt x="21" y="222"/>
                      </a:lnTo>
                      <a:lnTo>
                        <a:pt x="32" y="227"/>
                      </a:lnTo>
                      <a:lnTo>
                        <a:pt x="44" y="231"/>
                      </a:lnTo>
                      <a:lnTo>
                        <a:pt x="55" y="235"/>
                      </a:lnTo>
                      <a:lnTo>
                        <a:pt x="68" y="237"/>
                      </a:lnTo>
                      <a:lnTo>
                        <a:pt x="80" y="238"/>
                      </a:lnTo>
                      <a:lnTo>
                        <a:pt x="93" y="238"/>
                      </a:lnTo>
                      <a:lnTo>
                        <a:pt x="93" y="238"/>
                      </a:lnTo>
                      <a:lnTo>
                        <a:pt x="112" y="237"/>
                      </a:lnTo>
                      <a:lnTo>
                        <a:pt x="132" y="233"/>
                      </a:lnTo>
                      <a:lnTo>
                        <a:pt x="149" y="229"/>
                      </a:lnTo>
                      <a:lnTo>
                        <a:pt x="166" y="222"/>
                      </a:lnTo>
                      <a:lnTo>
                        <a:pt x="180" y="215"/>
                      </a:lnTo>
                      <a:lnTo>
                        <a:pt x="195" y="205"/>
                      </a:lnTo>
                      <a:lnTo>
                        <a:pt x="207" y="194"/>
                      </a:lnTo>
                      <a:lnTo>
                        <a:pt x="220" y="183"/>
                      </a:lnTo>
                      <a:lnTo>
                        <a:pt x="229" y="169"/>
                      </a:lnTo>
                      <a:lnTo>
                        <a:pt x="238" y="156"/>
                      </a:lnTo>
                      <a:lnTo>
                        <a:pt x="246" y="141"/>
                      </a:lnTo>
                      <a:lnTo>
                        <a:pt x="252" y="127"/>
                      </a:lnTo>
                      <a:lnTo>
                        <a:pt x="257" y="112"/>
                      </a:lnTo>
                      <a:lnTo>
                        <a:pt x="260" y="97"/>
                      </a:lnTo>
                      <a:lnTo>
                        <a:pt x="262" y="82"/>
                      </a:lnTo>
                      <a:lnTo>
                        <a:pt x="263" y="67"/>
                      </a:lnTo>
                      <a:lnTo>
                        <a:pt x="263" y="67"/>
                      </a:lnTo>
                      <a:lnTo>
                        <a:pt x="263" y="59"/>
                      </a:lnTo>
                      <a:lnTo>
                        <a:pt x="263" y="59"/>
                      </a:lnTo>
                      <a:lnTo>
                        <a:pt x="271" y="52"/>
                      </a:lnTo>
                      <a:lnTo>
                        <a:pt x="280" y="45"/>
                      </a:lnTo>
                      <a:lnTo>
                        <a:pt x="287" y="37"/>
                      </a:lnTo>
                      <a:lnTo>
                        <a:pt x="293" y="28"/>
                      </a:lnTo>
                      <a:lnTo>
                        <a:pt x="29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Group 31"/>
              <p:cNvGrpSpPr/>
              <p:nvPr/>
            </p:nvGrpSpPr>
            <p:grpSpPr>
              <a:xfrm>
                <a:off x="5256204" y="2983799"/>
                <a:ext cx="555665" cy="557049"/>
                <a:chOff x="7851592" y="3089385"/>
                <a:chExt cx="740886" cy="742732"/>
              </a:xfrm>
            </p:grpSpPr>
            <p:sp>
              <p:nvSpPr>
                <p:cNvPr id="15" name="Freeform: Shape 32"/>
                <p:cNvSpPr>
                  <a:spLocks/>
                </p:cNvSpPr>
                <p:nvPr/>
              </p:nvSpPr>
              <p:spPr bwMode="auto">
                <a:xfrm>
                  <a:off x="7851592" y="3089385"/>
                  <a:ext cx="740886" cy="742732"/>
                </a:xfrm>
                <a:custGeom>
                  <a:avLst/>
                  <a:gdLst>
                    <a:gd name="T0" fmla="*/ 1545 w 3090"/>
                    <a:gd name="T1" fmla="*/ 0 h 3090"/>
                    <a:gd name="T2" fmla="*/ 1545 w 3090"/>
                    <a:gd name="T3" fmla="*/ 0 h 3090"/>
                    <a:gd name="T4" fmla="*/ 0 w 3090"/>
                    <a:gd name="T5" fmla="*/ 1544 h 3090"/>
                    <a:gd name="T6" fmla="*/ 1545 w 3090"/>
                    <a:gd name="T7" fmla="*/ 3090 h 3090"/>
                    <a:gd name="T8" fmla="*/ 3090 w 3090"/>
                    <a:gd name="T9" fmla="*/ 1544 h 3090"/>
                    <a:gd name="T10" fmla="*/ 1545 w 3090"/>
                    <a:gd name="T11" fmla="*/ 0 h 3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90" h="3090">
                      <a:moveTo>
                        <a:pt x="1545" y="0"/>
                      </a:moveTo>
                      <a:lnTo>
                        <a:pt x="1545" y="0"/>
                      </a:lnTo>
                      <a:cubicBezTo>
                        <a:pt x="691" y="0"/>
                        <a:pt x="0" y="691"/>
                        <a:pt x="0" y="1544"/>
                      </a:cubicBezTo>
                      <a:cubicBezTo>
                        <a:pt x="0" y="2398"/>
                        <a:pt x="691" y="3090"/>
                        <a:pt x="1545" y="3090"/>
                      </a:cubicBezTo>
                      <a:cubicBezTo>
                        <a:pt x="2398" y="3090"/>
                        <a:pt x="3090" y="2398"/>
                        <a:pt x="3090" y="1544"/>
                      </a:cubicBezTo>
                      <a:cubicBezTo>
                        <a:pt x="3090" y="691"/>
                        <a:pt x="2398" y="0"/>
                        <a:pt x="15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: Shape 34"/>
                <p:cNvSpPr>
                  <a:spLocks/>
                </p:cNvSpPr>
                <p:nvPr/>
              </p:nvSpPr>
              <p:spPr bwMode="auto">
                <a:xfrm>
                  <a:off x="8019874" y="3274411"/>
                  <a:ext cx="388375" cy="374251"/>
                </a:xfrm>
                <a:custGeom>
                  <a:avLst/>
                  <a:gdLst>
                    <a:gd name="T0" fmla="*/ 0 w 208"/>
                    <a:gd name="T1" fmla="*/ 68 h 201"/>
                    <a:gd name="T2" fmla="*/ 8 w 208"/>
                    <a:gd name="T3" fmla="*/ 78 h 201"/>
                    <a:gd name="T4" fmla="*/ 31 w 208"/>
                    <a:gd name="T5" fmla="*/ 72 h 201"/>
                    <a:gd name="T6" fmla="*/ 64 w 208"/>
                    <a:gd name="T7" fmla="*/ 172 h 201"/>
                    <a:gd name="T8" fmla="*/ 106 w 208"/>
                    <a:gd name="T9" fmla="*/ 189 h 201"/>
                    <a:gd name="T10" fmla="*/ 197 w 208"/>
                    <a:gd name="T11" fmla="*/ 62 h 201"/>
                    <a:gd name="T12" fmla="*/ 114 w 208"/>
                    <a:gd name="T13" fmla="*/ 67 h 201"/>
                    <a:gd name="T14" fmla="*/ 137 w 208"/>
                    <a:gd name="T15" fmla="*/ 94 h 201"/>
                    <a:gd name="T16" fmla="*/ 109 w 208"/>
                    <a:gd name="T17" fmla="*/ 130 h 201"/>
                    <a:gd name="T18" fmla="*/ 93 w 208"/>
                    <a:gd name="T19" fmla="*/ 90 h 201"/>
                    <a:gd name="T20" fmla="*/ 60 w 208"/>
                    <a:gd name="T21" fmla="*/ 22 h 201"/>
                    <a:gd name="T22" fmla="*/ 0 w 208"/>
                    <a:gd name="T23" fmla="*/ 68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8" h="201">
                      <a:moveTo>
                        <a:pt x="0" y="68"/>
                      </a:move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78"/>
                        <a:pt x="25" y="65"/>
                        <a:pt x="31" y="72"/>
                      </a:cubicBezTo>
                      <a:cubicBezTo>
                        <a:pt x="36" y="78"/>
                        <a:pt x="57" y="157"/>
                        <a:pt x="64" y="172"/>
                      </a:cubicBezTo>
                      <a:cubicBezTo>
                        <a:pt x="70" y="184"/>
                        <a:pt x="87" y="201"/>
                        <a:pt x="106" y="189"/>
                      </a:cubicBezTo>
                      <a:cubicBezTo>
                        <a:pt x="125" y="177"/>
                        <a:pt x="186" y="124"/>
                        <a:pt x="197" y="62"/>
                      </a:cubicBezTo>
                      <a:cubicBezTo>
                        <a:pt x="208" y="0"/>
                        <a:pt x="123" y="13"/>
                        <a:pt x="114" y="67"/>
                      </a:cubicBezTo>
                      <a:cubicBezTo>
                        <a:pt x="137" y="54"/>
                        <a:pt x="149" y="73"/>
                        <a:pt x="137" y="94"/>
                      </a:cubicBezTo>
                      <a:cubicBezTo>
                        <a:pt x="126" y="116"/>
                        <a:pt x="115" y="130"/>
                        <a:pt x="109" y="130"/>
                      </a:cubicBezTo>
                      <a:cubicBezTo>
                        <a:pt x="104" y="130"/>
                        <a:pt x="100" y="116"/>
                        <a:pt x="93" y="90"/>
                      </a:cubicBezTo>
                      <a:cubicBezTo>
                        <a:pt x="87" y="64"/>
                        <a:pt x="87" y="17"/>
                        <a:pt x="60" y="22"/>
                      </a:cubicBezTo>
                      <a:cubicBezTo>
                        <a:pt x="34" y="27"/>
                        <a:pt x="0" y="68"/>
                        <a:pt x="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Group 35"/>
              <p:cNvGrpSpPr/>
              <p:nvPr/>
            </p:nvGrpSpPr>
            <p:grpSpPr>
              <a:xfrm>
                <a:off x="3332748" y="2982412"/>
                <a:ext cx="557051" cy="558436"/>
                <a:chOff x="5746696" y="4552422"/>
                <a:chExt cx="713926" cy="715702"/>
              </a:xfrm>
              <a:effectLst/>
            </p:grpSpPr>
            <p:sp>
              <p:nvSpPr>
                <p:cNvPr id="13" name="Freeform: Shape 36"/>
                <p:cNvSpPr>
                  <a:spLocks/>
                </p:cNvSpPr>
                <p:nvPr/>
              </p:nvSpPr>
              <p:spPr bwMode="auto">
                <a:xfrm>
                  <a:off x="5746696" y="4552422"/>
                  <a:ext cx="713926" cy="715702"/>
                </a:xfrm>
                <a:custGeom>
                  <a:avLst/>
                  <a:gdLst>
                    <a:gd name="T0" fmla="*/ 1726 w 3453"/>
                    <a:gd name="T1" fmla="*/ 0 h 3453"/>
                    <a:gd name="T2" fmla="*/ 1726 w 3453"/>
                    <a:gd name="T3" fmla="*/ 0 h 3453"/>
                    <a:gd name="T4" fmla="*/ 0 w 3453"/>
                    <a:gd name="T5" fmla="*/ 1726 h 3453"/>
                    <a:gd name="T6" fmla="*/ 1726 w 3453"/>
                    <a:gd name="T7" fmla="*/ 3453 h 3453"/>
                    <a:gd name="T8" fmla="*/ 3453 w 3453"/>
                    <a:gd name="T9" fmla="*/ 1726 h 3453"/>
                    <a:gd name="T10" fmla="*/ 1726 w 3453"/>
                    <a:gd name="T11" fmla="*/ 0 h 3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53" h="3453">
                      <a:moveTo>
                        <a:pt x="1726" y="0"/>
                      </a:moveTo>
                      <a:lnTo>
                        <a:pt x="1726" y="0"/>
                      </a:lnTo>
                      <a:cubicBezTo>
                        <a:pt x="773" y="0"/>
                        <a:pt x="0" y="772"/>
                        <a:pt x="0" y="1726"/>
                      </a:cubicBezTo>
                      <a:cubicBezTo>
                        <a:pt x="0" y="2679"/>
                        <a:pt x="773" y="3453"/>
                        <a:pt x="1726" y="3453"/>
                      </a:cubicBezTo>
                      <a:cubicBezTo>
                        <a:pt x="2680" y="3453"/>
                        <a:pt x="3453" y="2679"/>
                        <a:pt x="3453" y="1726"/>
                      </a:cubicBezTo>
                      <a:cubicBezTo>
                        <a:pt x="3453" y="772"/>
                        <a:pt x="2680" y="0"/>
                        <a:pt x="17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: Shape 37"/>
                <p:cNvSpPr>
                  <a:spLocks/>
                </p:cNvSpPr>
                <p:nvPr/>
              </p:nvSpPr>
              <p:spPr bwMode="auto">
                <a:xfrm>
                  <a:off x="5945318" y="4753898"/>
                  <a:ext cx="314912" cy="314327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3" name="Title 1"/>
          <p:cNvSpPr txBox="1">
            <a:spLocks/>
          </p:cNvSpPr>
          <p:nvPr/>
        </p:nvSpPr>
        <p:spPr>
          <a:xfrm>
            <a:off x="611560" y="175643"/>
            <a:ext cx="302433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4E50755-CF64-4A01-BB71-67E983B31827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42048823-2D70-4C1D-996C-8E74F93EB6B5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88F34CE0-34BC-49A5-8028-74CABE73A048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5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4474" y="1065739"/>
            <a:ext cx="1515732" cy="2954355"/>
            <a:chOff x="874474" y="1065739"/>
            <a:chExt cx="1515732" cy="2954355"/>
          </a:xfrm>
        </p:grpSpPr>
        <p:grpSp>
          <p:nvGrpSpPr>
            <p:cNvPr id="4" name="Group 31"/>
            <p:cNvGrpSpPr/>
            <p:nvPr/>
          </p:nvGrpSpPr>
          <p:grpSpPr>
            <a:xfrm>
              <a:off x="1258251" y="2215583"/>
              <a:ext cx="814388" cy="1804511"/>
              <a:chOff x="1752600" y="3476625"/>
              <a:chExt cx="1085850" cy="2406015"/>
            </a:xfrm>
          </p:grpSpPr>
          <p:sp>
            <p:nvSpPr>
              <p:cNvPr id="39" name="Rectangle: Rounded Corners 1"/>
              <p:cNvSpPr/>
              <p:nvPr/>
            </p:nvSpPr>
            <p:spPr>
              <a:xfrm>
                <a:off x="175260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solidFill>
                <a:schemeClr val="bg1">
                  <a:lumMod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Rectangle: Rounded Corners 2"/>
              <p:cNvSpPr/>
              <p:nvPr/>
            </p:nvSpPr>
            <p:spPr>
              <a:xfrm>
                <a:off x="195262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Rectangle 3"/>
              <p:cNvSpPr/>
              <p:nvPr/>
            </p:nvSpPr>
            <p:spPr>
              <a:xfrm>
                <a:off x="204311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Rectangle 4"/>
              <p:cNvSpPr/>
              <p:nvPr/>
            </p:nvSpPr>
            <p:spPr>
              <a:xfrm>
                <a:off x="242411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43" name="Straight Connector 6"/>
              <p:cNvCxnSpPr/>
              <p:nvPr/>
            </p:nvCxnSpPr>
            <p:spPr>
              <a:xfrm>
                <a:off x="229552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: Shape 55"/>
            <p:cNvSpPr>
              <a:spLocks noChangeAspect="1"/>
            </p:cNvSpPr>
            <p:nvPr/>
          </p:nvSpPr>
          <p:spPr bwMode="auto">
            <a:xfrm>
              <a:off x="1509072" y="3138977"/>
              <a:ext cx="344181" cy="428718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40"/>
            <p:cNvGrpSpPr/>
            <p:nvPr/>
          </p:nvGrpSpPr>
          <p:grpSpPr>
            <a:xfrm>
              <a:off x="874474" y="1065739"/>
              <a:ext cx="1515732" cy="856938"/>
              <a:chOff x="5122025" y="310970"/>
              <a:chExt cx="2020976" cy="1142584"/>
            </a:xfrm>
          </p:grpSpPr>
          <p:sp>
            <p:nvSpPr>
              <p:cNvPr id="22" name="TextBox 41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 (theme font is recommended)</a:t>
                </a:r>
              </a:p>
            </p:txBody>
          </p:sp>
          <p:sp>
            <p:nvSpPr>
              <p:cNvPr id="23" name="Rectangle 42"/>
              <p:cNvSpPr/>
              <p:nvPr/>
            </p:nvSpPr>
            <p:spPr>
              <a:xfrm>
                <a:off x="5122025" y="310970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818296" y="1065739"/>
            <a:ext cx="1523825" cy="2954355"/>
            <a:chOff x="2818296" y="1065739"/>
            <a:chExt cx="1523825" cy="2954355"/>
          </a:xfrm>
        </p:grpSpPr>
        <p:grpSp>
          <p:nvGrpSpPr>
            <p:cNvPr id="5" name="Group 30"/>
            <p:cNvGrpSpPr/>
            <p:nvPr/>
          </p:nvGrpSpPr>
          <p:grpSpPr>
            <a:xfrm>
              <a:off x="3168968" y="2215583"/>
              <a:ext cx="814388" cy="1804511"/>
              <a:chOff x="4091940" y="3476625"/>
              <a:chExt cx="1085850" cy="2406015"/>
            </a:xfrm>
          </p:grpSpPr>
          <p:sp>
            <p:nvSpPr>
              <p:cNvPr id="34" name="Rectangle: Rounded Corners 13"/>
              <p:cNvSpPr/>
              <p:nvPr/>
            </p:nvSpPr>
            <p:spPr>
              <a:xfrm>
                <a:off x="409194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solidFill>
                <a:srgbClr val="0070C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>
                <a:off x="429196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rgbClr val="0070C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Rectangle 15"/>
              <p:cNvSpPr/>
              <p:nvPr/>
            </p:nvSpPr>
            <p:spPr>
              <a:xfrm>
                <a:off x="438245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Rectangle 16"/>
              <p:cNvSpPr/>
              <p:nvPr/>
            </p:nvSpPr>
            <p:spPr>
              <a:xfrm>
                <a:off x="476345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38" name="Straight Connector 17"/>
              <p:cNvCxnSpPr/>
              <p:nvPr/>
            </p:nvCxnSpPr>
            <p:spPr>
              <a:xfrm>
                <a:off x="463486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: Shape 49"/>
            <p:cNvSpPr>
              <a:spLocks/>
            </p:cNvSpPr>
            <p:nvPr/>
          </p:nvSpPr>
          <p:spPr bwMode="auto">
            <a:xfrm>
              <a:off x="3426644" y="3163772"/>
              <a:ext cx="299035" cy="431261"/>
            </a:xfrm>
            <a:custGeom>
              <a:avLst/>
              <a:gdLst>
                <a:gd name="connsiteX0" fmla="*/ 79296 w 233363"/>
                <a:gd name="connsiteY0" fmla="*/ 303213 h 336550"/>
                <a:gd name="connsiteX1" fmla="*/ 69850 w 233363"/>
                <a:gd name="connsiteY1" fmla="*/ 311945 h 336550"/>
                <a:gd name="connsiteX2" fmla="*/ 79296 w 233363"/>
                <a:gd name="connsiteY2" fmla="*/ 320676 h 336550"/>
                <a:gd name="connsiteX3" fmla="*/ 114379 w 233363"/>
                <a:gd name="connsiteY3" fmla="*/ 320676 h 336550"/>
                <a:gd name="connsiteX4" fmla="*/ 123825 w 233363"/>
                <a:gd name="connsiteY4" fmla="*/ 311945 h 336550"/>
                <a:gd name="connsiteX5" fmla="*/ 114379 w 233363"/>
                <a:gd name="connsiteY5" fmla="*/ 303213 h 336550"/>
                <a:gd name="connsiteX6" fmla="*/ 79296 w 233363"/>
                <a:gd name="connsiteY6" fmla="*/ 303213 h 336550"/>
                <a:gd name="connsiteX7" fmla="*/ 189026 w 233363"/>
                <a:gd name="connsiteY7" fmla="*/ 179388 h 336550"/>
                <a:gd name="connsiteX8" fmla="*/ 179047 w 233363"/>
                <a:gd name="connsiteY8" fmla="*/ 184562 h 336550"/>
                <a:gd name="connsiteX9" fmla="*/ 182789 w 233363"/>
                <a:gd name="connsiteY9" fmla="*/ 194910 h 336550"/>
                <a:gd name="connsiteX10" fmla="*/ 182789 w 233363"/>
                <a:gd name="connsiteY10" fmla="*/ 197497 h 336550"/>
                <a:gd name="connsiteX11" fmla="*/ 182789 w 233363"/>
                <a:gd name="connsiteY11" fmla="*/ 207846 h 336550"/>
                <a:gd name="connsiteX12" fmla="*/ 189026 w 233363"/>
                <a:gd name="connsiteY12" fmla="*/ 211726 h 336550"/>
                <a:gd name="connsiteX13" fmla="*/ 191521 w 233363"/>
                <a:gd name="connsiteY13" fmla="*/ 207846 h 336550"/>
                <a:gd name="connsiteX14" fmla="*/ 191521 w 233363"/>
                <a:gd name="connsiteY14" fmla="*/ 197497 h 336550"/>
                <a:gd name="connsiteX15" fmla="*/ 192768 w 233363"/>
                <a:gd name="connsiteY15" fmla="*/ 194910 h 336550"/>
                <a:gd name="connsiteX16" fmla="*/ 195263 w 233363"/>
                <a:gd name="connsiteY16" fmla="*/ 188443 h 336550"/>
                <a:gd name="connsiteX17" fmla="*/ 189026 w 233363"/>
                <a:gd name="connsiteY17" fmla="*/ 179388 h 336550"/>
                <a:gd name="connsiteX18" fmla="*/ 186659 w 233363"/>
                <a:gd name="connsiteY18" fmla="*/ 125413 h 336550"/>
                <a:gd name="connsiteX19" fmla="*/ 166687 w 233363"/>
                <a:gd name="connsiteY19" fmla="*/ 145257 h 336550"/>
                <a:gd name="connsiteX20" fmla="*/ 166687 w 233363"/>
                <a:gd name="connsiteY20" fmla="*/ 157163 h 336550"/>
                <a:gd name="connsiteX21" fmla="*/ 207962 w 233363"/>
                <a:gd name="connsiteY21" fmla="*/ 157163 h 336550"/>
                <a:gd name="connsiteX22" fmla="*/ 207962 w 233363"/>
                <a:gd name="connsiteY22" fmla="*/ 145257 h 336550"/>
                <a:gd name="connsiteX23" fmla="*/ 186659 w 233363"/>
                <a:gd name="connsiteY23" fmla="*/ 125413 h 336550"/>
                <a:gd name="connsiteX24" fmla="*/ 186532 w 233363"/>
                <a:gd name="connsiteY24" fmla="*/ 109538 h 336550"/>
                <a:gd name="connsiteX25" fmla="*/ 223997 w 233363"/>
                <a:gd name="connsiteY25" fmla="*/ 144781 h 336550"/>
                <a:gd name="connsiteX26" fmla="*/ 223997 w 233363"/>
                <a:gd name="connsiteY26" fmla="*/ 156528 h 336550"/>
                <a:gd name="connsiteX27" fmla="*/ 233363 w 233363"/>
                <a:gd name="connsiteY27" fmla="*/ 166970 h 336550"/>
                <a:gd name="connsiteX28" fmla="*/ 233363 w 233363"/>
                <a:gd name="connsiteY28" fmla="*/ 217876 h 336550"/>
                <a:gd name="connsiteX29" fmla="*/ 223997 w 233363"/>
                <a:gd name="connsiteY29" fmla="*/ 227013 h 336550"/>
                <a:gd name="connsiteX30" fmla="*/ 150404 w 233363"/>
                <a:gd name="connsiteY30" fmla="*/ 227013 h 336550"/>
                <a:gd name="connsiteX31" fmla="*/ 139700 w 233363"/>
                <a:gd name="connsiteY31" fmla="*/ 217876 h 336550"/>
                <a:gd name="connsiteX32" fmla="*/ 139700 w 233363"/>
                <a:gd name="connsiteY32" fmla="*/ 166970 h 336550"/>
                <a:gd name="connsiteX33" fmla="*/ 150404 w 233363"/>
                <a:gd name="connsiteY33" fmla="*/ 156528 h 336550"/>
                <a:gd name="connsiteX34" fmla="*/ 150404 w 233363"/>
                <a:gd name="connsiteY34" fmla="*/ 144781 h 336550"/>
                <a:gd name="connsiteX35" fmla="*/ 186532 w 233363"/>
                <a:gd name="connsiteY35" fmla="*/ 109538 h 336550"/>
                <a:gd name="connsiteX36" fmla="*/ 35671 w 233363"/>
                <a:gd name="connsiteY36" fmla="*/ 0 h 336550"/>
                <a:gd name="connsiteX37" fmla="*/ 159858 w 233363"/>
                <a:gd name="connsiteY37" fmla="*/ 0 h 336550"/>
                <a:gd name="connsiteX38" fmla="*/ 196850 w 233363"/>
                <a:gd name="connsiteY38" fmla="*/ 36810 h 336550"/>
                <a:gd name="connsiteX39" fmla="*/ 196850 w 233363"/>
                <a:gd name="connsiteY39" fmla="*/ 90711 h 336550"/>
                <a:gd name="connsiteX40" fmla="*/ 186281 w 233363"/>
                <a:gd name="connsiteY40" fmla="*/ 90711 h 336550"/>
                <a:gd name="connsiteX41" fmla="*/ 177033 w 233363"/>
                <a:gd name="connsiteY41" fmla="*/ 90711 h 336550"/>
                <a:gd name="connsiteX42" fmla="*/ 177033 w 233363"/>
                <a:gd name="connsiteY42" fmla="*/ 60474 h 336550"/>
                <a:gd name="connsiteX43" fmla="*/ 177033 w 233363"/>
                <a:gd name="connsiteY43" fmla="*/ 59159 h 336550"/>
                <a:gd name="connsiteX44" fmla="*/ 167785 w 233363"/>
                <a:gd name="connsiteY44" fmla="*/ 48642 h 336550"/>
                <a:gd name="connsiteX45" fmla="*/ 29065 w 233363"/>
                <a:gd name="connsiteY45" fmla="*/ 48642 h 336550"/>
                <a:gd name="connsiteX46" fmla="*/ 19817 w 233363"/>
                <a:gd name="connsiteY46" fmla="*/ 59159 h 336550"/>
                <a:gd name="connsiteX47" fmla="*/ 19817 w 233363"/>
                <a:gd name="connsiteY47" fmla="*/ 278706 h 336550"/>
                <a:gd name="connsiteX48" fmla="*/ 29065 w 233363"/>
                <a:gd name="connsiteY48" fmla="*/ 287908 h 336550"/>
                <a:gd name="connsiteX49" fmla="*/ 167785 w 233363"/>
                <a:gd name="connsiteY49" fmla="*/ 287908 h 336550"/>
                <a:gd name="connsiteX50" fmla="*/ 177033 w 233363"/>
                <a:gd name="connsiteY50" fmla="*/ 278706 h 336550"/>
                <a:gd name="connsiteX51" fmla="*/ 177033 w 233363"/>
                <a:gd name="connsiteY51" fmla="*/ 245839 h 336550"/>
                <a:gd name="connsiteX52" fmla="*/ 196850 w 233363"/>
                <a:gd name="connsiteY52" fmla="*/ 245839 h 336550"/>
                <a:gd name="connsiteX53" fmla="*/ 196850 w 233363"/>
                <a:gd name="connsiteY53" fmla="*/ 299740 h 336550"/>
                <a:gd name="connsiteX54" fmla="*/ 159858 w 233363"/>
                <a:gd name="connsiteY54" fmla="*/ 336550 h 336550"/>
                <a:gd name="connsiteX55" fmla="*/ 35671 w 233363"/>
                <a:gd name="connsiteY55" fmla="*/ 336550 h 336550"/>
                <a:gd name="connsiteX56" fmla="*/ 0 w 233363"/>
                <a:gd name="connsiteY56" fmla="*/ 299740 h 336550"/>
                <a:gd name="connsiteX57" fmla="*/ 0 w 233363"/>
                <a:gd name="connsiteY57" fmla="*/ 36810 h 336550"/>
                <a:gd name="connsiteX58" fmla="*/ 35671 w 233363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33363" h="336550">
                  <a:moveTo>
                    <a:pt x="79296" y="303213"/>
                  </a:moveTo>
                  <a:cubicBezTo>
                    <a:pt x="73898" y="303213"/>
                    <a:pt x="69850" y="306955"/>
                    <a:pt x="69850" y="311945"/>
                  </a:cubicBezTo>
                  <a:cubicBezTo>
                    <a:pt x="69850" y="316934"/>
                    <a:pt x="73898" y="320676"/>
                    <a:pt x="79296" y="320676"/>
                  </a:cubicBezTo>
                  <a:cubicBezTo>
                    <a:pt x="79296" y="320676"/>
                    <a:pt x="79296" y="320676"/>
                    <a:pt x="114379" y="320676"/>
                  </a:cubicBezTo>
                  <a:cubicBezTo>
                    <a:pt x="119777" y="320676"/>
                    <a:pt x="123825" y="316934"/>
                    <a:pt x="123825" y="311945"/>
                  </a:cubicBezTo>
                  <a:cubicBezTo>
                    <a:pt x="123825" y="306955"/>
                    <a:pt x="119777" y="303213"/>
                    <a:pt x="114379" y="303213"/>
                  </a:cubicBezTo>
                  <a:cubicBezTo>
                    <a:pt x="114379" y="303213"/>
                    <a:pt x="114379" y="303213"/>
                    <a:pt x="79296" y="303213"/>
                  </a:cubicBezTo>
                  <a:close/>
                  <a:moveTo>
                    <a:pt x="189026" y="179388"/>
                  </a:moveTo>
                  <a:cubicBezTo>
                    <a:pt x="185284" y="179388"/>
                    <a:pt x="181542" y="180682"/>
                    <a:pt x="179047" y="184562"/>
                  </a:cubicBezTo>
                  <a:cubicBezTo>
                    <a:pt x="177800" y="188443"/>
                    <a:pt x="179047" y="192323"/>
                    <a:pt x="182789" y="194910"/>
                  </a:cubicBezTo>
                  <a:cubicBezTo>
                    <a:pt x="182789" y="196204"/>
                    <a:pt x="182789" y="196204"/>
                    <a:pt x="182789" y="197497"/>
                  </a:cubicBezTo>
                  <a:cubicBezTo>
                    <a:pt x="182789" y="197497"/>
                    <a:pt x="182789" y="197497"/>
                    <a:pt x="182789" y="207846"/>
                  </a:cubicBezTo>
                  <a:cubicBezTo>
                    <a:pt x="182789" y="211726"/>
                    <a:pt x="186532" y="214313"/>
                    <a:pt x="189026" y="211726"/>
                  </a:cubicBezTo>
                  <a:cubicBezTo>
                    <a:pt x="190274" y="211726"/>
                    <a:pt x="191521" y="210433"/>
                    <a:pt x="191521" y="207846"/>
                  </a:cubicBezTo>
                  <a:cubicBezTo>
                    <a:pt x="191521" y="207846"/>
                    <a:pt x="191521" y="207846"/>
                    <a:pt x="191521" y="197497"/>
                  </a:cubicBezTo>
                  <a:cubicBezTo>
                    <a:pt x="191521" y="196204"/>
                    <a:pt x="191521" y="196204"/>
                    <a:pt x="192768" y="194910"/>
                  </a:cubicBezTo>
                  <a:cubicBezTo>
                    <a:pt x="194016" y="193617"/>
                    <a:pt x="195263" y="191030"/>
                    <a:pt x="195263" y="188443"/>
                  </a:cubicBezTo>
                  <a:cubicBezTo>
                    <a:pt x="195263" y="183269"/>
                    <a:pt x="192768" y="180682"/>
                    <a:pt x="189026" y="179388"/>
                  </a:cubicBezTo>
                  <a:close/>
                  <a:moveTo>
                    <a:pt x="186659" y="125413"/>
                  </a:moveTo>
                  <a:cubicBezTo>
                    <a:pt x="176007" y="125413"/>
                    <a:pt x="166687" y="133351"/>
                    <a:pt x="166687" y="145257"/>
                  </a:cubicBezTo>
                  <a:cubicBezTo>
                    <a:pt x="166687" y="145257"/>
                    <a:pt x="166687" y="145257"/>
                    <a:pt x="166687" y="157163"/>
                  </a:cubicBezTo>
                  <a:cubicBezTo>
                    <a:pt x="166687" y="157163"/>
                    <a:pt x="166687" y="157163"/>
                    <a:pt x="207962" y="157163"/>
                  </a:cubicBezTo>
                  <a:lnTo>
                    <a:pt x="207962" y="145257"/>
                  </a:lnTo>
                  <a:cubicBezTo>
                    <a:pt x="207962" y="133351"/>
                    <a:pt x="198642" y="125413"/>
                    <a:pt x="186659" y="125413"/>
                  </a:cubicBezTo>
                  <a:close/>
                  <a:moveTo>
                    <a:pt x="186532" y="109538"/>
                  </a:moveTo>
                  <a:cubicBezTo>
                    <a:pt x="206602" y="109538"/>
                    <a:pt x="223997" y="125201"/>
                    <a:pt x="223997" y="144781"/>
                  </a:cubicBezTo>
                  <a:cubicBezTo>
                    <a:pt x="223997" y="144781"/>
                    <a:pt x="223997" y="144781"/>
                    <a:pt x="223997" y="156528"/>
                  </a:cubicBezTo>
                  <a:cubicBezTo>
                    <a:pt x="229349" y="156528"/>
                    <a:pt x="233363" y="161749"/>
                    <a:pt x="233363" y="166970"/>
                  </a:cubicBezTo>
                  <a:cubicBezTo>
                    <a:pt x="233363" y="166970"/>
                    <a:pt x="233363" y="166970"/>
                    <a:pt x="233363" y="217876"/>
                  </a:cubicBezTo>
                  <a:cubicBezTo>
                    <a:pt x="233363" y="223097"/>
                    <a:pt x="229349" y="227013"/>
                    <a:pt x="223997" y="227013"/>
                  </a:cubicBezTo>
                  <a:cubicBezTo>
                    <a:pt x="223997" y="227013"/>
                    <a:pt x="223997" y="227013"/>
                    <a:pt x="150404" y="227013"/>
                  </a:cubicBezTo>
                  <a:cubicBezTo>
                    <a:pt x="145052" y="227013"/>
                    <a:pt x="139700" y="223097"/>
                    <a:pt x="139700" y="217876"/>
                  </a:cubicBezTo>
                  <a:cubicBezTo>
                    <a:pt x="139700" y="217876"/>
                    <a:pt x="139700" y="217876"/>
                    <a:pt x="139700" y="166970"/>
                  </a:cubicBezTo>
                  <a:cubicBezTo>
                    <a:pt x="139700" y="161749"/>
                    <a:pt x="145052" y="156528"/>
                    <a:pt x="150404" y="156528"/>
                  </a:cubicBezTo>
                  <a:cubicBezTo>
                    <a:pt x="150404" y="156528"/>
                    <a:pt x="150404" y="156528"/>
                    <a:pt x="150404" y="144781"/>
                  </a:cubicBezTo>
                  <a:cubicBezTo>
                    <a:pt x="150404" y="125201"/>
                    <a:pt x="166461" y="109538"/>
                    <a:pt x="186532" y="109538"/>
                  </a:cubicBezTo>
                  <a:close/>
                  <a:moveTo>
                    <a:pt x="35671" y="0"/>
                  </a:moveTo>
                  <a:cubicBezTo>
                    <a:pt x="35671" y="0"/>
                    <a:pt x="35671" y="0"/>
                    <a:pt x="159858" y="0"/>
                  </a:cubicBezTo>
                  <a:cubicBezTo>
                    <a:pt x="180996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90711"/>
                  </a:cubicBezTo>
                  <a:cubicBezTo>
                    <a:pt x="194208" y="90711"/>
                    <a:pt x="190244" y="90711"/>
                    <a:pt x="186281" y="90711"/>
                  </a:cubicBezTo>
                  <a:cubicBezTo>
                    <a:pt x="183639" y="90711"/>
                    <a:pt x="180996" y="90711"/>
                    <a:pt x="177033" y="90711"/>
                  </a:cubicBezTo>
                  <a:cubicBezTo>
                    <a:pt x="177033" y="90711"/>
                    <a:pt x="177033" y="90711"/>
                    <a:pt x="177033" y="60474"/>
                  </a:cubicBezTo>
                  <a:cubicBezTo>
                    <a:pt x="177033" y="60474"/>
                    <a:pt x="177033" y="60474"/>
                    <a:pt x="177033" y="59159"/>
                  </a:cubicBezTo>
                  <a:cubicBezTo>
                    <a:pt x="177033" y="53900"/>
                    <a:pt x="173070" y="48642"/>
                    <a:pt x="167785" y="48642"/>
                  </a:cubicBezTo>
                  <a:cubicBezTo>
                    <a:pt x="167785" y="48642"/>
                    <a:pt x="167785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2650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7785" y="287908"/>
                  </a:cubicBezTo>
                  <a:cubicBezTo>
                    <a:pt x="173070" y="287908"/>
                    <a:pt x="177033" y="282650"/>
                    <a:pt x="177033" y="278706"/>
                  </a:cubicBezTo>
                  <a:cubicBezTo>
                    <a:pt x="177033" y="278706"/>
                    <a:pt x="177033" y="278706"/>
                    <a:pt x="177033" y="245839"/>
                  </a:cubicBezTo>
                  <a:cubicBezTo>
                    <a:pt x="177033" y="245839"/>
                    <a:pt x="177033" y="245839"/>
                    <a:pt x="196850" y="245839"/>
                  </a:cubicBezTo>
                  <a:cubicBezTo>
                    <a:pt x="196850" y="245839"/>
                    <a:pt x="196850" y="245839"/>
                    <a:pt x="196850" y="299740"/>
                  </a:cubicBezTo>
                  <a:cubicBezTo>
                    <a:pt x="196850" y="320774"/>
                    <a:pt x="180996" y="336550"/>
                    <a:pt x="159858" y="336550"/>
                  </a:cubicBezTo>
                  <a:cubicBezTo>
                    <a:pt x="159858" y="336550"/>
                    <a:pt x="159858" y="336550"/>
                    <a:pt x="35671" y="336550"/>
                  </a:cubicBezTo>
                  <a:cubicBezTo>
                    <a:pt x="15854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5854" y="0"/>
                    <a:pt x="356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" name="Group 43"/>
            <p:cNvGrpSpPr/>
            <p:nvPr/>
          </p:nvGrpSpPr>
          <p:grpSpPr>
            <a:xfrm>
              <a:off x="2818296" y="1065739"/>
              <a:ext cx="1523825" cy="856938"/>
              <a:chOff x="5122026" y="310970"/>
              <a:chExt cx="2031767" cy="1142584"/>
            </a:xfrm>
          </p:grpSpPr>
          <p:sp>
            <p:nvSpPr>
              <p:cNvPr id="20" name="TextBox 4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cs typeface="+mn-ea"/>
                    <a:sym typeface="+mn-lt"/>
                  </a:rPr>
                  <a:t>This section is displayed as a text layout placeholder (theme font is recommended)</a:t>
                </a:r>
              </a:p>
            </p:txBody>
          </p:sp>
          <p:sp>
            <p:nvSpPr>
              <p:cNvPr id="21" name="Rectangle 45"/>
              <p:cNvSpPr/>
              <p:nvPr/>
            </p:nvSpPr>
            <p:spPr>
              <a:xfrm>
                <a:off x="5132817" y="310970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0070C0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695908" y="1065739"/>
            <a:ext cx="1556930" cy="2954355"/>
            <a:chOff x="4695908" y="1065739"/>
            <a:chExt cx="1556930" cy="2954355"/>
          </a:xfrm>
        </p:grpSpPr>
        <p:grpSp>
          <p:nvGrpSpPr>
            <p:cNvPr id="6" name="Group 29"/>
            <p:cNvGrpSpPr/>
            <p:nvPr/>
          </p:nvGrpSpPr>
          <p:grpSpPr>
            <a:xfrm>
              <a:off x="5087779" y="2215583"/>
              <a:ext cx="814388" cy="1804511"/>
              <a:chOff x="6831330" y="3476625"/>
              <a:chExt cx="1085850" cy="2406015"/>
            </a:xfrm>
          </p:grpSpPr>
          <p:sp>
            <p:nvSpPr>
              <p:cNvPr id="29" name="Rectangle: Rounded Corners 18"/>
              <p:cNvSpPr/>
              <p:nvPr/>
            </p:nvSpPr>
            <p:spPr>
              <a:xfrm>
                <a:off x="683133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Rectangle: Rounded Corners 19"/>
              <p:cNvSpPr/>
              <p:nvPr/>
            </p:nvSpPr>
            <p:spPr>
              <a:xfrm>
                <a:off x="703135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Rectangle 20"/>
              <p:cNvSpPr/>
              <p:nvPr/>
            </p:nvSpPr>
            <p:spPr>
              <a:xfrm>
                <a:off x="712184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Rectangle 21"/>
              <p:cNvSpPr/>
              <p:nvPr/>
            </p:nvSpPr>
            <p:spPr>
              <a:xfrm>
                <a:off x="750284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33" name="Straight Connector 22"/>
              <p:cNvCxnSpPr/>
              <p:nvPr/>
            </p:nvCxnSpPr>
            <p:spPr>
              <a:xfrm>
                <a:off x="737425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Freeform: Shape 50"/>
            <p:cNvSpPr>
              <a:spLocks/>
            </p:cNvSpPr>
            <p:nvPr/>
          </p:nvSpPr>
          <p:spPr bwMode="auto">
            <a:xfrm>
              <a:off x="5281391" y="3144063"/>
              <a:ext cx="427164" cy="417136"/>
            </a:xfrm>
            <a:custGeom>
              <a:avLst/>
              <a:gdLst>
                <a:gd name="connsiteX0" fmla="*/ 279401 w 338138"/>
                <a:gd name="connsiteY0" fmla="*/ 293687 h 330200"/>
                <a:gd name="connsiteX1" fmla="*/ 274109 w 338138"/>
                <a:gd name="connsiteY1" fmla="*/ 296374 h 330200"/>
                <a:gd name="connsiteX2" fmla="*/ 271463 w 338138"/>
                <a:gd name="connsiteY2" fmla="*/ 303090 h 330200"/>
                <a:gd name="connsiteX3" fmla="*/ 274109 w 338138"/>
                <a:gd name="connsiteY3" fmla="*/ 308464 h 330200"/>
                <a:gd name="connsiteX4" fmla="*/ 279401 w 338138"/>
                <a:gd name="connsiteY4" fmla="*/ 311150 h 330200"/>
                <a:gd name="connsiteX5" fmla="*/ 286015 w 338138"/>
                <a:gd name="connsiteY5" fmla="*/ 308464 h 330200"/>
                <a:gd name="connsiteX6" fmla="*/ 287338 w 338138"/>
                <a:gd name="connsiteY6" fmla="*/ 303090 h 330200"/>
                <a:gd name="connsiteX7" fmla="*/ 286015 w 338138"/>
                <a:gd name="connsiteY7" fmla="*/ 296374 h 330200"/>
                <a:gd name="connsiteX8" fmla="*/ 279401 w 338138"/>
                <a:gd name="connsiteY8" fmla="*/ 293687 h 330200"/>
                <a:gd name="connsiteX9" fmla="*/ 222250 w 338138"/>
                <a:gd name="connsiteY9" fmla="*/ 282575 h 330200"/>
                <a:gd name="connsiteX10" fmla="*/ 223567 w 338138"/>
                <a:gd name="connsiteY10" fmla="*/ 282575 h 330200"/>
                <a:gd name="connsiteX11" fmla="*/ 338138 w 338138"/>
                <a:gd name="connsiteY11" fmla="*/ 282575 h 330200"/>
                <a:gd name="connsiteX12" fmla="*/ 338138 w 338138"/>
                <a:gd name="connsiteY12" fmla="*/ 298450 h 330200"/>
                <a:gd name="connsiteX13" fmla="*/ 305215 w 338138"/>
                <a:gd name="connsiteY13" fmla="*/ 330200 h 330200"/>
                <a:gd name="connsiteX14" fmla="*/ 255173 w 338138"/>
                <a:gd name="connsiteY14" fmla="*/ 330200 h 330200"/>
                <a:gd name="connsiteX15" fmla="*/ 222250 w 338138"/>
                <a:gd name="connsiteY15" fmla="*/ 298450 h 330200"/>
                <a:gd name="connsiteX16" fmla="*/ 222250 w 338138"/>
                <a:gd name="connsiteY16" fmla="*/ 282575 h 330200"/>
                <a:gd name="connsiteX17" fmla="*/ 55563 w 338138"/>
                <a:gd name="connsiteY17" fmla="*/ 274637 h 330200"/>
                <a:gd name="connsiteX18" fmla="*/ 149226 w 338138"/>
                <a:gd name="connsiteY18" fmla="*/ 274637 h 330200"/>
                <a:gd name="connsiteX19" fmla="*/ 103054 w 338138"/>
                <a:gd name="connsiteY19" fmla="*/ 312737 h 330200"/>
                <a:gd name="connsiteX20" fmla="*/ 55563 w 338138"/>
                <a:gd name="connsiteY20" fmla="*/ 274637 h 330200"/>
                <a:gd name="connsiteX21" fmla="*/ 168911 w 338138"/>
                <a:gd name="connsiteY21" fmla="*/ 244475 h 330200"/>
                <a:gd name="connsiteX22" fmla="*/ 205459 w 338138"/>
                <a:gd name="connsiteY22" fmla="*/ 244475 h 330200"/>
                <a:gd name="connsiteX23" fmla="*/ 215901 w 338138"/>
                <a:gd name="connsiteY23" fmla="*/ 256381 h 330200"/>
                <a:gd name="connsiteX24" fmla="*/ 205459 w 338138"/>
                <a:gd name="connsiteY24" fmla="*/ 268288 h 330200"/>
                <a:gd name="connsiteX25" fmla="*/ 168911 w 338138"/>
                <a:gd name="connsiteY25" fmla="*/ 268288 h 330200"/>
                <a:gd name="connsiteX26" fmla="*/ 157163 w 338138"/>
                <a:gd name="connsiteY26" fmla="*/ 256381 h 330200"/>
                <a:gd name="connsiteX27" fmla="*/ 168911 w 338138"/>
                <a:gd name="connsiteY27" fmla="*/ 244475 h 330200"/>
                <a:gd name="connsiteX28" fmla="*/ 53975 w 338138"/>
                <a:gd name="connsiteY28" fmla="*/ 236537 h 330200"/>
                <a:gd name="connsiteX29" fmla="*/ 150813 w 338138"/>
                <a:gd name="connsiteY29" fmla="*/ 236537 h 330200"/>
                <a:gd name="connsiteX30" fmla="*/ 150813 w 338138"/>
                <a:gd name="connsiteY30" fmla="*/ 258762 h 330200"/>
                <a:gd name="connsiteX31" fmla="*/ 53975 w 338138"/>
                <a:gd name="connsiteY31" fmla="*/ 258762 h 330200"/>
                <a:gd name="connsiteX32" fmla="*/ 255173 w 338138"/>
                <a:gd name="connsiteY32" fmla="*/ 150812 h 330200"/>
                <a:gd name="connsiteX33" fmla="*/ 305215 w 338138"/>
                <a:gd name="connsiteY33" fmla="*/ 150812 h 330200"/>
                <a:gd name="connsiteX34" fmla="*/ 338138 w 338138"/>
                <a:gd name="connsiteY34" fmla="*/ 182063 h 330200"/>
                <a:gd name="connsiteX35" fmla="*/ 338138 w 338138"/>
                <a:gd name="connsiteY35" fmla="*/ 266700 h 330200"/>
                <a:gd name="connsiteX36" fmla="*/ 223567 w 338138"/>
                <a:gd name="connsiteY36" fmla="*/ 266700 h 330200"/>
                <a:gd name="connsiteX37" fmla="*/ 222250 w 338138"/>
                <a:gd name="connsiteY37" fmla="*/ 266700 h 330200"/>
                <a:gd name="connsiteX38" fmla="*/ 222250 w 338138"/>
                <a:gd name="connsiteY38" fmla="*/ 182063 h 330200"/>
                <a:gd name="connsiteX39" fmla="*/ 255173 w 338138"/>
                <a:gd name="connsiteY39" fmla="*/ 150812 h 330200"/>
                <a:gd name="connsiteX40" fmla="*/ 85111 w 338138"/>
                <a:gd name="connsiteY40" fmla="*/ 128587 h 330200"/>
                <a:gd name="connsiteX41" fmla="*/ 97913 w 338138"/>
                <a:gd name="connsiteY41" fmla="*/ 135164 h 330200"/>
                <a:gd name="connsiteX42" fmla="*/ 106875 w 338138"/>
                <a:gd name="connsiteY42" fmla="*/ 135164 h 330200"/>
                <a:gd name="connsiteX43" fmla="*/ 119678 w 338138"/>
                <a:gd name="connsiteY43" fmla="*/ 128587 h 330200"/>
                <a:gd name="connsiteX44" fmla="*/ 122238 w 338138"/>
                <a:gd name="connsiteY44" fmla="*/ 129902 h 330200"/>
                <a:gd name="connsiteX45" fmla="*/ 109435 w 338138"/>
                <a:gd name="connsiteY45" fmla="*/ 220662 h 330200"/>
                <a:gd name="connsiteX46" fmla="*/ 95353 w 338138"/>
                <a:gd name="connsiteY46" fmla="*/ 220662 h 330200"/>
                <a:gd name="connsiteX47" fmla="*/ 82550 w 338138"/>
                <a:gd name="connsiteY47" fmla="*/ 129902 h 330200"/>
                <a:gd name="connsiteX48" fmla="*/ 85111 w 338138"/>
                <a:gd name="connsiteY48" fmla="*/ 128587 h 330200"/>
                <a:gd name="connsiteX49" fmla="*/ 224631 w 338138"/>
                <a:gd name="connsiteY49" fmla="*/ 60325 h 330200"/>
                <a:gd name="connsiteX50" fmla="*/ 280194 w 338138"/>
                <a:gd name="connsiteY50" fmla="*/ 60325 h 330200"/>
                <a:gd name="connsiteX51" fmla="*/ 292100 w 338138"/>
                <a:gd name="connsiteY51" fmla="*/ 70872 h 330200"/>
                <a:gd name="connsiteX52" fmla="*/ 292100 w 338138"/>
                <a:gd name="connsiteY52" fmla="*/ 127565 h 330200"/>
                <a:gd name="connsiteX53" fmla="*/ 280194 w 338138"/>
                <a:gd name="connsiteY53" fmla="*/ 138113 h 330200"/>
                <a:gd name="connsiteX54" fmla="*/ 269610 w 338138"/>
                <a:gd name="connsiteY54" fmla="*/ 127565 h 330200"/>
                <a:gd name="connsiteX55" fmla="*/ 269610 w 338138"/>
                <a:gd name="connsiteY55" fmla="*/ 82738 h 330200"/>
                <a:gd name="connsiteX56" fmla="*/ 224631 w 338138"/>
                <a:gd name="connsiteY56" fmla="*/ 82738 h 330200"/>
                <a:gd name="connsiteX57" fmla="*/ 212725 w 338138"/>
                <a:gd name="connsiteY57" fmla="*/ 70872 h 330200"/>
                <a:gd name="connsiteX58" fmla="*/ 224631 w 338138"/>
                <a:gd name="connsiteY58" fmla="*/ 60325 h 330200"/>
                <a:gd name="connsiteX59" fmla="*/ 103055 w 338138"/>
                <a:gd name="connsiteY59" fmla="*/ 0 h 330200"/>
                <a:gd name="connsiteX60" fmla="*/ 204788 w 338138"/>
                <a:gd name="connsiteY60" fmla="*/ 101137 h 330200"/>
                <a:gd name="connsiteX61" fmla="*/ 161188 w 338138"/>
                <a:gd name="connsiteY61" fmla="*/ 185199 h 330200"/>
                <a:gd name="connsiteX62" fmla="*/ 151940 w 338138"/>
                <a:gd name="connsiteY62" fmla="*/ 220663 h 330200"/>
                <a:gd name="connsiteX63" fmla="*/ 125515 w 338138"/>
                <a:gd name="connsiteY63" fmla="*/ 220663 h 330200"/>
                <a:gd name="connsiteX64" fmla="*/ 137406 w 338138"/>
                <a:gd name="connsiteY64" fmla="*/ 136601 h 330200"/>
                <a:gd name="connsiteX65" fmla="*/ 138727 w 338138"/>
                <a:gd name="connsiteY65" fmla="*/ 136601 h 330200"/>
                <a:gd name="connsiteX66" fmla="*/ 149297 w 338138"/>
                <a:gd name="connsiteY66" fmla="*/ 130033 h 330200"/>
                <a:gd name="connsiteX67" fmla="*/ 144012 w 338138"/>
                <a:gd name="connsiteY67" fmla="*/ 115585 h 330200"/>
                <a:gd name="connsiteX68" fmla="*/ 125515 w 338138"/>
                <a:gd name="connsiteY68" fmla="*/ 106391 h 330200"/>
                <a:gd name="connsiteX69" fmla="*/ 116267 w 338138"/>
                <a:gd name="connsiteY69" fmla="*/ 106391 h 330200"/>
                <a:gd name="connsiteX70" fmla="*/ 103055 w 338138"/>
                <a:gd name="connsiteY70" fmla="*/ 112958 h 330200"/>
                <a:gd name="connsiteX71" fmla="*/ 88521 w 338138"/>
                <a:gd name="connsiteY71" fmla="*/ 106391 h 330200"/>
                <a:gd name="connsiteX72" fmla="*/ 79273 w 338138"/>
                <a:gd name="connsiteY72" fmla="*/ 106391 h 330200"/>
                <a:gd name="connsiteX73" fmla="*/ 60776 w 338138"/>
                <a:gd name="connsiteY73" fmla="*/ 115585 h 330200"/>
                <a:gd name="connsiteX74" fmla="*/ 55491 w 338138"/>
                <a:gd name="connsiteY74" fmla="*/ 130033 h 330200"/>
                <a:gd name="connsiteX75" fmla="*/ 67382 w 338138"/>
                <a:gd name="connsiteY75" fmla="*/ 136601 h 330200"/>
                <a:gd name="connsiteX76" fmla="*/ 79273 w 338138"/>
                <a:gd name="connsiteY76" fmla="*/ 220663 h 330200"/>
                <a:gd name="connsiteX77" fmla="*/ 52848 w 338138"/>
                <a:gd name="connsiteY77" fmla="*/ 220663 h 330200"/>
                <a:gd name="connsiteX78" fmla="*/ 43600 w 338138"/>
                <a:gd name="connsiteY78" fmla="*/ 185199 h 330200"/>
                <a:gd name="connsiteX79" fmla="*/ 0 w 338138"/>
                <a:gd name="connsiteY79" fmla="*/ 101137 h 330200"/>
                <a:gd name="connsiteX80" fmla="*/ 103055 w 338138"/>
                <a:gd name="connsiteY80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8138" h="330200">
                  <a:moveTo>
                    <a:pt x="279401" y="293687"/>
                  </a:moveTo>
                  <a:cubicBezTo>
                    <a:pt x="276755" y="293687"/>
                    <a:pt x="275432" y="295030"/>
                    <a:pt x="274109" y="296374"/>
                  </a:cubicBezTo>
                  <a:cubicBezTo>
                    <a:pt x="271463" y="297717"/>
                    <a:pt x="271463" y="300404"/>
                    <a:pt x="271463" y="303090"/>
                  </a:cubicBezTo>
                  <a:cubicBezTo>
                    <a:pt x="271463" y="304434"/>
                    <a:pt x="271463" y="307120"/>
                    <a:pt x="274109" y="308464"/>
                  </a:cubicBezTo>
                  <a:cubicBezTo>
                    <a:pt x="275432" y="309807"/>
                    <a:pt x="276755" y="311150"/>
                    <a:pt x="279401" y="311150"/>
                  </a:cubicBezTo>
                  <a:cubicBezTo>
                    <a:pt x="282046" y="311150"/>
                    <a:pt x="283369" y="309807"/>
                    <a:pt x="286015" y="308464"/>
                  </a:cubicBezTo>
                  <a:cubicBezTo>
                    <a:pt x="287338" y="307120"/>
                    <a:pt x="287338" y="304434"/>
                    <a:pt x="287338" y="303090"/>
                  </a:cubicBezTo>
                  <a:cubicBezTo>
                    <a:pt x="287338" y="300404"/>
                    <a:pt x="287338" y="297717"/>
                    <a:pt x="286015" y="296374"/>
                  </a:cubicBezTo>
                  <a:cubicBezTo>
                    <a:pt x="283369" y="295030"/>
                    <a:pt x="282046" y="293687"/>
                    <a:pt x="279401" y="293687"/>
                  </a:cubicBezTo>
                  <a:close/>
                  <a:moveTo>
                    <a:pt x="222250" y="282575"/>
                  </a:moveTo>
                  <a:cubicBezTo>
                    <a:pt x="223567" y="282575"/>
                    <a:pt x="223567" y="282575"/>
                    <a:pt x="223567" y="282575"/>
                  </a:cubicBezTo>
                  <a:lnTo>
                    <a:pt x="338138" y="282575"/>
                  </a:lnTo>
                  <a:cubicBezTo>
                    <a:pt x="338138" y="282575"/>
                    <a:pt x="338138" y="282575"/>
                    <a:pt x="338138" y="298450"/>
                  </a:cubicBezTo>
                  <a:cubicBezTo>
                    <a:pt x="338138" y="315648"/>
                    <a:pt x="323652" y="330200"/>
                    <a:pt x="305215" y="330200"/>
                  </a:cubicBezTo>
                  <a:cubicBezTo>
                    <a:pt x="305215" y="330200"/>
                    <a:pt x="305215" y="330200"/>
                    <a:pt x="255173" y="330200"/>
                  </a:cubicBezTo>
                  <a:cubicBezTo>
                    <a:pt x="236736" y="330200"/>
                    <a:pt x="222250" y="315648"/>
                    <a:pt x="222250" y="298450"/>
                  </a:cubicBezTo>
                  <a:cubicBezTo>
                    <a:pt x="222250" y="298450"/>
                    <a:pt x="222250" y="298450"/>
                    <a:pt x="222250" y="282575"/>
                  </a:cubicBezTo>
                  <a:close/>
                  <a:moveTo>
                    <a:pt x="55563" y="274637"/>
                  </a:moveTo>
                  <a:cubicBezTo>
                    <a:pt x="55563" y="274637"/>
                    <a:pt x="55563" y="274637"/>
                    <a:pt x="149226" y="274637"/>
                  </a:cubicBezTo>
                  <a:cubicBezTo>
                    <a:pt x="145268" y="296227"/>
                    <a:pt x="125481" y="312737"/>
                    <a:pt x="103054" y="312737"/>
                  </a:cubicBezTo>
                  <a:cubicBezTo>
                    <a:pt x="79309" y="312737"/>
                    <a:pt x="59521" y="296227"/>
                    <a:pt x="55563" y="274637"/>
                  </a:cubicBezTo>
                  <a:close/>
                  <a:moveTo>
                    <a:pt x="168911" y="244475"/>
                  </a:moveTo>
                  <a:cubicBezTo>
                    <a:pt x="168911" y="244475"/>
                    <a:pt x="168911" y="244475"/>
                    <a:pt x="205459" y="244475"/>
                  </a:cubicBezTo>
                  <a:cubicBezTo>
                    <a:pt x="211985" y="244475"/>
                    <a:pt x="215901" y="249767"/>
                    <a:pt x="215901" y="256381"/>
                  </a:cubicBezTo>
                  <a:cubicBezTo>
                    <a:pt x="215901" y="262996"/>
                    <a:pt x="211985" y="268288"/>
                    <a:pt x="205459" y="268288"/>
                  </a:cubicBezTo>
                  <a:cubicBezTo>
                    <a:pt x="205459" y="268288"/>
                    <a:pt x="205459" y="268288"/>
                    <a:pt x="168911" y="268288"/>
                  </a:cubicBezTo>
                  <a:cubicBezTo>
                    <a:pt x="162384" y="268288"/>
                    <a:pt x="157163" y="262996"/>
                    <a:pt x="157163" y="256381"/>
                  </a:cubicBezTo>
                  <a:cubicBezTo>
                    <a:pt x="157163" y="249767"/>
                    <a:pt x="162384" y="244475"/>
                    <a:pt x="168911" y="244475"/>
                  </a:cubicBezTo>
                  <a:close/>
                  <a:moveTo>
                    <a:pt x="53975" y="236537"/>
                  </a:moveTo>
                  <a:lnTo>
                    <a:pt x="150813" y="236537"/>
                  </a:lnTo>
                  <a:lnTo>
                    <a:pt x="150813" y="258762"/>
                  </a:lnTo>
                  <a:lnTo>
                    <a:pt x="53975" y="258762"/>
                  </a:lnTo>
                  <a:close/>
                  <a:moveTo>
                    <a:pt x="255173" y="150812"/>
                  </a:moveTo>
                  <a:cubicBezTo>
                    <a:pt x="255173" y="150812"/>
                    <a:pt x="255173" y="150812"/>
                    <a:pt x="305215" y="150812"/>
                  </a:cubicBezTo>
                  <a:cubicBezTo>
                    <a:pt x="323652" y="150812"/>
                    <a:pt x="338138" y="165135"/>
                    <a:pt x="338138" y="182063"/>
                  </a:cubicBezTo>
                  <a:cubicBezTo>
                    <a:pt x="338138" y="182063"/>
                    <a:pt x="338138" y="182063"/>
                    <a:pt x="338138" y="266700"/>
                  </a:cubicBezTo>
                  <a:cubicBezTo>
                    <a:pt x="338138" y="266700"/>
                    <a:pt x="338138" y="266700"/>
                    <a:pt x="223567" y="266700"/>
                  </a:cubicBezTo>
                  <a:cubicBezTo>
                    <a:pt x="223567" y="266700"/>
                    <a:pt x="223567" y="266700"/>
                    <a:pt x="222250" y="266700"/>
                  </a:cubicBezTo>
                  <a:cubicBezTo>
                    <a:pt x="222250" y="266700"/>
                    <a:pt x="222250" y="266700"/>
                    <a:pt x="222250" y="182063"/>
                  </a:cubicBezTo>
                  <a:cubicBezTo>
                    <a:pt x="222250" y="165135"/>
                    <a:pt x="236736" y="150812"/>
                    <a:pt x="255173" y="150812"/>
                  </a:cubicBezTo>
                  <a:close/>
                  <a:moveTo>
                    <a:pt x="85111" y="128587"/>
                  </a:moveTo>
                  <a:cubicBezTo>
                    <a:pt x="85111" y="128587"/>
                    <a:pt x="85111" y="128587"/>
                    <a:pt x="97913" y="135164"/>
                  </a:cubicBezTo>
                  <a:cubicBezTo>
                    <a:pt x="100474" y="136479"/>
                    <a:pt x="104314" y="136479"/>
                    <a:pt x="106875" y="135164"/>
                  </a:cubicBezTo>
                  <a:cubicBezTo>
                    <a:pt x="106875" y="135164"/>
                    <a:pt x="106875" y="135164"/>
                    <a:pt x="119678" y="128587"/>
                  </a:cubicBezTo>
                  <a:cubicBezTo>
                    <a:pt x="119678" y="128587"/>
                    <a:pt x="119678" y="128587"/>
                    <a:pt x="122238" y="129902"/>
                  </a:cubicBezTo>
                  <a:lnTo>
                    <a:pt x="109435" y="220662"/>
                  </a:lnTo>
                  <a:cubicBezTo>
                    <a:pt x="109435" y="220662"/>
                    <a:pt x="109435" y="220662"/>
                    <a:pt x="95353" y="220662"/>
                  </a:cubicBezTo>
                  <a:cubicBezTo>
                    <a:pt x="95353" y="220662"/>
                    <a:pt x="95353" y="220662"/>
                    <a:pt x="82550" y="129902"/>
                  </a:cubicBezTo>
                  <a:cubicBezTo>
                    <a:pt x="82550" y="129902"/>
                    <a:pt x="82550" y="129902"/>
                    <a:pt x="85111" y="128587"/>
                  </a:cubicBezTo>
                  <a:close/>
                  <a:moveTo>
                    <a:pt x="224631" y="60325"/>
                  </a:moveTo>
                  <a:cubicBezTo>
                    <a:pt x="224631" y="60325"/>
                    <a:pt x="224631" y="60325"/>
                    <a:pt x="280194" y="60325"/>
                  </a:cubicBezTo>
                  <a:cubicBezTo>
                    <a:pt x="286808" y="60325"/>
                    <a:pt x="292100" y="65599"/>
                    <a:pt x="292100" y="70872"/>
                  </a:cubicBezTo>
                  <a:cubicBezTo>
                    <a:pt x="292100" y="70872"/>
                    <a:pt x="292100" y="70872"/>
                    <a:pt x="292100" y="127565"/>
                  </a:cubicBezTo>
                  <a:cubicBezTo>
                    <a:pt x="292100" y="132839"/>
                    <a:pt x="286808" y="138113"/>
                    <a:pt x="280194" y="138113"/>
                  </a:cubicBezTo>
                  <a:cubicBezTo>
                    <a:pt x="273579" y="138113"/>
                    <a:pt x="269610" y="132839"/>
                    <a:pt x="269610" y="127565"/>
                  </a:cubicBezTo>
                  <a:cubicBezTo>
                    <a:pt x="269610" y="127565"/>
                    <a:pt x="269610" y="127565"/>
                    <a:pt x="269610" y="82738"/>
                  </a:cubicBezTo>
                  <a:cubicBezTo>
                    <a:pt x="269610" y="82738"/>
                    <a:pt x="269610" y="82738"/>
                    <a:pt x="224631" y="82738"/>
                  </a:cubicBezTo>
                  <a:cubicBezTo>
                    <a:pt x="218017" y="82738"/>
                    <a:pt x="212725" y="77465"/>
                    <a:pt x="212725" y="70872"/>
                  </a:cubicBezTo>
                  <a:cubicBezTo>
                    <a:pt x="212725" y="65599"/>
                    <a:pt x="218017" y="60325"/>
                    <a:pt x="224631" y="60325"/>
                  </a:cubicBezTo>
                  <a:close/>
                  <a:moveTo>
                    <a:pt x="103055" y="0"/>
                  </a:moveTo>
                  <a:cubicBezTo>
                    <a:pt x="158546" y="0"/>
                    <a:pt x="204788" y="44658"/>
                    <a:pt x="204788" y="101137"/>
                  </a:cubicBezTo>
                  <a:cubicBezTo>
                    <a:pt x="204788" y="135287"/>
                    <a:pt x="188934" y="165497"/>
                    <a:pt x="161188" y="185199"/>
                  </a:cubicBezTo>
                  <a:cubicBezTo>
                    <a:pt x="161188" y="185199"/>
                    <a:pt x="161188" y="185199"/>
                    <a:pt x="151940" y="220663"/>
                  </a:cubicBezTo>
                  <a:cubicBezTo>
                    <a:pt x="151940" y="220663"/>
                    <a:pt x="151940" y="220663"/>
                    <a:pt x="125515" y="220663"/>
                  </a:cubicBezTo>
                  <a:cubicBezTo>
                    <a:pt x="125515" y="220663"/>
                    <a:pt x="125515" y="220663"/>
                    <a:pt x="137406" y="136601"/>
                  </a:cubicBezTo>
                  <a:cubicBezTo>
                    <a:pt x="137406" y="136601"/>
                    <a:pt x="138727" y="136601"/>
                    <a:pt x="138727" y="136601"/>
                  </a:cubicBezTo>
                  <a:cubicBezTo>
                    <a:pt x="142691" y="136601"/>
                    <a:pt x="146655" y="133974"/>
                    <a:pt x="149297" y="130033"/>
                  </a:cubicBezTo>
                  <a:cubicBezTo>
                    <a:pt x="151940" y="124780"/>
                    <a:pt x="149297" y="118212"/>
                    <a:pt x="144012" y="115585"/>
                  </a:cubicBezTo>
                  <a:cubicBezTo>
                    <a:pt x="144012" y="115585"/>
                    <a:pt x="144012" y="115585"/>
                    <a:pt x="125515" y="106391"/>
                  </a:cubicBezTo>
                  <a:cubicBezTo>
                    <a:pt x="122873" y="105077"/>
                    <a:pt x="118909" y="105077"/>
                    <a:pt x="116267" y="106391"/>
                  </a:cubicBezTo>
                  <a:cubicBezTo>
                    <a:pt x="116267" y="106391"/>
                    <a:pt x="116267" y="106391"/>
                    <a:pt x="103055" y="112958"/>
                  </a:cubicBezTo>
                  <a:cubicBezTo>
                    <a:pt x="103055" y="112958"/>
                    <a:pt x="103055" y="112958"/>
                    <a:pt x="88521" y="106391"/>
                  </a:cubicBezTo>
                  <a:cubicBezTo>
                    <a:pt x="85879" y="105077"/>
                    <a:pt x="81915" y="105077"/>
                    <a:pt x="79273" y="106391"/>
                  </a:cubicBezTo>
                  <a:cubicBezTo>
                    <a:pt x="79273" y="106391"/>
                    <a:pt x="79273" y="106391"/>
                    <a:pt x="60776" y="115585"/>
                  </a:cubicBezTo>
                  <a:cubicBezTo>
                    <a:pt x="55491" y="118212"/>
                    <a:pt x="52848" y="124780"/>
                    <a:pt x="55491" y="130033"/>
                  </a:cubicBezTo>
                  <a:cubicBezTo>
                    <a:pt x="58133" y="135287"/>
                    <a:pt x="63418" y="136601"/>
                    <a:pt x="67382" y="136601"/>
                  </a:cubicBezTo>
                  <a:cubicBezTo>
                    <a:pt x="67382" y="136601"/>
                    <a:pt x="67382" y="136601"/>
                    <a:pt x="79273" y="220663"/>
                  </a:cubicBezTo>
                  <a:cubicBezTo>
                    <a:pt x="79273" y="220663"/>
                    <a:pt x="79273" y="220663"/>
                    <a:pt x="52848" y="220663"/>
                  </a:cubicBezTo>
                  <a:cubicBezTo>
                    <a:pt x="52848" y="220663"/>
                    <a:pt x="52848" y="220663"/>
                    <a:pt x="43600" y="185199"/>
                  </a:cubicBezTo>
                  <a:cubicBezTo>
                    <a:pt x="15854" y="165497"/>
                    <a:pt x="0" y="135287"/>
                    <a:pt x="0" y="101137"/>
                  </a:cubicBezTo>
                  <a:cubicBezTo>
                    <a:pt x="0" y="44658"/>
                    <a:pt x="46242" y="0"/>
                    <a:pt x="1030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46"/>
            <p:cNvGrpSpPr/>
            <p:nvPr/>
          </p:nvGrpSpPr>
          <p:grpSpPr>
            <a:xfrm>
              <a:off x="4695908" y="1065739"/>
              <a:ext cx="1556930" cy="856938"/>
              <a:chOff x="5067094" y="310970"/>
              <a:chExt cx="2075907" cy="1142584"/>
            </a:xfrm>
          </p:grpSpPr>
          <p:sp>
            <p:nvSpPr>
              <p:cNvPr id="18" name="TextBox 47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 (theme font is recommended)</a:t>
                </a:r>
              </a:p>
            </p:txBody>
          </p:sp>
          <p:sp>
            <p:nvSpPr>
              <p:cNvPr id="19" name="Rectangle 48"/>
              <p:cNvSpPr/>
              <p:nvPr/>
            </p:nvSpPr>
            <p:spPr>
              <a:xfrm>
                <a:off x="5067094" y="310970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643090" y="1065739"/>
            <a:ext cx="1520466" cy="2954355"/>
            <a:chOff x="6643090" y="1065739"/>
            <a:chExt cx="1520466" cy="2954355"/>
          </a:xfrm>
        </p:grpSpPr>
        <p:grpSp>
          <p:nvGrpSpPr>
            <p:cNvPr id="7" name="Group 28"/>
            <p:cNvGrpSpPr/>
            <p:nvPr/>
          </p:nvGrpSpPr>
          <p:grpSpPr>
            <a:xfrm>
              <a:off x="6998496" y="2215583"/>
              <a:ext cx="814388" cy="1804511"/>
              <a:chOff x="9170670" y="3476625"/>
              <a:chExt cx="1085850" cy="2406015"/>
            </a:xfrm>
          </p:grpSpPr>
          <p:sp>
            <p:nvSpPr>
              <p:cNvPr id="24" name="Rectangle: Rounded Corners 23"/>
              <p:cNvSpPr/>
              <p:nvPr/>
            </p:nvSpPr>
            <p:spPr>
              <a:xfrm>
                <a:off x="917067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solidFill>
                <a:srgbClr val="0070C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Rectangle: Rounded Corners 24"/>
              <p:cNvSpPr/>
              <p:nvPr/>
            </p:nvSpPr>
            <p:spPr>
              <a:xfrm>
                <a:off x="937069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rgbClr val="0070C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946118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84218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971359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: Shape 51"/>
            <p:cNvSpPr>
              <a:spLocks/>
            </p:cNvSpPr>
            <p:nvPr/>
          </p:nvSpPr>
          <p:spPr bwMode="auto">
            <a:xfrm>
              <a:off x="7175805" y="3152153"/>
              <a:ext cx="459770" cy="38853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52"/>
            <p:cNvGrpSpPr/>
            <p:nvPr/>
          </p:nvGrpSpPr>
          <p:grpSpPr>
            <a:xfrm>
              <a:off x="6643090" y="1065739"/>
              <a:ext cx="1520466" cy="856938"/>
              <a:chOff x="5115713" y="310970"/>
              <a:chExt cx="2027288" cy="1142584"/>
            </a:xfrm>
          </p:grpSpPr>
          <p:sp>
            <p:nvSpPr>
              <p:cNvPr id="16" name="TextBox 53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cs typeface="+mn-ea"/>
                    <a:sym typeface="+mn-lt"/>
                  </a:rPr>
                  <a:t>This section is displayed as a text layout placeholder (theme font is recommended)</a:t>
                </a:r>
              </a:p>
            </p:txBody>
          </p:sp>
          <p:sp>
            <p:nvSpPr>
              <p:cNvPr id="17" name="Rectangle 54"/>
              <p:cNvSpPr/>
              <p:nvPr/>
            </p:nvSpPr>
            <p:spPr>
              <a:xfrm>
                <a:off x="5115713" y="310970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0070C0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</p:grpSp>
      </p:grpSp>
      <p:sp>
        <p:nvSpPr>
          <p:cNvPr id="44" name="Title 1"/>
          <p:cNvSpPr txBox="1">
            <a:spLocks/>
          </p:cNvSpPr>
          <p:nvPr/>
        </p:nvSpPr>
        <p:spPr>
          <a:xfrm>
            <a:off x="611559" y="175643"/>
            <a:ext cx="2869947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05CB9DA-398C-43E6-9E52-D76E4F7F9609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8F835F10-FC3A-4372-A0CB-7A4968B0F274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57AF587B-6EC8-4B14-B45D-B1A1FCEA48DA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8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8507" y="1038154"/>
            <a:ext cx="3443653" cy="3408850"/>
            <a:chOff x="2828507" y="1038154"/>
            <a:chExt cx="3443653" cy="3408850"/>
          </a:xfrm>
        </p:grpSpPr>
        <p:sp>
          <p:nvSpPr>
            <p:cNvPr id="17" name="Freeform: Shape 68"/>
            <p:cNvSpPr>
              <a:spLocks/>
            </p:cNvSpPr>
            <p:nvPr/>
          </p:nvSpPr>
          <p:spPr bwMode="auto">
            <a:xfrm>
              <a:off x="4019989" y="1478036"/>
              <a:ext cx="1774182" cy="926906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429" y="69"/>
                </a:cxn>
                <a:cxn ang="0">
                  <a:pos x="470" y="78"/>
                </a:cxn>
                <a:cxn ang="0">
                  <a:pos x="336" y="194"/>
                </a:cxn>
                <a:cxn ang="0">
                  <a:pos x="0" y="230"/>
                </a:cxn>
                <a:cxn ang="0">
                  <a:pos x="72" y="313"/>
                </a:cxn>
                <a:cxn ang="0">
                  <a:pos x="334" y="332"/>
                </a:cxn>
                <a:cxn ang="0">
                  <a:pos x="534" y="158"/>
                </a:cxn>
                <a:cxn ang="0">
                  <a:pos x="538" y="194"/>
                </a:cxn>
                <a:cxn ang="0">
                  <a:pos x="635" y="0"/>
                </a:cxn>
              </a:cxnLst>
              <a:rect l="0" t="0" r="r" b="b"/>
              <a:pathLst>
                <a:path w="635" h="332">
                  <a:moveTo>
                    <a:pt x="635" y="0"/>
                  </a:moveTo>
                  <a:cubicBezTo>
                    <a:pt x="429" y="69"/>
                    <a:pt x="429" y="69"/>
                    <a:pt x="429" y="69"/>
                  </a:cubicBezTo>
                  <a:cubicBezTo>
                    <a:pt x="470" y="78"/>
                    <a:pt x="470" y="78"/>
                    <a:pt x="470" y="78"/>
                  </a:cubicBezTo>
                  <a:cubicBezTo>
                    <a:pt x="336" y="194"/>
                    <a:pt x="336" y="194"/>
                    <a:pt x="336" y="194"/>
                  </a:cubicBezTo>
                  <a:cubicBezTo>
                    <a:pt x="231" y="136"/>
                    <a:pt x="96" y="146"/>
                    <a:pt x="0" y="230"/>
                  </a:cubicBezTo>
                  <a:cubicBezTo>
                    <a:pt x="72" y="313"/>
                    <a:pt x="72" y="313"/>
                    <a:pt x="72" y="313"/>
                  </a:cubicBezTo>
                  <a:cubicBezTo>
                    <a:pt x="150" y="246"/>
                    <a:pt x="267" y="254"/>
                    <a:pt x="334" y="332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8" y="194"/>
                    <a:pt x="538" y="194"/>
                    <a:pt x="538" y="194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69"/>
            <p:cNvSpPr>
              <a:spLocks/>
            </p:cNvSpPr>
            <p:nvPr/>
          </p:nvSpPr>
          <p:spPr bwMode="auto">
            <a:xfrm>
              <a:off x="4900710" y="2204273"/>
              <a:ext cx="915759" cy="1763034"/>
            </a:xfrm>
            <a:custGeom>
              <a:avLst/>
              <a:gdLst/>
              <a:ahLst/>
              <a:cxnLst>
                <a:cxn ang="0">
                  <a:pos x="328" y="631"/>
                </a:cxn>
                <a:cxn ang="0">
                  <a:pos x="259" y="425"/>
                </a:cxn>
                <a:cxn ang="0">
                  <a:pos x="251" y="466"/>
                </a:cxn>
                <a:cxn ang="0">
                  <a:pos x="138" y="335"/>
                </a:cxn>
                <a:cxn ang="0">
                  <a:pos x="102" y="0"/>
                </a:cxn>
                <a:cxn ang="0">
                  <a:pos x="19" y="72"/>
                </a:cxn>
                <a:cxn ang="0">
                  <a:pos x="0" y="333"/>
                </a:cxn>
                <a:cxn ang="0">
                  <a:pos x="171" y="531"/>
                </a:cxn>
                <a:cxn ang="0">
                  <a:pos x="134" y="534"/>
                </a:cxn>
                <a:cxn ang="0">
                  <a:pos x="328" y="631"/>
                </a:cxn>
              </a:cxnLst>
              <a:rect l="0" t="0" r="r" b="b"/>
              <a:pathLst>
                <a:path w="328" h="631">
                  <a:moveTo>
                    <a:pt x="328" y="631"/>
                  </a:moveTo>
                  <a:cubicBezTo>
                    <a:pt x="259" y="425"/>
                    <a:pt x="259" y="425"/>
                    <a:pt x="259" y="425"/>
                  </a:cubicBezTo>
                  <a:cubicBezTo>
                    <a:pt x="251" y="466"/>
                    <a:pt x="251" y="466"/>
                    <a:pt x="251" y="466"/>
                  </a:cubicBezTo>
                  <a:cubicBezTo>
                    <a:pt x="138" y="335"/>
                    <a:pt x="138" y="335"/>
                    <a:pt x="138" y="335"/>
                  </a:cubicBezTo>
                  <a:cubicBezTo>
                    <a:pt x="195" y="230"/>
                    <a:pt x="185" y="96"/>
                    <a:pt x="102" y="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6" y="149"/>
                    <a:pt x="77" y="266"/>
                    <a:pt x="0" y="333"/>
                  </a:cubicBezTo>
                  <a:cubicBezTo>
                    <a:pt x="171" y="531"/>
                    <a:pt x="171" y="531"/>
                    <a:pt x="171" y="531"/>
                  </a:cubicBezTo>
                  <a:cubicBezTo>
                    <a:pt x="134" y="534"/>
                    <a:pt x="134" y="534"/>
                    <a:pt x="134" y="534"/>
                  </a:cubicBezTo>
                  <a:lnTo>
                    <a:pt x="328" y="63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70"/>
            <p:cNvSpPr>
              <a:spLocks/>
            </p:cNvSpPr>
            <p:nvPr/>
          </p:nvSpPr>
          <p:spPr bwMode="auto">
            <a:xfrm>
              <a:off x="3320828" y="3081808"/>
              <a:ext cx="1780553" cy="925315"/>
            </a:xfrm>
            <a:custGeom>
              <a:avLst/>
              <a:gdLst/>
              <a:ahLst/>
              <a:cxnLst>
                <a:cxn ang="0">
                  <a:pos x="637" y="102"/>
                </a:cxn>
                <a:cxn ang="0">
                  <a:pos x="565" y="19"/>
                </a:cxn>
                <a:cxn ang="0">
                  <a:pos x="304" y="1"/>
                </a:cxn>
                <a:cxn ang="0">
                  <a:pos x="303" y="0"/>
                </a:cxn>
                <a:cxn ang="0">
                  <a:pos x="101" y="175"/>
                </a:cxn>
                <a:cxn ang="0">
                  <a:pos x="98" y="136"/>
                </a:cxn>
                <a:cxn ang="0">
                  <a:pos x="0" y="331"/>
                </a:cxn>
                <a:cxn ang="0">
                  <a:pos x="206" y="262"/>
                </a:cxn>
                <a:cxn ang="0">
                  <a:pos x="168" y="254"/>
                </a:cxn>
                <a:cxn ang="0">
                  <a:pos x="301" y="138"/>
                </a:cxn>
                <a:cxn ang="0">
                  <a:pos x="637" y="102"/>
                </a:cxn>
              </a:cxnLst>
              <a:rect l="0" t="0" r="r" b="b"/>
              <a:pathLst>
                <a:path w="637" h="331">
                  <a:moveTo>
                    <a:pt x="637" y="102"/>
                  </a:moveTo>
                  <a:cubicBezTo>
                    <a:pt x="565" y="19"/>
                    <a:pt x="565" y="19"/>
                    <a:pt x="565" y="19"/>
                  </a:cubicBezTo>
                  <a:cubicBezTo>
                    <a:pt x="488" y="86"/>
                    <a:pt x="372" y="78"/>
                    <a:pt x="304" y="1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407" y="196"/>
                    <a:pt x="541" y="186"/>
                    <a:pt x="637" y="10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71"/>
            <p:cNvSpPr>
              <a:spLocks/>
            </p:cNvSpPr>
            <p:nvPr/>
          </p:nvSpPr>
          <p:spPr bwMode="auto">
            <a:xfrm>
              <a:off x="3284197" y="1489185"/>
              <a:ext cx="936463" cy="1793293"/>
            </a:xfrm>
            <a:custGeom>
              <a:avLst/>
              <a:gdLst/>
              <a:ahLst/>
              <a:cxnLst>
                <a:cxn ang="0">
                  <a:pos x="335" y="309"/>
                </a:cxn>
                <a:cxn ang="0">
                  <a:pos x="155" y="101"/>
                </a:cxn>
                <a:cxn ang="0">
                  <a:pos x="194" y="97"/>
                </a:cxn>
                <a:cxn ang="0">
                  <a:pos x="0" y="0"/>
                </a:cxn>
                <a:cxn ang="0">
                  <a:pos x="69" y="206"/>
                </a:cxn>
                <a:cxn ang="0">
                  <a:pos x="77" y="168"/>
                </a:cxn>
                <a:cxn ang="0">
                  <a:pos x="197" y="307"/>
                </a:cxn>
                <a:cxn ang="0">
                  <a:pos x="233" y="642"/>
                </a:cxn>
                <a:cxn ang="0">
                  <a:pos x="316" y="570"/>
                </a:cxn>
                <a:cxn ang="0">
                  <a:pos x="335" y="309"/>
                </a:cxn>
              </a:cxnLst>
              <a:rect l="0" t="0" r="r" b="b"/>
              <a:pathLst>
                <a:path w="335" h="642">
                  <a:moveTo>
                    <a:pt x="335" y="309"/>
                  </a:moveTo>
                  <a:cubicBezTo>
                    <a:pt x="155" y="101"/>
                    <a:pt x="155" y="101"/>
                    <a:pt x="155" y="101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06"/>
                    <a:pt x="69" y="206"/>
                    <a:pt x="69" y="206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40" y="412"/>
                    <a:pt x="150" y="546"/>
                    <a:pt x="233" y="642"/>
                  </a:cubicBezTo>
                  <a:cubicBezTo>
                    <a:pt x="316" y="570"/>
                    <a:pt x="316" y="570"/>
                    <a:pt x="316" y="570"/>
                  </a:cubicBezTo>
                  <a:cubicBezTo>
                    <a:pt x="249" y="493"/>
                    <a:pt x="258" y="376"/>
                    <a:pt x="335" y="30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79"/>
            <p:cNvSpPr>
              <a:spLocks/>
            </p:cNvSpPr>
            <p:nvPr/>
          </p:nvSpPr>
          <p:spPr bwMode="auto">
            <a:xfrm>
              <a:off x="2857971" y="1066821"/>
              <a:ext cx="463454" cy="46504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80"/>
            <p:cNvSpPr>
              <a:spLocks/>
            </p:cNvSpPr>
            <p:nvPr/>
          </p:nvSpPr>
          <p:spPr bwMode="auto">
            <a:xfrm>
              <a:off x="2829304" y="1038154"/>
              <a:ext cx="519195" cy="520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3"/>
                </a:cxn>
                <a:cxn ang="0">
                  <a:pos x="113" y="227"/>
                </a:cxn>
                <a:cxn ang="0">
                  <a:pos x="226" y="113"/>
                </a:cxn>
                <a:cxn ang="0">
                  <a:pos x="113" y="0"/>
                </a:cxn>
                <a:cxn ang="0">
                  <a:pos x="113" y="208"/>
                </a:cxn>
                <a:cxn ang="0">
                  <a:pos x="18" y="113"/>
                </a:cxn>
                <a:cxn ang="0">
                  <a:pos x="113" y="18"/>
                </a:cxn>
                <a:cxn ang="0">
                  <a:pos x="208" y="113"/>
                </a:cxn>
                <a:cxn ang="0">
                  <a:pos x="113" y="208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3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8"/>
                  </a:moveTo>
                  <a:cubicBezTo>
                    <a:pt x="60" y="208"/>
                    <a:pt x="18" y="166"/>
                    <a:pt x="18" y="113"/>
                  </a:cubicBezTo>
                  <a:cubicBezTo>
                    <a:pt x="18" y="61"/>
                    <a:pt x="60" y="18"/>
                    <a:pt x="113" y="18"/>
                  </a:cubicBezTo>
                  <a:cubicBezTo>
                    <a:pt x="165" y="18"/>
                    <a:pt x="208" y="61"/>
                    <a:pt x="208" y="113"/>
                  </a:cubicBezTo>
                  <a:cubicBezTo>
                    <a:pt x="208" y="166"/>
                    <a:pt x="165" y="208"/>
                    <a:pt x="113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74"/>
            <p:cNvGrpSpPr/>
            <p:nvPr/>
          </p:nvGrpSpPr>
          <p:grpSpPr>
            <a:xfrm>
              <a:off x="3010862" y="1183082"/>
              <a:ext cx="162448" cy="195893"/>
              <a:chOff x="4440238" y="1720850"/>
              <a:chExt cx="161925" cy="195263"/>
            </a:xfrm>
            <a:solidFill>
              <a:schemeClr val="bg1"/>
            </a:solidFill>
          </p:grpSpPr>
          <p:sp>
            <p:nvSpPr>
              <p:cNvPr id="43" name="Rectangle 75"/>
              <p:cNvSpPr>
                <a:spLocks/>
              </p:cNvSpPr>
              <p:nvPr/>
            </p:nvSpPr>
            <p:spPr bwMode="auto">
              <a:xfrm>
                <a:off x="4440238" y="1785938"/>
                <a:ext cx="31750" cy="130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Rectangle 76"/>
              <p:cNvSpPr>
                <a:spLocks/>
              </p:cNvSpPr>
              <p:nvPr/>
            </p:nvSpPr>
            <p:spPr bwMode="auto">
              <a:xfrm>
                <a:off x="4486276" y="1720850"/>
                <a:ext cx="30163" cy="1952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Rectangle 77"/>
              <p:cNvSpPr>
                <a:spLocks/>
              </p:cNvSpPr>
              <p:nvPr/>
            </p:nvSpPr>
            <p:spPr bwMode="auto">
              <a:xfrm>
                <a:off x="4529138" y="1824038"/>
                <a:ext cx="30163" cy="920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Rectangle 78"/>
              <p:cNvSpPr>
                <a:spLocks/>
              </p:cNvSpPr>
              <p:nvPr/>
            </p:nvSpPr>
            <p:spPr bwMode="auto">
              <a:xfrm>
                <a:off x="4573588" y="1781175"/>
                <a:ext cx="28575" cy="1349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Oval 86"/>
            <p:cNvSpPr>
              <a:spLocks/>
            </p:cNvSpPr>
            <p:nvPr/>
          </p:nvSpPr>
          <p:spPr bwMode="auto">
            <a:xfrm>
              <a:off x="5781632" y="1066821"/>
              <a:ext cx="463454" cy="46345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87"/>
            <p:cNvSpPr>
              <a:spLocks/>
            </p:cNvSpPr>
            <p:nvPr/>
          </p:nvSpPr>
          <p:spPr bwMode="auto">
            <a:xfrm>
              <a:off x="5752965" y="1038154"/>
              <a:ext cx="519195" cy="520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9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9"/>
                    <a:pt x="113" y="19"/>
                  </a:cubicBezTo>
                  <a:cubicBezTo>
                    <a:pt x="166" y="19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6" name="Group 83"/>
            <p:cNvGrpSpPr/>
            <p:nvPr/>
          </p:nvGrpSpPr>
          <p:grpSpPr>
            <a:xfrm>
              <a:off x="5917005" y="1199008"/>
              <a:ext cx="187930" cy="187930"/>
              <a:chOff x="3576638" y="2108200"/>
              <a:chExt cx="187325" cy="187326"/>
            </a:xfrm>
            <a:solidFill>
              <a:schemeClr val="bg1"/>
            </a:solidFill>
          </p:grpSpPr>
          <p:sp>
            <p:nvSpPr>
              <p:cNvPr id="41" name="Freeform: Shape 84"/>
              <p:cNvSpPr>
                <a:spLocks/>
              </p:cNvSpPr>
              <p:nvPr/>
            </p:nvSpPr>
            <p:spPr bwMode="auto">
              <a:xfrm>
                <a:off x="3576638" y="2116138"/>
                <a:ext cx="177800" cy="17938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52" y="2"/>
                  </a:cxn>
                  <a:cxn ang="0">
                    <a:pos x="39" y="0"/>
                  </a:cxn>
                  <a:cxn ang="0">
                    <a:pos x="0" y="39"/>
                  </a:cxn>
                  <a:cxn ang="0">
                    <a:pos x="39" y="78"/>
                  </a:cxn>
                  <a:cxn ang="0">
                    <a:pos x="78" y="39"/>
                  </a:cxn>
                  <a:cxn ang="0">
                    <a:pos x="76" y="25"/>
                  </a:cxn>
                  <a:cxn ang="0">
                    <a:pos x="38" y="40"/>
                  </a:cxn>
                </a:cxnLst>
                <a:rect l="0" t="0" r="r" b="b"/>
                <a:pathLst>
                  <a:path w="78" h="78">
                    <a:moveTo>
                      <a:pt x="38" y="40"/>
                    </a:moveTo>
                    <a:cubicBezTo>
                      <a:pt x="52" y="2"/>
                      <a:pt x="52" y="2"/>
                      <a:pt x="52" y="2"/>
                    </a:cubicBezTo>
                    <a:cubicBezTo>
                      <a:pt x="48" y="1"/>
                      <a:pt x="43" y="0"/>
                      <a:pt x="39" y="0"/>
                    </a:cubicBezTo>
                    <a:cubicBezTo>
                      <a:pt x="17" y="0"/>
                      <a:pt x="0" y="17"/>
                      <a:pt x="0" y="39"/>
                    </a:cubicBezTo>
                    <a:cubicBezTo>
                      <a:pt x="0" y="61"/>
                      <a:pt x="17" y="78"/>
                      <a:pt x="39" y="78"/>
                    </a:cubicBezTo>
                    <a:cubicBezTo>
                      <a:pt x="61" y="78"/>
                      <a:pt x="78" y="61"/>
                      <a:pt x="78" y="39"/>
                    </a:cubicBezTo>
                    <a:cubicBezTo>
                      <a:pt x="78" y="34"/>
                      <a:pt x="77" y="30"/>
                      <a:pt x="76" y="25"/>
                    </a:cubicBezTo>
                    <a:lnTo>
                      <a:pt x="38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85"/>
              <p:cNvSpPr>
                <a:spLocks/>
              </p:cNvSpPr>
              <p:nvPr/>
            </p:nvSpPr>
            <p:spPr bwMode="auto">
              <a:xfrm>
                <a:off x="3681413" y="2108200"/>
                <a:ext cx="82550" cy="841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2" y="31"/>
                  </a:cxn>
                  <a:cxn ang="0">
                    <a:pos x="0" y="53"/>
                  </a:cxn>
                  <a:cxn ang="0">
                    <a:pos x="19" y="0"/>
                  </a:cxn>
                </a:cxnLst>
                <a:rect l="0" t="0" r="r" b="b"/>
                <a:pathLst>
                  <a:path w="52" h="53">
                    <a:moveTo>
                      <a:pt x="19" y="0"/>
                    </a:moveTo>
                    <a:lnTo>
                      <a:pt x="52" y="31"/>
                    </a:lnTo>
                    <a:lnTo>
                      <a:pt x="0" y="5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7" name="Oval 91"/>
            <p:cNvSpPr>
              <a:spLocks/>
            </p:cNvSpPr>
            <p:nvPr/>
          </p:nvSpPr>
          <p:spPr bwMode="auto">
            <a:xfrm>
              <a:off x="2858767" y="3954883"/>
              <a:ext cx="463454" cy="463453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92"/>
            <p:cNvSpPr>
              <a:spLocks/>
            </p:cNvSpPr>
            <p:nvPr/>
          </p:nvSpPr>
          <p:spPr bwMode="auto">
            <a:xfrm>
              <a:off x="2828507" y="3927808"/>
              <a:ext cx="520788" cy="51760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13"/>
                </a:cxn>
                <a:cxn ang="0">
                  <a:pos x="114" y="226"/>
                </a:cxn>
                <a:cxn ang="0">
                  <a:pos x="227" y="113"/>
                </a:cxn>
                <a:cxn ang="0">
                  <a:pos x="114" y="0"/>
                </a:cxn>
                <a:cxn ang="0">
                  <a:pos x="114" y="208"/>
                </a:cxn>
                <a:cxn ang="0">
                  <a:pos x="19" y="113"/>
                </a:cxn>
                <a:cxn ang="0">
                  <a:pos x="114" y="18"/>
                </a:cxn>
                <a:cxn ang="0">
                  <a:pos x="209" y="113"/>
                </a:cxn>
                <a:cxn ang="0">
                  <a:pos x="114" y="208"/>
                </a:cxn>
              </a:cxnLst>
              <a:rect l="0" t="0" r="r" b="b"/>
              <a:pathLst>
                <a:path w="227" h="226">
                  <a:moveTo>
                    <a:pt x="114" y="0"/>
                  </a:moveTo>
                  <a:cubicBezTo>
                    <a:pt x="51" y="0"/>
                    <a:pt x="0" y="50"/>
                    <a:pt x="0" y="113"/>
                  </a:cubicBezTo>
                  <a:cubicBezTo>
                    <a:pt x="0" y="176"/>
                    <a:pt x="51" y="226"/>
                    <a:pt x="114" y="226"/>
                  </a:cubicBezTo>
                  <a:cubicBezTo>
                    <a:pt x="176" y="226"/>
                    <a:pt x="227" y="176"/>
                    <a:pt x="227" y="113"/>
                  </a:cubicBezTo>
                  <a:cubicBezTo>
                    <a:pt x="227" y="50"/>
                    <a:pt x="176" y="0"/>
                    <a:pt x="114" y="0"/>
                  </a:cubicBezTo>
                  <a:close/>
                  <a:moveTo>
                    <a:pt x="114" y="208"/>
                  </a:moveTo>
                  <a:cubicBezTo>
                    <a:pt x="61" y="208"/>
                    <a:pt x="19" y="165"/>
                    <a:pt x="19" y="113"/>
                  </a:cubicBezTo>
                  <a:cubicBezTo>
                    <a:pt x="19" y="60"/>
                    <a:pt x="61" y="18"/>
                    <a:pt x="114" y="18"/>
                  </a:cubicBezTo>
                  <a:cubicBezTo>
                    <a:pt x="166" y="18"/>
                    <a:pt x="209" y="60"/>
                    <a:pt x="209" y="113"/>
                  </a:cubicBezTo>
                  <a:cubicBezTo>
                    <a:pt x="209" y="165"/>
                    <a:pt x="166" y="208"/>
                    <a:pt x="114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90"/>
            <p:cNvSpPr>
              <a:spLocks/>
            </p:cNvSpPr>
            <p:nvPr/>
          </p:nvSpPr>
          <p:spPr bwMode="auto">
            <a:xfrm>
              <a:off x="2959102" y="4123702"/>
              <a:ext cx="275525" cy="149707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81" y="19"/>
                </a:cxn>
                <a:cxn ang="0">
                  <a:pos x="85" y="31"/>
                </a:cxn>
                <a:cxn ang="0">
                  <a:pos x="67" y="52"/>
                </a:cxn>
                <a:cxn ang="0">
                  <a:pos x="41" y="21"/>
                </a:cxn>
                <a:cxn ang="0">
                  <a:pos x="0" y="54"/>
                </a:cxn>
                <a:cxn ang="0">
                  <a:pos x="5" y="60"/>
                </a:cxn>
                <a:cxn ang="0">
                  <a:pos x="40" y="32"/>
                </a:cxn>
                <a:cxn ang="0">
                  <a:pos x="67" y="65"/>
                </a:cxn>
                <a:cxn ang="0">
                  <a:pos x="91" y="36"/>
                </a:cxn>
                <a:cxn ang="0">
                  <a:pos x="100" y="38"/>
                </a:cxn>
                <a:cxn ang="0">
                  <a:pos x="120" y="19"/>
                </a:cxn>
                <a:cxn ang="0">
                  <a:pos x="100" y="0"/>
                </a:cxn>
                <a:cxn ang="0">
                  <a:pos x="100" y="35"/>
                </a:cxn>
                <a:cxn ang="0">
                  <a:pos x="93" y="33"/>
                </a:cxn>
                <a:cxn ang="0">
                  <a:pos x="101" y="24"/>
                </a:cxn>
                <a:cxn ang="0">
                  <a:pos x="100" y="30"/>
                </a:cxn>
                <a:cxn ang="0">
                  <a:pos x="108" y="30"/>
                </a:cxn>
                <a:cxn ang="0">
                  <a:pos x="110" y="13"/>
                </a:cxn>
                <a:cxn ang="0">
                  <a:pos x="110" y="13"/>
                </a:cxn>
                <a:cxn ang="0">
                  <a:pos x="110" y="12"/>
                </a:cxn>
                <a:cxn ang="0">
                  <a:pos x="104" y="7"/>
                </a:cxn>
                <a:cxn ang="0">
                  <a:pos x="104" y="8"/>
                </a:cxn>
                <a:cxn ang="0">
                  <a:pos x="104" y="7"/>
                </a:cxn>
                <a:cxn ang="0">
                  <a:pos x="86" y="13"/>
                </a:cxn>
                <a:cxn ang="0">
                  <a:pos x="89" y="21"/>
                </a:cxn>
                <a:cxn ang="0">
                  <a:pos x="95" y="19"/>
                </a:cxn>
                <a:cxn ang="0">
                  <a:pos x="87" y="28"/>
                </a:cxn>
                <a:cxn ang="0">
                  <a:pos x="85" y="19"/>
                </a:cxn>
                <a:cxn ang="0">
                  <a:pos x="100" y="3"/>
                </a:cxn>
                <a:cxn ang="0">
                  <a:pos x="116" y="19"/>
                </a:cxn>
                <a:cxn ang="0">
                  <a:pos x="100" y="35"/>
                </a:cxn>
              </a:cxnLst>
              <a:rect l="0" t="0" r="r" b="b"/>
              <a:pathLst>
                <a:path w="120" h="65">
                  <a:moveTo>
                    <a:pt x="100" y="0"/>
                  </a:moveTo>
                  <a:cubicBezTo>
                    <a:pt x="89" y="0"/>
                    <a:pt x="81" y="8"/>
                    <a:pt x="81" y="19"/>
                  </a:cubicBezTo>
                  <a:cubicBezTo>
                    <a:pt x="81" y="24"/>
                    <a:pt x="82" y="28"/>
                    <a:pt x="85" y="3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4" y="38"/>
                    <a:pt x="97" y="38"/>
                    <a:pt x="100" y="38"/>
                  </a:cubicBezTo>
                  <a:cubicBezTo>
                    <a:pt x="111" y="38"/>
                    <a:pt x="120" y="30"/>
                    <a:pt x="120" y="19"/>
                  </a:cubicBezTo>
                  <a:cubicBezTo>
                    <a:pt x="120" y="8"/>
                    <a:pt x="111" y="0"/>
                    <a:pt x="100" y="0"/>
                  </a:cubicBezTo>
                  <a:close/>
                  <a:moveTo>
                    <a:pt x="100" y="35"/>
                  </a:moveTo>
                  <a:cubicBezTo>
                    <a:pt x="98" y="35"/>
                    <a:pt x="95" y="34"/>
                    <a:pt x="93" y="3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6" y="25"/>
                    <a:pt x="85" y="22"/>
                    <a:pt x="85" y="19"/>
                  </a:cubicBezTo>
                  <a:cubicBezTo>
                    <a:pt x="85" y="10"/>
                    <a:pt x="92" y="3"/>
                    <a:pt x="100" y="3"/>
                  </a:cubicBezTo>
                  <a:cubicBezTo>
                    <a:pt x="109" y="3"/>
                    <a:pt x="116" y="10"/>
                    <a:pt x="116" y="19"/>
                  </a:cubicBezTo>
                  <a:cubicBezTo>
                    <a:pt x="116" y="28"/>
                    <a:pt x="109" y="35"/>
                    <a:pt x="100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Oval 96"/>
            <p:cNvSpPr>
              <a:spLocks/>
            </p:cNvSpPr>
            <p:nvPr/>
          </p:nvSpPr>
          <p:spPr bwMode="auto">
            <a:xfrm>
              <a:off x="5781632" y="3953291"/>
              <a:ext cx="463454" cy="46504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97"/>
            <p:cNvSpPr>
              <a:spLocks/>
            </p:cNvSpPr>
            <p:nvPr/>
          </p:nvSpPr>
          <p:spPr bwMode="auto">
            <a:xfrm>
              <a:off x="5752965" y="3926216"/>
              <a:ext cx="519195" cy="520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8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8"/>
                    <a:pt x="113" y="18"/>
                  </a:cubicBezTo>
                  <a:cubicBezTo>
                    <a:pt x="166" y="18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95"/>
            <p:cNvSpPr>
              <a:spLocks/>
            </p:cNvSpPr>
            <p:nvPr/>
          </p:nvSpPr>
          <p:spPr bwMode="auto">
            <a:xfrm>
              <a:off x="5901079" y="4079108"/>
              <a:ext cx="210227" cy="237301"/>
            </a:xfrm>
            <a:custGeom>
              <a:avLst/>
              <a:gdLst/>
              <a:ahLst/>
              <a:cxnLst>
                <a:cxn ang="0">
                  <a:pos x="72" y="17"/>
                </a:cxn>
                <a:cxn ang="0">
                  <a:pos x="66" y="1"/>
                </a:cxn>
                <a:cxn ang="0">
                  <a:pos x="72" y="17"/>
                </a:cxn>
                <a:cxn ang="0">
                  <a:pos x="60" y="48"/>
                </a:cxn>
                <a:cxn ang="0">
                  <a:pos x="81" y="49"/>
                </a:cxn>
                <a:cxn ang="0">
                  <a:pos x="81" y="39"/>
                </a:cxn>
                <a:cxn ang="0">
                  <a:pos x="66" y="40"/>
                </a:cxn>
                <a:cxn ang="0">
                  <a:pos x="65" y="26"/>
                </a:cxn>
                <a:cxn ang="0">
                  <a:pos x="51" y="14"/>
                </a:cxn>
                <a:cxn ang="0">
                  <a:pos x="30" y="14"/>
                </a:cxn>
                <a:cxn ang="0">
                  <a:pos x="16" y="30"/>
                </a:cxn>
                <a:cxn ang="0">
                  <a:pos x="23" y="36"/>
                </a:cxn>
                <a:cxn ang="0">
                  <a:pos x="44" y="24"/>
                </a:cxn>
                <a:cxn ang="0">
                  <a:pos x="27" y="48"/>
                </a:cxn>
                <a:cxn ang="0">
                  <a:pos x="29" y="72"/>
                </a:cxn>
                <a:cxn ang="0">
                  <a:pos x="11" y="70"/>
                </a:cxn>
                <a:cxn ang="0">
                  <a:pos x="11" y="80"/>
                </a:cxn>
                <a:cxn ang="0">
                  <a:pos x="40" y="80"/>
                </a:cxn>
                <a:cxn ang="0">
                  <a:pos x="40" y="60"/>
                </a:cxn>
                <a:cxn ang="0">
                  <a:pos x="54" y="73"/>
                </a:cxn>
                <a:cxn ang="0">
                  <a:pos x="54" y="94"/>
                </a:cxn>
                <a:cxn ang="0">
                  <a:pos x="65" y="91"/>
                </a:cxn>
                <a:cxn ang="0">
                  <a:pos x="65" y="65"/>
                </a:cxn>
                <a:cxn ang="0">
                  <a:pos x="49" y="52"/>
                </a:cxn>
                <a:cxn ang="0">
                  <a:pos x="57" y="39"/>
                </a:cxn>
                <a:cxn ang="0">
                  <a:pos x="60" y="48"/>
                </a:cxn>
              </a:cxnLst>
              <a:rect l="0" t="0" r="r" b="b"/>
              <a:pathLst>
                <a:path w="92" h="103">
                  <a:moveTo>
                    <a:pt x="72" y="17"/>
                  </a:moveTo>
                  <a:cubicBezTo>
                    <a:pt x="81" y="11"/>
                    <a:pt x="73" y="0"/>
                    <a:pt x="66" y="1"/>
                  </a:cubicBezTo>
                  <a:cubicBezTo>
                    <a:pt x="49" y="2"/>
                    <a:pt x="59" y="27"/>
                    <a:pt x="72" y="17"/>
                  </a:cubicBezTo>
                  <a:close/>
                  <a:moveTo>
                    <a:pt x="60" y="48"/>
                  </a:moveTo>
                  <a:cubicBezTo>
                    <a:pt x="65" y="52"/>
                    <a:pt x="76" y="50"/>
                    <a:pt x="81" y="49"/>
                  </a:cubicBezTo>
                  <a:cubicBezTo>
                    <a:pt x="92" y="46"/>
                    <a:pt x="90" y="39"/>
                    <a:pt x="81" y="39"/>
                  </a:cubicBezTo>
                  <a:cubicBezTo>
                    <a:pt x="78" y="39"/>
                    <a:pt x="69" y="42"/>
                    <a:pt x="66" y="40"/>
                  </a:cubicBezTo>
                  <a:cubicBezTo>
                    <a:pt x="65" y="37"/>
                    <a:pt x="67" y="30"/>
                    <a:pt x="65" y="26"/>
                  </a:cubicBezTo>
                  <a:cubicBezTo>
                    <a:pt x="62" y="21"/>
                    <a:pt x="58" y="15"/>
                    <a:pt x="51" y="14"/>
                  </a:cubicBezTo>
                  <a:cubicBezTo>
                    <a:pt x="45" y="12"/>
                    <a:pt x="37" y="12"/>
                    <a:pt x="30" y="14"/>
                  </a:cubicBezTo>
                  <a:cubicBezTo>
                    <a:pt x="23" y="16"/>
                    <a:pt x="20" y="24"/>
                    <a:pt x="16" y="30"/>
                  </a:cubicBezTo>
                  <a:cubicBezTo>
                    <a:pt x="12" y="36"/>
                    <a:pt x="17" y="43"/>
                    <a:pt x="23" y="36"/>
                  </a:cubicBezTo>
                  <a:cubicBezTo>
                    <a:pt x="28" y="30"/>
                    <a:pt x="31" y="21"/>
                    <a:pt x="44" y="24"/>
                  </a:cubicBezTo>
                  <a:cubicBezTo>
                    <a:pt x="41" y="33"/>
                    <a:pt x="30" y="38"/>
                    <a:pt x="27" y="48"/>
                  </a:cubicBezTo>
                  <a:cubicBezTo>
                    <a:pt x="26" y="54"/>
                    <a:pt x="32" y="64"/>
                    <a:pt x="29" y="72"/>
                  </a:cubicBezTo>
                  <a:cubicBezTo>
                    <a:pt x="29" y="72"/>
                    <a:pt x="14" y="71"/>
                    <a:pt x="11" y="70"/>
                  </a:cubicBezTo>
                  <a:cubicBezTo>
                    <a:pt x="6" y="70"/>
                    <a:pt x="0" y="78"/>
                    <a:pt x="11" y="80"/>
                  </a:cubicBezTo>
                  <a:cubicBezTo>
                    <a:pt x="15" y="81"/>
                    <a:pt x="35" y="85"/>
                    <a:pt x="40" y="80"/>
                  </a:cubicBezTo>
                  <a:cubicBezTo>
                    <a:pt x="44" y="76"/>
                    <a:pt x="40" y="60"/>
                    <a:pt x="40" y="60"/>
                  </a:cubicBezTo>
                  <a:cubicBezTo>
                    <a:pt x="44" y="64"/>
                    <a:pt x="52" y="66"/>
                    <a:pt x="54" y="73"/>
                  </a:cubicBezTo>
                  <a:cubicBezTo>
                    <a:pt x="56" y="79"/>
                    <a:pt x="54" y="88"/>
                    <a:pt x="54" y="94"/>
                  </a:cubicBezTo>
                  <a:cubicBezTo>
                    <a:pt x="54" y="103"/>
                    <a:pt x="64" y="97"/>
                    <a:pt x="65" y="91"/>
                  </a:cubicBezTo>
                  <a:cubicBezTo>
                    <a:pt x="66" y="84"/>
                    <a:pt x="69" y="75"/>
                    <a:pt x="65" y="65"/>
                  </a:cubicBezTo>
                  <a:cubicBezTo>
                    <a:pt x="62" y="59"/>
                    <a:pt x="54" y="56"/>
                    <a:pt x="49" y="52"/>
                  </a:cubicBezTo>
                  <a:cubicBezTo>
                    <a:pt x="52" y="47"/>
                    <a:pt x="54" y="43"/>
                    <a:pt x="57" y="39"/>
                  </a:cubicBezTo>
                  <a:cubicBezTo>
                    <a:pt x="57" y="42"/>
                    <a:pt x="57" y="46"/>
                    <a:pt x="60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3" name="Group 98"/>
            <p:cNvGrpSpPr/>
            <p:nvPr/>
          </p:nvGrpSpPr>
          <p:grpSpPr>
            <a:xfrm>
              <a:off x="4172440" y="2358113"/>
              <a:ext cx="792501" cy="792501"/>
              <a:chOff x="2514600" y="1809750"/>
              <a:chExt cx="609600" cy="609600"/>
            </a:xfrm>
          </p:grpSpPr>
          <p:sp>
            <p:nvSpPr>
              <p:cNvPr id="34" name="Oval 99"/>
              <p:cNvSpPr/>
              <p:nvPr/>
            </p:nvSpPr>
            <p:spPr>
              <a:xfrm>
                <a:off x="2514600" y="1809750"/>
                <a:ext cx="609600" cy="609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5" name="Group 100"/>
              <p:cNvGrpSpPr/>
              <p:nvPr/>
            </p:nvGrpSpPr>
            <p:grpSpPr>
              <a:xfrm>
                <a:off x="2637441" y="1948170"/>
                <a:ext cx="363933" cy="332790"/>
                <a:chOff x="2046288" y="3759200"/>
                <a:chExt cx="296863" cy="271463"/>
              </a:xfrm>
              <a:solidFill>
                <a:schemeClr val="bg1"/>
              </a:solidFill>
            </p:grpSpPr>
            <p:sp>
              <p:nvSpPr>
                <p:cNvPr id="36" name="Rectangle 101"/>
                <p:cNvSpPr>
                  <a:spLocks/>
                </p:cNvSpPr>
                <p:nvPr/>
              </p:nvSpPr>
              <p:spPr bwMode="auto">
                <a:xfrm>
                  <a:off x="2065338" y="3973513"/>
                  <a:ext cx="55563" cy="5715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Rectangle 102"/>
                <p:cNvSpPr>
                  <a:spLocks/>
                </p:cNvSpPr>
                <p:nvPr/>
              </p:nvSpPr>
              <p:spPr bwMode="auto">
                <a:xfrm>
                  <a:off x="2139950" y="3935413"/>
                  <a:ext cx="55563" cy="9525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103"/>
                <p:cNvSpPr>
                  <a:spLocks/>
                </p:cNvSpPr>
                <p:nvPr/>
              </p:nvSpPr>
              <p:spPr bwMode="auto">
                <a:xfrm>
                  <a:off x="2212975" y="3898900"/>
                  <a:ext cx="57150" cy="13176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104"/>
                <p:cNvSpPr>
                  <a:spLocks/>
                </p:cNvSpPr>
                <p:nvPr/>
              </p:nvSpPr>
              <p:spPr bwMode="auto">
                <a:xfrm>
                  <a:off x="2287588" y="3860800"/>
                  <a:ext cx="55563" cy="16986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105"/>
                <p:cNvSpPr>
                  <a:spLocks/>
                </p:cNvSpPr>
                <p:nvPr/>
              </p:nvSpPr>
              <p:spPr bwMode="auto">
                <a:xfrm>
                  <a:off x="2046288" y="3759200"/>
                  <a:ext cx="296863" cy="176213"/>
                </a:xfrm>
                <a:custGeom>
                  <a:avLst/>
                  <a:gdLst/>
                  <a:ahLst/>
                  <a:cxnLst>
                    <a:cxn ang="0">
                      <a:pos x="162" y="25"/>
                    </a:cxn>
                    <a:cxn ang="0">
                      <a:pos x="126" y="25"/>
                    </a:cxn>
                    <a:cxn ang="0">
                      <a:pos x="81" y="59"/>
                    </a:cxn>
                    <a:cxn ang="0">
                      <a:pos x="59" y="48"/>
                    </a:cxn>
                    <a:cxn ang="0">
                      <a:pos x="0" y="96"/>
                    </a:cxn>
                    <a:cxn ang="0">
                      <a:pos x="0" y="111"/>
                    </a:cxn>
                    <a:cxn ang="0">
                      <a:pos x="60" y="62"/>
                    </a:cxn>
                    <a:cxn ang="0">
                      <a:pos x="83" y="74"/>
                    </a:cxn>
                    <a:cxn ang="0">
                      <a:pos x="131" y="37"/>
                    </a:cxn>
                    <a:cxn ang="0">
                      <a:pos x="166" y="37"/>
                    </a:cxn>
                    <a:cxn ang="0">
                      <a:pos x="187" y="16"/>
                    </a:cxn>
                    <a:cxn ang="0">
                      <a:pos x="187" y="0"/>
                    </a:cxn>
                    <a:cxn ang="0">
                      <a:pos x="162" y="25"/>
                    </a:cxn>
                  </a:cxnLst>
                  <a:rect l="0" t="0" r="r" b="b"/>
                  <a:pathLst>
                    <a:path w="187" h="111">
                      <a:moveTo>
                        <a:pt x="162" y="25"/>
                      </a:moveTo>
                      <a:lnTo>
                        <a:pt x="126" y="25"/>
                      </a:lnTo>
                      <a:lnTo>
                        <a:pt x="81" y="59"/>
                      </a:lnTo>
                      <a:lnTo>
                        <a:pt x="59" y="48"/>
                      </a:lnTo>
                      <a:lnTo>
                        <a:pt x="0" y="96"/>
                      </a:lnTo>
                      <a:lnTo>
                        <a:pt x="0" y="111"/>
                      </a:lnTo>
                      <a:lnTo>
                        <a:pt x="60" y="62"/>
                      </a:lnTo>
                      <a:lnTo>
                        <a:pt x="83" y="74"/>
                      </a:lnTo>
                      <a:lnTo>
                        <a:pt x="131" y="37"/>
                      </a:lnTo>
                      <a:lnTo>
                        <a:pt x="166" y="37"/>
                      </a:lnTo>
                      <a:lnTo>
                        <a:pt x="187" y="16"/>
                      </a:lnTo>
                      <a:lnTo>
                        <a:pt x="187" y="0"/>
                      </a:lnTo>
                      <a:lnTo>
                        <a:pt x="162" y="25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" name="Group 46"/>
          <p:cNvGrpSpPr/>
          <p:nvPr/>
        </p:nvGrpSpPr>
        <p:grpSpPr>
          <a:xfrm>
            <a:off x="6272160" y="978283"/>
            <a:ext cx="2184893" cy="702349"/>
            <a:chOff x="1415480" y="1571522"/>
            <a:chExt cx="2913191" cy="936465"/>
          </a:xfrm>
        </p:grpSpPr>
        <p:sp>
          <p:nvSpPr>
            <p:cNvPr id="15" name="TextBox 47"/>
            <p:cNvSpPr txBox="1">
              <a:spLocks/>
            </p:cNvSpPr>
            <p:nvPr/>
          </p:nvSpPr>
          <p:spPr bwMode="auto">
            <a:xfrm>
              <a:off x="1415480" y="1571522"/>
              <a:ext cx="2913191" cy="309959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6" name="TextBox 48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04077" y="3612736"/>
            <a:ext cx="1724430" cy="834268"/>
            <a:chOff x="793990" y="981005"/>
            <a:chExt cx="2299240" cy="1112357"/>
          </a:xfrm>
        </p:grpSpPr>
        <p:sp>
          <p:nvSpPr>
            <p:cNvPr id="13" name="TextBox 50"/>
            <p:cNvSpPr txBox="1">
              <a:spLocks/>
            </p:cNvSpPr>
            <p:nvPr/>
          </p:nvSpPr>
          <p:spPr bwMode="auto">
            <a:xfrm>
              <a:off x="793990" y="981005"/>
              <a:ext cx="2299240" cy="309959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4" name="TextBox 51"/>
            <p:cNvSpPr txBox="1">
              <a:spLocks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6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764577" y="958071"/>
            <a:ext cx="2077551" cy="729686"/>
            <a:chOff x="341323" y="1120448"/>
            <a:chExt cx="2770068" cy="972914"/>
          </a:xfrm>
        </p:grpSpPr>
        <p:sp>
          <p:nvSpPr>
            <p:cNvPr id="11" name="TextBox 53"/>
            <p:cNvSpPr txBox="1">
              <a:spLocks/>
            </p:cNvSpPr>
            <p:nvPr/>
          </p:nvSpPr>
          <p:spPr bwMode="auto">
            <a:xfrm>
              <a:off x="812151" y="1120448"/>
              <a:ext cx="2299240" cy="309959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rgbClr val="0070C0"/>
                  </a:solidFill>
                  <a:effectLst/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2" name="TextBox 54"/>
            <p:cNvSpPr txBox="1">
              <a:spLocks/>
            </p:cNvSpPr>
            <p:nvPr/>
          </p:nvSpPr>
          <p:spPr bwMode="auto">
            <a:xfrm>
              <a:off x="341323" y="1537183"/>
              <a:ext cx="2751907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" name="Group 55"/>
          <p:cNvGrpSpPr/>
          <p:nvPr/>
        </p:nvGrpSpPr>
        <p:grpSpPr>
          <a:xfrm>
            <a:off x="6272160" y="3804526"/>
            <a:ext cx="2184893" cy="642478"/>
            <a:chOff x="1415480" y="1651350"/>
            <a:chExt cx="2913191" cy="856637"/>
          </a:xfrm>
        </p:grpSpPr>
        <p:sp>
          <p:nvSpPr>
            <p:cNvPr id="9" name="TextBox 56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rgbClr val="0070C0"/>
                  </a:solidFill>
                  <a:effectLst/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0" name="TextBox 57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611560" y="175643"/>
            <a:ext cx="31683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4D82853-9E4B-4827-9D60-036187F347DE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FF9B2DB8-95A1-489E-94E3-4C9079BAAF35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397A5AB7-4257-4254-9773-FB074BFEE8FF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7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24078" y="1394766"/>
            <a:ext cx="6146996" cy="2932551"/>
            <a:chOff x="3068550" y="1651183"/>
            <a:chExt cx="9048163" cy="4316614"/>
          </a:xfrm>
        </p:grpSpPr>
        <p:sp>
          <p:nvSpPr>
            <p:cNvPr id="9" name="任意多边形 1"/>
            <p:cNvSpPr/>
            <p:nvPr/>
          </p:nvSpPr>
          <p:spPr>
            <a:xfrm>
              <a:off x="4509223" y="3157969"/>
              <a:ext cx="6734175" cy="1285875"/>
            </a:xfrm>
            <a:custGeom>
              <a:avLst/>
              <a:gdLst>
                <a:gd name="connsiteX0" fmla="*/ 0 w 6734175"/>
                <a:gd name="connsiteY0" fmla="*/ 1228725 h 1285875"/>
                <a:gd name="connsiteX1" fmla="*/ 1123950 w 6734175"/>
                <a:gd name="connsiteY1" fmla="*/ 28575 h 1285875"/>
                <a:gd name="connsiteX2" fmla="*/ 2266950 w 6734175"/>
                <a:gd name="connsiteY2" fmla="*/ 1285875 h 1285875"/>
                <a:gd name="connsiteX3" fmla="*/ 3352800 w 6734175"/>
                <a:gd name="connsiteY3" fmla="*/ 38100 h 1285875"/>
                <a:gd name="connsiteX4" fmla="*/ 4457700 w 6734175"/>
                <a:gd name="connsiteY4" fmla="*/ 1257300 h 1285875"/>
                <a:gd name="connsiteX5" fmla="*/ 5591175 w 6734175"/>
                <a:gd name="connsiteY5" fmla="*/ 0 h 1285875"/>
                <a:gd name="connsiteX6" fmla="*/ 6734175 w 6734175"/>
                <a:gd name="connsiteY6" fmla="*/ 118110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4175" h="1285875">
                  <a:moveTo>
                    <a:pt x="0" y="1228725"/>
                  </a:moveTo>
                  <a:lnTo>
                    <a:pt x="1123950" y="28575"/>
                  </a:lnTo>
                  <a:lnTo>
                    <a:pt x="2266950" y="1285875"/>
                  </a:lnTo>
                  <a:lnTo>
                    <a:pt x="3352800" y="38100"/>
                  </a:lnTo>
                  <a:lnTo>
                    <a:pt x="4457700" y="1257300"/>
                  </a:lnTo>
                  <a:lnTo>
                    <a:pt x="5591175" y="0"/>
                  </a:lnTo>
                  <a:lnTo>
                    <a:pt x="6734175" y="118110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08871" y="5008828"/>
              <a:ext cx="1400704" cy="33977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098083" y="5008828"/>
              <a:ext cx="1400704" cy="33977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387295" y="5008828"/>
              <a:ext cx="1400704" cy="33977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0543495" y="5008828"/>
              <a:ext cx="1400704" cy="33977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414620" y="1651183"/>
              <a:ext cx="1694850" cy="33977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982450" y="1651183"/>
              <a:ext cx="1694850" cy="33977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9735097" y="1651183"/>
              <a:ext cx="1694850" cy="33977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cs typeface="+mn-ea"/>
                  <a:sym typeface="+mn-lt"/>
                </a:rPr>
                <a:t>The title text preset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262046" y="2827621"/>
              <a:ext cx="810649" cy="810649"/>
              <a:chOff x="5262046" y="2827621"/>
              <a:chExt cx="810649" cy="810649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262046" y="2827621"/>
                <a:ext cx="810649" cy="810649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任意多边形 17"/>
              <p:cNvSpPr>
                <a:spLocks/>
              </p:cNvSpPr>
              <p:nvPr/>
            </p:nvSpPr>
            <p:spPr bwMode="auto">
              <a:xfrm>
                <a:off x="5554136" y="3058686"/>
                <a:ext cx="226467" cy="381038"/>
              </a:xfrm>
              <a:custGeom>
                <a:avLst/>
                <a:gdLst/>
                <a:ahLst/>
                <a:cxnLst>
                  <a:cxn ang="0">
                    <a:pos x="29" y="44"/>
                  </a:cxn>
                  <a:cxn ang="0">
                    <a:pos x="24" y="49"/>
                  </a:cxn>
                  <a:cxn ang="0">
                    <a:pos x="5" y="49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24" y="0"/>
                  </a:cxn>
                  <a:cxn ang="0">
                    <a:pos x="29" y="5"/>
                  </a:cxn>
                  <a:cxn ang="0">
                    <a:pos x="29" y="44"/>
                  </a:cxn>
                  <a:cxn ang="0">
                    <a:pos x="25" y="11"/>
                  </a:cxn>
                  <a:cxn ang="0">
                    <a:pos x="24" y="10"/>
                  </a:cxn>
                  <a:cxn ang="0">
                    <a:pos x="5" y="10"/>
                  </a:cxn>
                  <a:cxn ang="0">
                    <a:pos x="3" y="11"/>
                  </a:cxn>
                  <a:cxn ang="0">
                    <a:pos x="3" y="38"/>
                  </a:cxn>
                  <a:cxn ang="0">
                    <a:pos x="5" y="39"/>
                  </a:cxn>
                  <a:cxn ang="0">
                    <a:pos x="24" y="39"/>
                  </a:cxn>
                  <a:cxn ang="0">
                    <a:pos x="25" y="38"/>
                  </a:cxn>
                  <a:cxn ang="0">
                    <a:pos x="25" y="11"/>
                  </a:cxn>
                  <a:cxn ang="0">
                    <a:pos x="17" y="5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7" y="5"/>
                  </a:cxn>
                  <a:cxn ang="0">
                    <a:pos x="14" y="41"/>
                  </a:cxn>
                  <a:cxn ang="0">
                    <a:pos x="11" y="44"/>
                  </a:cxn>
                  <a:cxn ang="0">
                    <a:pos x="14" y="47"/>
                  </a:cxn>
                  <a:cxn ang="0">
                    <a:pos x="17" y="44"/>
                  </a:cxn>
                  <a:cxn ang="0">
                    <a:pos x="14" y="41"/>
                  </a:cxn>
                </a:cxnLst>
                <a:rect l="0" t="0" r="r" b="b"/>
                <a:pathLst>
                  <a:path w="29" h="49">
                    <a:moveTo>
                      <a:pt x="29" y="44"/>
                    </a:moveTo>
                    <a:cubicBezTo>
                      <a:pt x="29" y="47"/>
                      <a:pt x="27" y="49"/>
                      <a:pt x="2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2" y="49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9" y="3"/>
                      <a:pt x="29" y="5"/>
                    </a:cubicBezTo>
                    <a:lnTo>
                      <a:pt x="29" y="44"/>
                    </a:lnTo>
                    <a:close/>
                    <a:moveTo>
                      <a:pt x="25" y="11"/>
                    </a:moveTo>
                    <a:cubicBezTo>
                      <a:pt x="25" y="11"/>
                      <a:pt x="25" y="10"/>
                      <a:pt x="2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3" y="11"/>
                      <a:pt x="3" y="11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4" y="39"/>
                      <a:pt x="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5" y="38"/>
                    </a:cubicBezTo>
                    <a:lnTo>
                      <a:pt x="25" y="11"/>
                    </a:lnTo>
                    <a:close/>
                    <a:moveTo>
                      <a:pt x="17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5"/>
                      <a:pt x="17" y="5"/>
                    </a:cubicBezTo>
                    <a:close/>
                    <a:moveTo>
                      <a:pt x="14" y="41"/>
                    </a:moveTo>
                    <a:cubicBezTo>
                      <a:pt x="13" y="41"/>
                      <a:pt x="11" y="42"/>
                      <a:pt x="11" y="44"/>
                    </a:cubicBezTo>
                    <a:cubicBezTo>
                      <a:pt x="11" y="46"/>
                      <a:pt x="13" y="47"/>
                      <a:pt x="14" y="47"/>
                    </a:cubicBezTo>
                    <a:cubicBezTo>
                      <a:pt x="16" y="47"/>
                      <a:pt x="17" y="46"/>
                      <a:pt x="17" y="44"/>
                    </a:cubicBezTo>
                    <a:cubicBezTo>
                      <a:pt x="17" y="42"/>
                      <a:pt x="16" y="41"/>
                      <a:pt x="1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148580" y="3956331"/>
              <a:ext cx="810649" cy="810649"/>
              <a:chOff x="4148580" y="3956331"/>
              <a:chExt cx="810649" cy="81064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48580" y="3956331"/>
                <a:ext cx="810649" cy="8106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任意多边形 20"/>
              <p:cNvSpPr>
                <a:spLocks/>
              </p:cNvSpPr>
              <p:nvPr/>
            </p:nvSpPr>
            <p:spPr bwMode="auto">
              <a:xfrm>
                <a:off x="4378239" y="4255911"/>
                <a:ext cx="317939" cy="282916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804074" y="3956331"/>
              <a:ext cx="810649" cy="810649"/>
              <a:chOff x="10804074" y="3956331"/>
              <a:chExt cx="810649" cy="810649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0804074" y="3956331"/>
                <a:ext cx="810649" cy="810649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任意多边形 23"/>
              <p:cNvSpPr>
                <a:spLocks/>
              </p:cNvSpPr>
              <p:nvPr/>
            </p:nvSpPr>
            <p:spPr bwMode="auto">
              <a:xfrm>
                <a:off x="11001385" y="4185589"/>
                <a:ext cx="428563" cy="341101"/>
              </a:xfrm>
              <a:custGeom>
                <a:avLst/>
                <a:gdLst/>
                <a:ahLst/>
                <a:cxnLst>
                  <a:cxn ang="0">
                    <a:pos x="53" y="20"/>
                  </a:cxn>
                  <a:cxn ang="0">
                    <a:pos x="26" y="39"/>
                  </a:cxn>
                  <a:cxn ang="0">
                    <a:pos x="20" y="39"/>
                  </a:cxn>
                  <a:cxn ang="0">
                    <a:pos x="9" y="44"/>
                  </a:cxn>
                  <a:cxn ang="0">
                    <a:pos x="6" y="44"/>
                  </a:cxn>
                  <a:cxn ang="0">
                    <a:pos x="6" y="44"/>
                  </a:cxn>
                  <a:cxn ang="0">
                    <a:pos x="5" y="43"/>
                  </a:cxn>
                  <a:cxn ang="0">
                    <a:pos x="5" y="41"/>
                  </a:cxn>
                  <a:cxn ang="0">
                    <a:pos x="10" y="35"/>
                  </a:cxn>
                  <a:cxn ang="0">
                    <a:pos x="0" y="20"/>
                  </a:cxn>
                  <a:cxn ang="0">
                    <a:pos x="26" y="0"/>
                  </a:cxn>
                  <a:cxn ang="0">
                    <a:pos x="53" y="20"/>
                  </a:cxn>
                  <a:cxn ang="0">
                    <a:pos x="5" y="20"/>
                  </a:cxn>
                  <a:cxn ang="0">
                    <a:pos x="12" y="31"/>
                  </a:cxn>
                  <a:cxn ang="0">
                    <a:pos x="16" y="33"/>
                  </a:cxn>
                  <a:cxn ang="0">
                    <a:pos x="15" y="36"/>
                  </a:cxn>
                  <a:cxn ang="0">
                    <a:pos x="17" y="35"/>
                  </a:cxn>
                  <a:cxn ang="0">
                    <a:pos x="19" y="34"/>
                  </a:cxn>
                  <a:cxn ang="0">
                    <a:pos x="21" y="34"/>
                  </a:cxn>
                  <a:cxn ang="0">
                    <a:pos x="26" y="34"/>
                  </a:cxn>
                  <a:cxn ang="0">
                    <a:pos x="48" y="20"/>
                  </a:cxn>
                  <a:cxn ang="0">
                    <a:pos x="26" y="5"/>
                  </a:cxn>
                  <a:cxn ang="0">
                    <a:pos x="5" y="20"/>
                  </a:cxn>
                  <a:cxn ang="0">
                    <a:pos x="62" y="51"/>
                  </a:cxn>
                  <a:cxn ang="0">
                    <a:pos x="63" y="53"/>
                  </a:cxn>
                  <a:cxn ang="0">
                    <a:pos x="62" y="54"/>
                  </a:cxn>
                  <a:cxn ang="0">
                    <a:pos x="58" y="53"/>
                  </a:cxn>
                  <a:cxn ang="0">
                    <a:pos x="48" y="48"/>
                  </a:cxn>
                  <a:cxn ang="0">
                    <a:pos x="41" y="49"/>
                  </a:cxn>
                  <a:cxn ang="0">
                    <a:pos x="23" y="44"/>
                  </a:cxn>
                  <a:cxn ang="0">
                    <a:pos x="26" y="44"/>
                  </a:cxn>
                  <a:cxn ang="0">
                    <a:pos x="48" y="38"/>
                  </a:cxn>
                  <a:cxn ang="0">
                    <a:pos x="58" y="20"/>
                  </a:cxn>
                  <a:cxn ang="0">
                    <a:pos x="57" y="14"/>
                  </a:cxn>
                  <a:cxn ang="0">
                    <a:pos x="68" y="30"/>
                  </a:cxn>
                  <a:cxn ang="0">
                    <a:pos x="58" y="45"/>
                  </a:cxn>
                  <a:cxn ang="0">
                    <a:pos x="62" y="51"/>
                  </a:cxn>
                </a:cxnLst>
                <a:rect l="0" t="0" r="r" b="b"/>
                <a:pathLst>
                  <a:path w="68" h="54">
                    <a:moveTo>
                      <a:pt x="53" y="20"/>
                    </a:moveTo>
                    <a:cubicBezTo>
                      <a:pt x="53" y="31"/>
                      <a:pt x="41" y="39"/>
                      <a:pt x="26" y="39"/>
                    </a:cubicBezTo>
                    <a:cubicBezTo>
                      <a:pt x="24" y="39"/>
                      <a:pt x="22" y="39"/>
                      <a:pt x="20" y="39"/>
                    </a:cubicBezTo>
                    <a:cubicBezTo>
                      <a:pt x="17" y="41"/>
                      <a:pt x="13" y="43"/>
                      <a:pt x="9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4"/>
                      <a:pt x="5" y="44"/>
                      <a:pt x="5" y="43"/>
                    </a:cubicBezTo>
                    <a:cubicBezTo>
                      <a:pt x="5" y="42"/>
                      <a:pt x="5" y="42"/>
                      <a:pt x="5" y="41"/>
                    </a:cubicBezTo>
                    <a:cubicBezTo>
                      <a:pt x="7" y="40"/>
                      <a:pt x="9" y="38"/>
                      <a:pt x="10" y="35"/>
                    </a:cubicBezTo>
                    <a:cubicBezTo>
                      <a:pt x="4" y="32"/>
                      <a:pt x="0" y="26"/>
                      <a:pt x="0" y="20"/>
                    </a:cubicBezTo>
                    <a:cubicBezTo>
                      <a:pt x="0" y="9"/>
                      <a:pt x="12" y="0"/>
                      <a:pt x="26" y="0"/>
                    </a:cubicBezTo>
                    <a:cubicBezTo>
                      <a:pt x="41" y="0"/>
                      <a:pt x="53" y="9"/>
                      <a:pt x="53" y="20"/>
                    </a:cubicBezTo>
                    <a:close/>
                    <a:moveTo>
                      <a:pt x="5" y="20"/>
                    </a:moveTo>
                    <a:cubicBezTo>
                      <a:pt x="5" y="24"/>
                      <a:pt x="7" y="28"/>
                      <a:pt x="12" y="31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6" y="35"/>
                      <a:pt x="17" y="3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3" y="34"/>
                      <a:pt x="25" y="34"/>
                      <a:pt x="26" y="34"/>
                    </a:cubicBezTo>
                    <a:cubicBezTo>
                      <a:pt x="38" y="34"/>
                      <a:pt x="48" y="28"/>
                      <a:pt x="48" y="20"/>
                    </a:cubicBezTo>
                    <a:cubicBezTo>
                      <a:pt x="48" y="12"/>
                      <a:pt x="38" y="5"/>
                      <a:pt x="26" y="5"/>
                    </a:cubicBezTo>
                    <a:cubicBezTo>
                      <a:pt x="15" y="5"/>
                      <a:pt x="5" y="12"/>
                      <a:pt x="5" y="20"/>
                    </a:cubicBezTo>
                    <a:close/>
                    <a:moveTo>
                      <a:pt x="62" y="51"/>
                    </a:moveTo>
                    <a:cubicBezTo>
                      <a:pt x="63" y="52"/>
                      <a:pt x="63" y="52"/>
                      <a:pt x="63" y="53"/>
                    </a:cubicBezTo>
                    <a:cubicBezTo>
                      <a:pt x="63" y="53"/>
                      <a:pt x="62" y="54"/>
                      <a:pt x="62" y="54"/>
                    </a:cubicBezTo>
                    <a:cubicBezTo>
                      <a:pt x="60" y="54"/>
                      <a:pt x="59" y="54"/>
                      <a:pt x="58" y="53"/>
                    </a:cubicBezTo>
                    <a:cubicBezTo>
                      <a:pt x="54" y="52"/>
                      <a:pt x="51" y="51"/>
                      <a:pt x="48" y="48"/>
                    </a:cubicBezTo>
                    <a:cubicBezTo>
                      <a:pt x="46" y="49"/>
                      <a:pt x="43" y="49"/>
                      <a:pt x="41" y="49"/>
                    </a:cubicBezTo>
                    <a:cubicBezTo>
                      <a:pt x="34" y="49"/>
                      <a:pt x="28" y="47"/>
                      <a:pt x="23" y="44"/>
                    </a:cubicBezTo>
                    <a:cubicBezTo>
                      <a:pt x="24" y="44"/>
                      <a:pt x="25" y="44"/>
                      <a:pt x="26" y="44"/>
                    </a:cubicBezTo>
                    <a:cubicBezTo>
                      <a:pt x="35" y="44"/>
                      <a:pt x="42" y="42"/>
                      <a:pt x="48" y="38"/>
                    </a:cubicBezTo>
                    <a:cubicBezTo>
                      <a:pt x="55" y="33"/>
                      <a:pt x="58" y="27"/>
                      <a:pt x="58" y="20"/>
                    </a:cubicBezTo>
                    <a:cubicBezTo>
                      <a:pt x="58" y="18"/>
                      <a:pt x="58" y="16"/>
                      <a:pt x="57" y="14"/>
                    </a:cubicBezTo>
                    <a:cubicBezTo>
                      <a:pt x="64" y="18"/>
                      <a:pt x="68" y="23"/>
                      <a:pt x="68" y="30"/>
                    </a:cubicBezTo>
                    <a:cubicBezTo>
                      <a:pt x="68" y="36"/>
                      <a:pt x="64" y="41"/>
                      <a:pt x="58" y="45"/>
                    </a:cubicBezTo>
                    <a:cubicBezTo>
                      <a:pt x="59" y="48"/>
                      <a:pt x="61" y="49"/>
                      <a:pt x="62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484761" y="2827621"/>
              <a:ext cx="810649" cy="810649"/>
              <a:chOff x="7484761" y="2827621"/>
              <a:chExt cx="810649" cy="810649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7484761" y="2827621"/>
                <a:ext cx="810649" cy="8106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任意多边形 26"/>
              <p:cNvSpPr>
                <a:spLocks/>
              </p:cNvSpPr>
              <p:nvPr/>
            </p:nvSpPr>
            <p:spPr bwMode="auto">
              <a:xfrm>
                <a:off x="7724737" y="3157969"/>
                <a:ext cx="330696" cy="249069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50" y="99"/>
                  </a:cxn>
                  <a:cxn ang="0">
                    <a:pos x="29" y="99"/>
                  </a:cxn>
                  <a:cxn ang="0">
                    <a:pos x="29" y="60"/>
                  </a:cxn>
                  <a:cxn ang="0">
                    <a:pos x="50" y="60"/>
                  </a:cxn>
                  <a:cxn ang="0">
                    <a:pos x="50" y="99"/>
                  </a:cxn>
                  <a:cxn ang="0">
                    <a:pos x="78" y="99"/>
                  </a:cxn>
                  <a:cxn ang="0">
                    <a:pos x="59" y="99"/>
                  </a:cxn>
                  <a:cxn ang="0">
                    <a:pos x="59" y="19"/>
                  </a:cxn>
                  <a:cxn ang="0">
                    <a:pos x="78" y="19"/>
                  </a:cxn>
                  <a:cxn ang="0">
                    <a:pos x="78" y="99"/>
                  </a:cxn>
                  <a:cxn ang="0">
                    <a:pos x="109" y="99"/>
                  </a:cxn>
                  <a:cxn ang="0">
                    <a:pos x="89" y="99"/>
                  </a:cxn>
                  <a:cxn ang="0">
                    <a:pos x="89" y="39"/>
                  </a:cxn>
                  <a:cxn ang="0">
                    <a:pos x="109" y="39"/>
                  </a:cxn>
                  <a:cxn ang="0">
                    <a:pos x="109" y="99"/>
                  </a:cxn>
                  <a:cxn ang="0">
                    <a:pos x="139" y="99"/>
                  </a:cxn>
                  <a:cxn ang="0">
                    <a:pos x="119" y="99"/>
                  </a:cxn>
                  <a:cxn ang="0">
                    <a:pos x="119" y="11"/>
                  </a:cxn>
                  <a:cxn ang="0">
                    <a:pos x="139" y="11"/>
                  </a:cxn>
                  <a:cxn ang="0">
                    <a:pos x="139" y="99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50" y="99"/>
                    </a:moveTo>
                    <a:lnTo>
                      <a:pt x="29" y="99"/>
                    </a:lnTo>
                    <a:lnTo>
                      <a:pt x="29" y="60"/>
                    </a:lnTo>
                    <a:lnTo>
                      <a:pt x="50" y="60"/>
                    </a:lnTo>
                    <a:lnTo>
                      <a:pt x="50" y="99"/>
                    </a:lnTo>
                    <a:close/>
                    <a:moveTo>
                      <a:pt x="78" y="99"/>
                    </a:moveTo>
                    <a:lnTo>
                      <a:pt x="59" y="99"/>
                    </a:lnTo>
                    <a:lnTo>
                      <a:pt x="59" y="19"/>
                    </a:lnTo>
                    <a:lnTo>
                      <a:pt x="78" y="19"/>
                    </a:lnTo>
                    <a:lnTo>
                      <a:pt x="78" y="99"/>
                    </a:lnTo>
                    <a:close/>
                    <a:moveTo>
                      <a:pt x="109" y="99"/>
                    </a:moveTo>
                    <a:lnTo>
                      <a:pt x="89" y="99"/>
                    </a:lnTo>
                    <a:lnTo>
                      <a:pt x="89" y="39"/>
                    </a:lnTo>
                    <a:lnTo>
                      <a:pt x="109" y="39"/>
                    </a:lnTo>
                    <a:lnTo>
                      <a:pt x="109" y="99"/>
                    </a:lnTo>
                    <a:close/>
                    <a:moveTo>
                      <a:pt x="139" y="99"/>
                    </a:moveTo>
                    <a:lnTo>
                      <a:pt x="119" y="99"/>
                    </a:lnTo>
                    <a:lnTo>
                      <a:pt x="119" y="11"/>
                    </a:lnTo>
                    <a:lnTo>
                      <a:pt x="139" y="11"/>
                    </a:lnTo>
                    <a:lnTo>
                      <a:pt x="139" y="9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367078" y="3956331"/>
              <a:ext cx="810649" cy="810649"/>
              <a:chOff x="6367078" y="3956331"/>
              <a:chExt cx="810649" cy="810649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367078" y="3956331"/>
                <a:ext cx="810649" cy="8106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 29"/>
              <p:cNvSpPr>
                <a:spLocks/>
              </p:cNvSpPr>
              <p:nvPr/>
            </p:nvSpPr>
            <p:spPr bwMode="auto">
              <a:xfrm>
                <a:off x="6579456" y="4185252"/>
                <a:ext cx="376745" cy="379516"/>
              </a:xfrm>
              <a:custGeom>
                <a:avLst/>
                <a:gdLst/>
                <a:ahLst/>
                <a:cxnLst>
                  <a:cxn ang="0">
                    <a:pos x="1" y="42"/>
                  </a:cxn>
                  <a:cxn ang="0">
                    <a:pos x="1" y="40"/>
                  </a:cxn>
                  <a:cxn ang="0">
                    <a:pos x="14" y="41"/>
                  </a:cxn>
                  <a:cxn ang="0">
                    <a:pos x="30" y="19"/>
                  </a:cxn>
                  <a:cxn ang="0">
                    <a:pos x="17" y="8"/>
                  </a:cxn>
                  <a:cxn ang="0">
                    <a:pos x="9" y="14"/>
                  </a:cxn>
                  <a:cxn ang="0">
                    <a:pos x="9" y="19"/>
                  </a:cxn>
                  <a:cxn ang="0">
                    <a:pos x="18" y="39"/>
                  </a:cxn>
                  <a:cxn ang="0">
                    <a:pos x="4" y="24"/>
                  </a:cxn>
                  <a:cxn ang="0">
                    <a:pos x="4" y="9"/>
                  </a:cxn>
                  <a:cxn ang="0">
                    <a:pos x="17" y="0"/>
                  </a:cxn>
                  <a:cxn ang="0">
                    <a:pos x="37" y="16"/>
                  </a:cxn>
                  <a:cxn ang="0">
                    <a:pos x="30" y="19"/>
                  </a:cxn>
                  <a:cxn ang="0">
                    <a:pos x="6" y="58"/>
                  </a:cxn>
                  <a:cxn ang="0">
                    <a:pos x="5" y="56"/>
                  </a:cxn>
                  <a:cxn ang="0">
                    <a:pos x="16" y="46"/>
                  </a:cxn>
                  <a:cxn ang="0">
                    <a:pos x="7" y="58"/>
                  </a:cxn>
                  <a:cxn ang="0">
                    <a:pos x="22" y="63"/>
                  </a:cxn>
                  <a:cxn ang="0">
                    <a:pos x="20" y="49"/>
                  </a:cxn>
                  <a:cxn ang="0">
                    <a:pos x="23" y="49"/>
                  </a:cxn>
                  <a:cxn ang="0">
                    <a:pos x="59" y="54"/>
                  </a:cxn>
                  <a:cxn ang="0">
                    <a:pos x="46" y="62"/>
                  </a:cxn>
                  <a:cxn ang="0">
                    <a:pos x="25" y="46"/>
                  </a:cxn>
                  <a:cxn ang="0">
                    <a:pos x="33" y="43"/>
                  </a:cxn>
                  <a:cxn ang="0">
                    <a:pos x="48" y="54"/>
                  </a:cxn>
                  <a:cxn ang="0">
                    <a:pos x="55" y="46"/>
                  </a:cxn>
                  <a:cxn ang="0">
                    <a:pos x="44" y="33"/>
                  </a:cxn>
                  <a:cxn ang="0">
                    <a:pos x="46" y="25"/>
                  </a:cxn>
                  <a:cxn ang="0">
                    <a:pos x="62" y="46"/>
                  </a:cxn>
                  <a:cxn ang="0">
                    <a:pos x="42" y="13"/>
                  </a:cxn>
                  <a:cxn ang="0">
                    <a:pos x="40" y="13"/>
                  </a:cxn>
                  <a:cxn ang="0">
                    <a:pos x="41" y="0"/>
                  </a:cxn>
                  <a:cxn ang="0">
                    <a:pos x="42" y="13"/>
                  </a:cxn>
                  <a:cxn ang="0">
                    <a:pos x="47" y="17"/>
                  </a:cxn>
                  <a:cxn ang="0">
                    <a:pos x="46" y="15"/>
                  </a:cxn>
                  <a:cxn ang="0">
                    <a:pos x="58" y="5"/>
                  </a:cxn>
                  <a:cxn ang="0">
                    <a:pos x="48" y="16"/>
                  </a:cxn>
                  <a:cxn ang="0">
                    <a:pos x="50" y="23"/>
                  </a:cxn>
                  <a:cxn ang="0">
                    <a:pos x="50" y="20"/>
                  </a:cxn>
                  <a:cxn ang="0">
                    <a:pos x="63" y="22"/>
                  </a:cxn>
                </a:cxnLst>
                <a:rect l="0" t="0" r="r" b="b"/>
                <a:pathLst>
                  <a:path w="63" h="63">
                    <a:moveTo>
                      <a:pt x="13" y="42"/>
                    </a:move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40"/>
                      <a:pt x="0" y="40"/>
                      <a:pt x="1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40"/>
                      <a:pt x="14" y="40"/>
                      <a:pt x="14" y="41"/>
                    </a:cubicBezTo>
                    <a:cubicBezTo>
                      <a:pt x="14" y="42"/>
                      <a:pt x="14" y="42"/>
                      <a:pt x="13" y="42"/>
                    </a:cubicBezTo>
                    <a:close/>
                    <a:moveTo>
                      <a:pt x="30" y="1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8" y="8"/>
                      <a:pt x="17" y="8"/>
                    </a:cubicBezTo>
                    <a:cubicBezTo>
                      <a:pt x="16" y="8"/>
                      <a:pt x="15" y="8"/>
                      <a:pt x="14" y="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5"/>
                      <a:pt x="8" y="16"/>
                      <a:pt x="8" y="17"/>
                    </a:cubicBezTo>
                    <a:cubicBezTo>
                      <a:pt x="8" y="18"/>
                      <a:pt x="8" y="19"/>
                      <a:pt x="9" y="1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8"/>
                      <a:pt x="17" y="38"/>
                      <a:pt x="16" y="37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14"/>
                      <a:pt x="2" y="11"/>
                      <a:pt x="4" y="9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1"/>
                      <a:pt x="14" y="0"/>
                      <a:pt x="17" y="0"/>
                    </a:cubicBezTo>
                    <a:cubicBezTo>
                      <a:pt x="20" y="0"/>
                      <a:pt x="23" y="1"/>
                      <a:pt x="25" y="4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7"/>
                      <a:pt x="38" y="18"/>
                      <a:pt x="39" y="18"/>
                    </a:cubicBezTo>
                    <a:lnTo>
                      <a:pt x="30" y="19"/>
                    </a:lnTo>
                    <a:close/>
                    <a:moveTo>
                      <a:pt x="7" y="58"/>
                    </a:moveTo>
                    <a:cubicBezTo>
                      <a:pt x="6" y="58"/>
                      <a:pt x="6" y="58"/>
                      <a:pt x="6" y="58"/>
                    </a:cubicBezTo>
                    <a:cubicBezTo>
                      <a:pt x="6" y="58"/>
                      <a:pt x="5" y="58"/>
                      <a:pt x="5" y="58"/>
                    </a:cubicBezTo>
                    <a:cubicBezTo>
                      <a:pt x="5" y="57"/>
                      <a:pt x="5" y="56"/>
                      <a:pt x="5" y="5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7" y="47"/>
                      <a:pt x="17" y="47"/>
                      <a:pt x="16" y="48"/>
                    </a:cubicBezTo>
                    <a:lnTo>
                      <a:pt x="7" y="58"/>
                    </a:lnTo>
                    <a:close/>
                    <a:moveTo>
                      <a:pt x="23" y="62"/>
                    </a:moveTo>
                    <a:cubicBezTo>
                      <a:pt x="23" y="62"/>
                      <a:pt x="22" y="63"/>
                      <a:pt x="22" y="63"/>
                    </a:cubicBezTo>
                    <a:cubicBezTo>
                      <a:pt x="21" y="63"/>
                      <a:pt x="20" y="62"/>
                      <a:pt x="20" y="6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1" y="48"/>
                      <a:pt x="22" y="48"/>
                    </a:cubicBezTo>
                    <a:cubicBezTo>
                      <a:pt x="22" y="48"/>
                      <a:pt x="23" y="49"/>
                      <a:pt x="23" y="49"/>
                    </a:cubicBezTo>
                    <a:lnTo>
                      <a:pt x="23" y="62"/>
                    </a:lnTo>
                    <a:close/>
                    <a:moveTo>
                      <a:pt x="59" y="54"/>
                    </a:moveTo>
                    <a:cubicBezTo>
                      <a:pt x="54" y="59"/>
                      <a:pt x="54" y="59"/>
                      <a:pt x="54" y="59"/>
                    </a:cubicBezTo>
                    <a:cubicBezTo>
                      <a:pt x="51" y="61"/>
                      <a:pt x="49" y="62"/>
                      <a:pt x="46" y="62"/>
                    </a:cubicBezTo>
                    <a:cubicBezTo>
                      <a:pt x="43" y="62"/>
                      <a:pt x="40" y="61"/>
                      <a:pt x="38" y="59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4" y="45"/>
                      <a:pt x="24" y="44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5" y="55"/>
                      <a:pt x="47" y="55"/>
                      <a:pt x="48" y="5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7"/>
                      <a:pt x="55" y="46"/>
                    </a:cubicBezTo>
                    <a:cubicBezTo>
                      <a:pt x="55" y="45"/>
                      <a:pt x="55" y="44"/>
                      <a:pt x="54" y="4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4"/>
                      <a:pt x="46" y="25"/>
                      <a:pt x="46" y="25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1" y="40"/>
                      <a:pt x="62" y="43"/>
                      <a:pt x="62" y="46"/>
                    </a:cubicBezTo>
                    <a:cubicBezTo>
                      <a:pt x="62" y="49"/>
                      <a:pt x="61" y="52"/>
                      <a:pt x="59" y="54"/>
                    </a:cubicBezTo>
                    <a:close/>
                    <a:moveTo>
                      <a:pt x="42" y="13"/>
                    </a:moveTo>
                    <a:cubicBezTo>
                      <a:pt x="42" y="14"/>
                      <a:pt x="42" y="14"/>
                      <a:pt x="41" y="14"/>
                    </a:cubicBezTo>
                    <a:cubicBezTo>
                      <a:pt x="40" y="14"/>
                      <a:pt x="40" y="14"/>
                      <a:pt x="40" y="1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0" y="0"/>
                      <a:pt x="41" y="0"/>
                    </a:cubicBezTo>
                    <a:cubicBezTo>
                      <a:pt x="42" y="0"/>
                      <a:pt x="42" y="0"/>
                      <a:pt x="42" y="1"/>
                    </a:cubicBezTo>
                    <a:lnTo>
                      <a:pt x="42" y="13"/>
                    </a:lnTo>
                    <a:close/>
                    <a:moveTo>
                      <a:pt x="48" y="16"/>
                    </a:moveTo>
                    <a:cubicBezTo>
                      <a:pt x="48" y="17"/>
                      <a:pt x="47" y="17"/>
                      <a:pt x="47" y="17"/>
                    </a:cubicBezTo>
                    <a:cubicBezTo>
                      <a:pt x="47" y="17"/>
                      <a:pt x="47" y="17"/>
                      <a:pt x="46" y="16"/>
                    </a:cubicBezTo>
                    <a:cubicBezTo>
                      <a:pt x="46" y="16"/>
                      <a:pt x="46" y="15"/>
                      <a:pt x="46" y="1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4"/>
                      <a:pt x="57" y="4"/>
                      <a:pt x="58" y="5"/>
                    </a:cubicBezTo>
                    <a:cubicBezTo>
                      <a:pt x="58" y="5"/>
                      <a:pt x="58" y="6"/>
                      <a:pt x="58" y="7"/>
                    </a:cubicBezTo>
                    <a:lnTo>
                      <a:pt x="48" y="16"/>
                    </a:lnTo>
                    <a:close/>
                    <a:moveTo>
                      <a:pt x="62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49" y="23"/>
                      <a:pt x="48" y="22"/>
                      <a:pt x="48" y="22"/>
                    </a:cubicBezTo>
                    <a:cubicBezTo>
                      <a:pt x="48" y="21"/>
                      <a:pt x="49" y="20"/>
                      <a:pt x="50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3" y="21"/>
                      <a:pt x="63" y="22"/>
                    </a:cubicBezTo>
                    <a:cubicBezTo>
                      <a:pt x="63" y="22"/>
                      <a:pt x="62" y="23"/>
                      <a:pt x="62" y="2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585576" y="3956331"/>
              <a:ext cx="810649" cy="810649"/>
              <a:chOff x="8585576" y="3956331"/>
              <a:chExt cx="810649" cy="810649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8585576" y="3956331"/>
                <a:ext cx="810649" cy="8106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8829476" y="4195999"/>
                <a:ext cx="359987" cy="359986"/>
                <a:chOff x="4424363" y="754063"/>
                <a:chExt cx="280987" cy="28098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4" name="任意多边形 33"/>
                <p:cNvSpPr>
                  <a:spLocks/>
                </p:cNvSpPr>
                <p:nvPr/>
              </p:nvSpPr>
              <p:spPr bwMode="auto">
                <a:xfrm>
                  <a:off x="4424363" y="942975"/>
                  <a:ext cx="92075" cy="9207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" y="29"/>
                    </a:cxn>
                    <a:cxn ang="0">
                      <a:pos x="0" y="58"/>
                    </a:cxn>
                    <a:cxn ang="0">
                      <a:pos x="29" y="53"/>
                    </a:cxn>
                    <a:cxn ang="0">
                      <a:pos x="58" y="50"/>
                    </a:cxn>
                    <a:cxn ang="0">
                      <a:pos x="32" y="24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58" h="58">
                      <a:moveTo>
                        <a:pt x="8" y="0"/>
                      </a:moveTo>
                      <a:lnTo>
                        <a:pt x="3" y="29"/>
                      </a:lnTo>
                      <a:lnTo>
                        <a:pt x="0" y="58"/>
                      </a:lnTo>
                      <a:lnTo>
                        <a:pt x="29" y="53"/>
                      </a:lnTo>
                      <a:lnTo>
                        <a:pt x="58" y="50"/>
                      </a:lnTo>
                      <a:lnTo>
                        <a:pt x="32" y="2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 34"/>
                <p:cNvSpPr>
                  <a:spLocks/>
                </p:cNvSpPr>
                <p:nvPr/>
              </p:nvSpPr>
              <p:spPr bwMode="auto">
                <a:xfrm>
                  <a:off x="4449763" y="800100"/>
                  <a:ext cx="206375" cy="209550"/>
                </a:xfrm>
                <a:custGeom>
                  <a:avLst/>
                  <a:gdLst/>
                  <a:ahLst/>
                  <a:cxnLst>
                    <a:cxn ang="0">
                      <a:pos x="50" y="114"/>
                    </a:cxn>
                    <a:cxn ang="0">
                      <a:pos x="40" y="106"/>
                    </a:cxn>
                    <a:cxn ang="0">
                      <a:pos x="114" y="32"/>
                    </a:cxn>
                    <a:cxn ang="0">
                      <a:pos x="98" y="16"/>
                    </a:cxn>
                    <a:cxn ang="0">
                      <a:pos x="24" y="90"/>
                    </a:cxn>
                    <a:cxn ang="0">
                      <a:pos x="16" y="82"/>
                    </a:cxn>
                    <a:cxn ang="0">
                      <a:pos x="90" y="8"/>
                    </a:cxn>
                    <a:cxn ang="0">
                      <a:pos x="82" y="0"/>
                    </a:cxn>
                    <a:cxn ang="0">
                      <a:pos x="0" y="82"/>
                    </a:cxn>
                    <a:cxn ang="0">
                      <a:pos x="50" y="132"/>
                    </a:cxn>
                    <a:cxn ang="0">
                      <a:pos x="130" y="50"/>
                    </a:cxn>
                    <a:cxn ang="0">
                      <a:pos x="122" y="42"/>
                    </a:cxn>
                    <a:cxn ang="0">
                      <a:pos x="50" y="114"/>
                    </a:cxn>
                  </a:cxnLst>
                  <a:rect l="0" t="0" r="r" b="b"/>
                  <a:pathLst>
                    <a:path w="130" h="132">
                      <a:moveTo>
                        <a:pt x="50" y="114"/>
                      </a:moveTo>
                      <a:lnTo>
                        <a:pt x="40" y="106"/>
                      </a:lnTo>
                      <a:lnTo>
                        <a:pt x="114" y="32"/>
                      </a:lnTo>
                      <a:lnTo>
                        <a:pt x="98" y="16"/>
                      </a:lnTo>
                      <a:lnTo>
                        <a:pt x="24" y="90"/>
                      </a:lnTo>
                      <a:lnTo>
                        <a:pt x="16" y="82"/>
                      </a:lnTo>
                      <a:lnTo>
                        <a:pt x="90" y="8"/>
                      </a:lnTo>
                      <a:lnTo>
                        <a:pt x="82" y="0"/>
                      </a:lnTo>
                      <a:lnTo>
                        <a:pt x="0" y="82"/>
                      </a:lnTo>
                      <a:lnTo>
                        <a:pt x="50" y="132"/>
                      </a:lnTo>
                      <a:lnTo>
                        <a:pt x="130" y="50"/>
                      </a:lnTo>
                      <a:lnTo>
                        <a:pt x="122" y="42"/>
                      </a:lnTo>
                      <a:lnTo>
                        <a:pt x="50" y="1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 35"/>
                <p:cNvSpPr>
                  <a:spLocks/>
                </p:cNvSpPr>
                <p:nvPr/>
              </p:nvSpPr>
              <p:spPr bwMode="auto">
                <a:xfrm>
                  <a:off x="4594225" y="754063"/>
                  <a:ext cx="111125" cy="112713"/>
                </a:xfrm>
                <a:custGeom>
                  <a:avLst/>
                  <a:gdLst/>
                  <a:ahLst/>
                  <a:cxnLst>
                    <a:cxn ang="0">
                      <a:pos x="40" y="24"/>
                    </a:cxn>
                    <a:cxn ang="0">
                      <a:pos x="20" y="3"/>
                    </a:cxn>
                    <a:cxn ang="0">
                      <a:pos x="10" y="3"/>
                    </a:cxn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0" y="13"/>
                    </a:cxn>
                    <a:cxn ang="0">
                      <a:pos x="30" y="44"/>
                    </a:cxn>
                    <a:cxn ang="0">
                      <a:pos x="40" y="34"/>
                    </a:cxn>
                    <a:cxn ang="0">
                      <a:pos x="40" y="34"/>
                    </a:cxn>
                    <a:cxn ang="0">
                      <a:pos x="40" y="33"/>
                    </a:cxn>
                    <a:cxn ang="0">
                      <a:pos x="40" y="24"/>
                    </a:cxn>
                  </a:cxnLst>
                  <a:rect l="0" t="0" r="r" b="b"/>
                  <a:pathLst>
                    <a:path w="43" h="44">
                      <a:moveTo>
                        <a:pt x="40" y="24"/>
                      </a:move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17" y="0"/>
                        <a:pt x="13" y="0"/>
                        <a:pt x="10" y="3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3" y="31"/>
                        <a:pt x="43" y="26"/>
                        <a:pt x="40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9707477" y="2827621"/>
              <a:ext cx="810649" cy="810649"/>
              <a:chOff x="9707477" y="2827621"/>
              <a:chExt cx="810649" cy="81064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9707477" y="2827621"/>
                <a:ext cx="810649" cy="8106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 38"/>
              <p:cNvSpPr>
                <a:spLocks/>
              </p:cNvSpPr>
              <p:nvPr/>
            </p:nvSpPr>
            <p:spPr bwMode="auto">
              <a:xfrm>
                <a:off x="9920713" y="3072657"/>
                <a:ext cx="384175" cy="332788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0" y="57"/>
                  </a:cxn>
                  <a:cxn ang="0">
                    <a:pos x="7" y="0"/>
                  </a:cxn>
                  <a:cxn ang="0">
                    <a:pos x="73" y="6"/>
                  </a:cxn>
                  <a:cxn ang="0">
                    <a:pos x="15" y="7"/>
                  </a:cxn>
                  <a:cxn ang="0">
                    <a:pos x="8" y="4"/>
                  </a:cxn>
                  <a:cxn ang="0">
                    <a:pos x="5" y="12"/>
                  </a:cxn>
                  <a:cxn ang="0">
                    <a:pos x="13" y="14"/>
                  </a:cxn>
                  <a:cxn ang="0">
                    <a:pos x="15" y="7"/>
                  </a:cxn>
                  <a:cxn ang="0">
                    <a:pos x="13" y="19"/>
                  </a:cxn>
                  <a:cxn ang="0">
                    <a:pos x="5" y="21"/>
                  </a:cxn>
                  <a:cxn ang="0">
                    <a:pos x="8" y="29"/>
                  </a:cxn>
                  <a:cxn ang="0">
                    <a:pos x="15" y="26"/>
                  </a:cxn>
                  <a:cxn ang="0">
                    <a:pos x="15" y="36"/>
                  </a:cxn>
                  <a:cxn ang="0">
                    <a:pos x="8" y="34"/>
                  </a:cxn>
                  <a:cxn ang="0">
                    <a:pos x="5" y="41"/>
                  </a:cxn>
                  <a:cxn ang="0">
                    <a:pos x="13" y="43"/>
                  </a:cxn>
                  <a:cxn ang="0">
                    <a:pos x="15" y="36"/>
                  </a:cxn>
                  <a:cxn ang="0">
                    <a:pos x="13" y="48"/>
                  </a:cxn>
                  <a:cxn ang="0">
                    <a:pos x="5" y="51"/>
                  </a:cxn>
                  <a:cxn ang="0">
                    <a:pos x="8" y="58"/>
                  </a:cxn>
                  <a:cxn ang="0">
                    <a:pos x="15" y="55"/>
                  </a:cxn>
                  <a:cxn ang="0">
                    <a:pos x="54" y="7"/>
                  </a:cxn>
                  <a:cxn ang="0">
                    <a:pos x="22" y="4"/>
                  </a:cxn>
                  <a:cxn ang="0">
                    <a:pos x="20" y="26"/>
                  </a:cxn>
                  <a:cxn ang="0">
                    <a:pos x="51" y="29"/>
                  </a:cxn>
                  <a:cxn ang="0">
                    <a:pos x="54" y="7"/>
                  </a:cxn>
                  <a:cxn ang="0">
                    <a:pos x="51" y="34"/>
                  </a:cxn>
                  <a:cxn ang="0">
                    <a:pos x="20" y="36"/>
                  </a:cxn>
                  <a:cxn ang="0">
                    <a:pos x="22" y="58"/>
                  </a:cxn>
                  <a:cxn ang="0">
                    <a:pos x="54" y="55"/>
                  </a:cxn>
                  <a:cxn ang="0">
                    <a:pos x="68" y="7"/>
                  </a:cxn>
                  <a:cxn ang="0">
                    <a:pos x="61" y="4"/>
                  </a:cxn>
                  <a:cxn ang="0">
                    <a:pos x="59" y="12"/>
                  </a:cxn>
                  <a:cxn ang="0">
                    <a:pos x="66" y="14"/>
                  </a:cxn>
                  <a:cxn ang="0">
                    <a:pos x="68" y="7"/>
                  </a:cxn>
                  <a:cxn ang="0">
                    <a:pos x="66" y="19"/>
                  </a:cxn>
                  <a:cxn ang="0">
                    <a:pos x="59" y="21"/>
                  </a:cxn>
                  <a:cxn ang="0">
                    <a:pos x="61" y="29"/>
                  </a:cxn>
                  <a:cxn ang="0">
                    <a:pos x="68" y="26"/>
                  </a:cxn>
                  <a:cxn ang="0">
                    <a:pos x="68" y="36"/>
                  </a:cxn>
                  <a:cxn ang="0">
                    <a:pos x="61" y="34"/>
                  </a:cxn>
                  <a:cxn ang="0">
                    <a:pos x="59" y="41"/>
                  </a:cxn>
                  <a:cxn ang="0">
                    <a:pos x="66" y="43"/>
                  </a:cxn>
                  <a:cxn ang="0">
                    <a:pos x="68" y="36"/>
                  </a:cxn>
                  <a:cxn ang="0">
                    <a:pos x="66" y="48"/>
                  </a:cxn>
                  <a:cxn ang="0">
                    <a:pos x="59" y="51"/>
                  </a:cxn>
                  <a:cxn ang="0">
                    <a:pos x="61" y="58"/>
                  </a:cxn>
                  <a:cxn ang="0">
                    <a:pos x="68" y="55"/>
                  </a:cxn>
                </a:cxnLst>
                <a:rect l="0" t="0" r="r" b="b"/>
                <a:pathLst>
                  <a:path w="73" h="63">
                    <a:moveTo>
                      <a:pt x="73" y="57"/>
                    </a:moveTo>
                    <a:cubicBezTo>
                      <a:pt x="73" y="60"/>
                      <a:pt x="71" y="63"/>
                      <a:pt x="6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3" y="63"/>
                      <a:pt x="0" y="60"/>
                      <a:pt x="0" y="5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7"/>
                    </a:lnTo>
                    <a:close/>
                    <a:moveTo>
                      <a:pt x="15" y="7"/>
                    </a:moveTo>
                    <a:cubicBezTo>
                      <a:pt x="15" y="6"/>
                      <a:pt x="14" y="4"/>
                      <a:pt x="13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5" y="6"/>
                      <a:pt x="5" y="7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6" y="14"/>
                      <a:pt x="8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5" y="13"/>
                      <a:pt x="15" y="12"/>
                    </a:cubicBezTo>
                    <a:lnTo>
                      <a:pt x="15" y="7"/>
                    </a:lnTo>
                    <a:close/>
                    <a:moveTo>
                      <a:pt x="15" y="21"/>
                    </a:moveTo>
                    <a:cubicBezTo>
                      <a:pt x="15" y="20"/>
                      <a:pt x="14" y="19"/>
                      <a:pt x="13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19"/>
                      <a:pt x="5" y="20"/>
                      <a:pt x="5" y="21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6" y="29"/>
                      <a:pt x="8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29"/>
                      <a:pt x="15" y="28"/>
                      <a:pt x="15" y="26"/>
                    </a:cubicBezTo>
                    <a:lnTo>
                      <a:pt x="15" y="21"/>
                    </a:lnTo>
                    <a:close/>
                    <a:moveTo>
                      <a:pt x="15" y="36"/>
                    </a:moveTo>
                    <a:cubicBezTo>
                      <a:pt x="15" y="35"/>
                      <a:pt x="14" y="34"/>
                      <a:pt x="13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6" y="34"/>
                      <a:pt x="5" y="35"/>
                      <a:pt x="5" y="36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6" y="43"/>
                      <a:pt x="8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3"/>
                      <a:pt x="15" y="42"/>
                      <a:pt x="15" y="41"/>
                    </a:cubicBezTo>
                    <a:lnTo>
                      <a:pt x="15" y="36"/>
                    </a:lnTo>
                    <a:close/>
                    <a:moveTo>
                      <a:pt x="15" y="51"/>
                    </a:moveTo>
                    <a:cubicBezTo>
                      <a:pt x="15" y="49"/>
                      <a:pt x="14" y="48"/>
                      <a:pt x="13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6" y="48"/>
                      <a:pt x="5" y="49"/>
                      <a:pt x="5" y="51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6" y="58"/>
                      <a:pt x="8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8"/>
                      <a:pt x="15" y="57"/>
                      <a:pt x="15" y="55"/>
                    </a:cubicBezTo>
                    <a:lnTo>
                      <a:pt x="15" y="51"/>
                    </a:lnTo>
                    <a:close/>
                    <a:moveTo>
                      <a:pt x="54" y="7"/>
                    </a:moveTo>
                    <a:cubicBezTo>
                      <a:pt x="54" y="6"/>
                      <a:pt x="53" y="4"/>
                      <a:pt x="5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6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8"/>
                      <a:pt x="21" y="29"/>
                      <a:pt x="22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28"/>
                      <a:pt x="54" y="26"/>
                    </a:cubicBezTo>
                    <a:lnTo>
                      <a:pt x="54" y="7"/>
                    </a:lnTo>
                    <a:close/>
                    <a:moveTo>
                      <a:pt x="54" y="36"/>
                    </a:moveTo>
                    <a:cubicBezTo>
                      <a:pt x="54" y="35"/>
                      <a:pt x="53" y="34"/>
                      <a:pt x="5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4"/>
                      <a:pt x="20" y="35"/>
                      <a:pt x="20" y="36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7"/>
                      <a:pt x="21" y="58"/>
                      <a:pt x="22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3" y="58"/>
                      <a:pt x="54" y="57"/>
                      <a:pt x="54" y="55"/>
                    </a:cubicBezTo>
                    <a:lnTo>
                      <a:pt x="54" y="36"/>
                    </a:lnTo>
                    <a:close/>
                    <a:moveTo>
                      <a:pt x="68" y="7"/>
                    </a:moveTo>
                    <a:cubicBezTo>
                      <a:pt x="68" y="6"/>
                      <a:pt x="67" y="4"/>
                      <a:pt x="66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4"/>
                      <a:pt x="59" y="6"/>
                      <a:pt x="59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3"/>
                      <a:pt x="60" y="14"/>
                      <a:pt x="61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7" y="14"/>
                      <a:pt x="68" y="13"/>
                      <a:pt x="68" y="12"/>
                    </a:cubicBezTo>
                    <a:lnTo>
                      <a:pt x="68" y="7"/>
                    </a:lnTo>
                    <a:close/>
                    <a:moveTo>
                      <a:pt x="68" y="21"/>
                    </a:moveTo>
                    <a:cubicBezTo>
                      <a:pt x="68" y="20"/>
                      <a:pt x="67" y="19"/>
                      <a:pt x="66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59" y="20"/>
                      <a:pt x="59" y="2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8"/>
                      <a:pt x="60" y="29"/>
                      <a:pt x="61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7" y="29"/>
                      <a:pt x="68" y="28"/>
                      <a:pt x="68" y="26"/>
                    </a:cubicBezTo>
                    <a:lnTo>
                      <a:pt x="68" y="21"/>
                    </a:lnTo>
                    <a:close/>
                    <a:moveTo>
                      <a:pt x="68" y="36"/>
                    </a:moveTo>
                    <a:cubicBezTo>
                      <a:pt x="68" y="35"/>
                      <a:pt x="67" y="34"/>
                      <a:pt x="66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59" y="35"/>
                      <a:pt x="59" y="36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9" y="42"/>
                      <a:pt x="60" y="43"/>
                      <a:pt x="61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2"/>
                      <a:pt x="68" y="41"/>
                    </a:cubicBezTo>
                    <a:lnTo>
                      <a:pt x="68" y="36"/>
                    </a:lnTo>
                    <a:close/>
                    <a:moveTo>
                      <a:pt x="68" y="51"/>
                    </a:moveTo>
                    <a:cubicBezTo>
                      <a:pt x="68" y="49"/>
                      <a:pt x="67" y="48"/>
                      <a:pt x="66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8"/>
                      <a:pt x="59" y="49"/>
                      <a:pt x="59" y="51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7"/>
                      <a:pt x="60" y="58"/>
                      <a:pt x="61" y="58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7" y="58"/>
                      <a:pt x="68" y="57"/>
                      <a:pt x="68" y="55"/>
                    </a:cubicBezTo>
                    <a:lnTo>
                      <a:pt x="68" y="5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4416354" y="2163404"/>
              <a:ext cx="2381615" cy="509669"/>
            </a:xfrm>
            <a:prstGeom prst="rect">
              <a:avLst/>
            </a:prstGeom>
          </p:spPr>
          <p:txBody>
            <a:bodyPr wrap="square" anchor="ctr" anchorCtr="0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956201" y="2163404"/>
              <a:ext cx="2381615" cy="509669"/>
            </a:xfrm>
            <a:prstGeom prst="rect">
              <a:avLst/>
            </a:prstGeom>
          </p:spPr>
          <p:txBody>
            <a:bodyPr wrap="square" anchor="ctr" anchorCtr="0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735098" y="2163404"/>
              <a:ext cx="2381615" cy="509669"/>
            </a:xfrm>
            <a:prstGeom prst="rect">
              <a:avLst/>
            </a:prstGeom>
          </p:spPr>
          <p:txBody>
            <a:bodyPr wrap="square" anchor="ctr" anchorCtr="0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068550" y="5458128"/>
              <a:ext cx="2381615" cy="509669"/>
            </a:xfrm>
            <a:prstGeom prst="rect">
              <a:avLst/>
            </a:prstGeom>
          </p:spPr>
          <p:txBody>
            <a:bodyPr wrap="square" anchor="ctr" anchorCtr="0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608398" y="5458128"/>
              <a:ext cx="2381615" cy="509669"/>
            </a:xfrm>
            <a:prstGeom prst="rect">
              <a:avLst/>
            </a:prstGeom>
          </p:spPr>
          <p:txBody>
            <a:bodyPr wrap="square" anchor="ctr" anchorCtr="0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387295" y="5458128"/>
              <a:ext cx="2381615" cy="509669"/>
            </a:xfrm>
            <a:prstGeom prst="rect">
              <a:avLst/>
            </a:prstGeom>
          </p:spPr>
          <p:txBody>
            <a:bodyPr wrap="square" anchor="ctr" anchorCtr="0">
              <a:normAutofit fontScale="4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0732" y="1625607"/>
            <a:ext cx="2181187" cy="2090295"/>
            <a:chOff x="2643188" y="1474788"/>
            <a:chExt cx="838200" cy="803275"/>
          </a:xfrm>
          <a:solidFill>
            <a:schemeClr val="bg1">
              <a:lumMod val="50000"/>
            </a:schemeClr>
          </a:solidFill>
        </p:grpSpPr>
        <p:sp>
          <p:nvSpPr>
            <p:cNvPr id="6" name="任意多边形 55"/>
            <p:cNvSpPr>
              <a:spLocks/>
            </p:cNvSpPr>
            <p:nvPr/>
          </p:nvSpPr>
          <p:spPr bwMode="auto">
            <a:xfrm>
              <a:off x="3340100" y="1865313"/>
              <a:ext cx="26988" cy="44450"/>
            </a:xfrm>
            <a:custGeom>
              <a:avLst/>
              <a:gdLst>
                <a:gd name="T0" fmla="*/ 3 w 17"/>
                <a:gd name="T1" fmla="*/ 3 h 28"/>
                <a:gd name="T2" fmla="*/ 3 w 17"/>
                <a:gd name="T3" fmla="*/ 3 h 28"/>
                <a:gd name="T4" fmla="*/ 1 w 17"/>
                <a:gd name="T5" fmla="*/ 8 h 28"/>
                <a:gd name="T6" fmla="*/ 0 w 17"/>
                <a:gd name="T7" fmla="*/ 15 h 28"/>
                <a:gd name="T8" fmla="*/ 0 w 17"/>
                <a:gd name="T9" fmla="*/ 15 h 28"/>
                <a:gd name="T10" fmla="*/ 1 w 17"/>
                <a:gd name="T11" fmla="*/ 21 h 28"/>
                <a:gd name="T12" fmla="*/ 3 w 17"/>
                <a:gd name="T13" fmla="*/ 25 h 28"/>
                <a:gd name="T14" fmla="*/ 3 w 17"/>
                <a:gd name="T15" fmla="*/ 25 h 28"/>
                <a:gd name="T16" fmla="*/ 5 w 17"/>
                <a:gd name="T17" fmla="*/ 28 h 28"/>
                <a:gd name="T18" fmla="*/ 9 w 17"/>
                <a:gd name="T19" fmla="*/ 28 h 28"/>
                <a:gd name="T20" fmla="*/ 9 w 17"/>
                <a:gd name="T21" fmla="*/ 28 h 28"/>
                <a:gd name="T22" fmla="*/ 12 w 17"/>
                <a:gd name="T23" fmla="*/ 28 h 28"/>
                <a:gd name="T24" fmla="*/ 15 w 17"/>
                <a:gd name="T25" fmla="*/ 25 h 28"/>
                <a:gd name="T26" fmla="*/ 15 w 17"/>
                <a:gd name="T27" fmla="*/ 25 h 28"/>
                <a:gd name="T28" fmla="*/ 16 w 17"/>
                <a:gd name="T29" fmla="*/ 21 h 28"/>
                <a:gd name="T30" fmla="*/ 17 w 17"/>
                <a:gd name="T31" fmla="*/ 14 h 28"/>
                <a:gd name="T32" fmla="*/ 17 w 17"/>
                <a:gd name="T33" fmla="*/ 14 h 28"/>
                <a:gd name="T34" fmla="*/ 16 w 17"/>
                <a:gd name="T35" fmla="*/ 7 h 28"/>
                <a:gd name="T36" fmla="*/ 15 w 17"/>
                <a:gd name="T37" fmla="*/ 3 h 28"/>
                <a:gd name="T38" fmla="*/ 15 w 17"/>
                <a:gd name="T39" fmla="*/ 3 h 28"/>
                <a:gd name="T40" fmla="*/ 12 w 17"/>
                <a:gd name="T41" fmla="*/ 1 h 28"/>
                <a:gd name="T42" fmla="*/ 9 w 17"/>
                <a:gd name="T43" fmla="*/ 0 h 28"/>
                <a:gd name="T44" fmla="*/ 9 w 17"/>
                <a:gd name="T45" fmla="*/ 0 h 28"/>
                <a:gd name="T46" fmla="*/ 5 w 17"/>
                <a:gd name="T47" fmla="*/ 1 h 28"/>
                <a:gd name="T48" fmla="*/ 3 w 17"/>
                <a:gd name="T49" fmla="*/ 3 h 28"/>
                <a:gd name="T50" fmla="*/ 3 w 17"/>
                <a:gd name="T5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28">
                  <a:moveTo>
                    <a:pt x="3" y="3"/>
                  </a:moveTo>
                  <a:lnTo>
                    <a:pt x="3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6" y="21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 56"/>
            <p:cNvSpPr>
              <a:spLocks/>
            </p:cNvSpPr>
            <p:nvPr/>
          </p:nvSpPr>
          <p:spPr bwMode="auto">
            <a:xfrm>
              <a:off x="3257550" y="1800226"/>
              <a:ext cx="26988" cy="44450"/>
            </a:xfrm>
            <a:custGeom>
              <a:avLst/>
              <a:gdLst>
                <a:gd name="T0" fmla="*/ 9 w 17"/>
                <a:gd name="T1" fmla="*/ 28 h 28"/>
                <a:gd name="T2" fmla="*/ 9 w 17"/>
                <a:gd name="T3" fmla="*/ 28 h 28"/>
                <a:gd name="T4" fmla="*/ 12 w 17"/>
                <a:gd name="T5" fmla="*/ 27 h 28"/>
                <a:gd name="T6" fmla="*/ 15 w 17"/>
                <a:gd name="T7" fmla="*/ 25 h 28"/>
                <a:gd name="T8" fmla="*/ 15 w 17"/>
                <a:gd name="T9" fmla="*/ 25 h 28"/>
                <a:gd name="T10" fmla="*/ 16 w 17"/>
                <a:gd name="T11" fmla="*/ 20 h 28"/>
                <a:gd name="T12" fmla="*/ 17 w 17"/>
                <a:gd name="T13" fmla="*/ 13 h 28"/>
                <a:gd name="T14" fmla="*/ 17 w 17"/>
                <a:gd name="T15" fmla="*/ 13 h 28"/>
                <a:gd name="T16" fmla="*/ 16 w 17"/>
                <a:gd name="T17" fmla="*/ 7 h 28"/>
                <a:gd name="T18" fmla="*/ 15 w 17"/>
                <a:gd name="T19" fmla="*/ 3 h 28"/>
                <a:gd name="T20" fmla="*/ 15 w 17"/>
                <a:gd name="T21" fmla="*/ 3 h 28"/>
                <a:gd name="T22" fmla="*/ 12 w 17"/>
                <a:gd name="T23" fmla="*/ 0 h 28"/>
                <a:gd name="T24" fmla="*/ 9 w 17"/>
                <a:gd name="T25" fmla="*/ 0 h 28"/>
                <a:gd name="T26" fmla="*/ 9 w 17"/>
                <a:gd name="T27" fmla="*/ 0 h 28"/>
                <a:gd name="T28" fmla="*/ 5 w 17"/>
                <a:gd name="T29" fmla="*/ 0 h 28"/>
                <a:gd name="T30" fmla="*/ 3 w 17"/>
                <a:gd name="T31" fmla="*/ 3 h 28"/>
                <a:gd name="T32" fmla="*/ 3 w 17"/>
                <a:gd name="T33" fmla="*/ 3 h 28"/>
                <a:gd name="T34" fmla="*/ 1 w 17"/>
                <a:gd name="T35" fmla="*/ 7 h 28"/>
                <a:gd name="T36" fmla="*/ 0 w 17"/>
                <a:gd name="T37" fmla="*/ 14 h 28"/>
                <a:gd name="T38" fmla="*/ 0 w 17"/>
                <a:gd name="T39" fmla="*/ 14 h 28"/>
                <a:gd name="T40" fmla="*/ 1 w 17"/>
                <a:gd name="T41" fmla="*/ 21 h 28"/>
                <a:gd name="T42" fmla="*/ 3 w 17"/>
                <a:gd name="T43" fmla="*/ 25 h 28"/>
                <a:gd name="T44" fmla="*/ 3 w 17"/>
                <a:gd name="T45" fmla="*/ 25 h 28"/>
                <a:gd name="T46" fmla="*/ 5 w 17"/>
                <a:gd name="T47" fmla="*/ 27 h 28"/>
                <a:gd name="T48" fmla="*/ 9 w 17"/>
                <a:gd name="T49" fmla="*/ 28 h 28"/>
                <a:gd name="T50" fmla="*/ 9 w 17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28">
                  <a:moveTo>
                    <a:pt x="9" y="28"/>
                  </a:moveTo>
                  <a:lnTo>
                    <a:pt x="9" y="28"/>
                  </a:lnTo>
                  <a:lnTo>
                    <a:pt x="12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6" y="20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 57"/>
            <p:cNvSpPr>
              <a:spLocks/>
            </p:cNvSpPr>
            <p:nvPr/>
          </p:nvSpPr>
          <p:spPr bwMode="auto">
            <a:xfrm>
              <a:off x="2643188" y="1474788"/>
              <a:ext cx="838200" cy="803275"/>
            </a:xfrm>
            <a:custGeom>
              <a:avLst/>
              <a:gdLst>
                <a:gd name="T0" fmla="*/ 260 w 528"/>
                <a:gd name="T1" fmla="*/ 149 h 506"/>
                <a:gd name="T2" fmla="*/ 220 w 528"/>
                <a:gd name="T3" fmla="*/ 140 h 506"/>
                <a:gd name="T4" fmla="*/ 180 w 528"/>
                <a:gd name="T5" fmla="*/ 109 h 506"/>
                <a:gd name="T6" fmla="*/ 183 w 528"/>
                <a:gd name="T7" fmla="*/ 83 h 506"/>
                <a:gd name="T8" fmla="*/ 192 w 528"/>
                <a:gd name="T9" fmla="*/ 62 h 506"/>
                <a:gd name="T10" fmla="*/ 190 w 528"/>
                <a:gd name="T11" fmla="*/ 21 h 506"/>
                <a:gd name="T12" fmla="*/ 147 w 528"/>
                <a:gd name="T13" fmla="*/ 0 h 506"/>
                <a:gd name="T14" fmla="*/ 115 w 528"/>
                <a:gd name="T15" fmla="*/ 38 h 506"/>
                <a:gd name="T16" fmla="*/ 121 w 528"/>
                <a:gd name="T17" fmla="*/ 79 h 506"/>
                <a:gd name="T18" fmla="*/ 143 w 528"/>
                <a:gd name="T19" fmla="*/ 120 h 506"/>
                <a:gd name="T20" fmla="*/ 149 w 528"/>
                <a:gd name="T21" fmla="*/ 142 h 506"/>
                <a:gd name="T22" fmla="*/ 134 w 528"/>
                <a:gd name="T23" fmla="*/ 171 h 506"/>
                <a:gd name="T24" fmla="*/ 115 w 528"/>
                <a:gd name="T25" fmla="*/ 105 h 506"/>
                <a:gd name="T26" fmla="*/ 38 w 528"/>
                <a:gd name="T27" fmla="*/ 136 h 506"/>
                <a:gd name="T28" fmla="*/ 21 w 528"/>
                <a:gd name="T29" fmla="*/ 193 h 506"/>
                <a:gd name="T30" fmla="*/ 6 w 528"/>
                <a:gd name="T31" fmla="*/ 240 h 506"/>
                <a:gd name="T32" fmla="*/ 0 w 528"/>
                <a:gd name="T33" fmla="*/ 341 h 506"/>
                <a:gd name="T34" fmla="*/ 9 w 528"/>
                <a:gd name="T35" fmla="*/ 419 h 506"/>
                <a:gd name="T36" fmla="*/ 19 w 528"/>
                <a:gd name="T37" fmla="*/ 433 h 506"/>
                <a:gd name="T38" fmla="*/ 31 w 528"/>
                <a:gd name="T39" fmla="*/ 459 h 506"/>
                <a:gd name="T40" fmla="*/ 51 w 528"/>
                <a:gd name="T41" fmla="*/ 456 h 506"/>
                <a:gd name="T42" fmla="*/ 58 w 528"/>
                <a:gd name="T43" fmla="*/ 477 h 506"/>
                <a:gd name="T44" fmla="*/ 221 w 528"/>
                <a:gd name="T45" fmla="*/ 506 h 506"/>
                <a:gd name="T46" fmla="*/ 227 w 528"/>
                <a:gd name="T47" fmla="*/ 466 h 506"/>
                <a:gd name="T48" fmla="*/ 237 w 528"/>
                <a:gd name="T49" fmla="*/ 407 h 506"/>
                <a:gd name="T50" fmla="*/ 249 w 528"/>
                <a:gd name="T51" fmla="*/ 448 h 506"/>
                <a:gd name="T52" fmla="*/ 263 w 528"/>
                <a:gd name="T53" fmla="*/ 456 h 506"/>
                <a:gd name="T54" fmla="*/ 255 w 528"/>
                <a:gd name="T55" fmla="*/ 465 h 506"/>
                <a:gd name="T56" fmla="*/ 259 w 528"/>
                <a:gd name="T57" fmla="*/ 479 h 506"/>
                <a:gd name="T58" fmla="*/ 283 w 528"/>
                <a:gd name="T59" fmla="*/ 482 h 506"/>
                <a:gd name="T60" fmla="*/ 291 w 528"/>
                <a:gd name="T61" fmla="*/ 455 h 506"/>
                <a:gd name="T62" fmla="*/ 358 w 528"/>
                <a:gd name="T63" fmla="*/ 458 h 506"/>
                <a:gd name="T64" fmla="*/ 478 w 528"/>
                <a:gd name="T65" fmla="*/ 408 h 506"/>
                <a:gd name="T66" fmla="*/ 528 w 528"/>
                <a:gd name="T67" fmla="*/ 287 h 506"/>
                <a:gd name="T68" fmla="*/ 466 w 528"/>
                <a:gd name="T69" fmla="*/ 156 h 506"/>
                <a:gd name="T70" fmla="*/ 63 w 528"/>
                <a:gd name="T71" fmla="*/ 311 h 506"/>
                <a:gd name="T72" fmla="*/ 46 w 528"/>
                <a:gd name="T73" fmla="*/ 343 h 506"/>
                <a:gd name="T74" fmla="*/ 52 w 528"/>
                <a:gd name="T75" fmla="*/ 303 h 506"/>
                <a:gd name="T76" fmla="*/ 60 w 528"/>
                <a:gd name="T77" fmla="*/ 260 h 506"/>
                <a:gd name="T78" fmla="*/ 63 w 528"/>
                <a:gd name="T79" fmla="*/ 311 h 506"/>
                <a:gd name="T80" fmla="*/ 166 w 528"/>
                <a:gd name="T81" fmla="*/ 146 h 506"/>
                <a:gd name="T82" fmla="*/ 165 w 528"/>
                <a:gd name="T83" fmla="*/ 126 h 506"/>
                <a:gd name="T84" fmla="*/ 180 w 528"/>
                <a:gd name="T85" fmla="*/ 112 h 506"/>
                <a:gd name="T86" fmla="*/ 463 w 528"/>
                <a:gd name="T87" fmla="*/ 269 h 506"/>
                <a:gd name="T88" fmla="*/ 444 w 528"/>
                <a:gd name="T89" fmla="*/ 281 h 506"/>
                <a:gd name="T90" fmla="*/ 430 w 528"/>
                <a:gd name="T91" fmla="*/ 260 h 506"/>
                <a:gd name="T92" fmla="*/ 447 w 528"/>
                <a:gd name="T93" fmla="*/ 239 h 506"/>
                <a:gd name="T94" fmla="*/ 465 w 528"/>
                <a:gd name="T95" fmla="*/ 260 h 506"/>
                <a:gd name="T96" fmla="*/ 385 w 528"/>
                <a:gd name="T97" fmla="*/ 201 h 506"/>
                <a:gd name="T98" fmla="*/ 408 w 528"/>
                <a:gd name="T99" fmla="*/ 203 h 506"/>
                <a:gd name="T100" fmla="*/ 408 w 528"/>
                <a:gd name="T101" fmla="*/ 234 h 506"/>
                <a:gd name="T102" fmla="*/ 386 w 528"/>
                <a:gd name="T103" fmla="*/ 237 h 506"/>
                <a:gd name="T104" fmla="*/ 381 w 528"/>
                <a:gd name="T105" fmla="*/ 207 h 506"/>
                <a:gd name="T106" fmla="*/ 308 w 528"/>
                <a:gd name="T107" fmla="*/ 412 h 506"/>
                <a:gd name="T108" fmla="*/ 278 w 528"/>
                <a:gd name="T109" fmla="*/ 370 h 506"/>
                <a:gd name="T110" fmla="*/ 261 w 528"/>
                <a:gd name="T111" fmla="*/ 271 h 506"/>
                <a:gd name="T112" fmla="*/ 259 w 528"/>
                <a:gd name="T113" fmla="*/ 233 h 506"/>
                <a:gd name="T114" fmla="*/ 313 w 528"/>
                <a:gd name="T115" fmla="*/ 161 h 506"/>
                <a:gd name="T116" fmla="*/ 465 w 528"/>
                <a:gd name="T117" fmla="*/ 369 h 506"/>
                <a:gd name="T118" fmla="*/ 396 w 528"/>
                <a:gd name="T119" fmla="*/ 41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8" h="506">
                  <a:moveTo>
                    <a:pt x="358" y="118"/>
                  </a:moveTo>
                  <a:lnTo>
                    <a:pt x="358" y="118"/>
                  </a:lnTo>
                  <a:lnTo>
                    <a:pt x="343" y="119"/>
                  </a:lnTo>
                  <a:lnTo>
                    <a:pt x="328" y="121"/>
                  </a:lnTo>
                  <a:lnTo>
                    <a:pt x="312" y="124"/>
                  </a:lnTo>
                  <a:lnTo>
                    <a:pt x="298" y="128"/>
                  </a:lnTo>
                  <a:lnTo>
                    <a:pt x="285" y="134"/>
                  </a:lnTo>
                  <a:lnTo>
                    <a:pt x="272" y="141"/>
                  </a:lnTo>
                  <a:lnTo>
                    <a:pt x="260" y="149"/>
                  </a:lnTo>
                  <a:lnTo>
                    <a:pt x="249" y="157"/>
                  </a:lnTo>
                  <a:lnTo>
                    <a:pt x="249" y="157"/>
                  </a:lnTo>
                  <a:lnTo>
                    <a:pt x="246" y="154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34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07" y="136"/>
                  </a:lnTo>
                  <a:lnTo>
                    <a:pt x="197" y="131"/>
                  </a:lnTo>
                  <a:lnTo>
                    <a:pt x="197" y="131"/>
                  </a:lnTo>
                  <a:lnTo>
                    <a:pt x="189" y="128"/>
                  </a:lnTo>
                  <a:lnTo>
                    <a:pt x="184" y="126"/>
                  </a:lnTo>
                  <a:lnTo>
                    <a:pt x="184" y="126"/>
                  </a:lnTo>
                  <a:lnTo>
                    <a:pt x="182" y="117"/>
                  </a:lnTo>
                  <a:lnTo>
                    <a:pt x="181" y="111"/>
                  </a:lnTo>
                  <a:lnTo>
                    <a:pt x="180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99"/>
                  </a:lnTo>
                  <a:lnTo>
                    <a:pt x="179" y="91"/>
                  </a:lnTo>
                  <a:lnTo>
                    <a:pt x="180" y="88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82" y="85"/>
                  </a:lnTo>
                  <a:lnTo>
                    <a:pt x="183" y="83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4" y="80"/>
                  </a:lnTo>
                  <a:lnTo>
                    <a:pt x="186" y="80"/>
                  </a:lnTo>
                  <a:lnTo>
                    <a:pt x="188" y="78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90" y="70"/>
                  </a:lnTo>
                  <a:lnTo>
                    <a:pt x="192" y="62"/>
                  </a:lnTo>
                  <a:lnTo>
                    <a:pt x="192" y="59"/>
                  </a:lnTo>
                  <a:lnTo>
                    <a:pt x="192" y="55"/>
                  </a:lnTo>
                  <a:lnTo>
                    <a:pt x="191" y="53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91" y="43"/>
                  </a:lnTo>
                  <a:lnTo>
                    <a:pt x="192" y="35"/>
                  </a:lnTo>
                  <a:lnTo>
                    <a:pt x="191" y="26"/>
                  </a:lnTo>
                  <a:lnTo>
                    <a:pt x="190" y="21"/>
                  </a:lnTo>
                  <a:lnTo>
                    <a:pt x="188" y="17"/>
                  </a:lnTo>
                  <a:lnTo>
                    <a:pt x="185" y="13"/>
                  </a:lnTo>
                  <a:lnTo>
                    <a:pt x="181" y="9"/>
                  </a:lnTo>
                  <a:lnTo>
                    <a:pt x="177" y="5"/>
                  </a:lnTo>
                  <a:lnTo>
                    <a:pt x="170" y="3"/>
                  </a:lnTo>
                  <a:lnTo>
                    <a:pt x="163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133" y="4"/>
                  </a:lnTo>
                  <a:lnTo>
                    <a:pt x="129" y="6"/>
                  </a:lnTo>
                  <a:lnTo>
                    <a:pt x="126" y="9"/>
                  </a:lnTo>
                  <a:lnTo>
                    <a:pt x="122" y="13"/>
                  </a:lnTo>
                  <a:lnTo>
                    <a:pt x="119" y="18"/>
                  </a:lnTo>
                  <a:lnTo>
                    <a:pt x="117" y="23"/>
                  </a:lnTo>
                  <a:lnTo>
                    <a:pt x="116" y="30"/>
                  </a:lnTo>
                  <a:lnTo>
                    <a:pt x="115" y="38"/>
                  </a:lnTo>
                  <a:lnTo>
                    <a:pt x="115" y="48"/>
                  </a:lnTo>
                  <a:lnTo>
                    <a:pt x="115" y="48"/>
                  </a:lnTo>
                  <a:lnTo>
                    <a:pt x="114" y="49"/>
                  </a:lnTo>
                  <a:lnTo>
                    <a:pt x="113" y="50"/>
                  </a:lnTo>
                  <a:lnTo>
                    <a:pt x="112" y="54"/>
                  </a:lnTo>
                  <a:lnTo>
                    <a:pt x="112" y="57"/>
                  </a:lnTo>
                  <a:lnTo>
                    <a:pt x="114" y="63"/>
                  </a:lnTo>
                  <a:lnTo>
                    <a:pt x="116" y="70"/>
                  </a:lnTo>
                  <a:lnTo>
                    <a:pt x="121" y="79"/>
                  </a:lnTo>
                  <a:lnTo>
                    <a:pt x="121" y="79"/>
                  </a:lnTo>
                  <a:lnTo>
                    <a:pt x="122" y="86"/>
                  </a:lnTo>
                  <a:lnTo>
                    <a:pt x="122" y="92"/>
                  </a:lnTo>
                  <a:lnTo>
                    <a:pt x="121" y="95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30" y="109"/>
                  </a:lnTo>
                  <a:lnTo>
                    <a:pt x="139" y="118"/>
                  </a:lnTo>
                  <a:lnTo>
                    <a:pt x="143" y="120"/>
                  </a:lnTo>
                  <a:lnTo>
                    <a:pt x="146" y="122"/>
                  </a:lnTo>
                  <a:lnTo>
                    <a:pt x="146" y="122"/>
                  </a:lnTo>
                  <a:lnTo>
                    <a:pt x="141" y="124"/>
                  </a:lnTo>
                  <a:lnTo>
                    <a:pt x="137" y="125"/>
                  </a:lnTo>
                  <a:lnTo>
                    <a:pt x="135" y="127"/>
                  </a:lnTo>
                  <a:lnTo>
                    <a:pt x="135" y="127"/>
                  </a:lnTo>
                  <a:lnTo>
                    <a:pt x="141" y="134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46"/>
                  </a:lnTo>
                  <a:lnTo>
                    <a:pt x="148" y="150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2" y="166"/>
                  </a:lnTo>
                  <a:lnTo>
                    <a:pt x="140" y="175"/>
                  </a:lnTo>
                  <a:lnTo>
                    <a:pt x="139" y="183"/>
                  </a:lnTo>
                  <a:lnTo>
                    <a:pt x="139" y="183"/>
                  </a:lnTo>
                  <a:lnTo>
                    <a:pt x="134" y="171"/>
                  </a:lnTo>
                  <a:lnTo>
                    <a:pt x="125" y="147"/>
                  </a:lnTo>
                  <a:lnTo>
                    <a:pt x="121" y="133"/>
                  </a:lnTo>
                  <a:lnTo>
                    <a:pt x="118" y="119"/>
                  </a:lnTo>
                  <a:lnTo>
                    <a:pt x="118" y="113"/>
                  </a:lnTo>
                  <a:lnTo>
                    <a:pt x="118" y="107"/>
                  </a:lnTo>
                  <a:lnTo>
                    <a:pt x="118" y="102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5" y="105"/>
                  </a:lnTo>
                  <a:lnTo>
                    <a:pt x="108" y="111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72" y="123"/>
                  </a:lnTo>
                  <a:lnTo>
                    <a:pt x="52" y="130"/>
                  </a:lnTo>
                  <a:lnTo>
                    <a:pt x="44" y="133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38" y="136"/>
                  </a:lnTo>
                  <a:lnTo>
                    <a:pt x="34" y="139"/>
                  </a:lnTo>
                  <a:lnTo>
                    <a:pt x="32" y="141"/>
                  </a:lnTo>
                  <a:lnTo>
                    <a:pt x="30" y="144"/>
                  </a:lnTo>
                  <a:lnTo>
                    <a:pt x="29" y="148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6" y="170"/>
                  </a:lnTo>
                  <a:lnTo>
                    <a:pt x="24" y="184"/>
                  </a:lnTo>
                  <a:lnTo>
                    <a:pt x="21" y="193"/>
                  </a:lnTo>
                  <a:lnTo>
                    <a:pt x="21" y="193"/>
                  </a:lnTo>
                  <a:lnTo>
                    <a:pt x="18" y="197"/>
                  </a:lnTo>
                  <a:lnTo>
                    <a:pt x="16" y="200"/>
                  </a:lnTo>
                  <a:lnTo>
                    <a:pt x="14" y="204"/>
                  </a:lnTo>
                  <a:lnTo>
                    <a:pt x="12" y="209"/>
                  </a:lnTo>
                  <a:lnTo>
                    <a:pt x="12" y="209"/>
                  </a:lnTo>
                  <a:lnTo>
                    <a:pt x="11" y="223"/>
                  </a:lnTo>
                  <a:lnTo>
                    <a:pt x="10" y="231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1" y="261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308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1" y="349"/>
                  </a:lnTo>
                  <a:lnTo>
                    <a:pt x="2" y="355"/>
                  </a:lnTo>
                  <a:lnTo>
                    <a:pt x="3" y="361"/>
                  </a:lnTo>
                  <a:lnTo>
                    <a:pt x="3" y="367"/>
                  </a:lnTo>
                  <a:lnTo>
                    <a:pt x="3" y="367"/>
                  </a:lnTo>
                  <a:lnTo>
                    <a:pt x="3" y="373"/>
                  </a:lnTo>
                  <a:lnTo>
                    <a:pt x="4" y="381"/>
                  </a:lnTo>
                  <a:lnTo>
                    <a:pt x="6" y="401"/>
                  </a:lnTo>
                  <a:lnTo>
                    <a:pt x="9" y="419"/>
                  </a:lnTo>
                  <a:lnTo>
                    <a:pt x="10" y="430"/>
                  </a:lnTo>
                  <a:lnTo>
                    <a:pt x="10" y="430"/>
                  </a:lnTo>
                  <a:lnTo>
                    <a:pt x="12" y="432"/>
                  </a:lnTo>
                  <a:lnTo>
                    <a:pt x="14" y="433"/>
                  </a:lnTo>
                  <a:lnTo>
                    <a:pt x="16" y="433"/>
                  </a:lnTo>
                  <a:lnTo>
                    <a:pt x="16" y="433"/>
                  </a:lnTo>
                  <a:lnTo>
                    <a:pt x="18" y="433"/>
                  </a:lnTo>
                  <a:lnTo>
                    <a:pt x="18" y="433"/>
                  </a:lnTo>
                  <a:lnTo>
                    <a:pt x="19" y="433"/>
                  </a:lnTo>
                  <a:lnTo>
                    <a:pt x="19" y="434"/>
                  </a:lnTo>
                  <a:lnTo>
                    <a:pt x="20" y="438"/>
                  </a:lnTo>
                  <a:lnTo>
                    <a:pt x="21" y="446"/>
                  </a:lnTo>
                  <a:lnTo>
                    <a:pt x="23" y="450"/>
                  </a:lnTo>
                  <a:lnTo>
                    <a:pt x="25" y="455"/>
                  </a:lnTo>
                  <a:lnTo>
                    <a:pt x="25" y="455"/>
                  </a:lnTo>
                  <a:lnTo>
                    <a:pt x="25" y="456"/>
                  </a:lnTo>
                  <a:lnTo>
                    <a:pt x="27" y="457"/>
                  </a:lnTo>
                  <a:lnTo>
                    <a:pt x="31" y="459"/>
                  </a:lnTo>
                  <a:lnTo>
                    <a:pt x="38" y="459"/>
                  </a:lnTo>
                  <a:lnTo>
                    <a:pt x="38" y="459"/>
                  </a:lnTo>
                  <a:lnTo>
                    <a:pt x="41" y="459"/>
                  </a:lnTo>
                  <a:lnTo>
                    <a:pt x="42" y="458"/>
                  </a:lnTo>
                  <a:lnTo>
                    <a:pt x="42" y="457"/>
                  </a:lnTo>
                  <a:lnTo>
                    <a:pt x="42" y="457"/>
                  </a:lnTo>
                  <a:lnTo>
                    <a:pt x="47" y="457"/>
                  </a:lnTo>
                  <a:lnTo>
                    <a:pt x="50" y="457"/>
                  </a:lnTo>
                  <a:lnTo>
                    <a:pt x="51" y="456"/>
                  </a:lnTo>
                  <a:lnTo>
                    <a:pt x="51" y="455"/>
                  </a:lnTo>
                  <a:lnTo>
                    <a:pt x="51" y="455"/>
                  </a:lnTo>
                  <a:lnTo>
                    <a:pt x="55" y="457"/>
                  </a:lnTo>
                  <a:lnTo>
                    <a:pt x="62" y="460"/>
                  </a:lnTo>
                  <a:lnTo>
                    <a:pt x="62" y="460"/>
                  </a:lnTo>
                  <a:lnTo>
                    <a:pt x="61" y="467"/>
                  </a:lnTo>
                  <a:lnTo>
                    <a:pt x="58" y="473"/>
                  </a:lnTo>
                  <a:lnTo>
                    <a:pt x="58" y="473"/>
                  </a:lnTo>
                  <a:lnTo>
                    <a:pt x="58" y="477"/>
                  </a:lnTo>
                  <a:lnTo>
                    <a:pt x="59" y="483"/>
                  </a:lnTo>
                  <a:lnTo>
                    <a:pt x="62" y="489"/>
                  </a:lnTo>
                  <a:lnTo>
                    <a:pt x="62" y="489"/>
                  </a:lnTo>
                  <a:lnTo>
                    <a:pt x="62" y="506"/>
                  </a:lnTo>
                  <a:lnTo>
                    <a:pt x="143" y="506"/>
                  </a:lnTo>
                  <a:lnTo>
                    <a:pt x="143" y="505"/>
                  </a:lnTo>
                  <a:lnTo>
                    <a:pt x="143" y="506"/>
                  </a:lnTo>
                  <a:lnTo>
                    <a:pt x="221" y="506"/>
                  </a:lnTo>
                  <a:lnTo>
                    <a:pt x="221" y="506"/>
                  </a:lnTo>
                  <a:lnTo>
                    <a:pt x="222" y="498"/>
                  </a:lnTo>
                  <a:lnTo>
                    <a:pt x="222" y="493"/>
                  </a:lnTo>
                  <a:lnTo>
                    <a:pt x="222" y="493"/>
                  </a:lnTo>
                  <a:lnTo>
                    <a:pt x="221" y="486"/>
                  </a:lnTo>
                  <a:lnTo>
                    <a:pt x="221" y="482"/>
                  </a:lnTo>
                  <a:lnTo>
                    <a:pt x="223" y="478"/>
                  </a:lnTo>
                  <a:lnTo>
                    <a:pt x="223" y="478"/>
                  </a:lnTo>
                  <a:lnTo>
                    <a:pt x="225" y="472"/>
                  </a:lnTo>
                  <a:lnTo>
                    <a:pt x="227" y="466"/>
                  </a:lnTo>
                  <a:lnTo>
                    <a:pt x="227" y="460"/>
                  </a:lnTo>
                  <a:lnTo>
                    <a:pt x="227" y="458"/>
                  </a:lnTo>
                  <a:lnTo>
                    <a:pt x="231" y="457"/>
                  </a:lnTo>
                  <a:lnTo>
                    <a:pt x="231" y="457"/>
                  </a:lnTo>
                  <a:lnTo>
                    <a:pt x="231" y="435"/>
                  </a:lnTo>
                  <a:lnTo>
                    <a:pt x="231" y="415"/>
                  </a:lnTo>
                  <a:lnTo>
                    <a:pt x="231" y="400"/>
                  </a:lnTo>
                  <a:lnTo>
                    <a:pt x="231" y="400"/>
                  </a:lnTo>
                  <a:lnTo>
                    <a:pt x="237" y="407"/>
                  </a:lnTo>
                  <a:lnTo>
                    <a:pt x="237" y="407"/>
                  </a:lnTo>
                  <a:lnTo>
                    <a:pt x="240" y="419"/>
                  </a:lnTo>
                  <a:lnTo>
                    <a:pt x="240" y="419"/>
                  </a:lnTo>
                  <a:lnTo>
                    <a:pt x="243" y="426"/>
                  </a:lnTo>
                  <a:lnTo>
                    <a:pt x="245" y="433"/>
                  </a:lnTo>
                  <a:lnTo>
                    <a:pt x="248" y="439"/>
                  </a:lnTo>
                  <a:lnTo>
                    <a:pt x="249" y="444"/>
                  </a:lnTo>
                  <a:lnTo>
                    <a:pt x="249" y="444"/>
                  </a:lnTo>
                  <a:lnTo>
                    <a:pt x="249" y="448"/>
                  </a:lnTo>
                  <a:lnTo>
                    <a:pt x="250" y="451"/>
                  </a:lnTo>
                  <a:lnTo>
                    <a:pt x="251" y="453"/>
                  </a:lnTo>
                  <a:lnTo>
                    <a:pt x="251" y="453"/>
                  </a:lnTo>
                  <a:lnTo>
                    <a:pt x="256" y="454"/>
                  </a:lnTo>
                  <a:lnTo>
                    <a:pt x="260" y="454"/>
                  </a:lnTo>
                  <a:lnTo>
                    <a:pt x="262" y="454"/>
                  </a:lnTo>
                  <a:lnTo>
                    <a:pt x="262" y="453"/>
                  </a:lnTo>
                  <a:lnTo>
                    <a:pt x="262" y="453"/>
                  </a:lnTo>
                  <a:lnTo>
                    <a:pt x="263" y="456"/>
                  </a:lnTo>
                  <a:lnTo>
                    <a:pt x="264" y="458"/>
                  </a:lnTo>
                  <a:lnTo>
                    <a:pt x="264" y="461"/>
                  </a:lnTo>
                  <a:lnTo>
                    <a:pt x="264" y="461"/>
                  </a:lnTo>
                  <a:lnTo>
                    <a:pt x="263" y="468"/>
                  </a:lnTo>
                  <a:lnTo>
                    <a:pt x="263" y="468"/>
                  </a:lnTo>
                  <a:lnTo>
                    <a:pt x="260" y="465"/>
                  </a:lnTo>
                  <a:lnTo>
                    <a:pt x="258" y="464"/>
                  </a:lnTo>
                  <a:lnTo>
                    <a:pt x="256" y="464"/>
                  </a:lnTo>
                  <a:lnTo>
                    <a:pt x="255" y="465"/>
                  </a:lnTo>
                  <a:lnTo>
                    <a:pt x="257" y="471"/>
                  </a:lnTo>
                  <a:lnTo>
                    <a:pt x="257" y="471"/>
                  </a:lnTo>
                  <a:lnTo>
                    <a:pt x="257" y="472"/>
                  </a:lnTo>
                  <a:lnTo>
                    <a:pt x="258" y="475"/>
                  </a:lnTo>
                  <a:lnTo>
                    <a:pt x="258" y="475"/>
                  </a:lnTo>
                  <a:lnTo>
                    <a:pt x="256" y="477"/>
                  </a:lnTo>
                  <a:lnTo>
                    <a:pt x="257" y="478"/>
                  </a:lnTo>
                  <a:lnTo>
                    <a:pt x="259" y="479"/>
                  </a:lnTo>
                  <a:lnTo>
                    <a:pt x="259" y="479"/>
                  </a:lnTo>
                  <a:lnTo>
                    <a:pt x="265" y="482"/>
                  </a:lnTo>
                  <a:lnTo>
                    <a:pt x="269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8" y="485"/>
                  </a:lnTo>
                  <a:lnTo>
                    <a:pt x="282" y="485"/>
                  </a:lnTo>
                  <a:lnTo>
                    <a:pt x="283" y="484"/>
                  </a:lnTo>
                  <a:lnTo>
                    <a:pt x="283" y="482"/>
                  </a:lnTo>
                  <a:lnTo>
                    <a:pt x="283" y="482"/>
                  </a:lnTo>
                  <a:lnTo>
                    <a:pt x="285" y="482"/>
                  </a:lnTo>
                  <a:lnTo>
                    <a:pt x="287" y="480"/>
                  </a:lnTo>
                  <a:lnTo>
                    <a:pt x="288" y="477"/>
                  </a:lnTo>
                  <a:lnTo>
                    <a:pt x="288" y="477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292" y="458"/>
                  </a:lnTo>
                  <a:lnTo>
                    <a:pt x="291" y="455"/>
                  </a:lnTo>
                  <a:lnTo>
                    <a:pt x="291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8"/>
                  </a:lnTo>
                  <a:lnTo>
                    <a:pt x="287" y="443"/>
                  </a:lnTo>
                  <a:lnTo>
                    <a:pt x="287" y="443"/>
                  </a:lnTo>
                  <a:lnTo>
                    <a:pt x="304" y="449"/>
                  </a:lnTo>
                  <a:lnTo>
                    <a:pt x="322" y="454"/>
                  </a:lnTo>
                  <a:lnTo>
                    <a:pt x="340" y="457"/>
                  </a:lnTo>
                  <a:lnTo>
                    <a:pt x="358" y="458"/>
                  </a:lnTo>
                  <a:lnTo>
                    <a:pt x="358" y="458"/>
                  </a:lnTo>
                  <a:lnTo>
                    <a:pt x="375" y="457"/>
                  </a:lnTo>
                  <a:lnTo>
                    <a:pt x="392" y="455"/>
                  </a:lnTo>
                  <a:lnTo>
                    <a:pt x="408" y="450"/>
                  </a:lnTo>
                  <a:lnTo>
                    <a:pt x="424" y="445"/>
                  </a:lnTo>
                  <a:lnTo>
                    <a:pt x="439" y="438"/>
                  </a:lnTo>
                  <a:lnTo>
                    <a:pt x="453" y="429"/>
                  </a:lnTo>
                  <a:lnTo>
                    <a:pt x="466" y="419"/>
                  </a:lnTo>
                  <a:lnTo>
                    <a:pt x="478" y="408"/>
                  </a:lnTo>
                  <a:lnTo>
                    <a:pt x="489" y="396"/>
                  </a:lnTo>
                  <a:lnTo>
                    <a:pt x="499" y="383"/>
                  </a:lnTo>
                  <a:lnTo>
                    <a:pt x="507" y="369"/>
                  </a:lnTo>
                  <a:lnTo>
                    <a:pt x="514" y="354"/>
                  </a:lnTo>
                  <a:lnTo>
                    <a:pt x="520" y="339"/>
                  </a:lnTo>
                  <a:lnTo>
                    <a:pt x="524" y="322"/>
                  </a:lnTo>
                  <a:lnTo>
                    <a:pt x="527" y="306"/>
                  </a:lnTo>
                  <a:lnTo>
                    <a:pt x="528" y="287"/>
                  </a:lnTo>
                  <a:lnTo>
                    <a:pt x="528" y="287"/>
                  </a:lnTo>
                  <a:lnTo>
                    <a:pt x="527" y="270"/>
                  </a:lnTo>
                  <a:lnTo>
                    <a:pt x="524" y="253"/>
                  </a:lnTo>
                  <a:lnTo>
                    <a:pt x="520" y="237"/>
                  </a:lnTo>
                  <a:lnTo>
                    <a:pt x="514" y="222"/>
                  </a:lnTo>
                  <a:lnTo>
                    <a:pt x="507" y="207"/>
                  </a:lnTo>
                  <a:lnTo>
                    <a:pt x="499" y="193"/>
                  </a:lnTo>
                  <a:lnTo>
                    <a:pt x="489" y="180"/>
                  </a:lnTo>
                  <a:lnTo>
                    <a:pt x="478" y="167"/>
                  </a:lnTo>
                  <a:lnTo>
                    <a:pt x="466" y="156"/>
                  </a:lnTo>
                  <a:lnTo>
                    <a:pt x="453" y="147"/>
                  </a:lnTo>
                  <a:lnTo>
                    <a:pt x="439" y="138"/>
                  </a:lnTo>
                  <a:lnTo>
                    <a:pt x="424" y="131"/>
                  </a:lnTo>
                  <a:lnTo>
                    <a:pt x="408" y="125"/>
                  </a:lnTo>
                  <a:lnTo>
                    <a:pt x="392" y="121"/>
                  </a:lnTo>
                  <a:lnTo>
                    <a:pt x="375" y="119"/>
                  </a:lnTo>
                  <a:lnTo>
                    <a:pt x="358" y="118"/>
                  </a:lnTo>
                  <a:lnTo>
                    <a:pt x="358" y="118"/>
                  </a:lnTo>
                  <a:close/>
                  <a:moveTo>
                    <a:pt x="63" y="311"/>
                  </a:moveTo>
                  <a:lnTo>
                    <a:pt x="63" y="311"/>
                  </a:lnTo>
                  <a:lnTo>
                    <a:pt x="52" y="387"/>
                  </a:lnTo>
                  <a:lnTo>
                    <a:pt x="52" y="387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49" y="361"/>
                  </a:lnTo>
                  <a:lnTo>
                    <a:pt x="47" y="352"/>
                  </a:lnTo>
                  <a:lnTo>
                    <a:pt x="47" y="352"/>
                  </a:lnTo>
                  <a:lnTo>
                    <a:pt x="46" y="343"/>
                  </a:lnTo>
                  <a:lnTo>
                    <a:pt x="47" y="337"/>
                  </a:lnTo>
                  <a:lnTo>
                    <a:pt x="47" y="337"/>
                  </a:lnTo>
                  <a:lnTo>
                    <a:pt x="49" y="325"/>
                  </a:lnTo>
                  <a:lnTo>
                    <a:pt x="50" y="316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50" y="309"/>
                  </a:lnTo>
                  <a:lnTo>
                    <a:pt x="50" y="307"/>
                  </a:lnTo>
                  <a:lnTo>
                    <a:pt x="52" y="303"/>
                  </a:lnTo>
                  <a:lnTo>
                    <a:pt x="54" y="298"/>
                  </a:lnTo>
                  <a:lnTo>
                    <a:pt x="57" y="293"/>
                  </a:lnTo>
                  <a:lnTo>
                    <a:pt x="57" y="293"/>
                  </a:lnTo>
                  <a:lnTo>
                    <a:pt x="58" y="288"/>
                  </a:lnTo>
                  <a:lnTo>
                    <a:pt x="58" y="283"/>
                  </a:lnTo>
                  <a:lnTo>
                    <a:pt x="59" y="274"/>
                  </a:lnTo>
                  <a:lnTo>
                    <a:pt x="59" y="274"/>
                  </a:lnTo>
                  <a:lnTo>
                    <a:pt x="60" y="263"/>
                  </a:lnTo>
                  <a:lnTo>
                    <a:pt x="60" y="260"/>
                  </a:lnTo>
                  <a:lnTo>
                    <a:pt x="61" y="260"/>
                  </a:lnTo>
                  <a:lnTo>
                    <a:pt x="61" y="261"/>
                  </a:lnTo>
                  <a:lnTo>
                    <a:pt x="61" y="261"/>
                  </a:lnTo>
                  <a:lnTo>
                    <a:pt x="62" y="275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303"/>
                  </a:lnTo>
                  <a:lnTo>
                    <a:pt x="63" y="311"/>
                  </a:lnTo>
                  <a:lnTo>
                    <a:pt x="63" y="311"/>
                  </a:lnTo>
                  <a:close/>
                  <a:moveTo>
                    <a:pt x="179" y="138"/>
                  </a:moveTo>
                  <a:lnTo>
                    <a:pt x="179" y="138"/>
                  </a:lnTo>
                  <a:lnTo>
                    <a:pt x="177" y="146"/>
                  </a:lnTo>
                  <a:lnTo>
                    <a:pt x="176" y="157"/>
                  </a:lnTo>
                  <a:lnTo>
                    <a:pt x="174" y="167"/>
                  </a:lnTo>
                  <a:lnTo>
                    <a:pt x="173" y="173"/>
                  </a:lnTo>
                  <a:lnTo>
                    <a:pt x="173" y="173"/>
                  </a:lnTo>
                  <a:lnTo>
                    <a:pt x="169" y="158"/>
                  </a:lnTo>
                  <a:lnTo>
                    <a:pt x="166" y="146"/>
                  </a:lnTo>
                  <a:lnTo>
                    <a:pt x="164" y="142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3" y="133"/>
                  </a:lnTo>
                  <a:lnTo>
                    <a:pt x="165" y="130"/>
                  </a:lnTo>
                  <a:lnTo>
                    <a:pt x="166" y="128"/>
                  </a:lnTo>
                  <a:lnTo>
                    <a:pt x="167" y="128"/>
                  </a:lnTo>
                  <a:lnTo>
                    <a:pt x="167" y="128"/>
                  </a:lnTo>
                  <a:lnTo>
                    <a:pt x="165" y="126"/>
                  </a:lnTo>
                  <a:lnTo>
                    <a:pt x="163" y="124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0" y="118"/>
                  </a:lnTo>
                  <a:lnTo>
                    <a:pt x="176" y="113"/>
                  </a:lnTo>
                  <a:lnTo>
                    <a:pt x="178" y="111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80" y="112"/>
                  </a:lnTo>
                  <a:lnTo>
                    <a:pt x="181" y="118"/>
                  </a:lnTo>
                  <a:lnTo>
                    <a:pt x="182" y="127"/>
                  </a:lnTo>
                  <a:lnTo>
                    <a:pt x="181" y="132"/>
                  </a:lnTo>
                  <a:lnTo>
                    <a:pt x="179" y="138"/>
                  </a:lnTo>
                  <a:lnTo>
                    <a:pt x="179" y="138"/>
                  </a:lnTo>
                  <a:close/>
                  <a:moveTo>
                    <a:pt x="465" y="260"/>
                  </a:moveTo>
                  <a:lnTo>
                    <a:pt x="465" y="260"/>
                  </a:lnTo>
                  <a:lnTo>
                    <a:pt x="464" y="265"/>
                  </a:lnTo>
                  <a:lnTo>
                    <a:pt x="463" y="269"/>
                  </a:lnTo>
                  <a:lnTo>
                    <a:pt x="462" y="273"/>
                  </a:lnTo>
                  <a:lnTo>
                    <a:pt x="460" y="276"/>
                  </a:lnTo>
                  <a:lnTo>
                    <a:pt x="460" y="276"/>
                  </a:lnTo>
                  <a:lnTo>
                    <a:pt x="457" y="278"/>
                  </a:lnTo>
                  <a:lnTo>
                    <a:pt x="454" y="280"/>
                  </a:lnTo>
                  <a:lnTo>
                    <a:pt x="451" y="281"/>
                  </a:lnTo>
                  <a:lnTo>
                    <a:pt x="447" y="281"/>
                  </a:lnTo>
                  <a:lnTo>
                    <a:pt x="447" y="281"/>
                  </a:lnTo>
                  <a:lnTo>
                    <a:pt x="444" y="281"/>
                  </a:lnTo>
                  <a:lnTo>
                    <a:pt x="441" y="280"/>
                  </a:lnTo>
                  <a:lnTo>
                    <a:pt x="438" y="278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2" y="273"/>
                  </a:lnTo>
                  <a:lnTo>
                    <a:pt x="431" y="269"/>
                  </a:lnTo>
                  <a:lnTo>
                    <a:pt x="430" y="265"/>
                  </a:lnTo>
                  <a:lnTo>
                    <a:pt x="430" y="260"/>
                  </a:lnTo>
                  <a:lnTo>
                    <a:pt x="430" y="260"/>
                  </a:lnTo>
                  <a:lnTo>
                    <a:pt x="431" y="252"/>
                  </a:lnTo>
                  <a:lnTo>
                    <a:pt x="432" y="248"/>
                  </a:lnTo>
                  <a:lnTo>
                    <a:pt x="434" y="245"/>
                  </a:lnTo>
                  <a:lnTo>
                    <a:pt x="434" y="245"/>
                  </a:lnTo>
                  <a:lnTo>
                    <a:pt x="437" y="243"/>
                  </a:lnTo>
                  <a:lnTo>
                    <a:pt x="440" y="241"/>
                  </a:lnTo>
                  <a:lnTo>
                    <a:pt x="444" y="240"/>
                  </a:lnTo>
                  <a:lnTo>
                    <a:pt x="447" y="239"/>
                  </a:lnTo>
                  <a:lnTo>
                    <a:pt x="447" y="239"/>
                  </a:lnTo>
                  <a:lnTo>
                    <a:pt x="451" y="240"/>
                  </a:lnTo>
                  <a:lnTo>
                    <a:pt x="454" y="241"/>
                  </a:lnTo>
                  <a:lnTo>
                    <a:pt x="457" y="242"/>
                  </a:lnTo>
                  <a:lnTo>
                    <a:pt x="460" y="245"/>
                  </a:lnTo>
                  <a:lnTo>
                    <a:pt x="460" y="245"/>
                  </a:lnTo>
                  <a:lnTo>
                    <a:pt x="462" y="248"/>
                  </a:lnTo>
                  <a:lnTo>
                    <a:pt x="463" y="251"/>
                  </a:lnTo>
                  <a:lnTo>
                    <a:pt x="464" y="255"/>
                  </a:lnTo>
                  <a:lnTo>
                    <a:pt x="465" y="260"/>
                  </a:lnTo>
                  <a:lnTo>
                    <a:pt x="465" y="260"/>
                  </a:lnTo>
                  <a:close/>
                  <a:moveTo>
                    <a:pt x="448" y="198"/>
                  </a:moveTo>
                  <a:lnTo>
                    <a:pt x="404" y="281"/>
                  </a:lnTo>
                  <a:lnTo>
                    <a:pt x="396" y="281"/>
                  </a:lnTo>
                  <a:lnTo>
                    <a:pt x="440" y="198"/>
                  </a:lnTo>
                  <a:lnTo>
                    <a:pt x="448" y="198"/>
                  </a:lnTo>
                  <a:close/>
                  <a:moveTo>
                    <a:pt x="383" y="204"/>
                  </a:moveTo>
                  <a:lnTo>
                    <a:pt x="383" y="204"/>
                  </a:lnTo>
                  <a:lnTo>
                    <a:pt x="385" y="201"/>
                  </a:lnTo>
                  <a:lnTo>
                    <a:pt x="388" y="199"/>
                  </a:lnTo>
                  <a:lnTo>
                    <a:pt x="391" y="198"/>
                  </a:lnTo>
                  <a:lnTo>
                    <a:pt x="395" y="198"/>
                  </a:lnTo>
                  <a:lnTo>
                    <a:pt x="395" y="198"/>
                  </a:lnTo>
                  <a:lnTo>
                    <a:pt x="399" y="198"/>
                  </a:lnTo>
                  <a:lnTo>
                    <a:pt x="402" y="199"/>
                  </a:lnTo>
                  <a:lnTo>
                    <a:pt x="405" y="201"/>
                  </a:lnTo>
                  <a:lnTo>
                    <a:pt x="408" y="203"/>
                  </a:lnTo>
                  <a:lnTo>
                    <a:pt x="408" y="203"/>
                  </a:lnTo>
                  <a:lnTo>
                    <a:pt x="410" y="206"/>
                  </a:lnTo>
                  <a:lnTo>
                    <a:pt x="411" y="210"/>
                  </a:lnTo>
                  <a:lnTo>
                    <a:pt x="412" y="214"/>
                  </a:lnTo>
                  <a:lnTo>
                    <a:pt x="412" y="219"/>
                  </a:lnTo>
                  <a:lnTo>
                    <a:pt x="412" y="219"/>
                  </a:lnTo>
                  <a:lnTo>
                    <a:pt x="412" y="224"/>
                  </a:lnTo>
                  <a:lnTo>
                    <a:pt x="411" y="228"/>
                  </a:lnTo>
                  <a:lnTo>
                    <a:pt x="410" y="231"/>
                  </a:lnTo>
                  <a:lnTo>
                    <a:pt x="408" y="234"/>
                  </a:lnTo>
                  <a:lnTo>
                    <a:pt x="408" y="234"/>
                  </a:lnTo>
                  <a:lnTo>
                    <a:pt x="405" y="237"/>
                  </a:lnTo>
                  <a:lnTo>
                    <a:pt x="402" y="238"/>
                  </a:lnTo>
                  <a:lnTo>
                    <a:pt x="399" y="239"/>
                  </a:lnTo>
                  <a:lnTo>
                    <a:pt x="395" y="240"/>
                  </a:lnTo>
                  <a:lnTo>
                    <a:pt x="395" y="240"/>
                  </a:lnTo>
                  <a:lnTo>
                    <a:pt x="392" y="239"/>
                  </a:lnTo>
                  <a:lnTo>
                    <a:pt x="389" y="238"/>
                  </a:lnTo>
                  <a:lnTo>
                    <a:pt x="386" y="237"/>
                  </a:lnTo>
                  <a:lnTo>
                    <a:pt x="383" y="234"/>
                  </a:lnTo>
                  <a:lnTo>
                    <a:pt x="383" y="234"/>
                  </a:lnTo>
                  <a:lnTo>
                    <a:pt x="381" y="231"/>
                  </a:lnTo>
                  <a:lnTo>
                    <a:pt x="380" y="228"/>
                  </a:lnTo>
                  <a:lnTo>
                    <a:pt x="379" y="223"/>
                  </a:lnTo>
                  <a:lnTo>
                    <a:pt x="379" y="218"/>
                  </a:lnTo>
                  <a:lnTo>
                    <a:pt x="379" y="218"/>
                  </a:lnTo>
                  <a:lnTo>
                    <a:pt x="380" y="210"/>
                  </a:lnTo>
                  <a:lnTo>
                    <a:pt x="381" y="207"/>
                  </a:lnTo>
                  <a:lnTo>
                    <a:pt x="383" y="204"/>
                  </a:lnTo>
                  <a:lnTo>
                    <a:pt x="383" y="204"/>
                  </a:lnTo>
                  <a:close/>
                  <a:moveTo>
                    <a:pt x="358" y="421"/>
                  </a:moveTo>
                  <a:lnTo>
                    <a:pt x="358" y="421"/>
                  </a:lnTo>
                  <a:lnTo>
                    <a:pt x="348" y="421"/>
                  </a:lnTo>
                  <a:lnTo>
                    <a:pt x="338" y="420"/>
                  </a:lnTo>
                  <a:lnTo>
                    <a:pt x="328" y="418"/>
                  </a:lnTo>
                  <a:lnTo>
                    <a:pt x="319" y="415"/>
                  </a:lnTo>
                  <a:lnTo>
                    <a:pt x="308" y="412"/>
                  </a:lnTo>
                  <a:lnTo>
                    <a:pt x="300" y="408"/>
                  </a:lnTo>
                  <a:lnTo>
                    <a:pt x="291" y="404"/>
                  </a:lnTo>
                  <a:lnTo>
                    <a:pt x="283" y="399"/>
                  </a:lnTo>
                  <a:lnTo>
                    <a:pt x="283" y="398"/>
                  </a:lnTo>
                  <a:lnTo>
                    <a:pt x="283" y="398"/>
                  </a:lnTo>
                  <a:lnTo>
                    <a:pt x="281" y="390"/>
                  </a:lnTo>
                  <a:lnTo>
                    <a:pt x="279" y="382"/>
                  </a:lnTo>
                  <a:lnTo>
                    <a:pt x="278" y="370"/>
                  </a:lnTo>
                  <a:lnTo>
                    <a:pt x="278" y="370"/>
                  </a:lnTo>
                  <a:lnTo>
                    <a:pt x="274" y="338"/>
                  </a:lnTo>
                  <a:lnTo>
                    <a:pt x="274" y="338"/>
                  </a:lnTo>
                  <a:lnTo>
                    <a:pt x="272" y="322"/>
                  </a:lnTo>
                  <a:lnTo>
                    <a:pt x="270" y="307"/>
                  </a:lnTo>
                  <a:lnTo>
                    <a:pt x="270" y="307"/>
                  </a:lnTo>
                  <a:lnTo>
                    <a:pt x="268" y="298"/>
                  </a:lnTo>
                  <a:lnTo>
                    <a:pt x="266" y="288"/>
                  </a:lnTo>
                  <a:lnTo>
                    <a:pt x="261" y="271"/>
                  </a:lnTo>
                  <a:lnTo>
                    <a:pt x="261" y="271"/>
                  </a:lnTo>
                  <a:lnTo>
                    <a:pt x="259" y="262"/>
                  </a:lnTo>
                  <a:lnTo>
                    <a:pt x="258" y="258"/>
                  </a:lnTo>
                  <a:lnTo>
                    <a:pt x="258" y="253"/>
                  </a:lnTo>
                  <a:lnTo>
                    <a:pt x="258" y="253"/>
                  </a:lnTo>
                  <a:lnTo>
                    <a:pt x="258" y="248"/>
                  </a:lnTo>
                  <a:lnTo>
                    <a:pt x="259" y="244"/>
                  </a:lnTo>
                  <a:lnTo>
                    <a:pt x="259" y="239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6" y="201"/>
                  </a:lnTo>
                  <a:lnTo>
                    <a:pt x="256" y="201"/>
                  </a:lnTo>
                  <a:lnTo>
                    <a:pt x="266" y="191"/>
                  </a:lnTo>
                  <a:lnTo>
                    <a:pt x="276" y="182"/>
                  </a:lnTo>
                  <a:lnTo>
                    <a:pt x="288" y="173"/>
                  </a:lnTo>
                  <a:lnTo>
                    <a:pt x="300" y="167"/>
                  </a:lnTo>
                  <a:lnTo>
                    <a:pt x="313" y="161"/>
                  </a:lnTo>
                  <a:lnTo>
                    <a:pt x="328" y="157"/>
                  </a:lnTo>
                  <a:lnTo>
                    <a:pt x="342" y="155"/>
                  </a:lnTo>
                  <a:lnTo>
                    <a:pt x="357" y="154"/>
                  </a:lnTo>
                  <a:lnTo>
                    <a:pt x="350" y="290"/>
                  </a:lnTo>
                  <a:lnTo>
                    <a:pt x="479" y="345"/>
                  </a:lnTo>
                  <a:lnTo>
                    <a:pt x="479" y="345"/>
                  </a:lnTo>
                  <a:lnTo>
                    <a:pt x="475" y="353"/>
                  </a:lnTo>
                  <a:lnTo>
                    <a:pt x="470" y="361"/>
                  </a:lnTo>
                  <a:lnTo>
                    <a:pt x="465" y="369"/>
                  </a:lnTo>
                  <a:lnTo>
                    <a:pt x="459" y="376"/>
                  </a:lnTo>
                  <a:lnTo>
                    <a:pt x="452" y="383"/>
                  </a:lnTo>
                  <a:lnTo>
                    <a:pt x="446" y="389"/>
                  </a:lnTo>
                  <a:lnTo>
                    <a:pt x="439" y="395"/>
                  </a:lnTo>
                  <a:lnTo>
                    <a:pt x="430" y="400"/>
                  </a:lnTo>
                  <a:lnTo>
                    <a:pt x="422" y="405"/>
                  </a:lnTo>
                  <a:lnTo>
                    <a:pt x="414" y="409"/>
                  </a:lnTo>
                  <a:lnTo>
                    <a:pt x="405" y="413"/>
                  </a:lnTo>
                  <a:lnTo>
                    <a:pt x="396" y="416"/>
                  </a:lnTo>
                  <a:lnTo>
                    <a:pt x="387" y="418"/>
                  </a:lnTo>
                  <a:lnTo>
                    <a:pt x="378" y="420"/>
                  </a:lnTo>
                  <a:lnTo>
                    <a:pt x="368" y="421"/>
                  </a:lnTo>
                  <a:lnTo>
                    <a:pt x="358" y="421"/>
                  </a:lnTo>
                  <a:lnTo>
                    <a:pt x="358" y="4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611559" y="175643"/>
            <a:ext cx="271826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E1D1513-FC44-4869-A111-1CE64DEAF161}"/>
              </a:ext>
            </a:extLst>
          </p:cNvPr>
          <p:cNvGrpSpPr/>
          <p:nvPr/>
        </p:nvGrpSpPr>
        <p:grpSpPr>
          <a:xfrm>
            <a:off x="179512" y="239963"/>
            <a:ext cx="363995" cy="250835"/>
            <a:chOff x="1311557" y="1084208"/>
            <a:chExt cx="363995" cy="250835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7052B07E-50A7-4B5A-B8F5-7F42B62AB5E9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34FC327-7D91-48FA-B684-A41C4170F7FA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8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26AFB8F6-DB41-4253-9365-C8C7682806C7}"/>
              </a:ext>
            </a:extLst>
          </p:cNvPr>
          <p:cNvSpPr/>
          <p:nvPr/>
        </p:nvSpPr>
        <p:spPr>
          <a:xfrm rot="17230580">
            <a:off x="-1249017" y="87640"/>
            <a:ext cx="2763018" cy="2763018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ADBFECC6-D37C-443D-8BA8-B05B0758BBB0}"/>
              </a:ext>
            </a:extLst>
          </p:cNvPr>
          <p:cNvSpPr/>
          <p:nvPr/>
        </p:nvSpPr>
        <p:spPr>
          <a:xfrm rot="18958199">
            <a:off x="6105857" y="3029999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35F6B6B3-3BC2-4173-9863-A60C3D184FF0}"/>
              </a:ext>
            </a:extLst>
          </p:cNvPr>
          <p:cNvSpPr/>
          <p:nvPr/>
        </p:nvSpPr>
        <p:spPr>
          <a:xfrm rot="18932100">
            <a:off x="2119255" y="3266285"/>
            <a:ext cx="1159449" cy="1159449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B59A4432-9AEB-4B6E-82E7-6D0C0C279148}"/>
              </a:ext>
            </a:extLst>
          </p:cNvPr>
          <p:cNvSpPr/>
          <p:nvPr/>
        </p:nvSpPr>
        <p:spPr>
          <a:xfrm rot="18958199">
            <a:off x="6023820" y="1564981"/>
            <a:ext cx="462942" cy="462942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TextBox 48">
            <a:extLst>
              <a:ext uri="{FF2B5EF4-FFF2-40B4-BE49-F238E27FC236}">
                <a16:creationId xmlns:a16="http://schemas.microsoft.com/office/drawing/2014/main" id="{CBB8128B-914B-42ED-891C-9C4A975E9ACA}"/>
              </a:ext>
            </a:extLst>
          </p:cNvPr>
          <p:cNvSpPr txBox="1"/>
          <p:nvPr/>
        </p:nvSpPr>
        <p:spPr>
          <a:xfrm>
            <a:off x="2988746" y="2224879"/>
            <a:ext cx="50396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title text preset</a:t>
            </a:r>
            <a:endParaRPr lang="en-GB" altLang="zh-CN" sz="4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49">
            <a:extLst>
              <a:ext uri="{FF2B5EF4-FFF2-40B4-BE49-F238E27FC236}">
                <a16:creationId xmlns:a16="http://schemas.microsoft.com/office/drawing/2014/main" id="{5D4E3F80-E813-4208-BD5F-202660662DCD}"/>
              </a:ext>
            </a:extLst>
          </p:cNvPr>
          <p:cNvSpPr txBox="1"/>
          <p:nvPr/>
        </p:nvSpPr>
        <p:spPr>
          <a:xfrm>
            <a:off x="3707904" y="2903079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the text and click Add the relevant title text</a:t>
            </a:r>
          </a:p>
        </p:txBody>
      </p:sp>
      <p:sp>
        <p:nvSpPr>
          <p:cNvPr id="55" name="TextBox 48">
            <a:extLst>
              <a:ext uri="{FF2B5EF4-FFF2-40B4-BE49-F238E27FC236}">
                <a16:creationId xmlns:a16="http://schemas.microsoft.com/office/drawing/2014/main" id="{F32813E9-810B-4B1B-923D-E9BB5B3A4ECD}"/>
              </a:ext>
            </a:extLst>
          </p:cNvPr>
          <p:cNvSpPr txBox="1"/>
          <p:nvPr/>
        </p:nvSpPr>
        <p:spPr>
          <a:xfrm>
            <a:off x="3924851" y="1086534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en-GB" altLang="zh-CN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1A1BD4B0-E1B4-4BFB-8769-D51941A16872}"/>
              </a:ext>
            </a:extLst>
          </p:cNvPr>
          <p:cNvSpPr/>
          <p:nvPr/>
        </p:nvSpPr>
        <p:spPr>
          <a:xfrm rot="17471221">
            <a:off x="8114789" y="2408223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  <p:bldP spid="52" grpId="0" animBg="1"/>
          <p:bldP spid="53" grpId="0"/>
          <p:bldP spid="54" grpId="0"/>
          <p:bldP spid="55" grpId="0"/>
          <p:bldP spid="56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6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  <p:bldP spid="52" grpId="0" animBg="1"/>
          <p:bldP spid="53" grpId="0"/>
          <p:bldP spid="54" grpId="0"/>
          <p:bldP spid="55" grpId="0"/>
          <p:bldP spid="56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www.jp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0C0"/>
      </a:accent1>
      <a:accent2>
        <a:srgbClr val="7F7F7F"/>
      </a:accent2>
      <a:accent3>
        <a:srgbClr val="0070C0"/>
      </a:accent3>
      <a:accent4>
        <a:srgbClr val="7F7F7F"/>
      </a:accent4>
      <a:accent5>
        <a:srgbClr val="0070C0"/>
      </a:accent5>
      <a:accent6>
        <a:srgbClr val="7F7F7F"/>
      </a:accent6>
      <a:hlink>
        <a:srgbClr val="0070C0"/>
      </a:hlink>
      <a:folHlink>
        <a:srgbClr val="7F7F7F"/>
      </a:folHlink>
    </a:clrScheme>
    <a:fontScheme name="gsoqxxx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7F7F7F"/>
    </a:accent2>
    <a:accent3>
      <a:srgbClr val="0070C0"/>
    </a:accent3>
    <a:accent4>
      <a:srgbClr val="7F7F7F"/>
    </a:accent4>
    <a:accent5>
      <a:srgbClr val="0070C0"/>
    </a:accent5>
    <a:accent6>
      <a:srgbClr val="7F7F7F"/>
    </a:accent6>
    <a:hlink>
      <a:srgbClr val="0070C0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</TotalTime>
  <Words>1887</Words>
  <Application>Microsoft Office PowerPoint</Application>
  <PresentationFormat>全屏显示(16:9)</PresentationFormat>
  <Paragraphs>269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254</cp:revision>
  <dcterms:created xsi:type="dcterms:W3CDTF">2015-12-11T17:46:17Z</dcterms:created>
  <dcterms:modified xsi:type="dcterms:W3CDTF">2021-01-29T23:29:49Z</dcterms:modified>
</cp:coreProperties>
</file>