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57" r:id="rId4"/>
    <p:sldId id="263" r:id="rId5"/>
    <p:sldId id="258" r:id="rId6"/>
    <p:sldId id="259" r:id="rId7"/>
    <p:sldId id="267" r:id="rId8"/>
    <p:sldId id="261" r:id="rId9"/>
    <p:sldId id="301" r:id="rId10"/>
    <p:sldId id="260" r:id="rId11"/>
    <p:sldId id="265" r:id="rId12"/>
    <p:sldId id="266" r:id="rId13"/>
    <p:sldId id="268" r:id="rId14"/>
    <p:sldId id="302" r:id="rId15"/>
    <p:sldId id="270" r:id="rId16"/>
    <p:sldId id="271" r:id="rId17"/>
    <p:sldId id="282" r:id="rId18"/>
    <p:sldId id="273" r:id="rId19"/>
    <p:sldId id="275" r:id="rId20"/>
    <p:sldId id="303" r:id="rId21"/>
    <p:sldId id="277" r:id="rId22"/>
    <p:sldId id="278" r:id="rId23"/>
    <p:sldId id="281" r:id="rId24"/>
    <p:sldId id="279" r:id="rId25"/>
    <p:sldId id="304" r:id="rId26"/>
  </p:sldIdLst>
  <p:sldSz cx="12190413"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C0504D"/>
    <a:srgbClr val="262626"/>
    <a:srgbClr val="D99694"/>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31" autoAdjust="0"/>
    <p:restoredTop sz="96314" autoAdjust="0"/>
  </p:normalViewPr>
  <p:slideViewPr>
    <p:cSldViewPr>
      <p:cViewPr varScale="1">
        <p:scale>
          <a:sx n="68" d="100"/>
          <a:sy n="68" d="100"/>
        </p:scale>
        <p:origin x="750" y="66"/>
      </p:cViewPr>
      <p:guideLst>
        <p:guide orient="horz" pos="2127"/>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Product</c:v>
                </c:pt>
              </c:strCache>
            </c:strRef>
          </c:tx>
          <c:spPr>
            <a:ln w="3175" cap="rnd">
              <a:solidFill>
                <a:schemeClr val="bg1"/>
              </a:solidFill>
              <a:round/>
            </a:ln>
            <a:effectLst/>
          </c:spPr>
          <c:marker>
            <c:symbol val="circle"/>
            <c:size val="10"/>
            <c:spPr>
              <a:solidFill>
                <a:schemeClr val="accent1">
                  <a:alpha val="60000"/>
                </a:schemeClr>
              </a:solidFill>
              <a:ln w="25400">
                <a:solidFill>
                  <a:schemeClr val="bg1"/>
                </a:solidFill>
              </a:ln>
              <a:effectLst/>
            </c:spPr>
          </c:marker>
          <c:dPt>
            <c:idx val="3"/>
            <c:bubble3D val="0"/>
            <c:extLst>
              <c:ext xmlns:c16="http://schemas.microsoft.com/office/drawing/2014/chart" uri="{C3380CC4-5D6E-409C-BE32-E72D297353CC}">
                <c16:uniqueId val="{00000000-3B53-48C7-B349-16A5004CE94D}"/>
              </c:ext>
            </c:extLst>
          </c:dPt>
          <c:cat>
            <c:numRef>
              <c:f>Sheet1!$A$3:$A$14</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Sheet1!$B$3:$B$14</c:f>
              <c:numCache>
                <c:formatCode>General</c:formatCode>
                <c:ptCount val="12"/>
                <c:pt idx="0">
                  <c:v>4.3</c:v>
                </c:pt>
                <c:pt idx="1">
                  <c:v>2.5</c:v>
                </c:pt>
                <c:pt idx="2">
                  <c:v>3.5</c:v>
                </c:pt>
                <c:pt idx="3">
                  <c:v>4.5</c:v>
                </c:pt>
                <c:pt idx="4">
                  <c:v>2</c:v>
                </c:pt>
                <c:pt idx="5">
                  <c:v>1</c:v>
                </c:pt>
                <c:pt idx="6">
                  <c:v>3</c:v>
                </c:pt>
                <c:pt idx="7">
                  <c:v>5</c:v>
                </c:pt>
                <c:pt idx="8">
                  <c:v>2.4</c:v>
                </c:pt>
                <c:pt idx="9">
                  <c:v>4.4000000000000004</c:v>
                </c:pt>
                <c:pt idx="10">
                  <c:v>1.8</c:v>
                </c:pt>
                <c:pt idx="11">
                  <c:v>2.8</c:v>
                </c:pt>
              </c:numCache>
            </c:numRef>
          </c:val>
          <c:smooth val="0"/>
          <c:extLst>
            <c:ext xmlns:c16="http://schemas.microsoft.com/office/drawing/2014/chart" uri="{C3380CC4-5D6E-409C-BE32-E72D297353CC}">
              <c16:uniqueId val="{00000001-3B53-48C7-B349-16A5004CE94D}"/>
            </c:ext>
          </c:extLst>
        </c:ser>
        <c:dLbls>
          <c:showLegendKey val="0"/>
          <c:showVal val="0"/>
          <c:showCatName val="0"/>
          <c:showSerName val="0"/>
          <c:showPercent val="0"/>
          <c:showBubbleSize val="0"/>
        </c:dLbls>
        <c:marker val="1"/>
        <c:smooth val="0"/>
        <c:axId val="56161792"/>
        <c:axId val="56163328"/>
      </c:lineChart>
      <c:catAx>
        <c:axId val="5616179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vert="horz"/>
          <a:lstStyle/>
          <a:p>
            <a:pPr>
              <a:defRPr/>
            </a:pPr>
            <a:endParaRPr lang="zh-CN"/>
          </a:p>
        </c:txPr>
        <c:crossAx val="56163328"/>
        <c:crosses val="autoZero"/>
        <c:auto val="1"/>
        <c:lblAlgn val="ctr"/>
        <c:lblOffset val="100"/>
        <c:tickLblSkip val="2"/>
        <c:noMultiLvlLbl val="0"/>
      </c:catAx>
      <c:valAx>
        <c:axId val="56163328"/>
        <c:scaling>
          <c:orientation val="minMax"/>
        </c:scaling>
        <c:delete val="1"/>
        <c:axPos val="l"/>
        <c:numFmt formatCode="General" sourceLinked="1"/>
        <c:majorTickMark val="none"/>
        <c:minorTickMark val="none"/>
        <c:tickLblPos val="nextTo"/>
        <c:crossAx val="56161792"/>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1">
                <a:lumMod val="85000"/>
                <a:lumOff val="15000"/>
                <a:alpha val="60000"/>
              </a:schemeClr>
            </a:solidFill>
            <a:ln>
              <a:noFill/>
            </a:ln>
            <a:effectLst/>
          </c:spPr>
          <c:invertIfNegative val="0"/>
          <c:cat>
            <c:numRef>
              <c:f>Sheet1!$A$2:$A$32</c:f>
              <c:numCache>
                <c:formatCode>yyyy/m/d</c:formatCode>
                <c:ptCount val="31"/>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numCache>
            </c:numRef>
          </c:cat>
          <c:val>
            <c:numRef>
              <c:f>Sheet1!$B$2:$B$32</c:f>
              <c:numCache>
                <c:formatCode>General</c:formatCode>
                <c:ptCount val="31"/>
                <c:pt idx="0">
                  <c:v>5.0297587532124197</c:v>
                </c:pt>
                <c:pt idx="1">
                  <c:v>1.2322191305707599</c:v>
                </c:pt>
                <c:pt idx="2">
                  <c:v>2.6273242971759698</c:v>
                </c:pt>
                <c:pt idx="3">
                  <c:v>5.0931483885978004</c:v>
                </c:pt>
                <c:pt idx="4">
                  <c:v>3.5854774642118601</c:v>
                </c:pt>
                <c:pt idx="5">
                  <c:v>6.95971006537245</c:v>
                </c:pt>
                <c:pt idx="6">
                  <c:v>8.0547765816886905</c:v>
                </c:pt>
                <c:pt idx="7">
                  <c:v>8.8315663956604595</c:v>
                </c:pt>
                <c:pt idx="8">
                  <c:v>8.9243933275629992</c:v>
                </c:pt>
                <c:pt idx="9">
                  <c:v>2.0238756581639001</c:v>
                </c:pt>
                <c:pt idx="10">
                  <c:v>7.9517222713859299</c:v>
                </c:pt>
                <c:pt idx="11">
                  <c:v>6.1315839846224103</c:v>
                </c:pt>
                <c:pt idx="12">
                  <c:v>8.5585148058958893</c:v>
                </c:pt>
                <c:pt idx="13">
                  <c:v>7.9797949636111101</c:v>
                </c:pt>
                <c:pt idx="14">
                  <c:v>9.4986740110336001</c:v>
                </c:pt>
                <c:pt idx="15">
                  <c:v>4.5847561795104204</c:v>
                </c:pt>
                <c:pt idx="16">
                  <c:v>2.7614475387812201</c:v>
                </c:pt>
                <c:pt idx="17">
                  <c:v>9.8082740914849804</c:v>
                </c:pt>
                <c:pt idx="18">
                  <c:v>8.5203688029146001</c:v>
                </c:pt>
                <c:pt idx="19">
                  <c:v>1.57543709449085</c:v>
                </c:pt>
                <c:pt idx="20">
                  <c:v>1.50727722774184</c:v>
                </c:pt>
                <c:pt idx="21">
                  <c:v>8.07805185552896</c:v>
                </c:pt>
                <c:pt idx="22">
                  <c:v>4.1275647392975001</c:v>
                </c:pt>
                <c:pt idx="23">
                  <c:v>5.5939322776698104</c:v>
                </c:pt>
                <c:pt idx="24">
                  <c:v>7.8324160877895403</c:v>
                </c:pt>
                <c:pt idx="25">
                  <c:v>6.6890217427027103</c:v>
                </c:pt>
                <c:pt idx="26">
                  <c:v>1.8692374405007299</c:v>
                </c:pt>
                <c:pt idx="27">
                  <c:v>5.2815784624430098</c:v>
                </c:pt>
                <c:pt idx="28">
                  <c:v>1.3645818946222801</c:v>
                </c:pt>
                <c:pt idx="29">
                  <c:v>4.6432471014336603</c:v>
                </c:pt>
                <c:pt idx="30">
                  <c:v>4.5496508633409496</c:v>
                </c:pt>
              </c:numCache>
            </c:numRef>
          </c:val>
          <c:extLst>
            <c:ext xmlns:c16="http://schemas.microsoft.com/office/drawing/2014/chart" uri="{C3380CC4-5D6E-409C-BE32-E72D297353CC}">
              <c16:uniqueId val="{00000000-7CBE-4573-9AF8-ADF4E0269474}"/>
            </c:ext>
          </c:extLst>
        </c:ser>
        <c:dLbls>
          <c:showLegendKey val="0"/>
          <c:showVal val="0"/>
          <c:showCatName val="0"/>
          <c:showSerName val="0"/>
          <c:showPercent val="0"/>
          <c:showBubbleSize val="0"/>
        </c:dLbls>
        <c:gapWidth val="219"/>
        <c:overlap val="-27"/>
        <c:axId val="96331264"/>
        <c:axId val="96332800"/>
      </c:barChart>
      <c:dateAx>
        <c:axId val="96331264"/>
        <c:scaling>
          <c:orientation val="minMax"/>
        </c:scaling>
        <c:delete val="0"/>
        <c:axPos val="b"/>
        <c:numFmt formatCode="m/d;@" sourceLinked="0"/>
        <c:majorTickMark val="out"/>
        <c:minorTickMark val="none"/>
        <c:tickLblPos val="nextTo"/>
        <c:spPr>
          <a:noFill/>
          <a:ln w="6350" cap="flat" cmpd="sng" algn="ctr">
            <a:solidFill>
              <a:schemeClr val="tx1">
                <a:lumMod val="75000"/>
                <a:lumOff val="25000"/>
              </a:schemeClr>
            </a:solidFill>
            <a:prstDash val="solid"/>
            <a:miter lim="800000"/>
          </a:ln>
          <a:effectLst/>
        </c:spPr>
        <c:txPr>
          <a:bodyPr rot="-60000000" vert="horz"/>
          <a:lstStyle/>
          <a:p>
            <a:pPr>
              <a:defRPr/>
            </a:pPr>
            <a:endParaRPr lang="zh-CN"/>
          </a:p>
        </c:txPr>
        <c:crossAx val="96332800"/>
        <c:crosses val="autoZero"/>
        <c:auto val="0"/>
        <c:lblOffset val="100"/>
        <c:baseTimeUnit val="days"/>
        <c:majorUnit val="7"/>
        <c:majorTimeUnit val="days"/>
      </c:dateAx>
      <c:valAx>
        <c:axId val="96332800"/>
        <c:scaling>
          <c:orientation val="minMax"/>
          <c:max val="10"/>
        </c:scaling>
        <c:delete val="1"/>
        <c:axPos val="l"/>
        <c:numFmt formatCode="General" sourceLinked="1"/>
        <c:majorTickMark val="out"/>
        <c:minorTickMark val="none"/>
        <c:tickLblPos val="nextTo"/>
        <c:crossAx val="96331264"/>
        <c:crossesAt val="41275"/>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1B3BF1-4A3C-4696-9796-DA8D9610C879}" type="datetimeFigureOut">
              <a:rPr lang="zh-CN" altLang="en-US" smtClean="0"/>
              <a:t>2021/2/1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3F681-7291-41D2-A146-1FB28A7F6200}" type="slidenum">
              <a:rPr lang="zh-CN" altLang="en-US" smtClean="0"/>
              <a:t>‹#›</a:t>
            </a:fld>
            <a:endParaRPr lang="zh-CN" altLang="en-US"/>
          </a:p>
        </p:txBody>
      </p:sp>
    </p:spTree>
    <p:extLst>
      <p:ext uri="{BB962C8B-B14F-4D97-AF65-F5344CB8AC3E}">
        <p14:creationId xmlns:p14="http://schemas.microsoft.com/office/powerpoint/2010/main" val="216312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1</a:t>
            </a:fld>
            <a:endParaRPr lang="zh-CN" altLang="en-US"/>
          </a:p>
        </p:txBody>
      </p:sp>
    </p:spTree>
    <p:extLst>
      <p:ext uri="{BB962C8B-B14F-4D97-AF65-F5344CB8AC3E}">
        <p14:creationId xmlns:p14="http://schemas.microsoft.com/office/powerpoint/2010/main" val="65407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10</a:t>
            </a:fld>
            <a:endParaRPr lang="zh-CN" altLang="en-US"/>
          </a:p>
        </p:txBody>
      </p:sp>
    </p:spTree>
    <p:extLst>
      <p:ext uri="{BB962C8B-B14F-4D97-AF65-F5344CB8AC3E}">
        <p14:creationId xmlns:p14="http://schemas.microsoft.com/office/powerpoint/2010/main" val="246201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11</a:t>
            </a:fld>
            <a:endParaRPr lang="zh-CN" altLang="en-US"/>
          </a:p>
        </p:txBody>
      </p:sp>
    </p:spTree>
    <p:extLst>
      <p:ext uri="{BB962C8B-B14F-4D97-AF65-F5344CB8AC3E}">
        <p14:creationId xmlns:p14="http://schemas.microsoft.com/office/powerpoint/2010/main" val="3985025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12</a:t>
            </a:fld>
            <a:endParaRPr lang="zh-CN" altLang="en-US"/>
          </a:p>
        </p:txBody>
      </p:sp>
    </p:spTree>
    <p:extLst>
      <p:ext uri="{BB962C8B-B14F-4D97-AF65-F5344CB8AC3E}">
        <p14:creationId xmlns:p14="http://schemas.microsoft.com/office/powerpoint/2010/main" val="1282280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13</a:t>
            </a:fld>
            <a:endParaRPr lang="zh-CN" altLang="en-US"/>
          </a:p>
        </p:txBody>
      </p:sp>
    </p:spTree>
    <p:extLst>
      <p:ext uri="{BB962C8B-B14F-4D97-AF65-F5344CB8AC3E}">
        <p14:creationId xmlns:p14="http://schemas.microsoft.com/office/powerpoint/2010/main" val="3116217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14</a:t>
            </a:fld>
            <a:endParaRPr lang="zh-CN" altLang="en-US"/>
          </a:p>
        </p:txBody>
      </p:sp>
    </p:spTree>
    <p:extLst>
      <p:ext uri="{BB962C8B-B14F-4D97-AF65-F5344CB8AC3E}">
        <p14:creationId xmlns:p14="http://schemas.microsoft.com/office/powerpoint/2010/main" val="1695015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15</a:t>
            </a:fld>
            <a:endParaRPr lang="zh-CN" altLang="en-US"/>
          </a:p>
        </p:txBody>
      </p:sp>
    </p:spTree>
    <p:extLst>
      <p:ext uri="{BB962C8B-B14F-4D97-AF65-F5344CB8AC3E}">
        <p14:creationId xmlns:p14="http://schemas.microsoft.com/office/powerpoint/2010/main" val="1314166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16</a:t>
            </a:fld>
            <a:endParaRPr lang="zh-CN" altLang="en-US"/>
          </a:p>
        </p:txBody>
      </p:sp>
    </p:spTree>
    <p:extLst>
      <p:ext uri="{BB962C8B-B14F-4D97-AF65-F5344CB8AC3E}">
        <p14:creationId xmlns:p14="http://schemas.microsoft.com/office/powerpoint/2010/main" val="374688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17</a:t>
            </a:fld>
            <a:endParaRPr lang="zh-CN" altLang="en-US"/>
          </a:p>
        </p:txBody>
      </p:sp>
    </p:spTree>
    <p:extLst>
      <p:ext uri="{BB962C8B-B14F-4D97-AF65-F5344CB8AC3E}">
        <p14:creationId xmlns:p14="http://schemas.microsoft.com/office/powerpoint/2010/main" val="3306223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18</a:t>
            </a:fld>
            <a:endParaRPr lang="zh-CN" altLang="en-US"/>
          </a:p>
        </p:txBody>
      </p:sp>
    </p:spTree>
    <p:extLst>
      <p:ext uri="{BB962C8B-B14F-4D97-AF65-F5344CB8AC3E}">
        <p14:creationId xmlns:p14="http://schemas.microsoft.com/office/powerpoint/2010/main" val="599087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19</a:t>
            </a:fld>
            <a:endParaRPr lang="zh-CN" altLang="en-US"/>
          </a:p>
        </p:txBody>
      </p:sp>
    </p:spTree>
    <p:extLst>
      <p:ext uri="{BB962C8B-B14F-4D97-AF65-F5344CB8AC3E}">
        <p14:creationId xmlns:p14="http://schemas.microsoft.com/office/powerpoint/2010/main" val="39345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2</a:t>
            </a:fld>
            <a:endParaRPr lang="zh-CN" altLang="en-US"/>
          </a:p>
        </p:txBody>
      </p:sp>
    </p:spTree>
    <p:extLst>
      <p:ext uri="{BB962C8B-B14F-4D97-AF65-F5344CB8AC3E}">
        <p14:creationId xmlns:p14="http://schemas.microsoft.com/office/powerpoint/2010/main" val="2302932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20</a:t>
            </a:fld>
            <a:endParaRPr lang="zh-CN" altLang="en-US"/>
          </a:p>
        </p:txBody>
      </p:sp>
    </p:spTree>
    <p:extLst>
      <p:ext uri="{BB962C8B-B14F-4D97-AF65-F5344CB8AC3E}">
        <p14:creationId xmlns:p14="http://schemas.microsoft.com/office/powerpoint/2010/main" val="674108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21</a:t>
            </a:fld>
            <a:endParaRPr lang="zh-CN" altLang="en-US"/>
          </a:p>
        </p:txBody>
      </p:sp>
    </p:spTree>
    <p:extLst>
      <p:ext uri="{BB962C8B-B14F-4D97-AF65-F5344CB8AC3E}">
        <p14:creationId xmlns:p14="http://schemas.microsoft.com/office/powerpoint/2010/main" val="1213948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22</a:t>
            </a:fld>
            <a:endParaRPr lang="zh-CN" altLang="en-US"/>
          </a:p>
        </p:txBody>
      </p:sp>
    </p:spTree>
    <p:extLst>
      <p:ext uri="{BB962C8B-B14F-4D97-AF65-F5344CB8AC3E}">
        <p14:creationId xmlns:p14="http://schemas.microsoft.com/office/powerpoint/2010/main" val="1227346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23</a:t>
            </a:fld>
            <a:endParaRPr lang="zh-CN" altLang="en-US"/>
          </a:p>
        </p:txBody>
      </p:sp>
    </p:spTree>
    <p:extLst>
      <p:ext uri="{BB962C8B-B14F-4D97-AF65-F5344CB8AC3E}">
        <p14:creationId xmlns:p14="http://schemas.microsoft.com/office/powerpoint/2010/main" val="1121535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24</a:t>
            </a:fld>
            <a:endParaRPr lang="zh-CN" altLang="en-US"/>
          </a:p>
        </p:txBody>
      </p:sp>
    </p:spTree>
    <p:extLst>
      <p:ext uri="{BB962C8B-B14F-4D97-AF65-F5344CB8AC3E}">
        <p14:creationId xmlns:p14="http://schemas.microsoft.com/office/powerpoint/2010/main" val="57817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3</a:t>
            </a:fld>
            <a:endParaRPr lang="zh-CN" altLang="en-US"/>
          </a:p>
        </p:txBody>
      </p:sp>
    </p:spTree>
    <p:extLst>
      <p:ext uri="{BB962C8B-B14F-4D97-AF65-F5344CB8AC3E}">
        <p14:creationId xmlns:p14="http://schemas.microsoft.com/office/powerpoint/2010/main" val="91937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4</a:t>
            </a:fld>
            <a:endParaRPr lang="zh-CN" altLang="en-US"/>
          </a:p>
        </p:txBody>
      </p:sp>
    </p:spTree>
    <p:extLst>
      <p:ext uri="{BB962C8B-B14F-4D97-AF65-F5344CB8AC3E}">
        <p14:creationId xmlns:p14="http://schemas.microsoft.com/office/powerpoint/2010/main" val="35414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5</a:t>
            </a:fld>
            <a:endParaRPr lang="zh-CN" altLang="en-US"/>
          </a:p>
        </p:txBody>
      </p:sp>
    </p:spTree>
    <p:extLst>
      <p:ext uri="{BB962C8B-B14F-4D97-AF65-F5344CB8AC3E}">
        <p14:creationId xmlns:p14="http://schemas.microsoft.com/office/powerpoint/2010/main" val="137420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6</a:t>
            </a:fld>
            <a:endParaRPr lang="zh-CN" altLang="en-US"/>
          </a:p>
        </p:txBody>
      </p:sp>
    </p:spTree>
    <p:extLst>
      <p:ext uri="{BB962C8B-B14F-4D97-AF65-F5344CB8AC3E}">
        <p14:creationId xmlns:p14="http://schemas.microsoft.com/office/powerpoint/2010/main" val="280646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7</a:t>
            </a:fld>
            <a:endParaRPr lang="zh-CN" altLang="en-US"/>
          </a:p>
        </p:txBody>
      </p:sp>
    </p:spTree>
    <p:extLst>
      <p:ext uri="{BB962C8B-B14F-4D97-AF65-F5344CB8AC3E}">
        <p14:creationId xmlns:p14="http://schemas.microsoft.com/office/powerpoint/2010/main" val="2905083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8</a:t>
            </a:fld>
            <a:endParaRPr lang="zh-CN" altLang="en-US"/>
          </a:p>
        </p:txBody>
      </p:sp>
    </p:spTree>
    <p:extLst>
      <p:ext uri="{BB962C8B-B14F-4D97-AF65-F5344CB8AC3E}">
        <p14:creationId xmlns:p14="http://schemas.microsoft.com/office/powerpoint/2010/main" val="164823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9</a:t>
            </a:fld>
            <a:endParaRPr lang="zh-CN" altLang="en-US"/>
          </a:p>
        </p:txBody>
      </p:sp>
    </p:spTree>
    <p:extLst>
      <p:ext uri="{BB962C8B-B14F-4D97-AF65-F5344CB8AC3E}">
        <p14:creationId xmlns:p14="http://schemas.microsoft.com/office/powerpoint/2010/main" val="3190208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562" y="3886200"/>
            <a:ext cx="8533289"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2021/2/1</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521" y="1600201"/>
            <a:ext cx="10971372"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2021/2/1</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639"/>
            <a:ext cx="8025355"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2021/2/1</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521" y="1600201"/>
            <a:ext cx="10971372"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0" y="6356351"/>
            <a:ext cx="2844430" cy="365125"/>
          </a:xfrm>
          <a:prstGeom prst="rect">
            <a:avLst/>
          </a:prstGeom>
        </p:spPr>
        <p:txBody>
          <a:bodyPr/>
          <a:lstStyle/>
          <a:p>
            <a:fld id="{2E3AAC11-D570-4EA9-AFC0-30FB72BA45EB}" type="datetimeFigureOut">
              <a:rPr lang="zh-CN" altLang="en-US" smtClean="0">
                <a:solidFill>
                  <a:prstClr val="black"/>
                </a:solidFill>
              </a:rPr>
              <a:pPr/>
              <a:t>2021/2/1</a:t>
            </a:fld>
            <a:endParaRPr lang="zh-CN" altLang="en-US">
              <a:solidFill>
                <a:prstClr val="black"/>
              </a:solidFill>
            </a:endParaRPr>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0638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639"/>
            <a:ext cx="8025355"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0" y="6356351"/>
            <a:ext cx="2844430" cy="365125"/>
          </a:xfrm>
          <a:prstGeom prst="rect">
            <a:avLst/>
          </a:prstGeom>
        </p:spPr>
        <p:txBody>
          <a:bodyPr/>
          <a:lstStyle/>
          <a:p>
            <a:fld id="{2E3AAC11-D570-4EA9-AFC0-30FB72BA45EB}" type="datetimeFigureOut">
              <a:rPr lang="zh-CN" altLang="en-US" smtClean="0">
                <a:solidFill>
                  <a:prstClr val="black"/>
                </a:solidFill>
              </a:rPr>
              <a:pPr/>
              <a:t>2021/2/1</a:t>
            </a:fld>
            <a:endParaRPr lang="zh-CN" altLang="en-US">
              <a:solidFill>
                <a:prstClr val="black"/>
              </a:solidFill>
            </a:endParaRPr>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70133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14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521" y="1600201"/>
            <a:ext cx="10971372"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2021/2/1</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59" y="2906713"/>
            <a:ext cx="1036185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2021/2/1</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2021/2/1</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2021/2/1</a:t>
            </a:fld>
            <a:endParaRPr lang="zh-CN" altLang="en-US"/>
          </a:p>
        </p:txBody>
      </p:sp>
      <p:sp>
        <p:nvSpPr>
          <p:cNvPr id="8" name="页脚占位符 7"/>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
        <p:nvSpPr>
          <p:cNvPr id="11" name="TextBox 10"/>
          <p:cNvSpPr txBox="1"/>
          <p:nvPr userDrawn="1"/>
        </p:nvSpPr>
        <p:spPr>
          <a:xfrm>
            <a:off x="2819912"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2021/2/1</a:t>
            </a:fld>
            <a:endParaRPr lang="zh-CN" altLang="en-US"/>
          </a:p>
        </p:txBody>
      </p:sp>
      <p:sp>
        <p:nvSpPr>
          <p:cNvPr id="4" name="页脚占位符 3"/>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2021/2/1</a:t>
            </a:fld>
            <a:endParaRPr lang="zh-CN" altLang="en-US"/>
          </a:p>
        </p:txBody>
      </p:sp>
      <p:sp>
        <p:nvSpPr>
          <p:cNvPr id="3" name="页脚占位符 2"/>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2021/2/1</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2021/2/1</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228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26" Type="http://schemas.openxmlformats.org/officeDocument/2006/relationships/tags" Target="../tags/tag67.xml"/><Relationship Id="rId3" Type="http://schemas.openxmlformats.org/officeDocument/2006/relationships/tags" Target="../tags/tag44.xml"/><Relationship Id="rId21" Type="http://schemas.openxmlformats.org/officeDocument/2006/relationships/tags" Target="../tags/tag62.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tags" Target="../tags/tag66.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29"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tags" Target="../tags/tag65.xml"/><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tags" Target="../tags/tag64.xml"/><Relationship Id="rId28" Type="http://schemas.openxmlformats.org/officeDocument/2006/relationships/tags" Target="../tags/tag69.xml"/><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tags" Target="../tags/tag68.xml"/><Relationship Id="rId3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image" Target="../media/image8.jpeg"/><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notesSlide" Target="../notesSlides/notesSlide14.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slideLayout" Target="../slideLayouts/slideLayout7.xml"/><Relationship Id="rId5" Type="http://schemas.openxmlformats.org/officeDocument/2006/relationships/tags" Target="../tags/tag74.xml"/><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18" Type="http://schemas.openxmlformats.org/officeDocument/2006/relationships/tags" Target="../tags/tag97.xml"/><Relationship Id="rId3" Type="http://schemas.openxmlformats.org/officeDocument/2006/relationships/tags" Target="../tags/tag82.xml"/><Relationship Id="rId21" Type="http://schemas.openxmlformats.org/officeDocument/2006/relationships/notesSlide" Target="../notesSlides/notesSlide17.xml"/><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tags" Target="../tags/tag96.xml"/><Relationship Id="rId2" Type="http://schemas.openxmlformats.org/officeDocument/2006/relationships/tags" Target="../tags/tag81.xml"/><Relationship Id="rId16" Type="http://schemas.openxmlformats.org/officeDocument/2006/relationships/tags" Target="../tags/tag95.xml"/><Relationship Id="rId20" Type="http://schemas.openxmlformats.org/officeDocument/2006/relationships/slideLayout" Target="../slideLayouts/slideLayout7.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5" Type="http://schemas.openxmlformats.org/officeDocument/2006/relationships/tags" Target="../tags/tag94.xml"/><Relationship Id="rId10" Type="http://schemas.openxmlformats.org/officeDocument/2006/relationships/tags" Target="../tags/tag89.xml"/><Relationship Id="rId19" Type="http://schemas.openxmlformats.org/officeDocument/2006/relationships/tags" Target="../tags/tag98.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tags" Target="../tags/tag124.xml"/><Relationship Id="rId3" Type="http://schemas.openxmlformats.org/officeDocument/2006/relationships/tags" Target="../tags/tag101.xml"/><Relationship Id="rId21" Type="http://schemas.openxmlformats.org/officeDocument/2006/relationships/tags" Target="../tags/tag119.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tags" Target="../tags/tag123.xml"/><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29" Type="http://schemas.openxmlformats.org/officeDocument/2006/relationships/notesSlide" Target="../notesSlides/notesSlide21.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tags" Target="../tags/tag122.xml"/><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slideLayout" Target="../slideLayouts/slideLayout7.xml"/><Relationship Id="rId10" Type="http://schemas.openxmlformats.org/officeDocument/2006/relationships/tags" Target="../tags/tag108.xml"/><Relationship Id="rId19" Type="http://schemas.openxmlformats.org/officeDocument/2006/relationships/tags" Target="../tags/tag117.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tags" Target="../tags/tag125.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13.jpe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tags" Target="../tags/tag1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7.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3" Type="http://schemas.openxmlformats.org/officeDocument/2006/relationships/tags" Target="../tags/tag16.xml"/><Relationship Id="rId21" Type="http://schemas.openxmlformats.org/officeDocument/2006/relationships/notesSlide" Target="../notesSlides/notesSlide5.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notesSlide" Target="../notesSlides/notesSlide7.xml"/><Relationship Id="rId5" Type="http://schemas.openxmlformats.org/officeDocument/2006/relationships/tags" Target="../tags/tag37.xml"/><Relationship Id="rId10" Type="http://schemas.openxmlformats.org/officeDocument/2006/relationships/slideLayout" Target="../slideLayouts/slideLayout7.xml"/><Relationship Id="rId4" Type="http://schemas.openxmlformats.org/officeDocument/2006/relationships/tags" Target="../tags/tag36.xml"/><Relationship Id="rId9" Type="http://schemas.openxmlformats.org/officeDocument/2006/relationships/tags" Target="../tags/tag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502150" y="3851275"/>
            <a:ext cx="3168015" cy="1978025"/>
          </a:xfrm>
          <a:prstGeom prst="rect">
            <a:avLst/>
          </a:prstGeom>
          <a:noFill/>
          <a:ln w="57150">
            <a:solidFill>
              <a:srgbClr val="262626">
                <a:alpha val="49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4502150" y="878840"/>
            <a:ext cx="3168015" cy="1978025"/>
          </a:xfrm>
          <a:prstGeom prst="rect">
            <a:avLst/>
          </a:prstGeom>
          <a:noFill/>
          <a:ln w="57150">
            <a:solidFill>
              <a:srgbClr val="C00000">
                <a:alpha val="41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23"/>
          <p:cNvSpPr/>
          <p:nvPr/>
        </p:nvSpPr>
        <p:spPr>
          <a:xfrm rot="512239">
            <a:off x="1813987" y="4203556"/>
            <a:ext cx="396044" cy="34141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等腰三角形 24"/>
          <p:cNvSpPr/>
          <p:nvPr/>
        </p:nvSpPr>
        <p:spPr>
          <a:xfrm rot="20371609">
            <a:off x="1569215" y="4033524"/>
            <a:ext cx="198022" cy="17070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rot="3761573">
            <a:off x="8496747" y="3872262"/>
            <a:ext cx="741200" cy="50837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1604504" y="2147667"/>
            <a:ext cx="3687215" cy="2719712"/>
            <a:chOff x="-1604504" y="2147667"/>
            <a:chExt cx="3687215" cy="2719712"/>
          </a:xfrm>
        </p:grpSpPr>
        <p:cxnSp>
          <p:nvCxnSpPr>
            <p:cNvPr id="34" name="直接连接符 33"/>
            <p:cNvCxnSpPr/>
            <p:nvPr/>
          </p:nvCxnSpPr>
          <p:spPr>
            <a:xfrm flipH="1">
              <a:off x="-1604504" y="2687623"/>
              <a:ext cx="2592288" cy="21797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509577" y="2147667"/>
              <a:ext cx="2592288" cy="21797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等腰三角形 14"/>
          <p:cNvSpPr/>
          <p:nvPr/>
        </p:nvSpPr>
        <p:spPr>
          <a:xfrm rot="512239">
            <a:off x="8927879" y="1641715"/>
            <a:ext cx="396044" cy="34141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0"/>
          <p:cNvSpPr/>
          <p:nvPr/>
        </p:nvSpPr>
        <p:spPr>
          <a:xfrm rot="20371609">
            <a:off x="9579164" y="1909800"/>
            <a:ext cx="198022" cy="17070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等腰三角形 21"/>
          <p:cNvSpPr/>
          <p:nvPr/>
        </p:nvSpPr>
        <p:spPr>
          <a:xfrm rot="20371609">
            <a:off x="2449368" y="1306218"/>
            <a:ext cx="266490" cy="196271"/>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p:cNvSpPr/>
          <p:nvPr/>
        </p:nvSpPr>
        <p:spPr>
          <a:xfrm rot="3761573">
            <a:off x="1816136" y="914409"/>
            <a:ext cx="741200" cy="50837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5"/>
          <p:cNvSpPr/>
          <p:nvPr/>
        </p:nvSpPr>
        <p:spPr>
          <a:xfrm rot="20371609">
            <a:off x="9569873" y="1526255"/>
            <a:ext cx="266490" cy="196271"/>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10311837" y="1544376"/>
            <a:ext cx="3230037" cy="3097813"/>
            <a:chOff x="10311837" y="1544376"/>
            <a:chExt cx="3230037" cy="3097813"/>
          </a:xfrm>
        </p:grpSpPr>
        <p:cxnSp>
          <p:nvCxnSpPr>
            <p:cNvPr id="42" name="直接连接符 41"/>
            <p:cNvCxnSpPr/>
            <p:nvPr/>
          </p:nvCxnSpPr>
          <p:spPr>
            <a:xfrm flipH="1">
              <a:off x="10311837" y="2462433"/>
              <a:ext cx="2592288" cy="2179756"/>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10949586" y="1544376"/>
              <a:ext cx="2592288" cy="21797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4" name="等腰三角形 43"/>
          <p:cNvSpPr/>
          <p:nvPr/>
        </p:nvSpPr>
        <p:spPr>
          <a:xfrm rot="20371609">
            <a:off x="8890948" y="3709642"/>
            <a:ext cx="198022" cy="17070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303395" y="751840"/>
            <a:ext cx="3168015" cy="1978025"/>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4303395" y="3724275"/>
            <a:ext cx="3168015" cy="1978025"/>
          </a:xfrm>
          <a:prstGeom prst="rect">
            <a:avLst/>
          </a:prstGeom>
          <a:noFill/>
          <a:ln w="57150">
            <a:solidFill>
              <a:srgbClr val="26262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4001135" y="2620645"/>
            <a:ext cx="3723640" cy="1336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564563" y="2687320"/>
            <a:ext cx="7061287" cy="830997"/>
          </a:xfrm>
          <a:prstGeom prst="rect">
            <a:avLst/>
          </a:prstGeom>
          <a:noFill/>
        </p:spPr>
        <p:txBody>
          <a:bodyPr wrap="square" rtlCol="0">
            <a:spAutoFit/>
          </a:bodyPr>
          <a:lstStyle/>
          <a:p>
            <a:pPr algn="ctr"/>
            <a:r>
              <a:rPr lang="en-US" altLang="zh-CN" sz="4800" dirty="0">
                <a:latin typeface="方正细谭黑简体" panose="02000000000000000000" pitchFamily="2" charset="-122"/>
                <a:ea typeface="方正细谭黑简体" panose="02000000000000000000" pitchFamily="2" charset="-122"/>
                <a:cs typeface="+mn-ea"/>
                <a:sym typeface="+mn-lt"/>
              </a:rPr>
              <a:t>Free PPT templates</a:t>
            </a:r>
            <a:endParaRPr lang="zh-CN" altLang="en-US" sz="4800" dirty="0">
              <a:latin typeface="方正细谭黑简体" panose="02000000000000000000" pitchFamily="2" charset="-122"/>
              <a:ea typeface="方正细谭黑简体" panose="02000000000000000000" pitchFamily="2" charset="-122"/>
              <a:cs typeface="+mn-ea"/>
              <a:sym typeface="+mn-lt"/>
            </a:endParaRPr>
          </a:p>
        </p:txBody>
      </p:sp>
      <p:sp>
        <p:nvSpPr>
          <p:cNvPr id="10" name="文本框 9"/>
          <p:cNvSpPr txBox="1"/>
          <p:nvPr/>
        </p:nvSpPr>
        <p:spPr>
          <a:xfrm>
            <a:off x="3574846" y="3501253"/>
            <a:ext cx="4803074" cy="338554"/>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The minimalist business work report template</a:t>
            </a:r>
          </a:p>
        </p:txBody>
      </p:sp>
      <p:sp>
        <p:nvSpPr>
          <p:cNvPr id="14" name="文本框 13"/>
          <p:cNvSpPr txBox="1"/>
          <p:nvPr/>
        </p:nvSpPr>
        <p:spPr>
          <a:xfrm>
            <a:off x="5015086" y="1772816"/>
            <a:ext cx="2041986" cy="830997"/>
          </a:xfrm>
          <a:prstGeom prst="rect">
            <a:avLst/>
          </a:prstGeom>
          <a:noFill/>
        </p:spPr>
        <p:txBody>
          <a:bodyPr wrap="square" rtlCol="0">
            <a:spAutoFit/>
          </a:bodyPr>
          <a:lstStyle/>
          <a:p>
            <a:pPr algn="ctr"/>
            <a:r>
              <a:rPr lang="en-US" altLang="zh-CN" sz="4800" dirty="0">
                <a:solidFill>
                  <a:srgbClr val="C00000"/>
                </a:solidFill>
                <a:latin typeface="方正细谭黑简体" panose="02000000000000000000" pitchFamily="2" charset="-122"/>
                <a:ea typeface="方正细谭黑简体" panose="02000000000000000000" pitchFamily="2" charset="-122"/>
                <a:cs typeface="+mn-ea"/>
                <a:sym typeface="+mn-lt"/>
              </a:rPr>
              <a:t>logo</a:t>
            </a:r>
            <a:endParaRPr lang="en-US" altLang="zh-CN" sz="4800" dirty="0">
              <a:latin typeface="方正细谭黑简体" panose="02000000000000000000" pitchFamily="2" charset="-122"/>
              <a:ea typeface="方正细谭黑简体" panose="02000000000000000000" pitchFamily="2" charset="-122"/>
              <a:cs typeface="+mn-ea"/>
              <a:sym typeface="+mn-lt"/>
            </a:endParaRPr>
          </a:p>
        </p:txBody>
      </p:sp>
      <p:sp>
        <p:nvSpPr>
          <p:cNvPr id="17" name="矩形 16"/>
          <p:cNvSpPr/>
          <p:nvPr/>
        </p:nvSpPr>
        <p:spPr>
          <a:xfrm>
            <a:off x="5306060" y="4327525"/>
            <a:ext cx="1276985" cy="405765"/>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5375126" y="4342971"/>
            <a:ext cx="1130935" cy="368300"/>
          </a:xfrm>
          <a:prstGeom prst="rect">
            <a:avLst/>
          </a:prstGeom>
          <a:noFill/>
        </p:spPr>
        <p:txBody>
          <a:bodyPr wrap="square" rtlCol="0">
            <a:spAutoFit/>
          </a:bodyPr>
          <a:lstStyle/>
          <a:p>
            <a:pPr algn="ctr"/>
            <a:r>
              <a:rPr lang="en-US" altLang="zh-CN" dirty="0">
                <a:solidFill>
                  <a:schemeClr val="bg1"/>
                </a:solidFill>
                <a:cs typeface="+mn-ea"/>
                <a:sym typeface="+mn-lt"/>
              </a:rPr>
              <a:t>START</a:t>
            </a: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3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 calcmode="lin" valueType="num">
                                      <p:cBhvr>
                                        <p:cTn id="17" dur="1000" fill="hold"/>
                                        <p:tgtEl>
                                          <p:spTgt spid="44"/>
                                        </p:tgtEl>
                                        <p:attrNameLst>
                                          <p:attrName>style.rotation</p:attrName>
                                        </p:attrNameLst>
                                      </p:cBhvr>
                                      <p:tavLst>
                                        <p:tav tm="0">
                                          <p:val>
                                            <p:fltVal val="90"/>
                                          </p:val>
                                        </p:tav>
                                        <p:tav tm="100000">
                                          <p:val>
                                            <p:fltVal val="0"/>
                                          </p:val>
                                        </p:tav>
                                      </p:tavLst>
                                    </p:anim>
                                    <p:animEffect transition="in" filter="fade">
                                      <p:cBhvr>
                                        <p:cTn id="18" dur="1000"/>
                                        <p:tgtEl>
                                          <p:spTgt spid="4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 calcmode="lin" valueType="num">
                                      <p:cBhvr>
                                        <p:cTn id="23" dur="1000" fill="hold"/>
                                        <p:tgtEl>
                                          <p:spTgt spid="27"/>
                                        </p:tgtEl>
                                        <p:attrNameLst>
                                          <p:attrName>style.rotation</p:attrName>
                                        </p:attrNameLst>
                                      </p:cBhvr>
                                      <p:tavLst>
                                        <p:tav tm="0">
                                          <p:val>
                                            <p:fltVal val="90"/>
                                          </p:val>
                                        </p:tav>
                                        <p:tav tm="100000">
                                          <p:val>
                                            <p:fltVal val="0"/>
                                          </p:val>
                                        </p:tav>
                                      </p:tavLst>
                                    </p:anim>
                                    <p:animEffect transition="in" filter="fade">
                                      <p:cBhvr>
                                        <p:cTn id="24" dur="1000"/>
                                        <p:tgtEl>
                                          <p:spTgt spid="2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style.rotation</p:attrName>
                                        </p:attrNameLst>
                                      </p:cBhvr>
                                      <p:tavLst>
                                        <p:tav tm="0">
                                          <p:val>
                                            <p:fltVal val="90"/>
                                          </p:val>
                                        </p:tav>
                                        <p:tav tm="100000">
                                          <p:val>
                                            <p:fltVal val="0"/>
                                          </p:val>
                                        </p:tav>
                                      </p:tavLst>
                                    </p:anim>
                                    <p:animEffect transition="in" filter="fade">
                                      <p:cBhvr>
                                        <p:cTn id="30" dur="1000"/>
                                        <p:tgtEl>
                                          <p:spTgt spid="25"/>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1000" fill="hold"/>
                                        <p:tgtEl>
                                          <p:spTgt spid="24"/>
                                        </p:tgtEl>
                                        <p:attrNameLst>
                                          <p:attrName>ppt_w</p:attrName>
                                        </p:attrNameLst>
                                      </p:cBhvr>
                                      <p:tavLst>
                                        <p:tav tm="0">
                                          <p:val>
                                            <p:fltVal val="0"/>
                                          </p:val>
                                        </p:tav>
                                        <p:tav tm="100000">
                                          <p:val>
                                            <p:strVal val="#ppt_w"/>
                                          </p:val>
                                        </p:tav>
                                      </p:tavLst>
                                    </p:anim>
                                    <p:anim calcmode="lin" valueType="num">
                                      <p:cBhvr>
                                        <p:cTn id="34" dur="1000" fill="hold"/>
                                        <p:tgtEl>
                                          <p:spTgt spid="24"/>
                                        </p:tgtEl>
                                        <p:attrNameLst>
                                          <p:attrName>ppt_h</p:attrName>
                                        </p:attrNameLst>
                                      </p:cBhvr>
                                      <p:tavLst>
                                        <p:tav tm="0">
                                          <p:val>
                                            <p:fltVal val="0"/>
                                          </p:val>
                                        </p:tav>
                                        <p:tav tm="100000">
                                          <p:val>
                                            <p:strVal val="#ppt_h"/>
                                          </p:val>
                                        </p:tav>
                                      </p:tavLst>
                                    </p:anim>
                                    <p:anim calcmode="lin" valueType="num">
                                      <p:cBhvr>
                                        <p:cTn id="35" dur="1000" fill="hold"/>
                                        <p:tgtEl>
                                          <p:spTgt spid="24"/>
                                        </p:tgtEl>
                                        <p:attrNameLst>
                                          <p:attrName>style.rotation</p:attrName>
                                        </p:attrNameLst>
                                      </p:cBhvr>
                                      <p:tavLst>
                                        <p:tav tm="0">
                                          <p:val>
                                            <p:fltVal val="90"/>
                                          </p:val>
                                        </p:tav>
                                        <p:tav tm="100000">
                                          <p:val>
                                            <p:fltVal val="0"/>
                                          </p:val>
                                        </p:tav>
                                      </p:tavLst>
                                    </p:anim>
                                    <p:animEffect transition="in" filter="fade">
                                      <p:cBhvr>
                                        <p:cTn id="36" dur="1000"/>
                                        <p:tgtEl>
                                          <p:spTgt spid="24"/>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ppt_w</p:attrName>
                                        </p:attrNameLst>
                                      </p:cBhvr>
                                      <p:tavLst>
                                        <p:tav tm="0">
                                          <p:val>
                                            <p:fltVal val="0"/>
                                          </p:val>
                                        </p:tav>
                                        <p:tav tm="100000">
                                          <p:val>
                                            <p:strVal val="#ppt_w"/>
                                          </p:val>
                                        </p:tav>
                                      </p:tavLst>
                                    </p:anim>
                                    <p:anim calcmode="lin" valueType="num">
                                      <p:cBhvr>
                                        <p:cTn id="46" dur="1000" fill="hold"/>
                                        <p:tgtEl>
                                          <p:spTgt spid="21"/>
                                        </p:tgtEl>
                                        <p:attrNameLst>
                                          <p:attrName>ppt_h</p:attrName>
                                        </p:attrNameLst>
                                      </p:cBhvr>
                                      <p:tavLst>
                                        <p:tav tm="0">
                                          <p:val>
                                            <p:fltVal val="0"/>
                                          </p:val>
                                        </p:tav>
                                        <p:tav tm="100000">
                                          <p:val>
                                            <p:strVal val="#ppt_h"/>
                                          </p:val>
                                        </p:tav>
                                      </p:tavLst>
                                    </p:anim>
                                    <p:anim calcmode="lin" valueType="num">
                                      <p:cBhvr>
                                        <p:cTn id="47" dur="1000" fill="hold"/>
                                        <p:tgtEl>
                                          <p:spTgt spid="21"/>
                                        </p:tgtEl>
                                        <p:attrNameLst>
                                          <p:attrName>style.rotation</p:attrName>
                                        </p:attrNameLst>
                                      </p:cBhvr>
                                      <p:tavLst>
                                        <p:tav tm="0">
                                          <p:val>
                                            <p:fltVal val="90"/>
                                          </p:val>
                                        </p:tav>
                                        <p:tav tm="100000">
                                          <p:val>
                                            <p:fltVal val="0"/>
                                          </p:val>
                                        </p:tav>
                                      </p:tavLst>
                                    </p:anim>
                                    <p:animEffect transition="in" filter="fade">
                                      <p:cBhvr>
                                        <p:cTn id="48" dur="1000"/>
                                        <p:tgtEl>
                                          <p:spTgt spid="21"/>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1000" fill="hold"/>
                                        <p:tgtEl>
                                          <p:spTgt spid="22"/>
                                        </p:tgtEl>
                                        <p:attrNameLst>
                                          <p:attrName>ppt_w</p:attrName>
                                        </p:attrNameLst>
                                      </p:cBhvr>
                                      <p:tavLst>
                                        <p:tav tm="0">
                                          <p:val>
                                            <p:fltVal val="0"/>
                                          </p:val>
                                        </p:tav>
                                        <p:tav tm="100000">
                                          <p:val>
                                            <p:strVal val="#ppt_w"/>
                                          </p:val>
                                        </p:tav>
                                      </p:tavLst>
                                    </p:anim>
                                    <p:anim calcmode="lin" valueType="num">
                                      <p:cBhvr>
                                        <p:cTn id="52" dur="1000" fill="hold"/>
                                        <p:tgtEl>
                                          <p:spTgt spid="22"/>
                                        </p:tgtEl>
                                        <p:attrNameLst>
                                          <p:attrName>ppt_h</p:attrName>
                                        </p:attrNameLst>
                                      </p:cBhvr>
                                      <p:tavLst>
                                        <p:tav tm="0">
                                          <p:val>
                                            <p:fltVal val="0"/>
                                          </p:val>
                                        </p:tav>
                                        <p:tav tm="100000">
                                          <p:val>
                                            <p:strVal val="#ppt_h"/>
                                          </p:val>
                                        </p:tav>
                                      </p:tavLst>
                                    </p:anim>
                                    <p:anim calcmode="lin" valueType="num">
                                      <p:cBhvr>
                                        <p:cTn id="53" dur="1000" fill="hold"/>
                                        <p:tgtEl>
                                          <p:spTgt spid="22"/>
                                        </p:tgtEl>
                                        <p:attrNameLst>
                                          <p:attrName>style.rotation</p:attrName>
                                        </p:attrNameLst>
                                      </p:cBhvr>
                                      <p:tavLst>
                                        <p:tav tm="0">
                                          <p:val>
                                            <p:fltVal val="90"/>
                                          </p:val>
                                        </p:tav>
                                        <p:tav tm="100000">
                                          <p:val>
                                            <p:fltVal val="0"/>
                                          </p:val>
                                        </p:tav>
                                      </p:tavLst>
                                    </p:anim>
                                    <p:animEffect transition="in" filter="fade">
                                      <p:cBhvr>
                                        <p:cTn id="54" dur="1000"/>
                                        <p:tgtEl>
                                          <p:spTgt spid="22"/>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000" fill="hold"/>
                                        <p:tgtEl>
                                          <p:spTgt spid="23"/>
                                        </p:tgtEl>
                                        <p:attrNameLst>
                                          <p:attrName>ppt_w</p:attrName>
                                        </p:attrNameLst>
                                      </p:cBhvr>
                                      <p:tavLst>
                                        <p:tav tm="0">
                                          <p:val>
                                            <p:fltVal val="0"/>
                                          </p:val>
                                        </p:tav>
                                        <p:tav tm="100000">
                                          <p:val>
                                            <p:strVal val="#ppt_w"/>
                                          </p:val>
                                        </p:tav>
                                      </p:tavLst>
                                    </p:anim>
                                    <p:anim calcmode="lin" valueType="num">
                                      <p:cBhvr>
                                        <p:cTn id="58" dur="1000" fill="hold"/>
                                        <p:tgtEl>
                                          <p:spTgt spid="23"/>
                                        </p:tgtEl>
                                        <p:attrNameLst>
                                          <p:attrName>ppt_h</p:attrName>
                                        </p:attrNameLst>
                                      </p:cBhvr>
                                      <p:tavLst>
                                        <p:tav tm="0">
                                          <p:val>
                                            <p:fltVal val="0"/>
                                          </p:val>
                                        </p:tav>
                                        <p:tav tm="100000">
                                          <p:val>
                                            <p:strVal val="#ppt_h"/>
                                          </p:val>
                                        </p:tav>
                                      </p:tavLst>
                                    </p:anim>
                                    <p:anim calcmode="lin" valueType="num">
                                      <p:cBhvr>
                                        <p:cTn id="59" dur="1000" fill="hold"/>
                                        <p:tgtEl>
                                          <p:spTgt spid="23"/>
                                        </p:tgtEl>
                                        <p:attrNameLst>
                                          <p:attrName>style.rotation</p:attrName>
                                        </p:attrNameLst>
                                      </p:cBhvr>
                                      <p:tavLst>
                                        <p:tav tm="0">
                                          <p:val>
                                            <p:fltVal val="90"/>
                                          </p:val>
                                        </p:tav>
                                        <p:tav tm="100000">
                                          <p:val>
                                            <p:fltVal val="0"/>
                                          </p:val>
                                        </p:tav>
                                      </p:tavLst>
                                    </p:anim>
                                    <p:animEffect transition="in" filter="fade">
                                      <p:cBhvr>
                                        <p:cTn id="60" dur="1000"/>
                                        <p:tgtEl>
                                          <p:spTgt spid="23"/>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style.rotation</p:attrName>
                                        </p:attrNameLst>
                                      </p:cBhvr>
                                      <p:tavLst>
                                        <p:tav tm="0">
                                          <p:val>
                                            <p:fltVal val="90"/>
                                          </p:val>
                                        </p:tav>
                                        <p:tav tm="100000">
                                          <p:val>
                                            <p:fltVal val="0"/>
                                          </p:val>
                                        </p:tav>
                                      </p:tavLst>
                                    </p:anim>
                                    <p:animEffect transition="in" filter="fade">
                                      <p:cBhvr>
                                        <p:cTn id="66" dur="10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blinds(horizontal)">
                                      <p:cBhvr>
                                        <p:cTn id="71" dur="500"/>
                                        <p:tgtEl>
                                          <p:spTgt spid="1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blinds(horizontal)">
                                      <p:cBhvr>
                                        <p:cTn id="74" dur="500"/>
                                        <p:tgtEl>
                                          <p:spTgt spid="11"/>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blinds(horizontal)">
                                      <p:cBhvr>
                                        <p:cTn id="77" dur="500"/>
                                        <p:tgtEl>
                                          <p:spTgt spid="5"/>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blinds(horizontal)">
                                      <p:cBhvr>
                                        <p:cTn id="80" dur="500"/>
                                        <p:tgtEl>
                                          <p:spTgt spid="8"/>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blinds(horizontal)">
                                      <p:cBhvr>
                                        <p:cTn id="83" dur="500"/>
                                        <p:tgtEl>
                                          <p:spTgt spid="7"/>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blinds(horizontal)">
                                      <p:cBhvr>
                                        <p:cTn id="86" dur="500"/>
                                        <p:tgtEl>
                                          <p:spTgt spid="14"/>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blinds(horizontal)">
                                      <p:cBhvr>
                                        <p:cTn id="89" dur="500"/>
                                        <p:tgtEl>
                                          <p:spTgt spid="1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linds(horizontal)">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blinds(horizontal)">
                                      <p:cBhvr>
                                        <p:cTn id="97" dur="5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blinds(horizontal)">
                                      <p:cBhvr>
                                        <p:cTn id="10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4" grpId="0" bldLvl="0" animBg="1"/>
      <p:bldP spid="25" grpId="0" bldLvl="0" animBg="1"/>
      <p:bldP spid="27" grpId="0" animBg="1"/>
      <p:bldP spid="15" grpId="0" bldLvl="0" animBg="1"/>
      <p:bldP spid="21" grpId="0" bldLvl="0" animBg="1"/>
      <p:bldP spid="22" grpId="0" bldLvl="0" animBg="1"/>
      <p:bldP spid="23" grpId="0" bldLvl="0" animBg="1"/>
      <p:bldP spid="26" grpId="0" bldLvl="0" animBg="1"/>
      <p:bldP spid="44" grpId="0" animBg="1"/>
      <p:bldP spid="5" grpId="0" animBg="1"/>
      <p:bldP spid="8" grpId="0" animBg="1"/>
      <p:bldP spid="7" grpId="0" animBg="1"/>
      <p:bldP spid="9" grpId="0"/>
      <p:bldP spid="10" grpId="0"/>
      <p:bldP spid="14" grpId="0"/>
      <p:bldP spid="17"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11639822" y="296059"/>
            <a:ext cx="777432" cy="871309"/>
            <a:chOff x="8415343" y="292006"/>
            <a:chExt cx="777432" cy="871309"/>
          </a:xfrm>
        </p:grpSpPr>
        <p:cxnSp>
          <p:nvCxnSpPr>
            <p:cNvPr id="2" name="直接连接符 1"/>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7959863" y="678052"/>
            <a:ext cx="2081019" cy="369332"/>
          </a:xfrm>
          <a:prstGeom prst="rect">
            <a:avLst/>
          </a:prstGeom>
        </p:spPr>
        <p:txBody>
          <a:bodyPr wrap="none">
            <a:spAutoFit/>
          </a:bodyPr>
          <a:lstStyle/>
          <a:p>
            <a:r>
              <a:rPr lang="zh-CN" altLang="en-US" b="1" dirty="0">
                <a:cs typeface="+mn-ea"/>
                <a:sym typeface="+mn-lt"/>
              </a:rPr>
              <a:t>Please enter your question  </a:t>
            </a:r>
            <a:r>
              <a:rPr lang="en-US" altLang="zh-CN" b="1" dirty="0">
                <a:solidFill>
                  <a:srgbClr val="C00000"/>
                </a:solidFill>
                <a:cs typeface="+mn-ea"/>
                <a:sym typeface="+mn-lt"/>
              </a:rPr>
              <a:t>2</a:t>
            </a:r>
            <a:endParaRPr lang="zh-CN" altLang="en-US" b="1" dirty="0">
              <a:solidFill>
                <a:srgbClr val="C00000"/>
              </a:solidFill>
              <a:cs typeface="+mn-ea"/>
              <a:sym typeface="+mn-lt"/>
            </a:endParaRPr>
          </a:p>
        </p:txBody>
      </p:sp>
      <p:sp>
        <p:nvSpPr>
          <p:cNvPr id="5" name="左中括号 4"/>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2763" y="2108228"/>
            <a:ext cx="2178687" cy="3261944"/>
          </a:xfrm>
          <a:prstGeom prst="rect">
            <a:avLst/>
          </a:prstGeom>
        </p:spPr>
      </p:pic>
      <p:sp>
        <p:nvSpPr>
          <p:cNvPr id="10" name="矩形 9"/>
          <p:cNvSpPr/>
          <p:nvPr/>
        </p:nvSpPr>
        <p:spPr>
          <a:xfrm>
            <a:off x="6112762" y="2105185"/>
            <a:ext cx="2178687" cy="3268031"/>
          </a:xfrm>
          <a:prstGeom prst="rect">
            <a:avLst/>
          </a:prstGeom>
          <a:solidFill>
            <a:srgbClr val="262626">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962" y="2108228"/>
            <a:ext cx="2178687" cy="3261944"/>
          </a:xfrm>
          <a:prstGeom prst="rect">
            <a:avLst/>
          </a:prstGeom>
        </p:spPr>
      </p:pic>
      <p:sp>
        <p:nvSpPr>
          <p:cNvPr id="11" name="矩形 10"/>
          <p:cNvSpPr/>
          <p:nvPr/>
        </p:nvSpPr>
        <p:spPr>
          <a:xfrm>
            <a:off x="3898961" y="2106498"/>
            <a:ext cx="2178687" cy="3268031"/>
          </a:xfrm>
          <a:prstGeom prst="rect">
            <a:avLst/>
          </a:prstGeom>
          <a:solidFill>
            <a:srgbClr val="C0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TextBox 12"/>
          <p:cNvSpPr txBox="1"/>
          <p:nvPr/>
        </p:nvSpPr>
        <p:spPr>
          <a:xfrm>
            <a:off x="8363071" y="1988840"/>
            <a:ext cx="2916711" cy="1023742"/>
          </a:xfrm>
          <a:prstGeom prst="rect">
            <a:avLst/>
          </a:prstGeom>
          <a:noFill/>
        </p:spPr>
        <p:txBody>
          <a:bodyPr wrap="square" rtlCol="0">
            <a:spAutoFit/>
          </a:bodyPr>
          <a:lstStyle/>
          <a:p>
            <a:pPr>
              <a:lnSpc>
                <a:spcPct val="150000"/>
              </a:lnSpc>
            </a:pPr>
            <a:r>
              <a:rPr lang="zh-CN" altLang="en-US" sz="1400" spc="300" dirty="0">
                <a:solidFill>
                  <a:schemeClr val="tx1">
                    <a:lumMod val="65000"/>
                    <a:lumOff val="35000"/>
                  </a:schemeClr>
                </a:solidFill>
                <a:cs typeface="+mn-ea"/>
                <a:sym typeface="+mn-lt"/>
              </a:rPr>
              <a:t>After you've typed your content here, or by copying your text, select Paste in this box.</a:t>
            </a:r>
            <a:endParaRPr lang="zh-CN" altLang="en-US" sz="1400" dirty="0">
              <a:cs typeface="+mn-ea"/>
              <a:sym typeface="+mn-lt"/>
            </a:endParaRPr>
          </a:p>
        </p:txBody>
      </p:sp>
      <p:sp>
        <p:nvSpPr>
          <p:cNvPr id="16" name="TextBox 15"/>
          <p:cNvSpPr txBox="1"/>
          <p:nvPr/>
        </p:nvSpPr>
        <p:spPr>
          <a:xfrm>
            <a:off x="1054646" y="3773939"/>
            <a:ext cx="2916711" cy="1023742"/>
          </a:xfrm>
          <a:prstGeom prst="rect">
            <a:avLst/>
          </a:prstGeom>
          <a:noFill/>
        </p:spPr>
        <p:txBody>
          <a:bodyPr wrap="square" rtlCol="0">
            <a:spAutoFit/>
          </a:bodyPr>
          <a:lstStyle/>
          <a:p>
            <a:pPr>
              <a:lnSpc>
                <a:spcPct val="150000"/>
              </a:lnSpc>
            </a:pPr>
            <a:r>
              <a:rPr lang="zh-CN" altLang="en-US" sz="1400" spc="300" dirty="0">
                <a:solidFill>
                  <a:schemeClr val="tx1">
                    <a:lumMod val="65000"/>
                    <a:lumOff val="35000"/>
                  </a:schemeClr>
                </a:solidFill>
                <a:cs typeface="+mn-ea"/>
                <a:sym typeface="+mn-lt"/>
              </a:rPr>
              <a:t>After you've typed your content here, or by copying your text, select Paste in this box.</a:t>
            </a:r>
            <a:endParaRPr lang="en-US" altLang="zh-CN" sz="1400" spc="300" dirty="0">
              <a:solidFill>
                <a:schemeClr val="tx1">
                  <a:lumMod val="65000"/>
                  <a:lumOff val="35000"/>
                </a:schemeClr>
              </a:solidFill>
              <a:cs typeface="+mn-ea"/>
              <a:sym typeface="+mn-lt"/>
            </a:endParaRPr>
          </a:p>
        </p:txBody>
      </p:sp>
      <p:sp>
        <p:nvSpPr>
          <p:cNvPr id="17" name="TextBox 16"/>
          <p:cNvSpPr txBox="1"/>
          <p:nvPr/>
        </p:nvSpPr>
        <p:spPr>
          <a:xfrm>
            <a:off x="1054646" y="3356992"/>
            <a:ext cx="2734723" cy="369332"/>
          </a:xfrm>
          <a:prstGeom prst="rect">
            <a:avLst/>
          </a:prstGeom>
          <a:noFill/>
        </p:spPr>
        <p:txBody>
          <a:bodyPr wrap="none" rtlCol="0">
            <a:spAutoFit/>
          </a:bodyPr>
          <a:lstStyle/>
          <a:p>
            <a:r>
              <a:rPr lang="zh-CN" altLang="en-US" b="1" dirty="0">
                <a:solidFill>
                  <a:schemeClr val="tx1">
                    <a:lumMod val="65000"/>
                    <a:lumOff val="35000"/>
                  </a:schemeClr>
                </a:solidFill>
                <a:cs typeface="+mn-ea"/>
                <a:sym typeface="+mn-lt"/>
              </a:rPr>
              <a:t>Please enter your title</a:t>
            </a:r>
            <a:endParaRPr lang="en-US" altLang="zh-CN" b="1" dirty="0">
              <a:solidFill>
                <a:schemeClr val="tx1">
                  <a:lumMod val="65000"/>
                  <a:lumOff val="35000"/>
                </a:schemeClr>
              </a:solidFill>
              <a:cs typeface="+mn-ea"/>
              <a:sym typeface="+mn-lt"/>
            </a:endParaRPr>
          </a:p>
        </p:txBody>
      </p:sp>
      <p:sp>
        <p:nvSpPr>
          <p:cNvPr id="18" name="TextBox 17"/>
          <p:cNvSpPr txBox="1"/>
          <p:nvPr/>
        </p:nvSpPr>
        <p:spPr>
          <a:xfrm>
            <a:off x="8801832" y="3845419"/>
            <a:ext cx="2734723" cy="369332"/>
          </a:xfrm>
          <a:prstGeom prst="rect">
            <a:avLst/>
          </a:prstGeom>
          <a:noFill/>
        </p:spPr>
        <p:txBody>
          <a:bodyPr wrap="none" rtlCol="0">
            <a:spAutoFit/>
          </a:bodyPr>
          <a:lstStyle/>
          <a:p>
            <a:r>
              <a:rPr lang="zh-CN" altLang="en-US" b="1" dirty="0">
                <a:solidFill>
                  <a:schemeClr val="tx1">
                    <a:lumMod val="65000"/>
                    <a:lumOff val="35000"/>
                  </a:schemeClr>
                </a:solidFill>
                <a:cs typeface="+mn-ea"/>
                <a:sym typeface="+mn-lt"/>
              </a:rPr>
              <a:t>Please enter your title</a:t>
            </a:r>
            <a:endParaRPr lang="en-US" altLang="zh-CN" b="1" dirty="0">
              <a:solidFill>
                <a:schemeClr val="tx1">
                  <a:lumMod val="65000"/>
                  <a:lumOff val="35000"/>
                </a:schemeClr>
              </a:solidFill>
              <a:cs typeface="+mn-ea"/>
              <a:sym typeface="+mn-lt"/>
            </a:endParaRPr>
          </a:p>
        </p:txBody>
      </p:sp>
      <p:cxnSp>
        <p:nvCxnSpPr>
          <p:cNvPr id="20" name="直接连接符 19"/>
          <p:cNvCxnSpPr/>
          <p:nvPr/>
        </p:nvCxnSpPr>
        <p:spPr>
          <a:xfrm>
            <a:off x="1145089" y="3789040"/>
            <a:ext cx="206979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939135" y="3726324"/>
            <a:ext cx="206979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11639822" y="296059"/>
            <a:ext cx="777432" cy="871309"/>
            <a:chOff x="8415343" y="292006"/>
            <a:chExt cx="777432" cy="871309"/>
          </a:xfrm>
        </p:grpSpPr>
        <p:cxnSp>
          <p:nvCxnSpPr>
            <p:cNvPr id="3" name="直接连接符 2"/>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8039422" y="716716"/>
            <a:ext cx="2081019" cy="369332"/>
          </a:xfrm>
          <a:prstGeom prst="rect">
            <a:avLst/>
          </a:prstGeom>
        </p:spPr>
        <p:txBody>
          <a:bodyPr wrap="none">
            <a:spAutoFit/>
          </a:bodyPr>
          <a:lstStyle/>
          <a:p>
            <a:r>
              <a:rPr lang="zh-CN" altLang="en-US" b="1" dirty="0">
                <a:cs typeface="+mn-ea"/>
                <a:sym typeface="+mn-lt"/>
              </a:rPr>
              <a:t>Please enter your question  </a:t>
            </a:r>
            <a:r>
              <a:rPr lang="en-US" altLang="zh-CN" b="1" dirty="0">
                <a:solidFill>
                  <a:srgbClr val="C00000"/>
                </a:solidFill>
                <a:cs typeface="+mn-ea"/>
                <a:sym typeface="+mn-lt"/>
              </a:rPr>
              <a:t>2</a:t>
            </a:r>
            <a:endParaRPr lang="zh-CN" altLang="en-US" b="1" dirty="0">
              <a:solidFill>
                <a:srgbClr val="C00000"/>
              </a:solidFill>
              <a:cs typeface="+mn-ea"/>
              <a:sym typeface="+mn-lt"/>
            </a:endParaRPr>
          </a:p>
        </p:txBody>
      </p:sp>
      <p:sp>
        <p:nvSpPr>
          <p:cNvPr id="6" name="左中括号 5"/>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MH_Other_1"/>
          <p:cNvSpPr>
            <a:spLocks noChangeArrowheads="1"/>
          </p:cNvSpPr>
          <p:nvPr>
            <p:custDataLst>
              <p:tags r:id="rId1"/>
            </p:custDataLst>
          </p:nvPr>
        </p:nvSpPr>
        <p:spPr bwMode="auto">
          <a:xfrm>
            <a:off x="4484371" y="2088833"/>
            <a:ext cx="2644775" cy="2660650"/>
          </a:xfrm>
          <a:prstGeom prst="ellipse">
            <a:avLst/>
          </a:prstGeom>
          <a:noFill/>
          <a:ln w="53975" cmpd="dbl">
            <a:solidFill>
              <a:schemeClr val="accent3">
                <a:lumMod val="60000"/>
                <a:lumOff val="40000"/>
              </a:schemeClr>
            </a:solidFill>
            <a:bevel/>
          </a:ln>
        </p:spPr>
        <p:txBody>
          <a:bodyPr anchor="ctr">
            <a:normAutofit/>
          </a:bodyPr>
          <a:lstStyle/>
          <a:p>
            <a:pPr algn="ctr">
              <a:defRPr/>
            </a:pPr>
            <a:endParaRPr lang="zh-CN" altLang="zh-CN" sz="8000">
              <a:solidFill>
                <a:schemeClr val="bg1"/>
              </a:solidFill>
              <a:cs typeface="+mn-ea"/>
              <a:sym typeface="+mn-lt"/>
            </a:endParaRPr>
          </a:p>
        </p:txBody>
      </p:sp>
      <p:grpSp>
        <p:nvGrpSpPr>
          <p:cNvPr id="16" name="组合 15"/>
          <p:cNvGrpSpPr/>
          <p:nvPr/>
        </p:nvGrpSpPr>
        <p:grpSpPr>
          <a:xfrm>
            <a:off x="4401821" y="2052321"/>
            <a:ext cx="830263" cy="835025"/>
            <a:chOff x="4692651" y="2590801"/>
            <a:chExt cx="830263" cy="835025"/>
          </a:xfrm>
        </p:grpSpPr>
        <p:sp>
          <p:nvSpPr>
            <p:cNvPr id="34" name="MH_Other_2"/>
            <p:cNvSpPr>
              <a:spLocks noChangeArrowheads="1"/>
            </p:cNvSpPr>
            <p:nvPr>
              <p:custDataLst>
                <p:tags r:id="rId22"/>
              </p:custDataLst>
            </p:nvPr>
          </p:nvSpPr>
          <p:spPr bwMode="auto">
            <a:xfrm>
              <a:off x="4692651" y="2590801"/>
              <a:ext cx="830263" cy="835025"/>
            </a:xfrm>
            <a:prstGeom prst="ellipse">
              <a:avLst/>
            </a:prstGeom>
            <a:solidFill>
              <a:srgbClr val="262626"/>
            </a:solidFill>
            <a:ln w="28575">
              <a:noFill/>
              <a:bevel/>
            </a:ln>
          </p:spPr>
          <p:txBody>
            <a:bodyPr anchor="ctr">
              <a:normAutofit fontScale="47500" lnSpcReduction="20000"/>
            </a:bodyPr>
            <a:lstStyle/>
            <a:p>
              <a:pPr algn="ctr">
                <a:defRPr/>
              </a:pPr>
              <a:endParaRPr lang="zh-CN" altLang="zh-CN" sz="8000">
                <a:solidFill>
                  <a:schemeClr val="bg1"/>
                </a:solidFill>
                <a:cs typeface="+mn-ea"/>
                <a:sym typeface="+mn-lt"/>
              </a:endParaRPr>
            </a:p>
          </p:txBody>
        </p:sp>
        <p:sp>
          <p:nvSpPr>
            <p:cNvPr id="40" name="MH_Other_8"/>
            <p:cNvSpPr>
              <a:spLocks noChangeArrowheads="1"/>
            </p:cNvSpPr>
            <p:nvPr>
              <p:custDataLst>
                <p:tags r:id="rId23"/>
              </p:custDataLst>
            </p:nvPr>
          </p:nvSpPr>
          <p:spPr bwMode="auto">
            <a:xfrm>
              <a:off x="5053013" y="3024188"/>
              <a:ext cx="82550" cy="82550"/>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rgbClr val="FEFFFF"/>
            </a:solidFill>
            <a:ln w="9525" cmpd="sng">
              <a:noFill/>
              <a:bevel/>
            </a:ln>
          </p:spPr>
          <p:txBody>
            <a:bodyPr>
              <a:normAutofit fontScale="25000" lnSpcReduction="20000"/>
            </a:bodyPr>
            <a:lstStyle/>
            <a:p>
              <a:pPr>
                <a:defRPr/>
              </a:pPr>
              <a:endParaRPr lang="zh-CN" altLang="en-US" sz="1600">
                <a:cs typeface="+mn-ea"/>
                <a:sym typeface="+mn-lt"/>
              </a:endParaRPr>
            </a:p>
          </p:txBody>
        </p:sp>
        <p:sp>
          <p:nvSpPr>
            <p:cNvPr id="41" name="MH_Other_9"/>
            <p:cNvSpPr>
              <a:spLocks noChangeArrowheads="1"/>
            </p:cNvSpPr>
            <p:nvPr>
              <p:custDataLst>
                <p:tags r:id="rId24"/>
              </p:custDataLst>
            </p:nvPr>
          </p:nvSpPr>
          <p:spPr bwMode="auto">
            <a:xfrm>
              <a:off x="5135564" y="3070225"/>
              <a:ext cx="1587" cy="1588"/>
            </a:xfrm>
            <a:prstGeom prst="rect">
              <a:avLst/>
            </a:prstGeom>
            <a:solidFill>
              <a:srgbClr val="FEFFFF"/>
            </a:solidFill>
            <a:ln w="9525">
              <a:noFill/>
              <a:bevel/>
            </a:ln>
          </p:spPr>
          <p:txBody>
            <a:bodyPr>
              <a:normAutofit fontScale="25000" lnSpcReduction="20000"/>
            </a:bodyPr>
            <a:lstStyle/>
            <a:p>
              <a:pPr>
                <a:defRPr/>
              </a:pPr>
              <a:endParaRPr lang="zh-CN" altLang="zh-CN" sz="1600">
                <a:cs typeface="+mn-ea"/>
                <a:sym typeface="+mn-lt"/>
              </a:endParaRPr>
            </a:p>
          </p:txBody>
        </p:sp>
        <p:sp>
          <p:nvSpPr>
            <p:cNvPr id="42" name="MH_Other_10"/>
            <p:cNvSpPr>
              <a:spLocks noChangeArrowheads="1"/>
            </p:cNvSpPr>
            <p:nvPr>
              <p:custDataLst>
                <p:tags r:id="rId25"/>
              </p:custDataLst>
            </p:nvPr>
          </p:nvSpPr>
          <p:spPr bwMode="auto">
            <a:xfrm>
              <a:off x="5100638" y="2825750"/>
              <a:ext cx="209550" cy="204788"/>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rgbClr val="FEFFFF"/>
            </a:solidFill>
            <a:ln w="9525" cmpd="sng">
              <a:noFill/>
              <a:bevel/>
            </a:ln>
          </p:spPr>
          <p:txBody>
            <a:bodyPr>
              <a:normAutofit fontScale="55000" lnSpcReduction="20000"/>
            </a:bodyPr>
            <a:lstStyle/>
            <a:p>
              <a:pPr>
                <a:defRPr/>
              </a:pPr>
              <a:endParaRPr lang="zh-CN" altLang="en-US" sz="1600">
                <a:cs typeface="+mn-ea"/>
                <a:sym typeface="+mn-lt"/>
              </a:endParaRPr>
            </a:p>
          </p:txBody>
        </p:sp>
        <p:sp>
          <p:nvSpPr>
            <p:cNvPr id="43" name="MH_Other_11"/>
            <p:cNvSpPr>
              <a:spLocks noChangeArrowheads="1"/>
            </p:cNvSpPr>
            <p:nvPr>
              <p:custDataLst>
                <p:tags r:id="rId26"/>
              </p:custDataLst>
            </p:nvPr>
          </p:nvSpPr>
          <p:spPr bwMode="auto">
            <a:xfrm>
              <a:off x="5129213" y="2854326"/>
              <a:ext cx="207962" cy="206375"/>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rgbClr val="FEFFFF"/>
            </a:solidFill>
            <a:ln w="9525" cmpd="sng">
              <a:noFill/>
              <a:bevel/>
            </a:ln>
          </p:spPr>
          <p:txBody>
            <a:bodyPr>
              <a:normAutofit fontScale="55000" lnSpcReduction="20000"/>
            </a:bodyPr>
            <a:lstStyle/>
            <a:p>
              <a:pPr>
                <a:defRPr/>
              </a:pPr>
              <a:endParaRPr lang="zh-CN" altLang="en-US" sz="1600">
                <a:cs typeface="+mn-ea"/>
                <a:sym typeface="+mn-lt"/>
              </a:endParaRPr>
            </a:p>
          </p:txBody>
        </p:sp>
        <p:sp>
          <p:nvSpPr>
            <p:cNvPr id="44" name="MH_Other_12"/>
            <p:cNvSpPr>
              <a:spLocks noChangeArrowheads="1"/>
            </p:cNvSpPr>
            <p:nvPr>
              <p:custDataLst>
                <p:tags r:id="rId27"/>
              </p:custDataLst>
            </p:nvPr>
          </p:nvSpPr>
          <p:spPr bwMode="auto">
            <a:xfrm>
              <a:off x="5300664" y="2798764"/>
              <a:ext cx="65087" cy="60325"/>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rgbClr val="FEFFFF"/>
            </a:solidFill>
            <a:ln w="9525" cmpd="sng">
              <a:noFill/>
              <a:bevel/>
            </a:ln>
          </p:spPr>
          <p:txBody>
            <a:bodyPr>
              <a:normAutofit fontScale="25000" lnSpcReduction="20000"/>
            </a:bodyPr>
            <a:lstStyle/>
            <a:p>
              <a:pPr>
                <a:defRPr/>
              </a:pPr>
              <a:endParaRPr lang="zh-CN" altLang="en-US" sz="1600">
                <a:cs typeface="+mn-ea"/>
                <a:sym typeface="+mn-lt"/>
              </a:endParaRPr>
            </a:p>
          </p:txBody>
        </p:sp>
        <p:sp>
          <p:nvSpPr>
            <p:cNvPr id="45" name="MH_Other_13"/>
            <p:cNvSpPr>
              <a:spLocks noChangeArrowheads="1"/>
            </p:cNvSpPr>
            <p:nvPr>
              <p:custDataLst>
                <p:tags r:id="rId28"/>
              </p:custDataLst>
            </p:nvPr>
          </p:nvSpPr>
          <p:spPr bwMode="auto">
            <a:xfrm>
              <a:off x="4906964" y="2808288"/>
              <a:ext cx="384175" cy="379412"/>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rgbClr val="FEFFFF"/>
            </a:solidFill>
            <a:ln w="9525" cmpd="sng">
              <a:noFill/>
              <a:bevel/>
            </a:ln>
          </p:spPr>
          <p:txBody>
            <a:bodyPr>
              <a:normAutofit/>
            </a:bodyPr>
            <a:lstStyle/>
            <a:p>
              <a:pPr>
                <a:defRPr/>
              </a:pPr>
              <a:endParaRPr lang="zh-CN" altLang="en-US" sz="1600">
                <a:cs typeface="+mn-ea"/>
                <a:sym typeface="+mn-lt"/>
              </a:endParaRPr>
            </a:p>
          </p:txBody>
        </p:sp>
      </p:grpSp>
      <p:grpSp>
        <p:nvGrpSpPr>
          <p:cNvPr id="22" name="组合 21"/>
          <p:cNvGrpSpPr/>
          <p:nvPr/>
        </p:nvGrpSpPr>
        <p:grpSpPr>
          <a:xfrm>
            <a:off x="4019233" y="3001646"/>
            <a:ext cx="830262" cy="835025"/>
            <a:chOff x="4310063" y="3540126"/>
            <a:chExt cx="830262" cy="835025"/>
          </a:xfrm>
        </p:grpSpPr>
        <p:sp>
          <p:nvSpPr>
            <p:cNvPr id="35" name="MH_Other_3"/>
            <p:cNvSpPr>
              <a:spLocks noChangeArrowheads="1"/>
            </p:cNvSpPr>
            <p:nvPr>
              <p:custDataLst>
                <p:tags r:id="rId19"/>
              </p:custDataLst>
            </p:nvPr>
          </p:nvSpPr>
          <p:spPr bwMode="auto">
            <a:xfrm>
              <a:off x="4310063" y="3540126"/>
              <a:ext cx="830262" cy="835025"/>
            </a:xfrm>
            <a:prstGeom prst="ellipse">
              <a:avLst/>
            </a:prstGeom>
            <a:solidFill>
              <a:srgbClr val="262626"/>
            </a:solidFill>
            <a:ln w="28575">
              <a:noFill/>
              <a:bevel/>
            </a:ln>
          </p:spPr>
          <p:txBody>
            <a:bodyPr anchor="ctr">
              <a:normAutofit fontScale="47500" lnSpcReduction="20000"/>
            </a:bodyPr>
            <a:lstStyle/>
            <a:p>
              <a:pPr algn="ctr">
                <a:defRPr/>
              </a:pPr>
              <a:endParaRPr lang="zh-CN" altLang="zh-CN" sz="8000">
                <a:solidFill>
                  <a:schemeClr val="bg1"/>
                </a:solidFill>
                <a:cs typeface="+mn-ea"/>
                <a:sym typeface="+mn-lt"/>
              </a:endParaRPr>
            </a:p>
          </p:txBody>
        </p:sp>
        <p:sp>
          <p:nvSpPr>
            <p:cNvPr id="46" name="MH_Other_14"/>
            <p:cNvSpPr>
              <a:spLocks noEditPoints="1" noChangeArrowheads="1"/>
            </p:cNvSpPr>
            <p:nvPr>
              <p:custDataLst>
                <p:tags r:id="rId20"/>
              </p:custDataLst>
            </p:nvPr>
          </p:nvSpPr>
          <p:spPr bwMode="auto">
            <a:xfrm>
              <a:off x="4500563" y="3754438"/>
              <a:ext cx="430212" cy="425450"/>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FEFFFF"/>
            </a:solidFill>
            <a:ln w="9525" cmpd="sng">
              <a:noFill/>
              <a:bevel/>
            </a:ln>
          </p:spPr>
          <p:txBody>
            <a:bodyPr>
              <a:normAutofit/>
            </a:bodyPr>
            <a:lstStyle/>
            <a:p>
              <a:pPr>
                <a:defRPr/>
              </a:pPr>
              <a:endParaRPr lang="zh-CN" altLang="en-US" sz="1600">
                <a:cs typeface="+mn-ea"/>
                <a:sym typeface="+mn-lt"/>
              </a:endParaRPr>
            </a:p>
          </p:txBody>
        </p:sp>
        <p:sp>
          <p:nvSpPr>
            <p:cNvPr id="47" name="MH_Other_15"/>
            <p:cNvSpPr>
              <a:spLocks noChangeArrowheads="1"/>
            </p:cNvSpPr>
            <p:nvPr>
              <p:custDataLst>
                <p:tags r:id="rId21"/>
              </p:custDataLst>
            </p:nvPr>
          </p:nvSpPr>
          <p:spPr bwMode="auto">
            <a:xfrm>
              <a:off x="4670425" y="3922714"/>
              <a:ext cx="88900" cy="85725"/>
            </a:xfrm>
            <a:prstGeom prst="ellipse">
              <a:avLst/>
            </a:prstGeom>
            <a:solidFill>
              <a:srgbClr val="FEFFFF"/>
            </a:solidFill>
            <a:ln w="9525">
              <a:noFill/>
              <a:bevel/>
            </a:ln>
          </p:spPr>
          <p:txBody>
            <a:bodyPr>
              <a:normAutofit fontScale="25000" lnSpcReduction="20000"/>
            </a:bodyPr>
            <a:lstStyle/>
            <a:p>
              <a:pPr>
                <a:defRPr/>
              </a:pPr>
              <a:endParaRPr lang="zh-CN" altLang="zh-CN" sz="1600">
                <a:cs typeface="+mn-ea"/>
                <a:sym typeface="+mn-lt"/>
              </a:endParaRPr>
            </a:p>
          </p:txBody>
        </p:sp>
      </p:grpSp>
      <p:grpSp>
        <p:nvGrpSpPr>
          <p:cNvPr id="23" name="组合 22"/>
          <p:cNvGrpSpPr/>
          <p:nvPr/>
        </p:nvGrpSpPr>
        <p:grpSpPr>
          <a:xfrm>
            <a:off x="6725920" y="3001646"/>
            <a:ext cx="831850" cy="835025"/>
            <a:chOff x="7016750" y="3540126"/>
            <a:chExt cx="831850" cy="835025"/>
          </a:xfrm>
        </p:grpSpPr>
        <p:sp>
          <p:nvSpPr>
            <p:cNvPr id="38" name="MH_Other_6"/>
            <p:cNvSpPr>
              <a:spLocks noChangeArrowheads="1"/>
            </p:cNvSpPr>
            <p:nvPr>
              <p:custDataLst>
                <p:tags r:id="rId17"/>
              </p:custDataLst>
            </p:nvPr>
          </p:nvSpPr>
          <p:spPr bwMode="auto">
            <a:xfrm>
              <a:off x="7016750" y="3540126"/>
              <a:ext cx="831850" cy="835025"/>
            </a:xfrm>
            <a:prstGeom prst="ellipse">
              <a:avLst/>
            </a:prstGeom>
            <a:solidFill>
              <a:schemeClr val="accent2"/>
            </a:solidFill>
            <a:ln w="28575">
              <a:noFill/>
              <a:bevel/>
            </a:ln>
          </p:spPr>
          <p:txBody>
            <a:bodyPr anchor="ctr">
              <a:normAutofit fontScale="47500" lnSpcReduction="20000"/>
            </a:bodyPr>
            <a:lstStyle/>
            <a:p>
              <a:pPr algn="ctr">
                <a:defRPr/>
              </a:pPr>
              <a:endParaRPr lang="zh-CN" altLang="zh-CN" sz="8000">
                <a:solidFill>
                  <a:schemeClr val="bg1"/>
                </a:solidFill>
                <a:cs typeface="+mn-ea"/>
                <a:sym typeface="+mn-lt"/>
              </a:endParaRPr>
            </a:p>
          </p:txBody>
        </p:sp>
        <p:sp>
          <p:nvSpPr>
            <p:cNvPr id="48" name="MH_Other_16"/>
            <p:cNvSpPr>
              <a:spLocks noChangeArrowheads="1"/>
            </p:cNvSpPr>
            <p:nvPr>
              <p:custDataLst>
                <p:tags r:id="rId18"/>
              </p:custDataLst>
            </p:nvPr>
          </p:nvSpPr>
          <p:spPr bwMode="auto">
            <a:xfrm>
              <a:off x="7256464" y="3714751"/>
              <a:ext cx="352425" cy="442913"/>
            </a:xfrm>
            <a:custGeom>
              <a:avLst/>
              <a:gdLst>
                <a:gd name="connsiteX0" fmla="*/ 7193 w 352425"/>
                <a:gd name="connsiteY0" fmla="*/ 298450 h 442913"/>
                <a:gd name="connsiteX1" fmla="*/ 176213 w 352425"/>
                <a:gd name="connsiteY1" fmla="*/ 352624 h 442913"/>
                <a:gd name="connsiteX2" fmla="*/ 345233 w 352425"/>
                <a:gd name="connsiteY2" fmla="*/ 298450 h 442913"/>
                <a:gd name="connsiteX3" fmla="*/ 352425 w 352425"/>
                <a:gd name="connsiteY3" fmla="*/ 312896 h 442913"/>
                <a:gd name="connsiteX4" fmla="*/ 352425 w 352425"/>
                <a:gd name="connsiteY4" fmla="*/ 367070 h 442913"/>
                <a:gd name="connsiteX5" fmla="*/ 176213 w 352425"/>
                <a:gd name="connsiteY5" fmla="*/ 442913 h 442913"/>
                <a:gd name="connsiteX6" fmla="*/ 0 w 352425"/>
                <a:gd name="connsiteY6" fmla="*/ 367070 h 442913"/>
                <a:gd name="connsiteX7" fmla="*/ 0 w 352425"/>
                <a:gd name="connsiteY7" fmla="*/ 312896 h 442913"/>
                <a:gd name="connsiteX8" fmla="*/ 7193 w 352425"/>
                <a:gd name="connsiteY8" fmla="*/ 298450 h 442913"/>
                <a:gd name="connsiteX9" fmla="*/ 7193 w 352425"/>
                <a:gd name="connsiteY9" fmla="*/ 184150 h 442913"/>
                <a:gd name="connsiteX10" fmla="*/ 176213 w 352425"/>
                <a:gd name="connsiteY10" fmla="*/ 243205 h 442913"/>
                <a:gd name="connsiteX11" fmla="*/ 345233 w 352425"/>
                <a:gd name="connsiteY11" fmla="*/ 184150 h 442913"/>
                <a:gd name="connsiteX12" fmla="*/ 352425 w 352425"/>
                <a:gd name="connsiteY12" fmla="*/ 202605 h 442913"/>
                <a:gd name="connsiteX13" fmla="*/ 352425 w 352425"/>
                <a:gd name="connsiteY13" fmla="*/ 257969 h 442913"/>
                <a:gd name="connsiteX14" fmla="*/ 176213 w 352425"/>
                <a:gd name="connsiteY14" fmla="*/ 331788 h 442913"/>
                <a:gd name="connsiteX15" fmla="*/ 0 w 352425"/>
                <a:gd name="connsiteY15" fmla="*/ 257969 h 442913"/>
                <a:gd name="connsiteX16" fmla="*/ 0 w 352425"/>
                <a:gd name="connsiteY16" fmla="*/ 202605 h 442913"/>
                <a:gd name="connsiteX17" fmla="*/ 7193 w 352425"/>
                <a:gd name="connsiteY17" fmla="*/ 184150 h 442913"/>
                <a:gd name="connsiteX18" fmla="*/ 7193 w 352425"/>
                <a:gd name="connsiteY18" fmla="*/ 76200 h 442913"/>
                <a:gd name="connsiteX19" fmla="*/ 176213 w 352425"/>
                <a:gd name="connsiteY19" fmla="*/ 130795 h 442913"/>
                <a:gd name="connsiteX20" fmla="*/ 345233 w 352425"/>
                <a:gd name="connsiteY20" fmla="*/ 76200 h 442913"/>
                <a:gd name="connsiteX21" fmla="*/ 352425 w 352425"/>
                <a:gd name="connsiteY21" fmla="*/ 94398 h 442913"/>
                <a:gd name="connsiteX22" fmla="*/ 352425 w 352425"/>
                <a:gd name="connsiteY22" fmla="*/ 148993 h 442913"/>
                <a:gd name="connsiteX23" fmla="*/ 176213 w 352425"/>
                <a:gd name="connsiteY23" fmla="*/ 225425 h 442913"/>
                <a:gd name="connsiteX24" fmla="*/ 0 w 352425"/>
                <a:gd name="connsiteY24" fmla="*/ 148993 h 442913"/>
                <a:gd name="connsiteX25" fmla="*/ 0 w 352425"/>
                <a:gd name="connsiteY25" fmla="*/ 94398 h 442913"/>
                <a:gd name="connsiteX26" fmla="*/ 7193 w 352425"/>
                <a:gd name="connsiteY26" fmla="*/ 76200 h 442913"/>
                <a:gd name="connsiteX27" fmla="*/ 177006 w 352425"/>
                <a:gd name="connsiteY27" fmla="*/ 0 h 442913"/>
                <a:gd name="connsiteX28" fmla="*/ 349250 w 352425"/>
                <a:gd name="connsiteY28" fmla="*/ 57944 h 442913"/>
                <a:gd name="connsiteX29" fmla="*/ 177006 w 352425"/>
                <a:gd name="connsiteY29" fmla="*/ 115888 h 442913"/>
                <a:gd name="connsiteX30" fmla="*/ 4762 w 352425"/>
                <a:gd name="connsiteY30" fmla="*/ 57944 h 442913"/>
                <a:gd name="connsiteX31" fmla="*/ 177006 w 352425"/>
                <a:gd name="connsiteY31" fmla="*/ 0 h 44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2425" h="442913">
                  <a:moveTo>
                    <a:pt x="7193" y="298450"/>
                  </a:moveTo>
                  <a:cubicBezTo>
                    <a:pt x="25173" y="330954"/>
                    <a:pt x="93501" y="352624"/>
                    <a:pt x="176213" y="352624"/>
                  </a:cubicBezTo>
                  <a:cubicBezTo>
                    <a:pt x="258925" y="352624"/>
                    <a:pt x="327252" y="330954"/>
                    <a:pt x="345233" y="298450"/>
                  </a:cubicBezTo>
                  <a:cubicBezTo>
                    <a:pt x="348829" y="302062"/>
                    <a:pt x="352425" y="309285"/>
                    <a:pt x="352425" y="312896"/>
                  </a:cubicBezTo>
                  <a:cubicBezTo>
                    <a:pt x="352425" y="312896"/>
                    <a:pt x="352425" y="312896"/>
                    <a:pt x="352425" y="367070"/>
                  </a:cubicBezTo>
                  <a:cubicBezTo>
                    <a:pt x="352425" y="410409"/>
                    <a:pt x="273309" y="442913"/>
                    <a:pt x="176213" y="442913"/>
                  </a:cubicBezTo>
                  <a:cubicBezTo>
                    <a:pt x="79116" y="442913"/>
                    <a:pt x="0" y="410409"/>
                    <a:pt x="0" y="367070"/>
                  </a:cubicBezTo>
                  <a:cubicBezTo>
                    <a:pt x="0" y="367070"/>
                    <a:pt x="0" y="367070"/>
                    <a:pt x="0" y="312896"/>
                  </a:cubicBezTo>
                  <a:cubicBezTo>
                    <a:pt x="0" y="309285"/>
                    <a:pt x="3596" y="302062"/>
                    <a:pt x="7193" y="298450"/>
                  </a:cubicBezTo>
                  <a:close/>
                  <a:moveTo>
                    <a:pt x="7193" y="184150"/>
                  </a:moveTo>
                  <a:cubicBezTo>
                    <a:pt x="25173" y="217369"/>
                    <a:pt x="93501" y="243205"/>
                    <a:pt x="176213" y="243205"/>
                  </a:cubicBezTo>
                  <a:cubicBezTo>
                    <a:pt x="258925" y="243205"/>
                    <a:pt x="327252" y="217369"/>
                    <a:pt x="345233" y="184150"/>
                  </a:cubicBezTo>
                  <a:cubicBezTo>
                    <a:pt x="348829" y="191532"/>
                    <a:pt x="352425" y="195223"/>
                    <a:pt x="352425" y="202605"/>
                  </a:cubicBezTo>
                  <a:cubicBezTo>
                    <a:pt x="352425" y="202605"/>
                    <a:pt x="352425" y="202605"/>
                    <a:pt x="352425" y="257969"/>
                  </a:cubicBezTo>
                  <a:cubicBezTo>
                    <a:pt x="352425" y="298570"/>
                    <a:pt x="273309" y="331788"/>
                    <a:pt x="176213" y="331788"/>
                  </a:cubicBezTo>
                  <a:cubicBezTo>
                    <a:pt x="79116" y="331788"/>
                    <a:pt x="0" y="298570"/>
                    <a:pt x="0" y="257969"/>
                  </a:cubicBezTo>
                  <a:cubicBezTo>
                    <a:pt x="0" y="257969"/>
                    <a:pt x="0" y="257969"/>
                    <a:pt x="0" y="202605"/>
                  </a:cubicBezTo>
                  <a:cubicBezTo>
                    <a:pt x="0" y="195223"/>
                    <a:pt x="3596" y="191532"/>
                    <a:pt x="7193" y="184150"/>
                  </a:cubicBezTo>
                  <a:close/>
                  <a:moveTo>
                    <a:pt x="7193" y="76200"/>
                  </a:moveTo>
                  <a:cubicBezTo>
                    <a:pt x="10789" y="108957"/>
                    <a:pt x="86308" y="130795"/>
                    <a:pt x="176213" y="130795"/>
                  </a:cubicBezTo>
                  <a:cubicBezTo>
                    <a:pt x="269713" y="130795"/>
                    <a:pt x="341637" y="108957"/>
                    <a:pt x="345233" y="76200"/>
                  </a:cubicBezTo>
                  <a:cubicBezTo>
                    <a:pt x="348829" y="83479"/>
                    <a:pt x="352425" y="87119"/>
                    <a:pt x="352425" y="94398"/>
                  </a:cubicBezTo>
                  <a:cubicBezTo>
                    <a:pt x="352425" y="94398"/>
                    <a:pt x="352425" y="94398"/>
                    <a:pt x="352425" y="148993"/>
                  </a:cubicBezTo>
                  <a:cubicBezTo>
                    <a:pt x="352425" y="189029"/>
                    <a:pt x="273309" y="225425"/>
                    <a:pt x="176213" y="225425"/>
                  </a:cubicBezTo>
                  <a:cubicBezTo>
                    <a:pt x="79116" y="225425"/>
                    <a:pt x="0" y="189029"/>
                    <a:pt x="0" y="148993"/>
                  </a:cubicBezTo>
                  <a:cubicBezTo>
                    <a:pt x="0" y="148993"/>
                    <a:pt x="0" y="148993"/>
                    <a:pt x="0" y="94398"/>
                  </a:cubicBezTo>
                  <a:cubicBezTo>
                    <a:pt x="0" y="87119"/>
                    <a:pt x="3596" y="83479"/>
                    <a:pt x="7193" y="76200"/>
                  </a:cubicBezTo>
                  <a:close/>
                  <a:moveTo>
                    <a:pt x="177006" y="0"/>
                  </a:moveTo>
                  <a:cubicBezTo>
                    <a:pt x="272134" y="0"/>
                    <a:pt x="349250" y="25942"/>
                    <a:pt x="349250" y="57944"/>
                  </a:cubicBezTo>
                  <a:cubicBezTo>
                    <a:pt x="349250" y="89946"/>
                    <a:pt x="272134" y="115888"/>
                    <a:pt x="177006" y="115888"/>
                  </a:cubicBezTo>
                  <a:cubicBezTo>
                    <a:pt x="81878" y="115888"/>
                    <a:pt x="4762" y="89946"/>
                    <a:pt x="4762" y="57944"/>
                  </a:cubicBezTo>
                  <a:cubicBezTo>
                    <a:pt x="4762" y="25942"/>
                    <a:pt x="81878" y="0"/>
                    <a:pt x="177006" y="0"/>
                  </a:cubicBezTo>
                  <a:close/>
                </a:path>
              </a:pathLst>
            </a:custGeom>
            <a:solidFill>
              <a:srgbClr val="FEFFFF"/>
            </a:solidFill>
            <a:ln w="9525">
              <a:noFill/>
              <a:bevel/>
            </a:ln>
          </p:spPr>
          <p:txBody>
            <a:bodyPr/>
            <a:lstStyle/>
            <a:p>
              <a:pPr>
                <a:defRPr/>
              </a:pPr>
              <a:endParaRPr lang="zh-CN" altLang="zh-CN" sz="1600">
                <a:cs typeface="+mn-ea"/>
                <a:sym typeface="+mn-lt"/>
              </a:endParaRPr>
            </a:p>
          </p:txBody>
        </p:sp>
      </p:grpSp>
      <p:grpSp>
        <p:nvGrpSpPr>
          <p:cNvPr id="24" name="组合 23"/>
          <p:cNvGrpSpPr/>
          <p:nvPr/>
        </p:nvGrpSpPr>
        <p:grpSpPr>
          <a:xfrm>
            <a:off x="4401821" y="3998596"/>
            <a:ext cx="830263" cy="836613"/>
            <a:chOff x="4692651" y="4537076"/>
            <a:chExt cx="830263" cy="836613"/>
          </a:xfrm>
        </p:grpSpPr>
        <p:sp>
          <p:nvSpPr>
            <p:cNvPr id="36" name="MH_Other_4"/>
            <p:cNvSpPr>
              <a:spLocks noChangeArrowheads="1"/>
            </p:cNvSpPr>
            <p:nvPr>
              <p:custDataLst>
                <p:tags r:id="rId15"/>
              </p:custDataLst>
            </p:nvPr>
          </p:nvSpPr>
          <p:spPr bwMode="auto">
            <a:xfrm>
              <a:off x="4692651" y="4537076"/>
              <a:ext cx="830263" cy="836613"/>
            </a:xfrm>
            <a:prstGeom prst="ellipse">
              <a:avLst/>
            </a:prstGeom>
            <a:solidFill>
              <a:srgbClr val="262626"/>
            </a:solidFill>
            <a:ln w="28575">
              <a:noFill/>
              <a:bevel/>
            </a:ln>
          </p:spPr>
          <p:txBody>
            <a:bodyPr anchor="ctr">
              <a:normAutofit fontScale="47500" lnSpcReduction="20000"/>
            </a:bodyPr>
            <a:lstStyle/>
            <a:p>
              <a:pPr algn="ctr">
                <a:defRPr/>
              </a:pPr>
              <a:endParaRPr lang="zh-CN" altLang="zh-CN" sz="8000">
                <a:solidFill>
                  <a:schemeClr val="bg1"/>
                </a:solidFill>
                <a:cs typeface="+mn-ea"/>
                <a:sym typeface="+mn-lt"/>
              </a:endParaRPr>
            </a:p>
          </p:txBody>
        </p:sp>
        <p:sp>
          <p:nvSpPr>
            <p:cNvPr id="49" name="MH_Other_17"/>
            <p:cNvSpPr>
              <a:spLocks noEditPoints="1" noChangeArrowheads="1"/>
            </p:cNvSpPr>
            <p:nvPr>
              <p:custDataLst>
                <p:tags r:id="rId16"/>
              </p:custDataLst>
            </p:nvPr>
          </p:nvSpPr>
          <p:spPr bwMode="auto">
            <a:xfrm>
              <a:off x="4868863" y="4752976"/>
              <a:ext cx="412750" cy="404813"/>
            </a:xfrm>
            <a:custGeom>
              <a:avLst/>
              <a:gdLst>
                <a:gd name="T0" fmla="*/ 2147483646 w 113"/>
                <a:gd name="T1" fmla="*/ 2147483646 h 112"/>
                <a:gd name="T2" fmla="*/ 2147483646 w 113"/>
                <a:gd name="T3" fmla="*/ 2147483646 h 112"/>
                <a:gd name="T4" fmla="*/ 2147483646 w 113"/>
                <a:gd name="T5" fmla="*/ 2147483646 h 112"/>
                <a:gd name="T6" fmla="*/ 2147483646 w 113"/>
                <a:gd name="T7" fmla="*/ 2147483646 h 112"/>
                <a:gd name="T8" fmla="*/ 2147483646 w 113"/>
                <a:gd name="T9" fmla="*/ 2147483646 h 112"/>
                <a:gd name="T10" fmla="*/ 2147483646 w 113"/>
                <a:gd name="T11" fmla="*/ 2147483646 h 112"/>
                <a:gd name="T12" fmla="*/ 2147483646 w 113"/>
                <a:gd name="T13" fmla="*/ 2147483646 h 112"/>
                <a:gd name="T14" fmla="*/ 2147483646 w 113"/>
                <a:gd name="T15" fmla="*/ 2147483646 h 112"/>
                <a:gd name="T16" fmla="*/ 2147483646 w 113"/>
                <a:gd name="T17" fmla="*/ 2147483646 h 112"/>
                <a:gd name="T18" fmla="*/ 2147483646 w 113"/>
                <a:gd name="T19" fmla="*/ 2147483646 h 112"/>
                <a:gd name="T20" fmla="*/ 2147483646 w 113"/>
                <a:gd name="T21" fmla="*/ 2147483646 h 112"/>
                <a:gd name="T22" fmla="*/ 2147483646 w 113"/>
                <a:gd name="T23" fmla="*/ 2147483646 h 112"/>
                <a:gd name="T24" fmla="*/ 2147483646 w 113"/>
                <a:gd name="T25" fmla="*/ 2147483646 h 112"/>
                <a:gd name="T26" fmla="*/ 2147483646 w 113"/>
                <a:gd name="T27" fmla="*/ 2147483646 h 112"/>
                <a:gd name="T28" fmla="*/ 2147483646 w 113"/>
                <a:gd name="T29" fmla="*/ 2147483646 h 112"/>
                <a:gd name="T30" fmla="*/ 2147483646 w 113"/>
                <a:gd name="T31" fmla="*/ 2147483646 h 112"/>
                <a:gd name="T32" fmla="*/ 2147483646 w 113"/>
                <a:gd name="T33" fmla="*/ 2147483646 h 112"/>
                <a:gd name="T34" fmla="*/ 2147483646 w 113"/>
                <a:gd name="T35" fmla="*/ 214748364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grpSp>
      <p:grpSp>
        <p:nvGrpSpPr>
          <p:cNvPr id="25" name="组合 24"/>
          <p:cNvGrpSpPr/>
          <p:nvPr/>
        </p:nvGrpSpPr>
        <p:grpSpPr>
          <a:xfrm>
            <a:off x="6394133" y="3998596"/>
            <a:ext cx="830262" cy="836613"/>
            <a:chOff x="6684963" y="4537076"/>
            <a:chExt cx="830262" cy="836613"/>
          </a:xfrm>
        </p:grpSpPr>
        <p:sp>
          <p:nvSpPr>
            <p:cNvPr id="39" name="MH_Other_7"/>
            <p:cNvSpPr>
              <a:spLocks noChangeArrowheads="1"/>
            </p:cNvSpPr>
            <p:nvPr>
              <p:custDataLst>
                <p:tags r:id="rId13"/>
              </p:custDataLst>
            </p:nvPr>
          </p:nvSpPr>
          <p:spPr bwMode="auto">
            <a:xfrm>
              <a:off x="6684963" y="4537076"/>
              <a:ext cx="830262" cy="836613"/>
            </a:xfrm>
            <a:prstGeom prst="ellipse">
              <a:avLst/>
            </a:prstGeom>
            <a:solidFill>
              <a:schemeClr val="accent2"/>
            </a:solidFill>
            <a:ln w="28575">
              <a:noFill/>
              <a:bevel/>
            </a:ln>
          </p:spPr>
          <p:txBody>
            <a:bodyPr anchor="ctr">
              <a:normAutofit fontScale="47500" lnSpcReduction="20000"/>
            </a:bodyPr>
            <a:lstStyle/>
            <a:p>
              <a:pPr algn="ctr">
                <a:defRPr/>
              </a:pPr>
              <a:endParaRPr lang="zh-CN" altLang="zh-CN" sz="8000">
                <a:solidFill>
                  <a:schemeClr val="bg1"/>
                </a:solidFill>
                <a:cs typeface="+mn-ea"/>
                <a:sym typeface="+mn-lt"/>
              </a:endParaRPr>
            </a:p>
          </p:txBody>
        </p:sp>
        <p:sp>
          <p:nvSpPr>
            <p:cNvPr id="50" name="MH_Other_18"/>
            <p:cNvSpPr>
              <a:spLocks noEditPoints="1" noChangeArrowheads="1"/>
            </p:cNvSpPr>
            <p:nvPr>
              <p:custDataLst>
                <p:tags r:id="rId14"/>
              </p:custDataLst>
            </p:nvPr>
          </p:nvSpPr>
          <p:spPr bwMode="auto">
            <a:xfrm>
              <a:off x="6883401" y="4729164"/>
              <a:ext cx="434975" cy="428625"/>
            </a:xfrm>
            <a:custGeom>
              <a:avLst/>
              <a:gdLst>
                <a:gd name="T0" fmla="*/ 2147483646 w 120"/>
                <a:gd name="T1" fmla="*/ 2147483646 h 118"/>
                <a:gd name="T2" fmla="*/ 2147483646 w 120"/>
                <a:gd name="T3" fmla="*/ 2147483646 h 118"/>
                <a:gd name="T4" fmla="*/ 2147483646 w 120"/>
                <a:gd name="T5" fmla="*/ 2147483646 h 118"/>
                <a:gd name="T6" fmla="*/ 2147483646 w 120"/>
                <a:gd name="T7" fmla="*/ 2147483646 h 118"/>
                <a:gd name="T8" fmla="*/ 2147483646 w 120"/>
                <a:gd name="T9" fmla="*/ 2147483646 h 118"/>
                <a:gd name="T10" fmla="*/ 2147483646 w 120"/>
                <a:gd name="T11" fmla="*/ 2147483646 h 118"/>
                <a:gd name="T12" fmla="*/ 2147483646 w 120"/>
                <a:gd name="T13" fmla="*/ 2147483646 h 118"/>
                <a:gd name="T14" fmla="*/ 2147483646 w 120"/>
                <a:gd name="T15" fmla="*/ 2147483646 h 118"/>
                <a:gd name="T16" fmla="*/ 2147483646 w 120"/>
                <a:gd name="T17" fmla="*/ 2147483646 h 118"/>
                <a:gd name="T18" fmla="*/ 2147483646 w 120"/>
                <a:gd name="T19" fmla="*/ 2147483646 h 118"/>
                <a:gd name="T20" fmla="*/ 2147483646 w 120"/>
                <a:gd name="T21" fmla="*/ 2147483646 h 118"/>
                <a:gd name="T22" fmla="*/ 2147483646 w 120"/>
                <a:gd name="T23" fmla="*/ 2147483646 h 118"/>
                <a:gd name="T24" fmla="*/ 2147483646 w 120"/>
                <a:gd name="T25" fmla="*/ 2147483646 h 118"/>
                <a:gd name="T26" fmla="*/ 2147483646 w 120"/>
                <a:gd name="T27" fmla="*/ 2147483646 h 118"/>
                <a:gd name="T28" fmla="*/ 2147483646 w 120"/>
                <a:gd name="T29" fmla="*/ 2147483646 h 118"/>
                <a:gd name="T30" fmla="*/ 2147483646 w 120"/>
                <a:gd name="T31" fmla="*/ 2147483646 h 118"/>
                <a:gd name="T32" fmla="*/ 2147483646 w 120"/>
                <a:gd name="T33" fmla="*/ 2147483646 h 118"/>
                <a:gd name="T34" fmla="*/ 2147483646 w 120"/>
                <a:gd name="T35" fmla="*/ 2147483646 h 118"/>
                <a:gd name="T36" fmla="*/ 2147483646 w 120"/>
                <a:gd name="T37" fmla="*/ 2147483646 h 118"/>
                <a:gd name="T38" fmla="*/ 2147483646 w 120"/>
                <a:gd name="T39" fmla="*/ 214748364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grpSp>
      <p:grpSp>
        <p:nvGrpSpPr>
          <p:cNvPr id="26" name="组合 25"/>
          <p:cNvGrpSpPr/>
          <p:nvPr/>
        </p:nvGrpSpPr>
        <p:grpSpPr>
          <a:xfrm>
            <a:off x="6394133" y="2052321"/>
            <a:ext cx="830262" cy="835025"/>
            <a:chOff x="6684963" y="2590801"/>
            <a:chExt cx="830262" cy="835025"/>
          </a:xfrm>
        </p:grpSpPr>
        <p:sp>
          <p:nvSpPr>
            <p:cNvPr id="37" name="MH_Other_5"/>
            <p:cNvSpPr>
              <a:spLocks noChangeArrowheads="1"/>
            </p:cNvSpPr>
            <p:nvPr>
              <p:custDataLst>
                <p:tags r:id="rId8"/>
              </p:custDataLst>
            </p:nvPr>
          </p:nvSpPr>
          <p:spPr bwMode="auto">
            <a:xfrm>
              <a:off x="6684963" y="2590801"/>
              <a:ext cx="830262" cy="835025"/>
            </a:xfrm>
            <a:prstGeom prst="ellipse">
              <a:avLst/>
            </a:prstGeom>
            <a:solidFill>
              <a:schemeClr val="accent2"/>
            </a:solidFill>
            <a:ln w="28575">
              <a:noFill/>
              <a:bevel/>
            </a:ln>
          </p:spPr>
          <p:txBody>
            <a:bodyPr anchor="ctr">
              <a:normAutofit fontScale="47500" lnSpcReduction="20000"/>
            </a:bodyPr>
            <a:lstStyle/>
            <a:p>
              <a:pPr algn="ctr">
                <a:defRPr/>
              </a:pPr>
              <a:endParaRPr lang="zh-CN" altLang="zh-CN" sz="8000">
                <a:solidFill>
                  <a:schemeClr val="bg1"/>
                </a:solidFill>
                <a:cs typeface="+mn-ea"/>
                <a:sym typeface="+mn-lt"/>
              </a:endParaRPr>
            </a:p>
          </p:txBody>
        </p:sp>
        <p:sp>
          <p:nvSpPr>
            <p:cNvPr id="51" name="MH_Other_19"/>
            <p:cNvSpPr>
              <a:spLocks noEditPoints="1" noChangeArrowheads="1"/>
            </p:cNvSpPr>
            <p:nvPr>
              <p:custDataLst>
                <p:tags r:id="rId9"/>
              </p:custDataLst>
            </p:nvPr>
          </p:nvSpPr>
          <p:spPr bwMode="auto">
            <a:xfrm>
              <a:off x="6873876" y="2724150"/>
              <a:ext cx="201813" cy="368300"/>
            </a:xfrm>
            <a:custGeom>
              <a:avLst/>
              <a:gdLst>
                <a:gd name="T0" fmla="*/ 2147483646 w 50"/>
                <a:gd name="T1" fmla="*/ 2147483646 h 90"/>
                <a:gd name="T2" fmla="*/ 2147483646 w 50"/>
                <a:gd name="T3" fmla="*/ 2147483646 h 90"/>
                <a:gd name="T4" fmla="*/ 2147483646 w 50"/>
                <a:gd name="T5" fmla="*/ 0 h 90"/>
                <a:gd name="T6" fmla="*/ 2147483646 w 50"/>
                <a:gd name="T7" fmla="*/ 0 h 90"/>
                <a:gd name="T8" fmla="*/ 0 w 50"/>
                <a:gd name="T9" fmla="*/ 2147483646 h 90"/>
                <a:gd name="T10" fmla="*/ 0 w 50"/>
                <a:gd name="T11" fmla="*/ 2147483646 h 90"/>
                <a:gd name="T12" fmla="*/ 2147483646 w 50"/>
                <a:gd name="T13" fmla="*/ 2147483646 h 90"/>
                <a:gd name="T14" fmla="*/ 2147483646 w 50"/>
                <a:gd name="T15" fmla="*/ 2147483646 h 90"/>
                <a:gd name="T16" fmla="*/ 2147483646 w 50"/>
                <a:gd name="T17" fmla="*/ 2147483646 h 90"/>
                <a:gd name="T18" fmla="*/ 2147483646 w 50"/>
                <a:gd name="T19" fmla="*/ 2147483646 h 90"/>
                <a:gd name="T20" fmla="*/ 2147483646 w 50"/>
                <a:gd name="T21" fmla="*/ 2147483646 h 90"/>
                <a:gd name="T22" fmla="*/ 2147483646 w 50"/>
                <a:gd name="T23" fmla="*/ 2147483646 h 90"/>
                <a:gd name="T24" fmla="*/ 2147483646 w 50"/>
                <a:gd name="T25" fmla="*/ 2147483646 h 90"/>
                <a:gd name="T26" fmla="*/ 2147483646 w 50"/>
                <a:gd name="T27" fmla="*/ 2147483646 h 90"/>
                <a:gd name="T28" fmla="*/ 2147483646 w 50"/>
                <a:gd name="T29" fmla="*/ 2147483646 h 90"/>
                <a:gd name="T30" fmla="*/ 2147483646 w 50"/>
                <a:gd name="T31" fmla="*/ 2147483646 h 90"/>
                <a:gd name="T32" fmla="*/ 2147483646 w 50"/>
                <a:gd name="T33" fmla="*/ 2147483646 h 90"/>
                <a:gd name="T34" fmla="*/ 2147483646 w 50"/>
                <a:gd name="T35" fmla="*/ 2147483646 h 90"/>
                <a:gd name="T36" fmla="*/ 2147483646 w 50"/>
                <a:gd name="T37" fmla="*/ 2147483646 h 90"/>
                <a:gd name="T38" fmla="*/ 2147483646 w 50"/>
                <a:gd name="T39" fmla="*/ 2147483646 h 90"/>
                <a:gd name="T40" fmla="*/ 2147483646 w 50"/>
                <a:gd name="T41" fmla="*/ 2147483646 h 90"/>
                <a:gd name="T42" fmla="*/ 2147483646 w 50"/>
                <a:gd name="T43" fmla="*/ 2147483646 h 90"/>
                <a:gd name="T44" fmla="*/ 2147483646 w 50"/>
                <a:gd name="T45" fmla="*/ 2147483646 h 90"/>
                <a:gd name="T46" fmla="*/ 2147483646 w 50"/>
                <a:gd name="T47" fmla="*/ 2147483646 h 90"/>
                <a:gd name="T48" fmla="*/ 2147483646 w 50"/>
                <a:gd name="T49" fmla="*/ 2147483646 h 90"/>
                <a:gd name="T50" fmla="*/ 2147483646 w 50"/>
                <a:gd name="T51" fmla="*/ 2147483646 h 90"/>
                <a:gd name="T52" fmla="*/ 2147483646 w 50"/>
                <a:gd name="T53" fmla="*/ 2147483646 h 90"/>
                <a:gd name="T54" fmla="*/ 2147483646 w 50"/>
                <a:gd name="T55" fmla="*/ 2147483646 h 90"/>
                <a:gd name="T56" fmla="*/ 2147483646 w 50"/>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sp>
          <p:nvSpPr>
            <p:cNvPr id="52" name="MH_Other_20"/>
            <p:cNvSpPr>
              <a:spLocks noEditPoints="1" noChangeArrowheads="1"/>
            </p:cNvSpPr>
            <p:nvPr>
              <p:custDataLst>
                <p:tags r:id="rId10"/>
              </p:custDataLst>
            </p:nvPr>
          </p:nvSpPr>
          <p:spPr bwMode="auto">
            <a:xfrm>
              <a:off x="7110413" y="2862263"/>
              <a:ext cx="207962" cy="368300"/>
            </a:xfrm>
            <a:custGeom>
              <a:avLst/>
              <a:gdLst>
                <a:gd name="T0" fmla="*/ 2147483646 w 51"/>
                <a:gd name="T1" fmla="*/ 0 h 90"/>
                <a:gd name="T2" fmla="*/ 2147483646 w 51"/>
                <a:gd name="T3" fmla="*/ 0 h 90"/>
                <a:gd name="T4" fmla="*/ 0 w 51"/>
                <a:gd name="T5" fmla="*/ 2147483646 h 90"/>
                <a:gd name="T6" fmla="*/ 0 w 51"/>
                <a:gd name="T7" fmla="*/ 2147483646 h 90"/>
                <a:gd name="T8" fmla="*/ 2147483646 w 51"/>
                <a:gd name="T9" fmla="*/ 2147483646 h 90"/>
                <a:gd name="T10" fmla="*/ 2147483646 w 51"/>
                <a:gd name="T11" fmla="*/ 2147483646 h 90"/>
                <a:gd name="T12" fmla="*/ 2147483646 w 51"/>
                <a:gd name="T13" fmla="*/ 2147483646 h 90"/>
                <a:gd name="T14" fmla="*/ 2147483646 w 51"/>
                <a:gd name="T15" fmla="*/ 2147483646 h 90"/>
                <a:gd name="T16" fmla="*/ 2147483646 w 51"/>
                <a:gd name="T17" fmla="*/ 0 h 90"/>
                <a:gd name="T18" fmla="*/ 2147483646 w 51"/>
                <a:gd name="T19" fmla="*/ 2147483646 h 90"/>
                <a:gd name="T20" fmla="*/ 2147483646 w 51"/>
                <a:gd name="T21" fmla="*/ 2147483646 h 90"/>
                <a:gd name="T22" fmla="*/ 2147483646 w 51"/>
                <a:gd name="T23" fmla="*/ 2147483646 h 90"/>
                <a:gd name="T24" fmla="*/ 2147483646 w 51"/>
                <a:gd name="T25" fmla="*/ 2147483646 h 90"/>
                <a:gd name="T26" fmla="*/ 2147483646 w 51"/>
                <a:gd name="T27" fmla="*/ 2147483646 h 90"/>
                <a:gd name="T28" fmla="*/ 2147483646 w 51"/>
                <a:gd name="T29" fmla="*/ 2147483646 h 90"/>
                <a:gd name="T30" fmla="*/ 2147483646 w 51"/>
                <a:gd name="T31" fmla="*/ 2147483646 h 90"/>
                <a:gd name="T32" fmla="*/ 2147483646 w 51"/>
                <a:gd name="T33" fmla="*/ 2147483646 h 90"/>
                <a:gd name="T34" fmla="*/ 2147483646 w 51"/>
                <a:gd name="T35" fmla="*/ 2147483646 h 90"/>
                <a:gd name="T36" fmla="*/ 2147483646 w 51"/>
                <a:gd name="T37" fmla="*/ 2147483646 h 90"/>
                <a:gd name="T38" fmla="*/ 2147483646 w 51"/>
                <a:gd name="T39" fmla="*/ 2147483646 h 90"/>
                <a:gd name="T40" fmla="*/ 2147483646 w 51"/>
                <a:gd name="T41" fmla="*/ 2147483646 h 90"/>
                <a:gd name="T42" fmla="*/ 2147483646 w 51"/>
                <a:gd name="T43" fmla="*/ 2147483646 h 90"/>
                <a:gd name="T44" fmla="*/ 2147483646 w 51"/>
                <a:gd name="T45" fmla="*/ 2147483646 h 90"/>
                <a:gd name="T46" fmla="*/ 2147483646 w 51"/>
                <a:gd name="T47" fmla="*/ 2147483646 h 90"/>
                <a:gd name="T48" fmla="*/ 2147483646 w 51"/>
                <a:gd name="T49" fmla="*/ 2147483646 h 90"/>
                <a:gd name="T50" fmla="*/ 2147483646 w 51"/>
                <a:gd name="T51" fmla="*/ 2147483646 h 90"/>
                <a:gd name="T52" fmla="*/ 2147483646 w 51"/>
                <a:gd name="T53" fmla="*/ 2147483646 h 90"/>
                <a:gd name="T54" fmla="*/ 2147483646 w 51"/>
                <a:gd name="T55" fmla="*/ 2147483646 h 90"/>
                <a:gd name="T56" fmla="*/ 2147483646 w 51"/>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sp>
          <p:nvSpPr>
            <p:cNvPr id="53" name="MH_Other_21"/>
            <p:cNvSpPr>
              <a:spLocks noChangeArrowheads="1"/>
            </p:cNvSpPr>
            <p:nvPr>
              <p:custDataLst>
                <p:tags r:id="rId11"/>
              </p:custDataLst>
            </p:nvPr>
          </p:nvSpPr>
          <p:spPr bwMode="auto">
            <a:xfrm>
              <a:off x="7094539" y="2746376"/>
              <a:ext cx="122237" cy="100013"/>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rgbClr val="FEFFFF"/>
            </a:solidFill>
            <a:ln w="9525" cmpd="sng">
              <a:noFill/>
              <a:bevel/>
            </a:ln>
          </p:spPr>
          <p:txBody>
            <a:bodyPr>
              <a:normAutofit fontScale="25000" lnSpcReduction="20000"/>
            </a:bodyPr>
            <a:lstStyle/>
            <a:p>
              <a:pPr>
                <a:defRPr/>
              </a:pPr>
              <a:endParaRPr lang="zh-CN" altLang="en-US" sz="1600">
                <a:cs typeface="+mn-ea"/>
                <a:sym typeface="+mn-lt"/>
              </a:endParaRPr>
            </a:p>
          </p:txBody>
        </p:sp>
        <p:sp>
          <p:nvSpPr>
            <p:cNvPr id="54" name="MH_Other_22"/>
            <p:cNvSpPr>
              <a:spLocks noChangeArrowheads="1"/>
            </p:cNvSpPr>
            <p:nvPr>
              <p:custDataLst>
                <p:tags r:id="rId12"/>
              </p:custDataLst>
            </p:nvPr>
          </p:nvSpPr>
          <p:spPr bwMode="auto">
            <a:xfrm>
              <a:off x="6985001" y="3114676"/>
              <a:ext cx="100013" cy="100013"/>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rgbClr val="FEFFFF"/>
            </a:solidFill>
            <a:ln w="9525" cmpd="sng">
              <a:noFill/>
              <a:bevel/>
            </a:ln>
          </p:spPr>
          <p:txBody>
            <a:bodyPr>
              <a:normAutofit fontScale="25000" lnSpcReduction="20000"/>
            </a:bodyPr>
            <a:lstStyle/>
            <a:p>
              <a:pPr>
                <a:defRPr/>
              </a:pPr>
              <a:endParaRPr lang="zh-CN" altLang="en-US" sz="1600">
                <a:cs typeface="+mn-ea"/>
                <a:sym typeface="+mn-lt"/>
              </a:endParaRPr>
            </a:p>
          </p:txBody>
        </p:sp>
      </p:grpSp>
      <p:sp>
        <p:nvSpPr>
          <p:cNvPr id="55" name="MH_SubTitle_1"/>
          <p:cNvSpPr>
            <a:spLocks noChangeArrowheads="1"/>
          </p:cNvSpPr>
          <p:nvPr>
            <p:custDataLst>
              <p:tags r:id="rId2"/>
            </p:custDataLst>
          </p:nvPr>
        </p:nvSpPr>
        <p:spPr bwMode="auto">
          <a:xfrm>
            <a:off x="1984059" y="2006283"/>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30000"/>
              </a:lnSpc>
              <a:defRPr/>
            </a:pPr>
            <a:r>
              <a:rPr lang="zh-CN" altLang="en-US" sz="1600" b="1" kern="0" dirty="0">
                <a:solidFill>
                  <a:schemeClr val="tx1">
                    <a:lumMod val="75000"/>
                    <a:lumOff val="25000"/>
                  </a:schemeClr>
                </a:solidFill>
                <a:latin typeface="+mn-lt"/>
                <a:ea typeface="+mn-ea"/>
                <a:cs typeface="+mn-ea"/>
                <a:sym typeface="+mn-lt"/>
              </a:rPr>
              <a:t>Click to enter your content</a:t>
            </a:r>
          </a:p>
        </p:txBody>
      </p:sp>
      <p:sp>
        <p:nvSpPr>
          <p:cNvPr id="56" name="MH_SubTitle_2"/>
          <p:cNvSpPr>
            <a:spLocks noChangeArrowheads="1"/>
          </p:cNvSpPr>
          <p:nvPr>
            <p:custDataLst>
              <p:tags r:id="rId3"/>
            </p:custDataLst>
          </p:nvPr>
        </p:nvSpPr>
        <p:spPr bwMode="auto">
          <a:xfrm>
            <a:off x="1599884" y="2966720"/>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30000"/>
              </a:lnSpc>
              <a:defRPr/>
            </a:pPr>
            <a:r>
              <a:rPr lang="zh-CN" altLang="en-US" sz="1600" b="1" kern="0" dirty="0">
                <a:solidFill>
                  <a:schemeClr val="tx1">
                    <a:lumMod val="75000"/>
                    <a:lumOff val="25000"/>
                  </a:schemeClr>
                </a:solidFill>
                <a:latin typeface="+mn-lt"/>
                <a:ea typeface="+mn-ea"/>
                <a:cs typeface="+mn-ea"/>
                <a:sym typeface="+mn-lt"/>
              </a:rPr>
              <a:t>Click to enter your content</a:t>
            </a:r>
            <a:endParaRPr lang="en-US" altLang="zh-CN" sz="1600" b="1" kern="0" dirty="0">
              <a:solidFill>
                <a:schemeClr val="tx1">
                  <a:lumMod val="75000"/>
                  <a:lumOff val="25000"/>
                </a:schemeClr>
              </a:solidFill>
              <a:latin typeface="+mn-lt"/>
              <a:ea typeface="+mn-ea"/>
              <a:cs typeface="+mn-ea"/>
              <a:sym typeface="+mn-lt"/>
            </a:endParaRPr>
          </a:p>
        </p:txBody>
      </p:sp>
      <p:sp>
        <p:nvSpPr>
          <p:cNvPr id="57" name="MH_SubTitle_3"/>
          <p:cNvSpPr>
            <a:spLocks noChangeArrowheads="1"/>
          </p:cNvSpPr>
          <p:nvPr>
            <p:custDataLst>
              <p:tags r:id="rId4"/>
            </p:custDataLst>
          </p:nvPr>
        </p:nvSpPr>
        <p:spPr bwMode="auto">
          <a:xfrm>
            <a:off x="1984059" y="3962084"/>
            <a:ext cx="216058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30000"/>
              </a:lnSpc>
              <a:defRPr/>
            </a:pPr>
            <a:r>
              <a:rPr lang="zh-CN" altLang="en-US" sz="1600" b="1" kern="0" dirty="0">
                <a:solidFill>
                  <a:schemeClr val="tx1">
                    <a:lumMod val="75000"/>
                    <a:lumOff val="25000"/>
                  </a:schemeClr>
                </a:solidFill>
                <a:latin typeface="+mn-lt"/>
                <a:ea typeface="+mn-ea"/>
                <a:cs typeface="+mn-ea"/>
                <a:sym typeface="+mn-lt"/>
              </a:rPr>
              <a:t>Click to enter your content</a:t>
            </a:r>
            <a:endParaRPr lang="en-US" altLang="zh-CN" sz="1600" b="1" kern="0" dirty="0">
              <a:solidFill>
                <a:schemeClr val="tx1">
                  <a:lumMod val="75000"/>
                  <a:lumOff val="25000"/>
                </a:schemeClr>
              </a:solidFill>
              <a:latin typeface="+mn-lt"/>
              <a:ea typeface="+mn-ea"/>
              <a:cs typeface="+mn-ea"/>
              <a:sym typeface="+mn-lt"/>
            </a:endParaRPr>
          </a:p>
        </p:txBody>
      </p:sp>
      <p:sp>
        <p:nvSpPr>
          <p:cNvPr id="58" name="MH_SubTitle_4"/>
          <p:cNvSpPr>
            <a:spLocks noChangeArrowheads="1"/>
          </p:cNvSpPr>
          <p:nvPr>
            <p:custDataLst>
              <p:tags r:id="rId5"/>
            </p:custDataLst>
          </p:nvPr>
        </p:nvSpPr>
        <p:spPr bwMode="auto">
          <a:xfrm>
            <a:off x="7479984" y="2006283"/>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30000"/>
              </a:lnSpc>
              <a:defRPr/>
            </a:pPr>
            <a:r>
              <a:rPr lang="zh-CN" altLang="en-US" sz="1600" b="1" kern="0" dirty="0">
                <a:solidFill>
                  <a:schemeClr val="tx1">
                    <a:lumMod val="75000"/>
                    <a:lumOff val="25000"/>
                  </a:schemeClr>
                </a:solidFill>
                <a:latin typeface="+mn-lt"/>
                <a:ea typeface="+mn-ea"/>
                <a:cs typeface="+mn-ea"/>
                <a:sym typeface="+mn-lt"/>
              </a:rPr>
              <a:t>Click to enter your content</a:t>
            </a:r>
            <a:endParaRPr lang="en-US" altLang="zh-CN" sz="1600" b="1" kern="0" dirty="0">
              <a:solidFill>
                <a:schemeClr val="tx1">
                  <a:lumMod val="75000"/>
                  <a:lumOff val="25000"/>
                </a:schemeClr>
              </a:solidFill>
              <a:latin typeface="+mn-lt"/>
              <a:ea typeface="+mn-ea"/>
              <a:cs typeface="+mn-ea"/>
              <a:sym typeface="+mn-lt"/>
            </a:endParaRPr>
          </a:p>
        </p:txBody>
      </p:sp>
      <p:sp>
        <p:nvSpPr>
          <p:cNvPr id="59" name="MH_SubTitle_5"/>
          <p:cNvSpPr>
            <a:spLocks noChangeArrowheads="1"/>
          </p:cNvSpPr>
          <p:nvPr>
            <p:custDataLst>
              <p:tags r:id="rId6"/>
            </p:custDataLst>
          </p:nvPr>
        </p:nvSpPr>
        <p:spPr bwMode="auto">
          <a:xfrm>
            <a:off x="7819709" y="2966720"/>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30000"/>
              </a:lnSpc>
              <a:defRPr/>
            </a:pPr>
            <a:r>
              <a:rPr lang="zh-CN" altLang="en-US" sz="1600" b="1" kern="0" dirty="0">
                <a:solidFill>
                  <a:schemeClr val="tx1">
                    <a:lumMod val="75000"/>
                    <a:lumOff val="25000"/>
                  </a:schemeClr>
                </a:solidFill>
                <a:latin typeface="+mn-lt"/>
                <a:ea typeface="+mn-ea"/>
                <a:cs typeface="+mn-ea"/>
                <a:sym typeface="+mn-lt"/>
              </a:rPr>
              <a:t>Click to enter your content</a:t>
            </a:r>
            <a:endParaRPr lang="en-US" altLang="zh-CN" sz="1600" b="1" kern="0" dirty="0">
              <a:solidFill>
                <a:schemeClr val="tx1">
                  <a:lumMod val="75000"/>
                  <a:lumOff val="25000"/>
                </a:schemeClr>
              </a:solidFill>
              <a:latin typeface="+mn-lt"/>
              <a:ea typeface="+mn-ea"/>
              <a:cs typeface="+mn-ea"/>
              <a:sym typeface="+mn-lt"/>
            </a:endParaRPr>
          </a:p>
        </p:txBody>
      </p:sp>
      <p:sp>
        <p:nvSpPr>
          <p:cNvPr id="60" name="MH_SubTitle_6"/>
          <p:cNvSpPr>
            <a:spLocks noChangeArrowheads="1"/>
          </p:cNvSpPr>
          <p:nvPr>
            <p:custDataLst>
              <p:tags r:id="rId7"/>
            </p:custDataLst>
          </p:nvPr>
        </p:nvSpPr>
        <p:spPr bwMode="auto">
          <a:xfrm>
            <a:off x="7479984" y="3962084"/>
            <a:ext cx="216058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30000"/>
              </a:lnSpc>
              <a:defRPr/>
            </a:pPr>
            <a:r>
              <a:rPr lang="zh-CN" altLang="en-US" sz="1600" b="1" kern="0" dirty="0">
                <a:solidFill>
                  <a:schemeClr val="tx1">
                    <a:lumMod val="75000"/>
                    <a:lumOff val="25000"/>
                  </a:schemeClr>
                </a:solidFill>
                <a:latin typeface="+mn-lt"/>
                <a:ea typeface="+mn-ea"/>
                <a:cs typeface="+mn-ea"/>
                <a:sym typeface="+mn-lt"/>
              </a:rPr>
              <a:t>Click to enter your content</a:t>
            </a:r>
            <a:endParaRPr lang="en-US" altLang="zh-CN" sz="1600" b="1" kern="0" dirty="0">
              <a:solidFill>
                <a:schemeClr val="tx1">
                  <a:lumMod val="75000"/>
                  <a:lumOff val="2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3"/>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290">
                                          <p:stCondLst>
                                            <p:cond delay="0"/>
                                          </p:stCondLst>
                                        </p:cTn>
                                        <p:tgtEl>
                                          <p:spTgt spid="16"/>
                                        </p:tgtEl>
                                      </p:cBhvr>
                                    </p:animEffect>
                                    <p:anim calcmode="lin" valueType="num">
                                      <p:cBhvr>
                                        <p:cTn id="14"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19" dur="13">
                                          <p:stCondLst>
                                            <p:cond delay="325"/>
                                          </p:stCondLst>
                                        </p:cTn>
                                        <p:tgtEl>
                                          <p:spTgt spid="16"/>
                                        </p:tgtEl>
                                      </p:cBhvr>
                                      <p:to x="100000" y="60000"/>
                                    </p:animScale>
                                    <p:animScale>
                                      <p:cBhvr>
                                        <p:cTn id="20" dur="83" decel="50000">
                                          <p:stCondLst>
                                            <p:cond delay="338"/>
                                          </p:stCondLst>
                                        </p:cTn>
                                        <p:tgtEl>
                                          <p:spTgt spid="16"/>
                                        </p:tgtEl>
                                      </p:cBhvr>
                                      <p:to x="100000" y="100000"/>
                                    </p:animScale>
                                    <p:animScale>
                                      <p:cBhvr>
                                        <p:cTn id="21" dur="13">
                                          <p:stCondLst>
                                            <p:cond delay="656"/>
                                          </p:stCondLst>
                                        </p:cTn>
                                        <p:tgtEl>
                                          <p:spTgt spid="16"/>
                                        </p:tgtEl>
                                      </p:cBhvr>
                                      <p:to x="100000" y="80000"/>
                                    </p:animScale>
                                    <p:animScale>
                                      <p:cBhvr>
                                        <p:cTn id="22" dur="83" decel="50000">
                                          <p:stCondLst>
                                            <p:cond delay="669"/>
                                          </p:stCondLst>
                                        </p:cTn>
                                        <p:tgtEl>
                                          <p:spTgt spid="16"/>
                                        </p:tgtEl>
                                      </p:cBhvr>
                                      <p:to x="100000" y="100000"/>
                                    </p:animScale>
                                    <p:animScale>
                                      <p:cBhvr>
                                        <p:cTn id="23" dur="13">
                                          <p:stCondLst>
                                            <p:cond delay="821"/>
                                          </p:stCondLst>
                                        </p:cTn>
                                        <p:tgtEl>
                                          <p:spTgt spid="16"/>
                                        </p:tgtEl>
                                      </p:cBhvr>
                                      <p:to x="100000" y="90000"/>
                                    </p:animScale>
                                    <p:animScale>
                                      <p:cBhvr>
                                        <p:cTn id="24" dur="83" decel="50000">
                                          <p:stCondLst>
                                            <p:cond delay="834"/>
                                          </p:stCondLst>
                                        </p:cTn>
                                        <p:tgtEl>
                                          <p:spTgt spid="16"/>
                                        </p:tgtEl>
                                      </p:cBhvr>
                                      <p:to x="100000" y="100000"/>
                                    </p:animScale>
                                    <p:animScale>
                                      <p:cBhvr>
                                        <p:cTn id="25" dur="13">
                                          <p:stCondLst>
                                            <p:cond delay="904"/>
                                          </p:stCondLst>
                                        </p:cTn>
                                        <p:tgtEl>
                                          <p:spTgt spid="16"/>
                                        </p:tgtEl>
                                      </p:cBhvr>
                                      <p:to x="100000" y="95000"/>
                                    </p:animScale>
                                    <p:animScale>
                                      <p:cBhvr>
                                        <p:cTn id="26" dur="83" decel="50000">
                                          <p:stCondLst>
                                            <p:cond delay="917"/>
                                          </p:stCondLst>
                                        </p:cTn>
                                        <p:tgtEl>
                                          <p:spTgt spid="16"/>
                                        </p:tgtEl>
                                      </p:cBhvr>
                                      <p:to x="100000" y="100000"/>
                                    </p:animScale>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0-#ppt_w/2"/>
                                          </p:val>
                                        </p:tav>
                                        <p:tav tm="100000">
                                          <p:val>
                                            <p:strVal val="#ppt_x"/>
                                          </p:val>
                                        </p:tav>
                                      </p:tavLst>
                                    </p:anim>
                                    <p:anim calcmode="lin" valueType="num">
                                      <p:cBhvr additive="base">
                                        <p:cTn id="31" dur="500" fill="hold"/>
                                        <p:tgtEl>
                                          <p:spTgt spid="55"/>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6"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290">
                                          <p:stCondLst>
                                            <p:cond delay="0"/>
                                          </p:stCondLst>
                                        </p:cTn>
                                        <p:tgtEl>
                                          <p:spTgt spid="26"/>
                                        </p:tgtEl>
                                      </p:cBhvr>
                                    </p:animEffect>
                                    <p:anim calcmode="lin" valueType="num">
                                      <p:cBhvr>
                                        <p:cTn id="36"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41" dur="13">
                                          <p:stCondLst>
                                            <p:cond delay="325"/>
                                          </p:stCondLst>
                                        </p:cTn>
                                        <p:tgtEl>
                                          <p:spTgt spid="26"/>
                                        </p:tgtEl>
                                      </p:cBhvr>
                                      <p:to x="100000" y="60000"/>
                                    </p:animScale>
                                    <p:animScale>
                                      <p:cBhvr>
                                        <p:cTn id="42" dur="83" decel="50000">
                                          <p:stCondLst>
                                            <p:cond delay="338"/>
                                          </p:stCondLst>
                                        </p:cTn>
                                        <p:tgtEl>
                                          <p:spTgt spid="26"/>
                                        </p:tgtEl>
                                      </p:cBhvr>
                                      <p:to x="100000" y="100000"/>
                                    </p:animScale>
                                    <p:animScale>
                                      <p:cBhvr>
                                        <p:cTn id="43" dur="13">
                                          <p:stCondLst>
                                            <p:cond delay="656"/>
                                          </p:stCondLst>
                                        </p:cTn>
                                        <p:tgtEl>
                                          <p:spTgt spid="26"/>
                                        </p:tgtEl>
                                      </p:cBhvr>
                                      <p:to x="100000" y="80000"/>
                                    </p:animScale>
                                    <p:animScale>
                                      <p:cBhvr>
                                        <p:cTn id="44" dur="83" decel="50000">
                                          <p:stCondLst>
                                            <p:cond delay="669"/>
                                          </p:stCondLst>
                                        </p:cTn>
                                        <p:tgtEl>
                                          <p:spTgt spid="26"/>
                                        </p:tgtEl>
                                      </p:cBhvr>
                                      <p:to x="100000" y="100000"/>
                                    </p:animScale>
                                    <p:animScale>
                                      <p:cBhvr>
                                        <p:cTn id="45" dur="13">
                                          <p:stCondLst>
                                            <p:cond delay="821"/>
                                          </p:stCondLst>
                                        </p:cTn>
                                        <p:tgtEl>
                                          <p:spTgt spid="26"/>
                                        </p:tgtEl>
                                      </p:cBhvr>
                                      <p:to x="100000" y="90000"/>
                                    </p:animScale>
                                    <p:animScale>
                                      <p:cBhvr>
                                        <p:cTn id="46" dur="83" decel="50000">
                                          <p:stCondLst>
                                            <p:cond delay="834"/>
                                          </p:stCondLst>
                                        </p:cTn>
                                        <p:tgtEl>
                                          <p:spTgt spid="26"/>
                                        </p:tgtEl>
                                      </p:cBhvr>
                                      <p:to x="100000" y="100000"/>
                                    </p:animScale>
                                    <p:animScale>
                                      <p:cBhvr>
                                        <p:cTn id="47" dur="13">
                                          <p:stCondLst>
                                            <p:cond delay="904"/>
                                          </p:stCondLst>
                                        </p:cTn>
                                        <p:tgtEl>
                                          <p:spTgt spid="26"/>
                                        </p:tgtEl>
                                      </p:cBhvr>
                                      <p:to x="100000" y="95000"/>
                                    </p:animScale>
                                    <p:animScale>
                                      <p:cBhvr>
                                        <p:cTn id="48" dur="83" decel="50000">
                                          <p:stCondLst>
                                            <p:cond delay="917"/>
                                          </p:stCondLst>
                                        </p:cTn>
                                        <p:tgtEl>
                                          <p:spTgt spid="26"/>
                                        </p:tgtEl>
                                      </p:cBhvr>
                                      <p:to x="100000" y="100000"/>
                                    </p:animScale>
                                  </p:childTnLst>
                                </p:cTn>
                              </p:par>
                            </p:childTnLst>
                          </p:cTn>
                        </p:par>
                        <p:par>
                          <p:cTn id="49" fill="hold">
                            <p:stCondLst>
                              <p:cond delay="3500"/>
                            </p:stCondLst>
                            <p:childTnLst>
                              <p:par>
                                <p:cTn id="50" presetID="2" presetClass="entr" presetSubtype="2"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additive="base">
                                        <p:cTn id="52" dur="500" fill="hold"/>
                                        <p:tgtEl>
                                          <p:spTgt spid="58"/>
                                        </p:tgtEl>
                                        <p:attrNameLst>
                                          <p:attrName>ppt_x</p:attrName>
                                        </p:attrNameLst>
                                      </p:cBhvr>
                                      <p:tavLst>
                                        <p:tav tm="0">
                                          <p:val>
                                            <p:strVal val="1+#ppt_w/2"/>
                                          </p:val>
                                        </p:tav>
                                        <p:tav tm="100000">
                                          <p:val>
                                            <p:strVal val="#ppt_x"/>
                                          </p:val>
                                        </p:tav>
                                      </p:tavLst>
                                    </p:anim>
                                    <p:anim calcmode="lin" valueType="num">
                                      <p:cBhvr additive="base">
                                        <p:cTn id="53" dur="500" fill="hold"/>
                                        <p:tgtEl>
                                          <p:spTgt spid="5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26"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290">
                                          <p:stCondLst>
                                            <p:cond delay="0"/>
                                          </p:stCondLst>
                                        </p:cTn>
                                        <p:tgtEl>
                                          <p:spTgt spid="22"/>
                                        </p:tgtEl>
                                      </p:cBhvr>
                                    </p:animEffect>
                                    <p:anim calcmode="lin" valueType="num">
                                      <p:cBhvr>
                                        <p:cTn id="58"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9"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0"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61"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62"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63" dur="13">
                                          <p:stCondLst>
                                            <p:cond delay="325"/>
                                          </p:stCondLst>
                                        </p:cTn>
                                        <p:tgtEl>
                                          <p:spTgt spid="22"/>
                                        </p:tgtEl>
                                      </p:cBhvr>
                                      <p:to x="100000" y="60000"/>
                                    </p:animScale>
                                    <p:animScale>
                                      <p:cBhvr>
                                        <p:cTn id="64" dur="83" decel="50000">
                                          <p:stCondLst>
                                            <p:cond delay="338"/>
                                          </p:stCondLst>
                                        </p:cTn>
                                        <p:tgtEl>
                                          <p:spTgt spid="22"/>
                                        </p:tgtEl>
                                      </p:cBhvr>
                                      <p:to x="100000" y="100000"/>
                                    </p:animScale>
                                    <p:animScale>
                                      <p:cBhvr>
                                        <p:cTn id="65" dur="13">
                                          <p:stCondLst>
                                            <p:cond delay="656"/>
                                          </p:stCondLst>
                                        </p:cTn>
                                        <p:tgtEl>
                                          <p:spTgt spid="22"/>
                                        </p:tgtEl>
                                      </p:cBhvr>
                                      <p:to x="100000" y="80000"/>
                                    </p:animScale>
                                    <p:animScale>
                                      <p:cBhvr>
                                        <p:cTn id="66" dur="83" decel="50000">
                                          <p:stCondLst>
                                            <p:cond delay="669"/>
                                          </p:stCondLst>
                                        </p:cTn>
                                        <p:tgtEl>
                                          <p:spTgt spid="22"/>
                                        </p:tgtEl>
                                      </p:cBhvr>
                                      <p:to x="100000" y="100000"/>
                                    </p:animScale>
                                    <p:animScale>
                                      <p:cBhvr>
                                        <p:cTn id="67" dur="13">
                                          <p:stCondLst>
                                            <p:cond delay="821"/>
                                          </p:stCondLst>
                                        </p:cTn>
                                        <p:tgtEl>
                                          <p:spTgt spid="22"/>
                                        </p:tgtEl>
                                      </p:cBhvr>
                                      <p:to x="100000" y="90000"/>
                                    </p:animScale>
                                    <p:animScale>
                                      <p:cBhvr>
                                        <p:cTn id="68" dur="83" decel="50000">
                                          <p:stCondLst>
                                            <p:cond delay="834"/>
                                          </p:stCondLst>
                                        </p:cTn>
                                        <p:tgtEl>
                                          <p:spTgt spid="22"/>
                                        </p:tgtEl>
                                      </p:cBhvr>
                                      <p:to x="100000" y="100000"/>
                                    </p:animScale>
                                    <p:animScale>
                                      <p:cBhvr>
                                        <p:cTn id="69" dur="13">
                                          <p:stCondLst>
                                            <p:cond delay="904"/>
                                          </p:stCondLst>
                                        </p:cTn>
                                        <p:tgtEl>
                                          <p:spTgt spid="22"/>
                                        </p:tgtEl>
                                      </p:cBhvr>
                                      <p:to x="100000" y="95000"/>
                                    </p:animScale>
                                    <p:animScale>
                                      <p:cBhvr>
                                        <p:cTn id="70" dur="83" decel="50000">
                                          <p:stCondLst>
                                            <p:cond delay="917"/>
                                          </p:stCondLst>
                                        </p:cTn>
                                        <p:tgtEl>
                                          <p:spTgt spid="22"/>
                                        </p:tgtEl>
                                      </p:cBhvr>
                                      <p:to x="100000" y="100000"/>
                                    </p:animScale>
                                  </p:childTnLst>
                                </p:cTn>
                              </p:par>
                            </p:childTnLst>
                          </p:cTn>
                        </p:par>
                        <p:par>
                          <p:cTn id="71" fill="hold">
                            <p:stCondLst>
                              <p:cond delay="5000"/>
                            </p:stCondLst>
                            <p:childTnLst>
                              <p:par>
                                <p:cTn id="72" presetID="2" presetClass="entr" presetSubtype="8"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additive="base">
                                        <p:cTn id="74" dur="500" fill="hold"/>
                                        <p:tgtEl>
                                          <p:spTgt spid="56"/>
                                        </p:tgtEl>
                                        <p:attrNameLst>
                                          <p:attrName>ppt_x</p:attrName>
                                        </p:attrNameLst>
                                      </p:cBhvr>
                                      <p:tavLst>
                                        <p:tav tm="0">
                                          <p:val>
                                            <p:strVal val="0-#ppt_w/2"/>
                                          </p:val>
                                        </p:tav>
                                        <p:tav tm="100000">
                                          <p:val>
                                            <p:strVal val="#ppt_x"/>
                                          </p:val>
                                        </p:tav>
                                      </p:tavLst>
                                    </p:anim>
                                    <p:anim calcmode="lin" valueType="num">
                                      <p:cBhvr additive="base">
                                        <p:cTn id="75" dur="500" fill="hold"/>
                                        <p:tgtEl>
                                          <p:spTgt spid="56"/>
                                        </p:tgtEl>
                                        <p:attrNameLst>
                                          <p:attrName>ppt_y</p:attrName>
                                        </p:attrNameLst>
                                      </p:cBhvr>
                                      <p:tavLst>
                                        <p:tav tm="0">
                                          <p:val>
                                            <p:strVal val="#ppt_y"/>
                                          </p:val>
                                        </p:tav>
                                        <p:tav tm="100000">
                                          <p:val>
                                            <p:strVal val="#ppt_y"/>
                                          </p:val>
                                        </p:tav>
                                      </p:tavLst>
                                    </p:anim>
                                  </p:childTnLst>
                                </p:cTn>
                              </p:par>
                            </p:childTnLst>
                          </p:cTn>
                        </p:par>
                        <p:par>
                          <p:cTn id="76" fill="hold">
                            <p:stCondLst>
                              <p:cond delay="5500"/>
                            </p:stCondLst>
                            <p:childTnLst>
                              <p:par>
                                <p:cTn id="77" presetID="26" presetClass="entr" presetSubtype="0"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down)">
                                      <p:cBhvr>
                                        <p:cTn id="79" dur="290">
                                          <p:stCondLst>
                                            <p:cond delay="0"/>
                                          </p:stCondLst>
                                        </p:cTn>
                                        <p:tgtEl>
                                          <p:spTgt spid="23"/>
                                        </p:tgtEl>
                                      </p:cBhvr>
                                    </p:animEffect>
                                    <p:anim calcmode="lin" valueType="num">
                                      <p:cBhvr>
                                        <p:cTn id="80"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85" dur="13">
                                          <p:stCondLst>
                                            <p:cond delay="325"/>
                                          </p:stCondLst>
                                        </p:cTn>
                                        <p:tgtEl>
                                          <p:spTgt spid="23"/>
                                        </p:tgtEl>
                                      </p:cBhvr>
                                      <p:to x="100000" y="60000"/>
                                    </p:animScale>
                                    <p:animScale>
                                      <p:cBhvr>
                                        <p:cTn id="86" dur="83" decel="50000">
                                          <p:stCondLst>
                                            <p:cond delay="338"/>
                                          </p:stCondLst>
                                        </p:cTn>
                                        <p:tgtEl>
                                          <p:spTgt spid="23"/>
                                        </p:tgtEl>
                                      </p:cBhvr>
                                      <p:to x="100000" y="100000"/>
                                    </p:animScale>
                                    <p:animScale>
                                      <p:cBhvr>
                                        <p:cTn id="87" dur="13">
                                          <p:stCondLst>
                                            <p:cond delay="656"/>
                                          </p:stCondLst>
                                        </p:cTn>
                                        <p:tgtEl>
                                          <p:spTgt spid="23"/>
                                        </p:tgtEl>
                                      </p:cBhvr>
                                      <p:to x="100000" y="80000"/>
                                    </p:animScale>
                                    <p:animScale>
                                      <p:cBhvr>
                                        <p:cTn id="88" dur="83" decel="50000">
                                          <p:stCondLst>
                                            <p:cond delay="669"/>
                                          </p:stCondLst>
                                        </p:cTn>
                                        <p:tgtEl>
                                          <p:spTgt spid="23"/>
                                        </p:tgtEl>
                                      </p:cBhvr>
                                      <p:to x="100000" y="100000"/>
                                    </p:animScale>
                                    <p:animScale>
                                      <p:cBhvr>
                                        <p:cTn id="89" dur="13">
                                          <p:stCondLst>
                                            <p:cond delay="821"/>
                                          </p:stCondLst>
                                        </p:cTn>
                                        <p:tgtEl>
                                          <p:spTgt spid="23"/>
                                        </p:tgtEl>
                                      </p:cBhvr>
                                      <p:to x="100000" y="90000"/>
                                    </p:animScale>
                                    <p:animScale>
                                      <p:cBhvr>
                                        <p:cTn id="90" dur="83" decel="50000">
                                          <p:stCondLst>
                                            <p:cond delay="834"/>
                                          </p:stCondLst>
                                        </p:cTn>
                                        <p:tgtEl>
                                          <p:spTgt spid="23"/>
                                        </p:tgtEl>
                                      </p:cBhvr>
                                      <p:to x="100000" y="100000"/>
                                    </p:animScale>
                                    <p:animScale>
                                      <p:cBhvr>
                                        <p:cTn id="91" dur="13">
                                          <p:stCondLst>
                                            <p:cond delay="904"/>
                                          </p:stCondLst>
                                        </p:cTn>
                                        <p:tgtEl>
                                          <p:spTgt spid="23"/>
                                        </p:tgtEl>
                                      </p:cBhvr>
                                      <p:to x="100000" y="95000"/>
                                    </p:animScale>
                                    <p:animScale>
                                      <p:cBhvr>
                                        <p:cTn id="92" dur="83" decel="50000">
                                          <p:stCondLst>
                                            <p:cond delay="917"/>
                                          </p:stCondLst>
                                        </p:cTn>
                                        <p:tgtEl>
                                          <p:spTgt spid="23"/>
                                        </p:tgtEl>
                                      </p:cBhvr>
                                      <p:to x="100000" y="100000"/>
                                    </p:animScale>
                                  </p:childTnLst>
                                </p:cTn>
                              </p:par>
                            </p:childTnLst>
                          </p:cTn>
                        </p:par>
                        <p:par>
                          <p:cTn id="93" fill="hold">
                            <p:stCondLst>
                              <p:cond delay="6500"/>
                            </p:stCondLst>
                            <p:childTnLst>
                              <p:par>
                                <p:cTn id="94" presetID="2" presetClass="entr" presetSubtype="2"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500" fill="hold"/>
                                        <p:tgtEl>
                                          <p:spTgt spid="59"/>
                                        </p:tgtEl>
                                        <p:attrNameLst>
                                          <p:attrName>ppt_x</p:attrName>
                                        </p:attrNameLst>
                                      </p:cBhvr>
                                      <p:tavLst>
                                        <p:tav tm="0">
                                          <p:val>
                                            <p:strVal val="1+#ppt_w/2"/>
                                          </p:val>
                                        </p:tav>
                                        <p:tav tm="100000">
                                          <p:val>
                                            <p:strVal val="#ppt_x"/>
                                          </p:val>
                                        </p:tav>
                                      </p:tavLst>
                                    </p:anim>
                                    <p:anim calcmode="lin" valueType="num">
                                      <p:cBhvr additive="base">
                                        <p:cTn id="97" dur="500" fill="hold"/>
                                        <p:tgtEl>
                                          <p:spTgt spid="59"/>
                                        </p:tgtEl>
                                        <p:attrNameLst>
                                          <p:attrName>ppt_y</p:attrName>
                                        </p:attrNameLst>
                                      </p:cBhvr>
                                      <p:tavLst>
                                        <p:tav tm="0">
                                          <p:val>
                                            <p:strVal val="#ppt_y"/>
                                          </p:val>
                                        </p:tav>
                                        <p:tav tm="100000">
                                          <p:val>
                                            <p:strVal val="#ppt_y"/>
                                          </p:val>
                                        </p:tav>
                                      </p:tavLst>
                                    </p:anim>
                                  </p:childTnLst>
                                </p:cTn>
                              </p:par>
                            </p:childTnLst>
                          </p:cTn>
                        </p:par>
                        <p:par>
                          <p:cTn id="98" fill="hold">
                            <p:stCondLst>
                              <p:cond delay="7000"/>
                            </p:stCondLst>
                            <p:childTnLst>
                              <p:par>
                                <p:cTn id="99" presetID="26" presetClass="entr" presetSubtype="0" fill="hold" nodeType="after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wipe(down)">
                                      <p:cBhvr>
                                        <p:cTn id="101" dur="290">
                                          <p:stCondLst>
                                            <p:cond delay="0"/>
                                          </p:stCondLst>
                                        </p:cTn>
                                        <p:tgtEl>
                                          <p:spTgt spid="24"/>
                                        </p:tgtEl>
                                      </p:cBhvr>
                                    </p:animEffect>
                                    <p:anim calcmode="lin" valueType="num">
                                      <p:cBhvr>
                                        <p:cTn id="102"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03"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4"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105"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106"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107" dur="13">
                                          <p:stCondLst>
                                            <p:cond delay="325"/>
                                          </p:stCondLst>
                                        </p:cTn>
                                        <p:tgtEl>
                                          <p:spTgt spid="24"/>
                                        </p:tgtEl>
                                      </p:cBhvr>
                                      <p:to x="100000" y="60000"/>
                                    </p:animScale>
                                    <p:animScale>
                                      <p:cBhvr>
                                        <p:cTn id="108" dur="83" decel="50000">
                                          <p:stCondLst>
                                            <p:cond delay="338"/>
                                          </p:stCondLst>
                                        </p:cTn>
                                        <p:tgtEl>
                                          <p:spTgt spid="24"/>
                                        </p:tgtEl>
                                      </p:cBhvr>
                                      <p:to x="100000" y="100000"/>
                                    </p:animScale>
                                    <p:animScale>
                                      <p:cBhvr>
                                        <p:cTn id="109" dur="13">
                                          <p:stCondLst>
                                            <p:cond delay="656"/>
                                          </p:stCondLst>
                                        </p:cTn>
                                        <p:tgtEl>
                                          <p:spTgt spid="24"/>
                                        </p:tgtEl>
                                      </p:cBhvr>
                                      <p:to x="100000" y="80000"/>
                                    </p:animScale>
                                    <p:animScale>
                                      <p:cBhvr>
                                        <p:cTn id="110" dur="83" decel="50000">
                                          <p:stCondLst>
                                            <p:cond delay="669"/>
                                          </p:stCondLst>
                                        </p:cTn>
                                        <p:tgtEl>
                                          <p:spTgt spid="24"/>
                                        </p:tgtEl>
                                      </p:cBhvr>
                                      <p:to x="100000" y="100000"/>
                                    </p:animScale>
                                    <p:animScale>
                                      <p:cBhvr>
                                        <p:cTn id="111" dur="13">
                                          <p:stCondLst>
                                            <p:cond delay="821"/>
                                          </p:stCondLst>
                                        </p:cTn>
                                        <p:tgtEl>
                                          <p:spTgt spid="24"/>
                                        </p:tgtEl>
                                      </p:cBhvr>
                                      <p:to x="100000" y="90000"/>
                                    </p:animScale>
                                    <p:animScale>
                                      <p:cBhvr>
                                        <p:cTn id="112" dur="83" decel="50000">
                                          <p:stCondLst>
                                            <p:cond delay="834"/>
                                          </p:stCondLst>
                                        </p:cTn>
                                        <p:tgtEl>
                                          <p:spTgt spid="24"/>
                                        </p:tgtEl>
                                      </p:cBhvr>
                                      <p:to x="100000" y="100000"/>
                                    </p:animScale>
                                    <p:animScale>
                                      <p:cBhvr>
                                        <p:cTn id="113" dur="13">
                                          <p:stCondLst>
                                            <p:cond delay="904"/>
                                          </p:stCondLst>
                                        </p:cTn>
                                        <p:tgtEl>
                                          <p:spTgt spid="24"/>
                                        </p:tgtEl>
                                      </p:cBhvr>
                                      <p:to x="100000" y="95000"/>
                                    </p:animScale>
                                    <p:animScale>
                                      <p:cBhvr>
                                        <p:cTn id="114" dur="83" decel="50000">
                                          <p:stCondLst>
                                            <p:cond delay="917"/>
                                          </p:stCondLst>
                                        </p:cTn>
                                        <p:tgtEl>
                                          <p:spTgt spid="24"/>
                                        </p:tgtEl>
                                      </p:cBhvr>
                                      <p:to x="100000" y="100000"/>
                                    </p:animScale>
                                  </p:childTnLst>
                                </p:cTn>
                              </p:par>
                            </p:childTnLst>
                          </p:cTn>
                        </p:par>
                        <p:par>
                          <p:cTn id="115" fill="hold">
                            <p:stCondLst>
                              <p:cond delay="8000"/>
                            </p:stCondLst>
                            <p:childTnLst>
                              <p:par>
                                <p:cTn id="116" presetID="2" presetClass="entr" presetSubtype="8" fill="hold" grpId="0" nodeType="after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additive="base">
                                        <p:cTn id="118" dur="500" fill="hold"/>
                                        <p:tgtEl>
                                          <p:spTgt spid="57"/>
                                        </p:tgtEl>
                                        <p:attrNameLst>
                                          <p:attrName>ppt_x</p:attrName>
                                        </p:attrNameLst>
                                      </p:cBhvr>
                                      <p:tavLst>
                                        <p:tav tm="0">
                                          <p:val>
                                            <p:strVal val="0-#ppt_w/2"/>
                                          </p:val>
                                        </p:tav>
                                        <p:tav tm="100000">
                                          <p:val>
                                            <p:strVal val="#ppt_x"/>
                                          </p:val>
                                        </p:tav>
                                      </p:tavLst>
                                    </p:anim>
                                    <p:anim calcmode="lin" valueType="num">
                                      <p:cBhvr additive="base">
                                        <p:cTn id="119" dur="500" fill="hold"/>
                                        <p:tgtEl>
                                          <p:spTgt spid="57"/>
                                        </p:tgtEl>
                                        <p:attrNameLst>
                                          <p:attrName>ppt_y</p:attrName>
                                        </p:attrNameLst>
                                      </p:cBhvr>
                                      <p:tavLst>
                                        <p:tav tm="0">
                                          <p:val>
                                            <p:strVal val="#ppt_y"/>
                                          </p:val>
                                        </p:tav>
                                        <p:tav tm="100000">
                                          <p:val>
                                            <p:strVal val="#ppt_y"/>
                                          </p:val>
                                        </p:tav>
                                      </p:tavLst>
                                    </p:anim>
                                  </p:childTnLst>
                                </p:cTn>
                              </p:par>
                            </p:childTnLst>
                          </p:cTn>
                        </p:par>
                        <p:par>
                          <p:cTn id="120" fill="hold">
                            <p:stCondLst>
                              <p:cond delay="8500"/>
                            </p:stCondLst>
                            <p:childTnLst>
                              <p:par>
                                <p:cTn id="121" presetID="26" presetClass="entr" presetSubtype="0" fill="hold"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down)">
                                      <p:cBhvr>
                                        <p:cTn id="123" dur="290">
                                          <p:stCondLst>
                                            <p:cond delay="0"/>
                                          </p:stCondLst>
                                        </p:cTn>
                                        <p:tgtEl>
                                          <p:spTgt spid="25"/>
                                        </p:tgtEl>
                                      </p:cBhvr>
                                    </p:animEffect>
                                    <p:anim calcmode="lin" valueType="num">
                                      <p:cBhvr>
                                        <p:cTn id="124"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129" dur="13">
                                          <p:stCondLst>
                                            <p:cond delay="325"/>
                                          </p:stCondLst>
                                        </p:cTn>
                                        <p:tgtEl>
                                          <p:spTgt spid="25"/>
                                        </p:tgtEl>
                                      </p:cBhvr>
                                      <p:to x="100000" y="60000"/>
                                    </p:animScale>
                                    <p:animScale>
                                      <p:cBhvr>
                                        <p:cTn id="130" dur="83" decel="50000">
                                          <p:stCondLst>
                                            <p:cond delay="338"/>
                                          </p:stCondLst>
                                        </p:cTn>
                                        <p:tgtEl>
                                          <p:spTgt spid="25"/>
                                        </p:tgtEl>
                                      </p:cBhvr>
                                      <p:to x="100000" y="100000"/>
                                    </p:animScale>
                                    <p:animScale>
                                      <p:cBhvr>
                                        <p:cTn id="131" dur="13">
                                          <p:stCondLst>
                                            <p:cond delay="656"/>
                                          </p:stCondLst>
                                        </p:cTn>
                                        <p:tgtEl>
                                          <p:spTgt spid="25"/>
                                        </p:tgtEl>
                                      </p:cBhvr>
                                      <p:to x="100000" y="80000"/>
                                    </p:animScale>
                                    <p:animScale>
                                      <p:cBhvr>
                                        <p:cTn id="132" dur="83" decel="50000">
                                          <p:stCondLst>
                                            <p:cond delay="669"/>
                                          </p:stCondLst>
                                        </p:cTn>
                                        <p:tgtEl>
                                          <p:spTgt spid="25"/>
                                        </p:tgtEl>
                                      </p:cBhvr>
                                      <p:to x="100000" y="100000"/>
                                    </p:animScale>
                                    <p:animScale>
                                      <p:cBhvr>
                                        <p:cTn id="133" dur="13">
                                          <p:stCondLst>
                                            <p:cond delay="821"/>
                                          </p:stCondLst>
                                        </p:cTn>
                                        <p:tgtEl>
                                          <p:spTgt spid="25"/>
                                        </p:tgtEl>
                                      </p:cBhvr>
                                      <p:to x="100000" y="90000"/>
                                    </p:animScale>
                                    <p:animScale>
                                      <p:cBhvr>
                                        <p:cTn id="134" dur="83" decel="50000">
                                          <p:stCondLst>
                                            <p:cond delay="834"/>
                                          </p:stCondLst>
                                        </p:cTn>
                                        <p:tgtEl>
                                          <p:spTgt spid="25"/>
                                        </p:tgtEl>
                                      </p:cBhvr>
                                      <p:to x="100000" y="100000"/>
                                    </p:animScale>
                                    <p:animScale>
                                      <p:cBhvr>
                                        <p:cTn id="135" dur="13">
                                          <p:stCondLst>
                                            <p:cond delay="904"/>
                                          </p:stCondLst>
                                        </p:cTn>
                                        <p:tgtEl>
                                          <p:spTgt spid="25"/>
                                        </p:tgtEl>
                                      </p:cBhvr>
                                      <p:to x="100000" y="95000"/>
                                    </p:animScale>
                                    <p:animScale>
                                      <p:cBhvr>
                                        <p:cTn id="136" dur="83" decel="50000">
                                          <p:stCondLst>
                                            <p:cond delay="917"/>
                                          </p:stCondLst>
                                        </p:cTn>
                                        <p:tgtEl>
                                          <p:spTgt spid="25"/>
                                        </p:tgtEl>
                                      </p:cBhvr>
                                      <p:to x="100000" y="100000"/>
                                    </p:animScale>
                                  </p:childTnLst>
                                </p:cTn>
                              </p:par>
                            </p:childTnLst>
                          </p:cTn>
                        </p:par>
                        <p:par>
                          <p:cTn id="137" fill="hold">
                            <p:stCondLst>
                              <p:cond delay="9500"/>
                            </p:stCondLst>
                            <p:childTnLst>
                              <p:par>
                                <p:cTn id="138" presetID="2" presetClass="entr" presetSubtype="2" fill="hold" grpId="0" nodeType="afterEffect">
                                  <p:stCondLst>
                                    <p:cond delay="0"/>
                                  </p:stCondLst>
                                  <p:childTnLst>
                                    <p:set>
                                      <p:cBhvr>
                                        <p:cTn id="139" dur="1" fill="hold">
                                          <p:stCondLst>
                                            <p:cond delay="0"/>
                                          </p:stCondLst>
                                        </p:cTn>
                                        <p:tgtEl>
                                          <p:spTgt spid="60"/>
                                        </p:tgtEl>
                                        <p:attrNameLst>
                                          <p:attrName>style.visibility</p:attrName>
                                        </p:attrNameLst>
                                      </p:cBhvr>
                                      <p:to>
                                        <p:strVal val="visible"/>
                                      </p:to>
                                    </p:set>
                                    <p:anim calcmode="lin" valueType="num">
                                      <p:cBhvr additive="base">
                                        <p:cTn id="140" dur="500" fill="hold"/>
                                        <p:tgtEl>
                                          <p:spTgt spid="60"/>
                                        </p:tgtEl>
                                        <p:attrNameLst>
                                          <p:attrName>ppt_x</p:attrName>
                                        </p:attrNameLst>
                                      </p:cBhvr>
                                      <p:tavLst>
                                        <p:tav tm="0">
                                          <p:val>
                                            <p:strVal val="1+#ppt_w/2"/>
                                          </p:val>
                                        </p:tav>
                                        <p:tav tm="100000">
                                          <p:val>
                                            <p:strVal val="#ppt_x"/>
                                          </p:val>
                                        </p:tav>
                                      </p:tavLst>
                                    </p:anim>
                                    <p:anim calcmode="lin" valueType="num">
                                      <p:cBhvr additive="base">
                                        <p:cTn id="141"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55" grpId="0"/>
      <p:bldP spid="56" grpId="0"/>
      <p:bldP spid="57"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11639822" y="296059"/>
            <a:ext cx="777432" cy="871309"/>
            <a:chOff x="8415343" y="292006"/>
            <a:chExt cx="777432" cy="871309"/>
          </a:xfrm>
        </p:grpSpPr>
        <p:cxnSp>
          <p:nvCxnSpPr>
            <p:cNvPr id="3" name="直接连接符 2"/>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8054954" y="710252"/>
            <a:ext cx="2081019" cy="369332"/>
          </a:xfrm>
          <a:prstGeom prst="rect">
            <a:avLst/>
          </a:prstGeom>
        </p:spPr>
        <p:txBody>
          <a:bodyPr wrap="none">
            <a:spAutoFit/>
          </a:bodyPr>
          <a:lstStyle/>
          <a:p>
            <a:r>
              <a:rPr lang="zh-CN" altLang="en-US" b="1" dirty="0">
                <a:cs typeface="+mn-ea"/>
                <a:sym typeface="+mn-lt"/>
              </a:rPr>
              <a:t>Please enter your question  </a:t>
            </a:r>
            <a:r>
              <a:rPr lang="en-US" altLang="zh-CN" b="1" dirty="0">
                <a:solidFill>
                  <a:srgbClr val="C00000"/>
                </a:solidFill>
                <a:cs typeface="+mn-ea"/>
                <a:sym typeface="+mn-lt"/>
              </a:rPr>
              <a:t>2</a:t>
            </a:r>
            <a:endParaRPr lang="zh-CN" altLang="en-US" b="1" dirty="0">
              <a:solidFill>
                <a:srgbClr val="C00000"/>
              </a:solidFill>
              <a:cs typeface="+mn-ea"/>
              <a:sym typeface="+mn-lt"/>
            </a:endParaRPr>
          </a:p>
        </p:txBody>
      </p:sp>
      <p:sp>
        <p:nvSpPr>
          <p:cNvPr id="6" name="左中括号 5"/>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 name="矩形 6"/>
          <p:cNvSpPr/>
          <p:nvPr/>
        </p:nvSpPr>
        <p:spPr>
          <a:xfrm>
            <a:off x="-457522" y="4149080"/>
            <a:ext cx="13105456" cy="2880320"/>
          </a:xfrm>
          <a:prstGeom prst="rect">
            <a:avLst/>
          </a:prstGeom>
          <a:solidFill>
            <a:schemeClr val="tx1">
              <a:lumMod val="85000"/>
              <a:lumOff val="1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Picture 25"/>
          <p:cNvPicPr>
            <a:picLocks noChangeAspect="1"/>
          </p:cNvPicPr>
          <p:nvPr/>
        </p:nvPicPr>
        <p:blipFill>
          <a:blip r:embed="rId3"/>
          <a:stretch>
            <a:fillRect/>
          </a:stretch>
        </p:blipFill>
        <p:spPr>
          <a:xfrm>
            <a:off x="2278782" y="480447"/>
            <a:ext cx="7489451" cy="5828873"/>
          </a:xfrm>
          <a:prstGeom prst="rect">
            <a:avLst/>
          </a:prstGeom>
        </p:spPr>
      </p:pic>
      <p:sp>
        <p:nvSpPr>
          <p:cNvPr id="12" name="TextBox 11"/>
          <p:cNvSpPr txBox="1"/>
          <p:nvPr/>
        </p:nvSpPr>
        <p:spPr>
          <a:xfrm>
            <a:off x="2782838" y="5517232"/>
            <a:ext cx="6696744" cy="377411"/>
          </a:xfrm>
          <a:prstGeom prst="rect">
            <a:avLst/>
          </a:prstGeom>
          <a:noFill/>
        </p:spPr>
        <p:txBody>
          <a:bodyPr wrap="square" rtlCol="0">
            <a:spAutoFit/>
          </a:bodyPr>
          <a:lstStyle/>
          <a:p>
            <a:pPr>
              <a:lnSpc>
                <a:spcPct val="150000"/>
              </a:lnSpc>
            </a:pPr>
            <a:r>
              <a:rPr lang="zh-CN" altLang="en-US" sz="1400" spc="300" dirty="0">
                <a:solidFill>
                  <a:schemeClr val="bg1"/>
                </a:solidFill>
                <a:cs typeface="+mn-ea"/>
                <a:sym typeface="+mn-lt"/>
              </a:rPr>
              <a:t>After you've typed your content here, or by copying your text, select Paste in this box.</a:t>
            </a:r>
            <a:endParaRPr lang="en-US" altLang="zh-CN" sz="1400" spc="300" dirty="0">
              <a:solidFill>
                <a:schemeClr val="bg1"/>
              </a:solidFill>
              <a:cs typeface="+mn-ea"/>
              <a:sym typeface="+mn-lt"/>
            </a:endParaRPr>
          </a:p>
        </p:txBody>
      </p:sp>
      <p:sp>
        <p:nvSpPr>
          <p:cNvPr id="14" name="Rectangle 32"/>
          <p:cNvSpPr/>
          <p:nvPr/>
        </p:nvSpPr>
        <p:spPr>
          <a:xfrm>
            <a:off x="3559877" y="1578994"/>
            <a:ext cx="4963770" cy="307414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等腰三角形 11"/>
          <p:cNvSpPr/>
          <p:nvPr/>
        </p:nvSpPr>
        <p:spPr>
          <a:xfrm rot="512239">
            <a:off x="8470207" y="1781251"/>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p:cNvSpPr/>
          <p:nvPr/>
        </p:nvSpPr>
        <p:spPr>
          <a:xfrm rot="20371609">
            <a:off x="8987748" y="1994284"/>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等腰三角形 13"/>
          <p:cNvSpPr/>
          <p:nvPr/>
        </p:nvSpPr>
        <p:spPr>
          <a:xfrm rot="20371609">
            <a:off x="3006951" y="1019142"/>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3761573">
            <a:off x="2377390" y="650643"/>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p:cNvSpPr/>
          <p:nvPr/>
        </p:nvSpPr>
        <p:spPr>
          <a:xfrm rot="20371609">
            <a:off x="8980365" y="1689501"/>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4964430" y="1125220"/>
            <a:ext cx="3168015" cy="1978025"/>
          </a:xfrm>
          <a:prstGeom prst="rect">
            <a:avLst/>
          </a:prstGeom>
          <a:noFill/>
          <a:ln w="57150">
            <a:solidFill>
              <a:srgbClr val="262626">
                <a:alpha val="49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4964430" y="-1057910"/>
            <a:ext cx="3168015" cy="1978025"/>
          </a:xfrm>
          <a:prstGeom prst="rect">
            <a:avLst/>
          </a:prstGeom>
          <a:noFill/>
          <a:ln w="57150">
            <a:solidFill>
              <a:srgbClr val="C00000">
                <a:alpha val="41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765675" y="-1184910"/>
            <a:ext cx="3168015" cy="1978025"/>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4765675" y="998220"/>
            <a:ext cx="3168015" cy="1978025"/>
          </a:xfrm>
          <a:prstGeom prst="rect">
            <a:avLst/>
          </a:prstGeom>
          <a:noFill/>
          <a:ln w="57150">
            <a:solidFill>
              <a:srgbClr val="26262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4463415" y="683895"/>
            <a:ext cx="3723640" cy="779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768340" y="1816735"/>
            <a:ext cx="1276985" cy="405765"/>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5920105" y="1854200"/>
            <a:ext cx="1130935" cy="368300"/>
          </a:xfrm>
          <a:prstGeom prst="rect">
            <a:avLst/>
          </a:prstGeom>
          <a:noFill/>
        </p:spPr>
        <p:txBody>
          <a:bodyPr wrap="square" rtlCol="0">
            <a:spAutoFit/>
          </a:bodyPr>
          <a:lstStyle/>
          <a:p>
            <a:r>
              <a:rPr lang="en-US" altLang="zh-CN">
                <a:solidFill>
                  <a:schemeClr val="bg1"/>
                </a:solidFill>
                <a:cs typeface="+mn-ea"/>
                <a:sym typeface="+mn-lt"/>
              </a:rPr>
              <a:t>START</a:t>
            </a:r>
          </a:p>
        </p:txBody>
      </p:sp>
      <p:sp>
        <p:nvSpPr>
          <p:cNvPr id="17" name="TextBox 16"/>
          <p:cNvSpPr txBox="1"/>
          <p:nvPr/>
        </p:nvSpPr>
        <p:spPr>
          <a:xfrm>
            <a:off x="5618923" y="32882"/>
            <a:ext cx="1704313" cy="1569660"/>
          </a:xfrm>
          <a:prstGeom prst="rect">
            <a:avLst/>
          </a:prstGeom>
          <a:noFill/>
        </p:spPr>
        <p:txBody>
          <a:bodyPr wrap="none" rtlCol="0">
            <a:spAutoFit/>
          </a:bodyPr>
          <a:lstStyle/>
          <a:p>
            <a:r>
              <a:rPr lang="en-US" altLang="zh-CN" sz="9600" b="1" dirty="0">
                <a:solidFill>
                  <a:schemeClr val="tx1">
                    <a:lumMod val="85000"/>
                    <a:lumOff val="15000"/>
                  </a:schemeClr>
                </a:solidFill>
                <a:cs typeface="+mn-ea"/>
                <a:sym typeface="+mn-lt"/>
              </a:rPr>
              <a:t>03</a:t>
            </a:r>
          </a:p>
        </p:txBody>
      </p:sp>
      <p:sp>
        <p:nvSpPr>
          <p:cNvPr id="9" name="TextBox 27"/>
          <p:cNvSpPr txBox="1"/>
          <p:nvPr/>
        </p:nvSpPr>
        <p:spPr>
          <a:xfrm>
            <a:off x="2459737" y="3864974"/>
            <a:ext cx="7045070" cy="646331"/>
          </a:xfrm>
          <a:prstGeom prst="rect">
            <a:avLst/>
          </a:prstGeom>
          <a:noFill/>
        </p:spPr>
        <p:txBody>
          <a:bodyPr wrap="none" rtlCol="0">
            <a:spAutoFit/>
          </a:bodyPr>
          <a:lstStyle/>
          <a:p>
            <a:pPr algn="ctr"/>
            <a:r>
              <a:rPr lang="zh-CN" altLang="en-US" sz="3600" b="1" spc="300" dirty="0">
                <a:cs typeface="+mn-ea"/>
                <a:sym typeface="+mn-lt"/>
              </a:rPr>
              <a:t>Please enter the question</a:t>
            </a:r>
          </a:p>
        </p:txBody>
      </p:sp>
      <p:cxnSp>
        <p:nvCxnSpPr>
          <p:cNvPr id="10" name="直接连接符 9"/>
          <p:cNvCxnSpPr/>
          <p:nvPr/>
        </p:nvCxnSpPr>
        <p:spPr>
          <a:xfrm flipH="1">
            <a:off x="5155266" y="3547502"/>
            <a:ext cx="388716" cy="326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8171066" y="4156717"/>
            <a:ext cx="654557" cy="53433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891570" y="3547502"/>
            <a:ext cx="388716" cy="3268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832159" y="4594805"/>
            <a:ext cx="654557" cy="534334"/>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3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500"/>
                            </p:stCondLst>
                            <p:childTnLst>
                              <p:par>
                                <p:cTn id="65" presetID="53" presetClass="entr" presetSubtype="52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anim calcmode="lin" valueType="num">
                                      <p:cBhvr>
                                        <p:cTn id="70" dur="500" fill="hold"/>
                                        <p:tgtEl>
                                          <p:spTgt spid="9"/>
                                        </p:tgtEl>
                                        <p:attrNameLst>
                                          <p:attrName>ppt_x</p:attrName>
                                        </p:attrNameLst>
                                      </p:cBhvr>
                                      <p:tavLst>
                                        <p:tav tm="0">
                                          <p:val>
                                            <p:fltVal val="0.5"/>
                                          </p:val>
                                        </p:tav>
                                        <p:tav tm="100000">
                                          <p:val>
                                            <p:strVal val="#ppt_x"/>
                                          </p:val>
                                        </p:tav>
                                      </p:tavLst>
                                    </p:anim>
                                    <p:anim calcmode="lin" valueType="num">
                                      <p:cBhvr>
                                        <p:cTn id="71" dur="500" fill="hold"/>
                                        <p:tgtEl>
                                          <p:spTgt spid="9"/>
                                        </p:tgtEl>
                                        <p:attrNameLst>
                                          <p:attrName>ppt_y</p:attrName>
                                        </p:attrNameLst>
                                      </p:cBhvr>
                                      <p:tavLst>
                                        <p:tav tm="0">
                                          <p:val>
                                            <p:fltVal val="0.5"/>
                                          </p:val>
                                        </p:tav>
                                        <p:tav tm="100000">
                                          <p:val>
                                            <p:strVal val="#ppt_y"/>
                                          </p:val>
                                        </p:tav>
                                      </p:tavLst>
                                    </p:anim>
                                  </p:childTnLst>
                                </p:cTn>
                              </p:par>
                              <p:par>
                                <p:cTn id="72" presetID="31" presetClass="entr" presetSubtype="0"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p:cTn id="74" dur="1000" fill="hold"/>
                                        <p:tgtEl>
                                          <p:spTgt spid="10"/>
                                        </p:tgtEl>
                                        <p:attrNameLst>
                                          <p:attrName>ppt_w</p:attrName>
                                        </p:attrNameLst>
                                      </p:cBhvr>
                                      <p:tavLst>
                                        <p:tav tm="0">
                                          <p:val>
                                            <p:fltVal val="0"/>
                                          </p:val>
                                        </p:tav>
                                        <p:tav tm="100000">
                                          <p:val>
                                            <p:strVal val="#ppt_w"/>
                                          </p:val>
                                        </p:tav>
                                      </p:tavLst>
                                    </p:anim>
                                    <p:anim calcmode="lin" valueType="num">
                                      <p:cBhvr>
                                        <p:cTn id="75" dur="1000" fill="hold"/>
                                        <p:tgtEl>
                                          <p:spTgt spid="10"/>
                                        </p:tgtEl>
                                        <p:attrNameLst>
                                          <p:attrName>ppt_h</p:attrName>
                                        </p:attrNameLst>
                                      </p:cBhvr>
                                      <p:tavLst>
                                        <p:tav tm="0">
                                          <p:val>
                                            <p:fltVal val="0"/>
                                          </p:val>
                                        </p:tav>
                                        <p:tav tm="100000">
                                          <p:val>
                                            <p:strVal val="#ppt_h"/>
                                          </p:val>
                                        </p:tav>
                                      </p:tavLst>
                                    </p:anim>
                                    <p:anim calcmode="lin" valueType="num">
                                      <p:cBhvr>
                                        <p:cTn id="76" dur="1000" fill="hold"/>
                                        <p:tgtEl>
                                          <p:spTgt spid="10"/>
                                        </p:tgtEl>
                                        <p:attrNameLst>
                                          <p:attrName>style.rotation</p:attrName>
                                        </p:attrNameLst>
                                      </p:cBhvr>
                                      <p:tavLst>
                                        <p:tav tm="0">
                                          <p:val>
                                            <p:fltVal val="90"/>
                                          </p:val>
                                        </p:tav>
                                        <p:tav tm="100000">
                                          <p:val>
                                            <p:fltVal val="0"/>
                                          </p:val>
                                        </p:tav>
                                      </p:tavLst>
                                    </p:anim>
                                    <p:animEffect transition="in" filter="fade">
                                      <p:cBhvr>
                                        <p:cTn id="77" dur="1000"/>
                                        <p:tgtEl>
                                          <p:spTgt spid="10"/>
                                        </p:tgtEl>
                                      </p:cBhvr>
                                    </p:animEffect>
                                  </p:childTnLst>
                                </p:cTn>
                              </p:par>
                              <p:par>
                                <p:cTn id="78" presetID="31" presetClass="entr" presetSubtype="0"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1000" fill="hold"/>
                                        <p:tgtEl>
                                          <p:spTgt spid="21"/>
                                        </p:tgtEl>
                                        <p:attrNameLst>
                                          <p:attrName>ppt_w</p:attrName>
                                        </p:attrNameLst>
                                      </p:cBhvr>
                                      <p:tavLst>
                                        <p:tav tm="0">
                                          <p:val>
                                            <p:fltVal val="0"/>
                                          </p:val>
                                        </p:tav>
                                        <p:tav tm="100000">
                                          <p:val>
                                            <p:strVal val="#ppt_w"/>
                                          </p:val>
                                        </p:tav>
                                      </p:tavLst>
                                    </p:anim>
                                    <p:anim calcmode="lin" valueType="num">
                                      <p:cBhvr>
                                        <p:cTn id="81" dur="1000" fill="hold"/>
                                        <p:tgtEl>
                                          <p:spTgt spid="21"/>
                                        </p:tgtEl>
                                        <p:attrNameLst>
                                          <p:attrName>ppt_h</p:attrName>
                                        </p:attrNameLst>
                                      </p:cBhvr>
                                      <p:tavLst>
                                        <p:tav tm="0">
                                          <p:val>
                                            <p:fltVal val="0"/>
                                          </p:val>
                                        </p:tav>
                                        <p:tav tm="100000">
                                          <p:val>
                                            <p:strVal val="#ppt_h"/>
                                          </p:val>
                                        </p:tav>
                                      </p:tavLst>
                                    </p:anim>
                                    <p:anim calcmode="lin" valueType="num">
                                      <p:cBhvr>
                                        <p:cTn id="82" dur="1000" fill="hold"/>
                                        <p:tgtEl>
                                          <p:spTgt spid="21"/>
                                        </p:tgtEl>
                                        <p:attrNameLst>
                                          <p:attrName>style.rotation</p:attrName>
                                        </p:attrNameLst>
                                      </p:cBhvr>
                                      <p:tavLst>
                                        <p:tav tm="0">
                                          <p:val>
                                            <p:fltVal val="90"/>
                                          </p:val>
                                        </p:tav>
                                        <p:tav tm="100000">
                                          <p:val>
                                            <p:fltVal val="0"/>
                                          </p:val>
                                        </p:tav>
                                      </p:tavLst>
                                    </p:anim>
                                    <p:animEffect transition="in" filter="fade">
                                      <p:cBhvr>
                                        <p:cTn id="83" dur="1000"/>
                                        <p:tgtEl>
                                          <p:spTgt spid="21"/>
                                        </p:tgtEl>
                                      </p:cBhvr>
                                    </p:animEffect>
                                  </p:childTnLst>
                                </p:cTn>
                              </p:par>
                              <p:par>
                                <p:cTn id="84" presetID="31" presetClass="entr" presetSubtype="0"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1000" fill="hold"/>
                                        <p:tgtEl>
                                          <p:spTgt spid="20"/>
                                        </p:tgtEl>
                                        <p:attrNameLst>
                                          <p:attrName>ppt_w</p:attrName>
                                        </p:attrNameLst>
                                      </p:cBhvr>
                                      <p:tavLst>
                                        <p:tav tm="0">
                                          <p:val>
                                            <p:fltVal val="0"/>
                                          </p:val>
                                        </p:tav>
                                        <p:tav tm="100000">
                                          <p:val>
                                            <p:strVal val="#ppt_w"/>
                                          </p:val>
                                        </p:tav>
                                      </p:tavLst>
                                    </p:anim>
                                    <p:anim calcmode="lin" valueType="num">
                                      <p:cBhvr>
                                        <p:cTn id="87" dur="1000" fill="hold"/>
                                        <p:tgtEl>
                                          <p:spTgt spid="20"/>
                                        </p:tgtEl>
                                        <p:attrNameLst>
                                          <p:attrName>ppt_h</p:attrName>
                                        </p:attrNameLst>
                                      </p:cBhvr>
                                      <p:tavLst>
                                        <p:tav tm="0">
                                          <p:val>
                                            <p:fltVal val="0"/>
                                          </p:val>
                                        </p:tav>
                                        <p:tav tm="100000">
                                          <p:val>
                                            <p:strVal val="#ppt_h"/>
                                          </p:val>
                                        </p:tav>
                                      </p:tavLst>
                                    </p:anim>
                                    <p:anim calcmode="lin" valueType="num">
                                      <p:cBhvr>
                                        <p:cTn id="88" dur="1000" fill="hold"/>
                                        <p:tgtEl>
                                          <p:spTgt spid="20"/>
                                        </p:tgtEl>
                                        <p:attrNameLst>
                                          <p:attrName>style.rotation</p:attrName>
                                        </p:attrNameLst>
                                      </p:cBhvr>
                                      <p:tavLst>
                                        <p:tav tm="0">
                                          <p:val>
                                            <p:fltVal val="90"/>
                                          </p:val>
                                        </p:tav>
                                        <p:tav tm="100000">
                                          <p:val>
                                            <p:fltVal val="0"/>
                                          </p:val>
                                        </p:tav>
                                      </p:tavLst>
                                    </p:anim>
                                    <p:animEffect transition="in" filter="fade">
                                      <p:cBhvr>
                                        <p:cTn id="89" dur="1000"/>
                                        <p:tgtEl>
                                          <p:spTgt spid="20"/>
                                        </p:tgtEl>
                                      </p:cBhvr>
                                    </p:animEffect>
                                  </p:childTnLst>
                                </p:cTn>
                              </p:par>
                              <p:par>
                                <p:cTn id="90" presetID="31" presetClass="entr" presetSubtype="0"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1000" fill="hold"/>
                                        <p:tgtEl>
                                          <p:spTgt spid="19"/>
                                        </p:tgtEl>
                                        <p:attrNameLst>
                                          <p:attrName>ppt_w</p:attrName>
                                        </p:attrNameLst>
                                      </p:cBhvr>
                                      <p:tavLst>
                                        <p:tav tm="0">
                                          <p:val>
                                            <p:fltVal val="0"/>
                                          </p:val>
                                        </p:tav>
                                        <p:tav tm="100000">
                                          <p:val>
                                            <p:strVal val="#ppt_w"/>
                                          </p:val>
                                        </p:tav>
                                      </p:tavLst>
                                    </p:anim>
                                    <p:anim calcmode="lin" valueType="num">
                                      <p:cBhvr>
                                        <p:cTn id="93" dur="1000" fill="hold"/>
                                        <p:tgtEl>
                                          <p:spTgt spid="19"/>
                                        </p:tgtEl>
                                        <p:attrNameLst>
                                          <p:attrName>ppt_h</p:attrName>
                                        </p:attrNameLst>
                                      </p:cBhvr>
                                      <p:tavLst>
                                        <p:tav tm="0">
                                          <p:val>
                                            <p:fltVal val="0"/>
                                          </p:val>
                                        </p:tav>
                                        <p:tav tm="100000">
                                          <p:val>
                                            <p:strVal val="#ppt_h"/>
                                          </p:val>
                                        </p:tav>
                                      </p:tavLst>
                                    </p:anim>
                                    <p:anim calcmode="lin" valueType="num">
                                      <p:cBhvr>
                                        <p:cTn id="94" dur="1000" fill="hold"/>
                                        <p:tgtEl>
                                          <p:spTgt spid="19"/>
                                        </p:tgtEl>
                                        <p:attrNameLst>
                                          <p:attrName>style.rotation</p:attrName>
                                        </p:attrNameLst>
                                      </p:cBhvr>
                                      <p:tavLst>
                                        <p:tav tm="0">
                                          <p:val>
                                            <p:fltVal val="90"/>
                                          </p:val>
                                        </p:tav>
                                        <p:tav tm="100000">
                                          <p:val>
                                            <p:fltVal val="0"/>
                                          </p:val>
                                        </p:tav>
                                      </p:tavLst>
                                    </p:anim>
                                    <p:animEffect transition="in" filter="fade">
                                      <p:cBhvr>
                                        <p:cTn id="9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bldLvl="0" animBg="1"/>
      <p:bldP spid="2" grpId="0" animBg="1"/>
      <p:bldP spid="11" grpId="0" animBg="1"/>
      <p:bldP spid="5" grpId="0" animBg="1"/>
      <p:bldP spid="8" grpId="0" animBg="1"/>
      <p:bldP spid="7" grpId="0" animBg="1"/>
      <p:bldP spid="6" grpId="0" animBg="1"/>
      <p:bldP spid="18" grpId="0"/>
      <p:bldP spid="17" grpId="0"/>
      <p:bldP spid="17" grpId="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97873" y="611396"/>
            <a:ext cx="2081019" cy="369332"/>
          </a:xfrm>
          <a:prstGeom prst="rect">
            <a:avLst/>
          </a:prstGeom>
        </p:spPr>
        <p:txBody>
          <a:bodyPr wrap="none">
            <a:spAutoFit/>
          </a:bodyPr>
          <a:lstStyle/>
          <a:p>
            <a:r>
              <a:rPr lang="en-US" altLang="zh-CN" b="1" dirty="0">
                <a:solidFill>
                  <a:srgbClr val="C00000"/>
                </a:solidFill>
                <a:cs typeface="+mn-ea"/>
                <a:sym typeface="+mn-lt"/>
              </a:rPr>
              <a:t>3</a:t>
            </a:r>
            <a:r>
              <a:rPr lang="en-US" altLang="zh-CN" b="1" dirty="0">
                <a:cs typeface="+mn-ea"/>
                <a:sym typeface="+mn-lt"/>
              </a:rPr>
              <a:t>  </a:t>
            </a:r>
            <a:r>
              <a:rPr lang="zh-CN" altLang="en-US" b="1" dirty="0">
                <a:cs typeface="+mn-ea"/>
                <a:sym typeface="+mn-lt"/>
              </a:rPr>
              <a:t>Please enter your question</a:t>
            </a:r>
          </a:p>
        </p:txBody>
      </p:sp>
      <p:sp>
        <p:nvSpPr>
          <p:cNvPr id="5" name="左中括号 4"/>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 name="MH_Other_1"/>
          <p:cNvSpPr/>
          <p:nvPr>
            <p:custDataLst>
              <p:tags r:id="rId1"/>
            </p:custDataLst>
          </p:nvPr>
        </p:nvSpPr>
        <p:spPr>
          <a:xfrm>
            <a:off x="2660015" y="1835786"/>
            <a:ext cx="3448050" cy="2162175"/>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7" name="MH_Picture_1"/>
          <p:cNvSpPr/>
          <p:nvPr>
            <p:custDataLst>
              <p:tags r:id="rId2"/>
            </p:custDataLst>
          </p:nvPr>
        </p:nvSpPr>
        <p:spPr>
          <a:xfrm>
            <a:off x="2536190" y="1621156"/>
            <a:ext cx="3448050" cy="2162175"/>
          </a:xfrm>
          <a:prstGeom prst="rect">
            <a:avLst/>
          </a:prstGeom>
          <a:blipFill dpi="0" rotWithShape="1">
            <a:blip r:embed="rId1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8" name="MH_Other_2"/>
          <p:cNvSpPr/>
          <p:nvPr>
            <p:custDataLst>
              <p:tags r:id="rId3"/>
            </p:custDataLst>
          </p:nvPr>
        </p:nvSpPr>
        <p:spPr>
          <a:xfrm>
            <a:off x="2445703" y="1530668"/>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9" name="MH_Other_3"/>
          <p:cNvSpPr/>
          <p:nvPr>
            <p:custDataLst>
              <p:tags r:id="rId4"/>
            </p:custDataLst>
          </p:nvPr>
        </p:nvSpPr>
        <p:spPr>
          <a:xfrm>
            <a:off x="6955790" y="3583306"/>
            <a:ext cx="3448050" cy="2162175"/>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2" name="MH_Picture_2"/>
          <p:cNvSpPr/>
          <p:nvPr>
            <p:custDataLst>
              <p:tags r:id="rId5"/>
            </p:custDataLst>
          </p:nvPr>
        </p:nvSpPr>
        <p:spPr>
          <a:xfrm>
            <a:off x="6812915" y="3440431"/>
            <a:ext cx="3448050" cy="2162175"/>
          </a:xfrm>
          <a:prstGeom prst="rect">
            <a:avLst/>
          </a:prstGeom>
          <a:blipFill dpi="0" rotWithShape="1">
            <a:blip r:embed="rId1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3" name="MH_Other_4"/>
          <p:cNvSpPr/>
          <p:nvPr>
            <p:custDataLst>
              <p:tags r:id="rId6"/>
            </p:custDataLst>
          </p:nvPr>
        </p:nvSpPr>
        <p:spPr>
          <a:xfrm>
            <a:off x="6722428" y="3349943"/>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4" name="MH_Text_1"/>
          <p:cNvSpPr/>
          <p:nvPr>
            <p:custDataLst>
              <p:tags r:id="rId7"/>
            </p:custDataLst>
          </p:nvPr>
        </p:nvSpPr>
        <p:spPr>
          <a:xfrm>
            <a:off x="7124066" y="1938655"/>
            <a:ext cx="3222625" cy="131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30000"/>
              </a:lnSpc>
              <a:defRPr/>
            </a:pPr>
            <a:r>
              <a:rPr lang="zh-CN" altLang="en-US" b="1" dirty="0">
                <a:solidFill>
                  <a:schemeClr val="tx1"/>
                </a:solidFill>
                <a:cs typeface="+mn-ea"/>
                <a:sym typeface="+mn-lt"/>
              </a:rPr>
              <a:t>Click to enter your content</a:t>
            </a:r>
            <a:endParaRPr lang="en-US" altLang="zh-CN" b="1" dirty="0">
              <a:solidFill>
                <a:schemeClr val="tx1"/>
              </a:solidFill>
              <a:cs typeface="+mn-ea"/>
              <a:sym typeface="+mn-lt"/>
            </a:endParaRPr>
          </a:p>
        </p:txBody>
      </p:sp>
      <p:sp>
        <p:nvSpPr>
          <p:cNvPr id="20" name="MH_Other_5"/>
          <p:cNvSpPr txBox="1"/>
          <p:nvPr>
            <p:custDataLst>
              <p:tags r:id="rId8"/>
            </p:custDataLst>
          </p:nvPr>
        </p:nvSpPr>
        <p:spPr>
          <a:xfrm>
            <a:off x="2148840" y="4311968"/>
            <a:ext cx="312738" cy="234950"/>
          </a:xfrm>
          <a:custGeom>
            <a:avLst/>
            <a:gdLst/>
            <a:ahLst/>
            <a:cxnLst/>
            <a:rect l="l" t="t" r="r" b="b"/>
            <a:pathLst>
              <a:path w="312502" h="234925">
                <a:moveTo>
                  <a:pt x="282402" y="0"/>
                </a:moveTo>
                <a:cubicBezTo>
                  <a:pt x="289496" y="0"/>
                  <a:pt x="295226" y="273"/>
                  <a:pt x="299591" y="819"/>
                </a:cubicBezTo>
                <a:cubicBezTo>
                  <a:pt x="303957" y="1364"/>
                  <a:pt x="307163" y="2387"/>
                  <a:pt x="309209" y="3888"/>
                </a:cubicBezTo>
                <a:cubicBezTo>
                  <a:pt x="311256" y="5389"/>
                  <a:pt x="312347" y="7231"/>
                  <a:pt x="312484" y="9413"/>
                </a:cubicBezTo>
                <a:cubicBezTo>
                  <a:pt x="312620" y="11596"/>
                  <a:pt x="312006" y="14188"/>
                  <a:pt x="310642" y="17190"/>
                </a:cubicBezTo>
                <a:lnTo>
                  <a:pt x="262756" y="128922"/>
                </a:lnTo>
                <a:lnTo>
                  <a:pt x="262756" y="192360"/>
                </a:lnTo>
                <a:cubicBezTo>
                  <a:pt x="262756" y="201837"/>
                  <a:pt x="261733" y="209072"/>
                  <a:pt x="259687" y="214666"/>
                </a:cubicBezTo>
                <a:cubicBezTo>
                  <a:pt x="257640" y="220259"/>
                  <a:pt x="254503" y="224557"/>
                  <a:pt x="250273" y="227558"/>
                </a:cubicBezTo>
                <a:cubicBezTo>
                  <a:pt x="246044" y="230559"/>
                  <a:pt x="240587" y="232538"/>
                  <a:pt x="233902" y="233493"/>
                </a:cubicBezTo>
                <a:cubicBezTo>
                  <a:pt x="227217" y="234448"/>
                  <a:pt x="219509" y="234925"/>
                  <a:pt x="210778" y="234925"/>
                </a:cubicBezTo>
                <a:cubicBezTo>
                  <a:pt x="201874" y="234925"/>
                  <a:pt x="194134" y="234448"/>
                  <a:pt x="187859" y="233493"/>
                </a:cubicBezTo>
                <a:cubicBezTo>
                  <a:pt x="181583" y="232538"/>
                  <a:pt x="176399" y="230559"/>
                  <a:pt x="172306" y="227558"/>
                </a:cubicBezTo>
                <a:cubicBezTo>
                  <a:pt x="168213" y="224557"/>
                  <a:pt x="165280" y="220259"/>
                  <a:pt x="163507" y="214666"/>
                </a:cubicBezTo>
                <a:cubicBezTo>
                  <a:pt x="161733" y="209072"/>
                  <a:pt x="160846" y="201837"/>
                  <a:pt x="160846" y="192360"/>
                </a:cubicBezTo>
                <a:cubicBezTo>
                  <a:pt x="160846" y="181992"/>
                  <a:pt x="161324" y="172442"/>
                  <a:pt x="162279" y="163711"/>
                </a:cubicBezTo>
                <a:cubicBezTo>
                  <a:pt x="163234" y="154980"/>
                  <a:pt x="164803" y="146658"/>
                  <a:pt x="166985" y="138745"/>
                </a:cubicBezTo>
                <a:cubicBezTo>
                  <a:pt x="169168" y="130832"/>
                  <a:pt x="172101" y="123192"/>
                  <a:pt x="175785" y="115825"/>
                </a:cubicBezTo>
                <a:cubicBezTo>
                  <a:pt x="179468" y="108458"/>
                  <a:pt x="183902" y="100955"/>
                  <a:pt x="189086" y="93315"/>
                </a:cubicBezTo>
                <a:lnTo>
                  <a:pt x="241065" y="15143"/>
                </a:lnTo>
                <a:cubicBezTo>
                  <a:pt x="242975" y="12415"/>
                  <a:pt x="244953" y="10095"/>
                  <a:pt x="246999" y="8186"/>
                </a:cubicBezTo>
                <a:cubicBezTo>
                  <a:pt x="249046" y="6276"/>
                  <a:pt x="251638" y="4707"/>
                  <a:pt x="254775" y="3479"/>
                </a:cubicBezTo>
                <a:cubicBezTo>
                  <a:pt x="257913" y="2251"/>
                  <a:pt x="261665" y="1364"/>
                  <a:pt x="266031" y="819"/>
                </a:cubicBezTo>
                <a:cubicBezTo>
                  <a:pt x="270396" y="273"/>
                  <a:pt x="275853" y="0"/>
                  <a:pt x="282402" y="0"/>
                </a:cubicBezTo>
                <a:close/>
                <a:moveTo>
                  <a:pt x="121556" y="0"/>
                </a:moveTo>
                <a:cubicBezTo>
                  <a:pt x="128650" y="0"/>
                  <a:pt x="134380" y="273"/>
                  <a:pt x="138745" y="819"/>
                </a:cubicBezTo>
                <a:cubicBezTo>
                  <a:pt x="143111" y="1364"/>
                  <a:pt x="146385" y="2387"/>
                  <a:pt x="148568" y="3888"/>
                </a:cubicBezTo>
                <a:cubicBezTo>
                  <a:pt x="150751" y="5389"/>
                  <a:pt x="151842" y="7231"/>
                  <a:pt x="151842" y="9413"/>
                </a:cubicBezTo>
                <a:cubicBezTo>
                  <a:pt x="151842" y="11596"/>
                  <a:pt x="151296" y="14188"/>
                  <a:pt x="150205" y="17190"/>
                </a:cubicBezTo>
                <a:lnTo>
                  <a:pt x="101910" y="128922"/>
                </a:lnTo>
                <a:lnTo>
                  <a:pt x="101910" y="192360"/>
                </a:lnTo>
                <a:cubicBezTo>
                  <a:pt x="101910" y="201837"/>
                  <a:pt x="100887" y="209072"/>
                  <a:pt x="98841" y="214666"/>
                </a:cubicBezTo>
                <a:cubicBezTo>
                  <a:pt x="96794" y="220259"/>
                  <a:pt x="93657" y="224557"/>
                  <a:pt x="89427" y="227558"/>
                </a:cubicBezTo>
                <a:cubicBezTo>
                  <a:pt x="85198" y="230559"/>
                  <a:pt x="79809" y="232538"/>
                  <a:pt x="73261" y="233493"/>
                </a:cubicBezTo>
                <a:cubicBezTo>
                  <a:pt x="66712" y="234448"/>
                  <a:pt x="58936" y="234925"/>
                  <a:pt x="49932" y="234925"/>
                </a:cubicBezTo>
                <a:cubicBezTo>
                  <a:pt x="40928" y="234925"/>
                  <a:pt x="33288" y="234448"/>
                  <a:pt x="27013" y="233493"/>
                </a:cubicBezTo>
                <a:cubicBezTo>
                  <a:pt x="20737" y="232538"/>
                  <a:pt x="15621" y="230559"/>
                  <a:pt x="11665" y="227558"/>
                </a:cubicBezTo>
                <a:cubicBezTo>
                  <a:pt x="7708" y="224557"/>
                  <a:pt x="4775" y="220259"/>
                  <a:pt x="2865" y="214666"/>
                </a:cubicBezTo>
                <a:cubicBezTo>
                  <a:pt x="955" y="209072"/>
                  <a:pt x="0" y="201837"/>
                  <a:pt x="0" y="192360"/>
                </a:cubicBezTo>
                <a:cubicBezTo>
                  <a:pt x="0" y="181992"/>
                  <a:pt x="478" y="172442"/>
                  <a:pt x="1433" y="163711"/>
                </a:cubicBezTo>
                <a:cubicBezTo>
                  <a:pt x="2388" y="154980"/>
                  <a:pt x="3957" y="146658"/>
                  <a:pt x="6139" y="138745"/>
                </a:cubicBezTo>
                <a:cubicBezTo>
                  <a:pt x="8322" y="130832"/>
                  <a:pt x="11255" y="123192"/>
                  <a:pt x="14939" y="115825"/>
                </a:cubicBezTo>
                <a:cubicBezTo>
                  <a:pt x="18622" y="108458"/>
                  <a:pt x="23056" y="100955"/>
                  <a:pt x="28240" y="93315"/>
                </a:cubicBezTo>
                <a:lnTo>
                  <a:pt x="80628" y="15143"/>
                </a:lnTo>
                <a:cubicBezTo>
                  <a:pt x="82538" y="12415"/>
                  <a:pt x="84516" y="10095"/>
                  <a:pt x="86562" y="8186"/>
                </a:cubicBezTo>
                <a:cubicBezTo>
                  <a:pt x="88609" y="6276"/>
                  <a:pt x="91201" y="4707"/>
                  <a:pt x="94339" y="3479"/>
                </a:cubicBezTo>
                <a:cubicBezTo>
                  <a:pt x="97477" y="2251"/>
                  <a:pt x="101228" y="1364"/>
                  <a:pt x="105594" y="819"/>
                </a:cubicBezTo>
                <a:cubicBezTo>
                  <a:pt x="109959" y="273"/>
                  <a:pt x="115280" y="0"/>
                  <a:pt x="121556" y="0"/>
                </a:cubicBezTo>
                <a:close/>
              </a:path>
            </a:pathLst>
          </a:custGeom>
          <a:solidFill>
            <a:srgbClr val="C0504D"/>
          </a:solidFill>
          <a:ln>
            <a:noFill/>
          </a:ln>
          <a:effectLst/>
        </p:spPr>
        <p:txBody>
          <a:bodyPr/>
          <a:lstStyle/>
          <a:p>
            <a:pPr algn="ctr">
              <a:defRPr/>
            </a:pPr>
            <a:endParaRPr lang="zh-CN" altLang="en-US" sz="6600" b="1" dirty="0">
              <a:solidFill>
                <a:schemeClr val="accent1">
                  <a:lumMod val="50000"/>
                </a:schemeClr>
              </a:solidFill>
              <a:cs typeface="+mn-ea"/>
              <a:sym typeface="+mn-lt"/>
            </a:endParaRPr>
          </a:p>
        </p:txBody>
      </p:sp>
      <p:sp>
        <p:nvSpPr>
          <p:cNvPr id="21" name="MH_Other_6"/>
          <p:cNvSpPr txBox="1"/>
          <p:nvPr>
            <p:custDataLst>
              <p:tags r:id="rId9"/>
            </p:custDataLst>
          </p:nvPr>
        </p:nvSpPr>
        <p:spPr>
          <a:xfrm>
            <a:off x="6743065" y="2022793"/>
            <a:ext cx="312738" cy="234950"/>
          </a:xfrm>
          <a:custGeom>
            <a:avLst/>
            <a:gdLst/>
            <a:ahLst/>
            <a:cxnLst/>
            <a:rect l="l" t="t" r="r" b="b"/>
            <a:pathLst>
              <a:path w="312502" h="234925">
                <a:moveTo>
                  <a:pt x="282402" y="0"/>
                </a:moveTo>
                <a:cubicBezTo>
                  <a:pt x="289496" y="0"/>
                  <a:pt x="295226" y="273"/>
                  <a:pt x="299591" y="818"/>
                </a:cubicBezTo>
                <a:cubicBezTo>
                  <a:pt x="303957" y="1364"/>
                  <a:pt x="307163" y="2387"/>
                  <a:pt x="309210" y="3888"/>
                </a:cubicBezTo>
                <a:cubicBezTo>
                  <a:pt x="311256" y="5389"/>
                  <a:pt x="312347" y="7230"/>
                  <a:pt x="312484" y="9413"/>
                </a:cubicBezTo>
                <a:cubicBezTo>
                  <a:pt x="312620" y="11596"/>
                  <a:pt x="312006" y="14188"/>
                  <a:pt x="310642" y="17190"/>
                </a:cubicBezTo>
                <a:lnTo>
                  <a:pt x="262757" y="128922"/>
                </a:lnTo>
                <a:lnTo>
                  <a:pt x="262757" y="192360"/>
                </a:lnTo>
                <a:cubicBezTo>
                  <a:pt x="262757" y="201837"/>
                  <a:pt x="261733" y="209072"/>
                  <a:pt x="259687" y="214666"/>
                </a:cubicBezTo>
                <a:cubicBezTo>
                  <a:pt x="257641" y="220259"/>
                  <a:pt x="254503" y="224557"/>
                  <a:pt x="250274" y="227558"/>
                </a:cubicBezTo>
                <a:cubicBezTo>
                  <a:pt x="246044" y="230559"/>
                  <a:pt x="240587" y="232538"/>
                  <a:pt x="233902" y="233493"/>
                </a:cubicBezTo>
                <a:cubicBezTo>
                  <a:pt x="227218" y="234448"/>
                  <a:pt x="219510" y="234925"/>
                  <a:pt x="210778" y="234925"/>
                </a:cubicBezTo>
                <a:cubicBezTo>
                  <a:pt x="201874" y="234925"/>
                  <a:pt x="194134" y="234448"/>
                  <a:pt x="187859" y="233493"/>
                </a:cubicBezTo>
                <a:cubicBezTo>
                  <a:pt x="181583" y="232538"/>
                  <a:pt x="176399" y="230559"/>
                  <a:pt x="172306" y="227558"/>
                </a:cubicBezTo>
                <a:cubicBezTo>
                  <a:pt x="168213" y="224557"/>
                  <a:pt x="165280" y="220259"/>
                  <a:pt x="163507" y="214666"/>
                </a:cubicBezTo>
                <a:cubicBezTo>
                  <a:pt x="161733" y="209072"/>
                  <a:pt x="160846" y="201837"/>
                  <a:pt x="160846" y="192360"/>
                </a:cubicBezTo>
                <a:cubicBezTo>
                  <a:pt x="160846" y="181992"/>
                  <a:pt x="161324" y="172442"/>
                  <a:pt x="162279" y="163711"/>
                </a:cubicBezTo>
                <a:cubicBezTo>
                  <a:pt x="163234" y="154980"/>
                  <a:pt x="164803" y="146658"/>
                  <a:pt x="166986" y="138745"/>
                </a:cubicBezTo>
                <a:cubicBezTo>
                  <a:pt x="169168" y="130832"/>
                  <a:pt x="172102" y="123192"/>
                  <a:pt x="175785" y="115825"/>
                </a:cubicBezTo>
                <a:cubicBezTo>
                  <a:pt x="179469" y="108458"/>
                  <a:pt x="183902" y="100955"/>
                  <a:pt x="189087" y="93315"/>
                </a:cubicBezTo>
                <a:lnTo>
                  <a:pt x="241065" y="15143"/>
                </a:lnTo>
                <a:cubicBezTo>
                  <a:pt x="242975" y="12415"/>
                  <a:pt x="244953" y="10095"/>
                  <a:pt x="246999" y="8185"/>
                </a:cubicBezTo>
                <a:cubicBezTo>
                  <a:pt x="249046" y="6275"/>
                  <a:pt x="251638" y="4707"/>
                  <a:pt x="254776" y="3479"/>
                </a:cubicBezTo>
                <a:cubicBezTo>
                  <a:pt x="257913" y="2251"/>
                  <a:pt x="261665" y="1364"/>
                  <a:pt x="266031" y="818"/>
                </a:cubicBezTo>
                <a:cubicBezTo>
                  <a:pt x="270396" y="273"/>
                  <a:pt x="275853" y="0"/>
                  <a:pt x="282402" y="0"/>
                </a:cubicBezTo>
                <a:close/>
                <a:moveTo>
                  <a:pt x="121556" y="0"/>
                </a:moveTo>
                <a:cubicBezTo>
                  <a:pt x="128650" y="0"/>
                  <a:pt x="134380" y="273"/>
                  <a:pt x="138746" y="818"/>
                </a:cubicBezTo>
                <a:cubicBezTo>
                  <a:pt x="143111" y="1364"/>
                  <a:pt x="146385" y="2387"/>
                  <a:pt x="148568" y="3888"/>
                </a:cubicBezTo>
                <a:cubicBezTo>
                  <a:pt x="150751" y="5389"/>
                  <a:pt x="151842" y="7230"/>
                  <a:pt x="151842" y="9413"/>
                </a:cubicBezTo>
                <a:cubicBezTo>
                  <a:pt x="151842" y="11596"/>
                  <a:pt x="151297" y="14188"/>
                  <a:pt x="150205" y="17190"/>
                </a:cubicBezTo>
                <a:lnTo>
                  <a:pt x="101911" y="128922"/>
                </a:lnTo>
                <a:lnTo>
                  <a:pt x="101911" y="192360"/>
                </a:lnTo>
                <a:cubicBezTo>
                  <a:pt x="101911" y="201837"/>
                  <a:pt x="100887" y="209072"/>
                  <a:pt x="98841" y="214666"/>
                </a:cubicBezTo>
                <a:cubicBezTo>
                  <a:pt x="96795" y="220259"/>
                  <a:pt x="93657" y="224557"/>
                  <a:pt x="89428" y="227558"/>
                </a:cubicBezTo>
                <a:cubicBezTo>
                  <a:pt x="85198" y="230559"/>
                  <a:pt x="79810" y="232538"/>
                  <a:pt x="73261" y="233493"/>
                </a:cubicBezTo>
                <a:cubicBezTo>
                  <a:pt x="66713" y="234448"/>
                  <a:pt x="58936" y="234925"/>
                  <a:pt x="49932" y="234925"/>
                </a:cubicBezTo>
                <a:cubicBezTo>
                  <a:pt x="40928" y="234925"/>
                  <a:pt x="33288" y="234448"/>
                  <a:pt x="27013" y="233493"/>
                </a:cubicBezTo>
                <a:cubicBezTo>
                  <a:pt x="20737" y="232538"/>
                  <a:pt x="15621" y="230559"/>
                  <a:pt x="11665" y="227558"/>
                </a:cubicBezTo>
                <a:cubicBezTo>
                  <a:pt x="7709" y="224557"/>
                  <a:pt x="4775" y="220259"/>
                  <a:pt x="2865" y="214666"/>
                </a:cubicBezTo>
                <a:cubicBezTo>
                  <a:pt x="955" y="209072"/>
                  <a:pt x="0" y="201837"/>
                  <a:pt x="0" y="192360"/>
                </a:cubicBezTo>
                <a:cubicBezTo>
                  <a:pt x="0" y="181992"/>
                  <a:pt x="478" y="172442"/>
                  <a:pt x="1433" y="163711"/>
                </a:cubicBezTo>
                <a:cubicBezTo>
                  <a:pt x="2388" y="154980"/>
                  <a:pt x="3957" y="146658"/>
                  <a:pt x="6140" y="138745"/>
                </a:cubicBezTo>
                <a:cubicBezTo>
                  <a:pt x="8322" y="130832"/>
                  <a:pt x="11256" y="123192"/>
                  <a:pt x="14939" y="115825"/>
                </a:cubicBezTo>
                <a:cubicBezTo>
                  <a:pt x="18623" y="108458"/>
                  <a:pt x="23056" y="100955"/>
                  <a:pt x="28241" y="93315"/>
                </a:cubicBezTo>
                <a:lnTo>
                  <a:pt x="80628" y="15143"/>
                </a:lnTo>
                <a:cubicBezTo>
                  <a:pt x="82538" y="12415"/>
                  <a:pt x="84516" y="10095"/>
                  <a:pt x="86563" y="8185"/>
                </a:cubicBezTo>
                <a:cubicBezTo>
                  <a:pt x="88609" y="6275"/>
                  <a:pt x="91201" y="4707"/>
                  <a:pt x="94339" y="3479"/>
                </a:cubicBezTo>
                <a:cubicBezTo>
                  <a:pt x="97477" y="2251"/>
                  <a:pt x="101228" y="1364"/>
                  <a:pt x="105594" y="818"/>
                </a:cubicBezTo>
                <a:cubicBezTo>
                  <a:pt x="109960" y="273"/>
                  <a:pt x="115280" y="0"/>
                  <a:pt x="121556" y="0"/>
                </a:cubicBezTo>
                <a:close/>
              </a:path>
            </a:pathLst>
          </a:custGeom>
          <a:solidFill>
            <a:srgbClr val="C0504D"/>
          </a:solidFill>
          <a:ln>
            <a:noFill/>
          </a:ln>
          <a:effectLst/>
        </p:spPr>
        <p:txBody>
          <a:bodyPr/>
          <a:lstStyle/>
          <a:p>
            <a:pPr algn="ctr">
              <a:defRPr/>
            </a:pPr>
            <a:endParaRPr lang="zh-CN" altLang="en-US" sz="6600" b="1" dirty="0">
              <a:solidFill>
                <a:schemeClr val="accent1">
                  <a:lumMod val="50000"/>
                </a:schemeClr>
              </a:solidFill>
              <a:cs typeface="+mn-ea"/>
              <a:sym typeface="+mn-lt"/>
            </a:endParaRPr>
          </a:p>
        </p:txBody>
      </p:sp>
      <p:sp>
        <p:nvSpPr>
          <p:cNvPr id="15" name="MH_Text_2"/>
          <p:cNvSpPr/>
          <p:nvPr>
            <p:custDataLst>
              <p:tags r:id="rId10"/>
            </p:custDataLst>
          </p:nvPr>
        </p:nvSpPr>
        <p:spPr>
          <a:xfrm>
            <a:off x="2660016" y="4250055"/>
            <a:ext cx="3222625" cy="131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30000"/>
              </a:lnSpc>
              <a:defRPr/>
            </a:pPr>
            <a:r>
              <a:rPr lang="zh-CN" altLang="en-US" b="1" dirty="0">
                <a:solidFill>
                  <a:schemeClr val="tx1"/>
                </a:solidFill>
                <a:cs typeface="+mn-ea"/>
                <a:sym typeface="+mn-lt"/>
              </a:rPr>
              <a:t>Click to enter your content</a:t>
            </a:r>
            <a:endParaRPr lang="en-US" altLang="zh-CN" b="1" dirty="0">
              <a:solidFill>
                <a:schemeClr val="tx1"/>
              </a:solidFill>
              <a:cs typeface="+mn-ea"/>
              <a:sym typeface="+mn-lt"/>
            </a:endParaRPr>
          </a:p>
          <a:p>
            <a:pPr algn="ctr">
              <a:lnSpc>
                <a:spcPct val="130000"/>
              </a:lnSpc>
              <a:defRPr/>
            </a:pPr>
            <a:endParaRPr lang="en-US" altLang="zh-CN" b="1" dirty="0">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2" presetClass="entr" presetSubtype="9"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450" decel="100000" fill="hold"/>
                                        <p:tgtEl>
                                          <p:spTgt spid="15"/>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anim calcmode="lin" valueType="num">
                                      <p:cBhvr>
                                        <p:cTn id="44" dur="500" fill="hold"/>
                                        <p:tgtEl>
                                          <p:spTgt spid="14"/>
                                        </p:tgtEl>
                                        <p:attrNameLst>
                                          <p:attrName>ppt_x</p:attrName>
                                        </p:attrNameLst>
                                      </p:cBhvr>
                                      <p:tavLst>
                                        <p:tav tm="0">
                                          <p:val>
                                            <p:strVal val="#ppt_x"/>
                                          </p:val>
                                        </p:tav>
                                        <p:tav tm="100000">
                                          <p:val>
                                            <p:strVal val="#ppt_x"/>
                                          </p:val>
                                        </p:tav>
                                      </p:tavLst>
                                    </p:anim>
                                    <p:anim calcmode="lin" valueType="num">
                                      <p:cBhvr>
                                        <p:cTn id="45" dur="450" decel="100000" fill="hold"/>
                                        <p:tgtEl>
                                          <p:spTgt spid="14"/>
                                        </p:tgtEl>
                                        <p:attrNameLst>
                                          <p:attrName>ppt_y</p:attrName>
                                        </p:attrNameLst>
                                      </p:cBhvr>
                                      <p:tavLst>
                                        <p:tav tm="0">
                                          <p:val>
                                            <p:strVal val="#ppt_y+1"/>
                                          </p:val>
                                        </p:tav>
                                        <p:tav tm="100000">
                                          <p:val>
                                            <p:strVal val="#ppt_y-.03"/>
                                          </p:val>
                                        </p:tav>
                                      </p:tavLst>
                                    </p:anim>
                                    <p:anim calcmode="lin" valueType="num">
                                      <p:cBhvr>
                                        <p:cTn id="46"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2" grpId="0" bldLvl="0" animBg="1"/>
      <p:bldP spid="13" grpId="0" bldLvl="0" animBg="1"/>
      <p:bldP spid="14" grpId="0" bldLvl="0" animBg="1"/>
      <p:bldP spid="20" grpId="0" bldLvl="0" animBg="1"/>
      <p:bldP spid="21" grpId="0" bldLvl="0" animBg="1"/>
      <p:bldP spid="1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97873" y="611396"/>
            <a:ext cx="2081019" cy="369332"/>
          </a:xfrm>
          <a:prstGeom prst="rect">
            <a:avLst/>
          </a:prstGeom>
        </p:spPr>
        <p:txBody>
          <a:bodyPr wrap="none">
            <a:spAutoFit/>
          </a:bodyPr>
          <a:lstStyle/>
          <a:p>
            <a:r>
              <a:rPr lang="en-US" altLang="zh-CN" b="1" dirty="0">
                <a:solidFill>
                  <a:srgbClr val="C00000"/>
                </a:solidFill>
                <a:cs typeface="+mn-ea"/>
                <a:sym typeface="+mn-lt"/>
              </a:rPr>
              <a:t>3</a:t>
            </a:r>
            <a:r>
              <a:rPr lang="en-US" altLang="zh-CN" b="1" dirty="0">
                <a:cs typeface="+mn-ea"/>
                <a:sym typeface="+mn-lt"/>
              </a:rPr>
              <a:t>  </a:t>
            </a:r>
            <a:r>
              <a:rPr lang="zh-CN" altLang="en-US" b="1" dirty="0">
                <a:cs typeface="+mn-ea"/>
                <a:sym typeface="+mn-lt"/>
              </a:rPr>
              <a:t>Please enter your question</a:t>
            </a:r>
          </a:p>
        </p:txBody>
      </p:sp>
      <p:sp>
        <p:nvSpPr>
          <p:cNvPr id="5" name="左中括号 4"/>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pic>
        <p:nvPicPr>
          <p:cNvPr id="6" name="Picture 46" descr="iPhone6_mockup_front_whit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5551" y="1628800"/>
            <a:ext cx="5117515" cy="8007861"/>
          </a:xfrm>
          <a:prstGeom prst="rect">
            <a:avLst/>
          </a:prstGeom>
        </p:spPr>
      </p:pic>
      <p:sp>
        <p:nvSpPr>
          <p:cNvPr id="7" name="Rectangle 80"/>
          <p:cNvSpPr/>
          <p:nvPr/>
        </p:nvSpPr>
        <p:spPr>
          <a:xfrm>
            <a:off x="1368194" y="2572600"/>
            <a:ext cx="2058950" cy="498562"/>
          </a:xfrm>
          <a:prstGeom prst="rect">
            <a:avLst/>
          </a:prstGeom>
        </p:spPr>
        <p:txBody>
          <a:bodyPr wrap="none" lIns="219419" tIns="109710" rIns="219419" bIns="109710">
            <a:spAutoFit/>
          </a:bodyPr>
          <a:lstStyle/>
          <a:p>
            <a:r>
              <a:rPr lang="zh-CN" altLang="en-US" b="1" dirty="0">
                <a:solidFill>
                  <a:schemeClr val="tx1">
                    <a:lumMod val="85000"/>
                    <a:lumOff val="15000"/>
                  </a:schemeClr>
                </a:solidFill>
                <a:cs typeface="+mn-ea"/>
                <a:sym typeface="+mn-lt"/>
              </a:rPr>
              <a:t>Please enter your title</a:t>
            </a:r>
            <a:endParaRPr lang="en-US" b="1" dirty="0">
              <a:solidFill>
                <a:schemeClr val="tx1">
                  <a:lumMod val="85000"/>
                  <a:lumOff val="15000"/>
                </a:schemeClr>
              </a:solidFill>
              <a:cs typeface="+mn-ea"/>
              <a:sym typeface="+mn-lt"/>
            </a:endParaRPr>
          </a:p>
        </p:txBody>
      </p:sp>
      <p:sp>
        <p:nvSpPr>
          <p:cNvPr id="8" name="TextBox 7"/>
          <p:cNvSpPr txBox="1"/>
          <p:nvPr/>
        </p:nvSpPr>
        <p:spPr>
          <a:xfrm>
            <a:off x="1368195" y="3071163"/>
            <a:ext cx="4450727" cy="829806"/>
          </a:xfrm>
          <a:prstGeom prst="rect">
            <a:avLst/>
          </a:prstGeom>
          <a:noFill/>
        </p:spPr>
        <p:txBody>
          <a:bodyPr wrap="square" lIns="219419" tIns="109710" rIns="219419" bIns="109710" rtlCol="0">
            <a:spAutoFit/>
          </a:bodyPr>
          <a:lstStyle/>
          <a:p>
            <a:pPr>
              <a:lnSpc>
                <a:spcPct val="150000"/>
              </a:lnSpc>
            </a:pPr>
            <a:r>
              <a:rPr lang="zh-CN" altLang="en-US" sz="1400" spc="300" dirty="0">
                <a:solidFill>
                  <a:schemeClr val="tx1">
                    <a:lumMod val="65000"/>
                    <a:lumOff val="35000"/>
                  </a:schemeClr>
                </a:solidFill>
                <a:cs typeface="+mn-ea"/>
                <a:sym typeface="+mn-lt"/>
              </a:rPr>
              <a:t>After you've typed your content here, or by copying your text, select Paste in this box.</a:t>
            </a:r>
            <a:endParaRPr lang="en-US" altLang="zh-CN" sz="1400" dirty="0">
              <a:cs typeface="+mn-ea"/>
              <a:sym typeface="+mn-lt"/>
            </a:endParaRPr>
          </a:p>
        </p:txBody>
      </p:sp>
      <p:cxnSp>
        <p:nvCxnSpPr>
          <p:cNvPr id="24" name="直接连接符 23"/>
          <p:cNvCxnSpPr/>
          <p:nvPr/>
        </p:nvCxnSpPr>
        <p:spPr>
          <a:xfrm>
            <a:off x="1548214" y="3071163"/>
            <a:ext cx="4090688"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3399" y="2852936"/>
            <a:ext cx="3168352" cy="5472608"/>
          </a:xfrm>
          <a:prstGeom prst="rect">
            <a:avLst/>
          </a:prstGeom>
          <a:ln w="28575">
            <a:solidFill>
              <a:schemeClr val="tx1">
                <a:lumMod val="85000"/>
                <a:lumOff val="15000"/>
              </a:schemeClr>
            </a:solidFill>
          </a:ln>
        </p:spPr>
      </p:pic>
      <p:sp>
        <p:nvSpPr>
          <p:cNvPr id="27" name="矩形 26"/>
          <p:cNvSpPr/>
          <p:nvPr/>
        </p:nvSpPr>
        <p:spPr>
          <a:xfrm>
            <a:off x="7823399" y="2852936"/>
            <a:ext cx="3168352" cy="5472608"/>
          </a:xfrm>
          <a:prstGeom prst="rect">
            <a:avLst/>
          </a:prstGeom>
          <a:solidFill>
            <a:srgbClr val="C0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97873" y="611396"/>
            <a:ext cx="2081019" cy="369332"/>
          </a:xfrm>
          <a:prstGeom prst="rect">
            <a:avLst/>
          </a:prstGeom>
        </p:spPr>
        <p:txBody>
          <a:bodyPr wrap="none">
            <a:spAutoFit/>
          </a:bodyPr>
          <a:lstStyle/>
          <a:p>
            <a:r>
              <a:rPr lang="en-US" altLang="zh-CN" b="1" dirty="0">
                <a:solidFill>
                  <a:srgbClr val="C00000"/>
                </a:solidFill>
                <a:cs typeface="+mn-ea"/>
                <a:sym typeface="+mn-lt"/>
              </a:rPr>
              <a:t>3</a:t>
            </a:r>
            <a:r>
              <a:rPr lang="en-US" altLang="zh-CN" b="1" dirty="0">
                <a:cs typeface="+mn-ea"/>
                <a:sym typeface="+mn-lt"/>
              </a:rPr>
              <a:t>  </a:t>
            </a:r>
            <a:r>
              <a:rPr lang="zh-CN" altLang="en-US" b="1" dirty="0">
                <a:cs typeface="+mn-ea"/>
                <a:sym typeface="+mn-lt"/>
              </a:rPr>
              <a:t>Please enter your question</a:t>
            </a:r>
          </a:p>
        </p:txBody>
      </p:sp>
      <p:sp>
        <p:nvSpPr>
          <p:cNvPr id="5" name="左中括号 4"/>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 name="矩形 6"/>
          <p:cNvSpPr/>
          <p:nvPr/>
        </p:nvSpPr>
        <p:spPr>
          <a:xfrm>
            <a:off x="-58057" y="3284984"/>
            <a:ext cx="12417959" cy="3573016"/>
          </a:xfrm>
          <a:prstGeom prst="rect">
            <a:avLst/>
          </a:prstGeom>
          <a:solidFill>
            <a:schemeClr val="tx1">
              <a:lumMod val="85000"/>
              <a:lumOff val="1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8" name="图表 7"/>
          <p:cNvGraphicFramePr/>
          <p:nvPr/>
        </p:nvGraphicFramePr>
        <p:xfrm>
          <a:off x="1342678" y="3388305"/>
          <a:ext cx="9852326" cy="318457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0"/>
          <p:cNvSpPr/>
          <p:nvPr/>
        </p:nvSpPr>
        <p:spPr>
          <a:xfrm>
            <a:off x="1340662" y="1579375"/>
            <a:ext cx="2058950" cy="498562"/>
          </a:xfrm>
          <a:prstGeom prst="rect">
            <a:avLst/>
          </a:prstGeom>
        </p:spPr>
        <p:txBody>
          <a:bodyPr wrap="none" lIns="219419" tIns="109710" rIns="219419" bIns="109710">
            <a:spAutoFit/>
          </a:bodyPr>
          <a:lstStyle/>
          <a:p>
            <a:r>
              <a:rPr lang="zh-CN" altLang="en-US" b="1" dirty="0">
                <a:solidFill>
                  <a:schemeClr val="tx1">
                    <a:lumMod val="85000"/>
                    <a:lumOff val="15000"/>
                  </a:schemeClr>
                </a:solidFill>
                <a:cs typeface="+mn-ea"/>
                <a:sym typeface="+mn-lt"/>
              </a:rPr>
              <a:t>Please enter your title</a:t>
            </a:r>
            <a:endParaRPr lang="en-US" b="1" dirty="0">
              <a:solidFill>
                <a:schemeClr val="tx1">
                  <a:lumMod val="85000"/>
                  <a:lumOff val="15000"/>
                </a:schemeClr>
              </a:solidFill>
              <a:cs typeface="+mn-ea"/>
              <a:sym typeface="+mn-lt"/>
            </a:endParaRPr>
          </a:p>
        </p:txBody>
      </p:sp>
      <p:sp>
        <p:nvSpPr>
          <p:cNvPr id="10" name="TextBox 7"/>
          <p:cNvSpPr txBox="1"/>
          <p:nvPr/>
        </p:nvSpPr>
        <p:spPr>
          <a:xfrm>
            <a:off x="1351982" y="1986166"/>
            <a:ext cx="9289032" cy="506641"/>
          </a:xfrm>
          <a:prstGeom prst="rect">
            <a:avLst/>
          </a:prstGeom>
          <a:noFill/>
        </p:spPr>
        <p:txBody>
          <a:bodyPr wrap="square" lIns="219419" tIns="109710" rIns="219419" bIns="109710" rtlCol="0">
            <a:spAutoFit/>
          </a:bodyPr>
          <a:lstStyle/>
          <a:p>
            <a:pPr>
              <a:lnSpc>
                <a:spcPct val="150000"/>
              </a:lnSpc>
            </a:pPr>
            <a:r>
              <a:rPr lang="zh-CN" altLang="en-US" sz="1400" spc="300" dirty="0">
                <a:solidFill>
                  <a:schemeClr val="tx1">
                    <a:lumMod val="65000"/>
                    <a:lumOff val="35000"/>
                  </a:schemeClr>
                </a:solidFill>
                <a:cs typeface="+mn-ea"/>
                <a:sym typeface="+mn-lt"/>
              </a:rPr>
              <a:t>After you've typed your content here, or by copying your text, select Paste in this box.</a:t>
            </a:r>
            <a:endParaRPr lang="en-US" altLang="zh-CN" sz="14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c="http://schemas.openxmlformats.org/drawingml/2006/chart"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97873" y="611396"/>
            <a:ext cx="2081019" cy="369332"/>
          </a:xfrm>
          <a:prstGeom prst="rect">
            <a:avLst/>
          </a:prstGeom>
        </p:spPr>
        <p:txBody>
          <a:bodyPr wrap="none">
            <a:spAutoFit/>
          </a:bodyPr>
          <a:lstStyle/>
          <a:p>
            <a:r>
              <a:rPr lang="en-US" altLang="zh-CN" b="1" dirty="0">
                <a:solidFill>
                  <a:srgbClr val="C00000"/>
                </a:solidFill>
                <a:cs typeface="+mn-ea"/>
                <a:sym typeface="+mn-lt"/>
              </a:rPr>
              <a:t>3</a:t>
            </a:r>
            <a:r>
              <a:rPr lang="en-US" altLang="zh-CN" b="1" dirty="0">
                <a:cs typeface="+mn-ea"/>
                <a:sym typeface="+mn-lt"/>
              </a:rPr>
              <a:t>  </a:t>
            </a:r>
            <a:r>
              <a:rPr lang="zh-CN" altLang="en-US" b="1" dirty="0">
                <a:cs typeface="+mn-ea"/>
                <a:sym typeface="+mn-lt"/>
              </a:rPr>
              <a:t>Please enter your question</a:t>
            </a:r>
          </a:p>
        </p:txBody>
      </p:sp>
      <p:sp>
        <p:nvSpPr>
          <p:cNvPr id="5" name="左中括号 4"/>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59" name="MH_Title_1"/>
          <p:cNvSpPr/>
          <p:nvPr>
            <p:custDataLst>
              <p:tags r:id="rId1"/>
            </p:custDataLst>
          </p:nvPr>
        </p:nvSpPr>
        <p:spPr>
          <a:xfrm>
            <a:off x="2526030" y="2289175"/>
            <a:ext cx="2235200" cy="2235200"/>
          </a:xfrm>
          <a:prstGeom prst="ellipse">
            <a:avLst/>
          </a:prstGeom>
          <a:no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2400" b="1" dirty="0">
                <a:solidFill>
                  <a:schemeClr val="tx1"/>
                </a:solidFill>
                <a:cs typeface="+mn-ea"/>
                <a:sym typeface="+mn-lt"/>
              </a:rPr>
              <a:t>The title text</a:t>
            </a:r>
          </a:p>
        </p:txBody>
      </p:sp>
      <p:cxnSp>
        <p:nvCxnSpPr>
          <p:cNvPr id="160" name="MH_Other_1"/>
          <p:cNvCxnSpPr/>
          <p:nvPr>
            <p:custDataLst>
              <p:tags r:id="rId2"/>
            </p:custDataLst>
          </p:nvPr>
        </p:nvCxnSpPr>
        <p:spPr>
          <a:xfrm>
            <a:off x="5216844" y="3406775"/>
            <a:ext cx="4689475" cy="0"/>
          </a:xfrm>
          <a:prstGeom prst="line">
            <a:avLst/>
          </a:prstGeom>
          <a:no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cxnSp>
      <p:sp>
        <p:nvSpPr>
          <p:cNvPr id="161" name="MH_Other_2"/>
          <p:cNvSpPr/>
          <p:nvPr>
            <p:custDataLst>
              <p:tags r:id="rId3"/>
            </p:custDataLst>
          </p:nvPr>
        </p:nvSpPr>
        <p:spPr>
          <a:xfrm>
            <a:off x="4369119" y="2994025"/>
            <a:ext cx="871537" cy="869950"/>
          </a:xfrm>
          <a:prstGeom prst="ellipse">
            <a:avLst/>
          </a:prstGeom>
          <a:solidFill>
            <a:srgbClr val="595959"/>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nvGrpSpPr>
          <p:cNvPr id="162" name="组合 161"/>
          <p:cNvGrpSpPr/>
          <p:nvPr/>
        </p:nvGrpSpPr>
        <p:grpSpPr>
          <a:xfrm>
            <a:off x="5781358" y="2289175"/>
            <a:ext cx="254000" cy="1117600"/>
            <a:chOff x="5754688" y="2816225"/>
            <a:chExt cx="254000" cy="1117600"/>
          </a:xfrm>
        </p:grpSpPr>
        <p:cxnSp>
          <p:nvCxnSpPr>
            <p:cNvPr id="163" name="MH_Other_3"/>
            <p:cNvCxnSpPr/>
            <p:nvPr>
              <p:custDataLst>
                <p:tags r:id="rId18"/>
              </p:custDataLst>
            </p:nvPr>
          </p:nvCxnSpPr>
          <p:spPr bwMode="auto">
            <a:xfrm flipV="1">
              <a:off x="5881688" y="2816225"/>
              <a:ext cx="0" cy="1117600"/>
            </a:xfrm>
            <a:prstGeom prst="line">
              <a:avLst/>
            </a:prstGeom>
            <a:ln>
              <a:solidFill>
                <a:srgbClr val="C0504D"/>
              </a:solidFill>
              <a:prstDash val="lgDash"/>
            </a:ln>
          </p:spPr>
          <p:style>
            <a:lnRef idx="1">
              <a:schemeClr val="accent1"/>
            </a:lnRef>
            <a:fillRef idx="0">
              <a:schemeClr val="accent1"/>
            </a:fillRef>
            <a:effectRef idx="0">
              <a:schemeClr val="accent1"/>
            </a:effectRef>
            <a:fontRef idx="minor">
              <a:schemeClr val="tx1"/>
            </a:fontRef>
          </p:style>
        </p:cxnSp>
        <p:cxnSp>
          <p:nvCxnSpPr>
            <p:cNvPr id="164" name="MH_Other_4"/>
            <p:cNvCxnSpPr/>
            <p:nvPr>
              <p:custDataLst>
                <p:tags r:id="rId19"/>
              </p:custDataLst>
            </p:nvPr>
          </p:nvCxnSpPr>
          <p:spPr bwMode="auto">
            <a:xfrm>
              <a:off x="5754688" y="2816225"/>
              <a:ext cx="254000" cy="0"/>
            </a:xfrm>
            <a:prstGeom prst="line">
              <a:avLst/>
            </a:prstGeom>
            <a:ln>
              <a:solidFill>
                <a:srgbClr val="C0504D"/>
              </a:solidFill>
              <a:prstDash val="lgDash"/>
            </a:ln>
          </p:spPr>
          <p:style>
            <a:lnRef idx="1">
              <a:schemeClr val="accent1"/>
            </a:lnRef>
            <a:fillRef idx="0">
              <a:schemeClr val="accent1"/>
            </a:fillRef>
            <a:effectRef idx="0">
              <a:schemeClr val="accent1"/>
            </a:effectRef>
            <a:fontRef idx="minor">
              <a:schemeClr val="tx1"/>
            </a:fontRef>
          </p:style>
        </p:cxnSp>
      </p:grpSp>
      <p:sp>
        <p:nvSpPr>
          <p:cNvPr id="165" name="MH_Other_5"/>
          <p:cNvSpPr/>
          <p:nvPr>
            <p:custDataLst>
              <p:tags r:id="rId4"/>
            </p:custDataLst>
          </p:nvPr>
        </p:nvSpPr>
        <p:spPr>
          <a:xfrm>
            <a:off x="5701030" y="3216275"/>
            <a:ext cx="425450" cy="425450"/>
          </a:xfrm>
          <a:prstGeom prst="ellipse">
            <a:avLst/>
          </a:prstGeom>
          <a:solidFill>
            <a:srgbClr val="C0504D"/>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nvGrpSpPr>
          <p:cNvPr id="166" name="组合 165"/>
          <p:cNvGrpSpPr/>
          <p:nvPr/>
        </p:nvGrpSpPr>
        <p:grpSpPr>
          <a:xfrm>
            <a:off x="5878831" y="3462339"/>
            <a:ext cx="1104899" cy="1074737"/>
            <a:chOff x="5848351" y="3989389"/>
            <a:chExt cx="1104899" cy="1074737"/>
          </a:xfrm>
        </p:grpSpPr>
        <p:cxnSp>
          <p:nvCxnSpPr>
            <p:cNvPr id="167" name="MH_Other_6"/>
            <p:cNvCxnSpPr/>
            <p:nvPr>
              <p:custDataLst>
                <p:tags r:id="rId16"/>
              </p:custDataLst>
            </p:nvPr>
          </p:nvCxnSpPr>
          <p:spPr>
            <a:xfrm flipH="1">
              <a:off x="6008688" y="3989389"/>
              <a:ext cx="944562" cy="1062037"/>
            </a:xfrm>
            <a:prstGeom prst="line">
              <a:avLst/>
            </a:prstGeom>
            <a:ln>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8" name="MH_Other_7"/>
            <p:cNvCxnSpPr/>
            <p:nvPr>
              <p:custDataLst>
                <p:tags r:id="rId17"/>
              </p:custDataLst>
            </p:nvPr>
          </p:nvCxnSpPr>
          <p:spPr>
            <a:xfrm flipH="1" flipV="1">
              <a:off x="5848351" y="5060951"/>
              <a:ext cx="295275" cy="3175"/>
            </a:xfrm>
            <a:prstGeom prst="line">
              <a:avLst/>
            </a:prstGeom>
            <a:ln>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69" name="MH_Other_8"/>
          <p:cNvSpPr/>
          <p:nvPr>
            <p:custDataLst>
              <p:tags r:id="rId5"/>
            </p:custDataLst>
          </p:nvPr>
        </p:nvSpPr>
        <p:spPr>
          <a:xfrm>
            <a:off x="6656705" y="3052764"/>
            <a:ext cx="750888" cy="752475"/>
          </a:xfrm>
          <a:prstGeom prst="ellipse">
            <a:avLst/>
          </a:prstGeom>
          <a:solidFill>
            <a:srgbClr val="D99694"/>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nvGrpSpPr>
          <p:cNvPr id="170" name="组合 169"/>
          <p:cNvGrpSpPr/>
          <p:nvPr/>
        </p:nvGrpSpPr>
        <p:grpSpPr>
          <a:xfrm>
            <a:off x="7987031" y="3462339"/>
            <a:ext cx="969962" cy="1114425"/>
            <a:chOff x="7956551" y="3989389"/>
            <a:chExt cx="969962" cy="1114425"/>
          </a:xfrm>
        </p:grpSpPr>
        <p:cxnSp>
          <p:nvCxnSpPr>
            <p:cNvPr id="171" name="MH_Other_9"/>
            <p:cNvCxnSpPr/>
            <p:nvPr>
              <p:custDataLst>
                <p:tags r:id="rId14"/>
              </p:custDataLst>
            </p:nvPr>
          </p:nvCxnSpPr>
          <p:spPr>
            <a:xfrm flipH="1">
              <a:off x="8113713" y="3989389"/>
              <a:ext cx="812800" cy="1114425"/>
            </a:xfrm>
            <a:prstGeom prst="line">
              <a:avLst/>
            </a:prstGeom>
            <a:ln>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2" name="MH_Other_10"/>
            <p:cNvCxnSpPr/>
            <p:nvPr>
              <p:custDataLst>
                <p:tags r:id="rId15"/>
              </p:custDataLst>
            </p:nvPr>
          </p:nvCxnSpPr>
          <p:spPr>
            <a:xfrm flipH="1" flipV="1">
              <a:off x="7956551" y="5060951"/>
              <a:ext cx="295275" cy="3175"/>
            </a:xfrm>
            <a:prstGeom prst="line">
              <a:avLst/>
            </a:prstGeom>
            <a:ln>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73" name="MH_Other_11"/>
          <p:cNvSpPr/>
          <p:nvPr>
            <p:custDataLst>
              <p:tags r:id="rId6"/>
            </p:custDataLst>
          </p:nvPr>
        </p:nvSpPr>
        <p:spPr>
          <a:xfrm>
            <a:off x="8812530" y="3216275"/>
            <a:ext cx="425450" cy="425450"/>
          </a:xfrm>
          <a:prstGeom prst="ellipse">
            <a:avLst/>
          </a:prstGeom>
          <a:solidFill>
            <a:srgbClr val="262626"/>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nvGrpSpPr>
          <p:cNvPr id="174" name="组合 173"/>
          <p:cNvGrpSpPr/>
          <p:nvPr/>
        </p:nvGrpSpPr>
        <p:grpSpPr>
          <a:xfrm>
            <a:off x="7890193" y="2289175"/>
            <a:ext cx="254000" cy="1117600"/>
            <a:chOff x="7859713" y="2816225"/>
            <a:chExt cx="254000" cy="1117600"/>
          </a:xfrm>
        </p:grpSpPr>
        <p:cxnSp>
          <p:nvCxnSpPr>
            <p:cNvPr id="175" name="MH_Other_12"/>
            <p:cNvCxnSpPr/>
            <p:nvPr>
              <p:custDataLst>
                <p:tags r:id="rId12"/>
              </p:custDataLst>
            </p:nvPr>
          </p:nvCxnSpPr>
          <p:spPr bwMode="auto">
            <a:xfrm flipV="1">
              <a:off x="7986713" y="2816225"/>
              <a:ext cx="0" cy="1117600"/>
            </a:xfrm>
            <a:prstGeom prst="line">
              <a:avLst/>
            </a:prstGeom>
            <a:ln>
              <a:solidFill>
                <a:srgbClr val="C0504D"/>
              </a:solidFill>
              <a:prstDash val="lgDash"/>
            </a:ln>
          </p:spPr>
          <p:style>
            <a:lnRef idx="1">
              <a:schemeClr val="accent1"/>
            </a:lnRef>
            <a:fillRef idx="0">
              <a:schemeClr val="accent1"/>
            </a:fillRef>
            <a:effectRef idx="0">
              <a:schemeClr val="accent1"/>
            </a:effectRef>
            <a:fontRef idx="minor">
              <a:schemeClr val="tx1"/>
            </a:fontRef>
          </p:style>
        </p:cxnSp>
        <p:cxnSp>
          <p:nvCxnSpPr>
            <p:cNvPr id="176" name="MH_Other_13"/>
            <p:cNvCxnSpPr/>
            <p:nvPr>
              <p:custDataLst>
                <p:tags r:id="rId13"/>
              </p:custDataLst>
            </p:nvPr>
          </p:nvCxnSpPr>
          <p:spPr bwMode="auto">
            <a:xfrm>
              <a:off x="7859713" y="2816225"/>
              <a:ext cx="254000" cy="0"/>
            </a:xfrm>
            <a:prstGeom prst="line">
              <a:avLst/>
            </a:prstGeom>
            <a:ln>
              <a:solidFill>
                <a:srgbClr val="C0504D"/>
              </a:solidFill>
              <a:prstDash val="lgDash"/>
            </a:ln>
          </p:spPr>
          <p:style>
            <a:lnRef idx="1">
              <a:schemeClr val="accent1"/>
            </a:lnRef>
            <a:fillRef idx="0">
              <a:schemeClr val="accent1"/>
            </a:fillRef>
            <a:effectRef idx="0">
              <a:schemeClr val="accent1"/>
            </a:effectRef>
            <a:fontRef idx="minor">
              <a:schemeClr val="tx1"/>
            </a:fontRef>
          </p:style>
        </p:cxnSp>
      </p:grpSp>
      <p:sp>
        <p:nvSpPr>
          <p:cNvPr id="177" name="MH_Other_14"/>
          <p:cNvSpPr/>
          <p:nvPr>
            <p:custDataLst>
              <p:tags r:id="rId7"/>
            </p:custDataLst>
          </p:nvPr>
        </p:nvSpPr>
        <p:spPr>
          <a:xfrm>
            <a:off x="7804468" y="3216275"/>
            <a:ext cx="425450" cy="425450"/>
          </a:xfrm>
          <a:prstGeom prst="ellipse">
            <a:avLst/>
          </a:prstGeom>
          <a:solidFill>
            <a:srgbClr val="C00000"/>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78" name="MH_SubTitle_1"/>
          <p:cNvSpPr txBox="1"/>
          <p:nvPr>
            <p:custDataLst>
              <p:tags r:id="rId8"/>
            </p:custDataLst>
          </p:nvPr>
        </p:nvSpPr>
        <p:spPr>
          <a:xfrm>
            <a:off x="5240656" y="1160463"/>
            <a:ext cx="1336675" cy="1073150"/>
          </a:xfrm>
          <a:prstGeom prst="rect">
            <a:avLst/>
          </a:prstGeom>
          <a:noFill/>
        </p:spPr>
        <p:txBody>
          <a:bodyPr lIns="0" tIns="0" rIns="0" bIns="0" anchor="b">
            <a:normAutofit/>
          </a:bodyPr>
          <a:lstStyle/>
          <a:p>
            <a:pPr algn="ctr">
              <a:lnSpc>
                <a:spcPct val="130000"/>
              </a:lnSpc>
              <a:defRPr/>
            </a:pPr>
            <a:r>
              <a:rPr lang="zh-CN" altLang="en-US" sz="1600" b="1" kern="0" dirty="0">
                <a:solidFill>
                  <a:schemeClr val="tx1">
                    <a:lumMod val="75000"/>
                    <a:lumOff val="25000"/>
                  </a:schemeClr>
                </a:solidFill>
                <a:cs typeface="+mn-ea"/>
                <a:sym typeface="+mn-lt"/>
              </a:rPr>
              <a:t>Click the input</a:t>
            </a:r>
            <a:endParaRPr lang="en-US" altLang="zh-CN" sz="1600" b="1" kern="0" dirty="0">
              <a:solidFill>
                <a:schemeClr val="tx1">
                  <a:lumMod val="75000"/>
                  <a:lumOff val="25000"/>
                </a:schemeClr>
              </a:solidFill>
              <a:cs typeface="+mn-ea"/>
              <a:sym typeface="+mn-lt"/>
            </a:endParaRPr>
          </a:p>
        </p:txBody>
      </p:sp>
      <p:sp>
        <p:nvSpPr>
          <p:cNvPr id="179" name="MH_SubTitle_3"/>
          <p:cNvSpPr txBox="1"/>
          <p:nvPr>
            <p:custDataLst>
              <p:tags r:id="rId9"/>
            </p:custDataLst>
          </p:nvPr>
        </p:nvSpPr>
        <p:spPr>
          <a:xfrm>
            <a:off x="7348856" y="1160463"/>
            <a:ext cx="1336675" cy="1073150"/>
          </a:xfrm>
          <a:prstGeom prst="rect">
            <a:avLst/>
          </a:prstGeom>
          <a:noFill/>
        </p:spPr>
        <p:txBody>
          <a:bodyPr lIns="0" tIns="0" rIns="0" bIns="0" anchor="b">
            <a:normAutofit/>
          </a:bodyPr>
          <a:lstStyle/>
          <a:p>
            <a:pPr algn="ctr">
              <a:lnSpc>
                <a:spcPct val="130000"/>
              </a:lnSpc>
              <a:defRPr/>
            </a:pPr>
            <a:r>
              <a:rPr lang="zh-CN" altLang="en-US" sz="1600" b="1" kern="0" dirty="0">
                <a:solidFill>
                  <a:schemeClr val="tx1">
                    <a:lumMod val="75000"/>
                    <a:lumOff val="25000"/>
                  </a:schemeClr>
                </a:solidFill>
                <a:cs typeface="+mn-ea"/>
                <a:sym typeface="+mn-lt"/>
              </a:rPr>
              <a:t>Click the input</a:t>
            </a:r>
            <a:endParaRPr lang="en-US" altLang="zh-CN" sz="1600" b="1" kern="0" dirty="0">
              <a:solidFill>
                <a:schemeClr val="tx1">
                  <a:lumMod val="75000"/>
                  <a:lumOff val="25000"/>
                </a:schemeClr>
              </a:solidFill>
              <a:cs typeface="+mn-ea"/>
              <a:sym typeface="+mn-lt"/>
            </a:endParaRPr>
          </a:p>
        </p:txBody>
      </p:sp>
      <p:sp>
        <p:nvSpPr>
          <p:cNvPr id="180" name="MH_SubTitle_2"/>
          <p:cNvSpPr txBox="1"/>
          <p:nvPr>
            <p:custDataLst>
              <p:tags r:id="rId10"/>
            </p:custDataLst>
          </p:nvPr>
        </p:nvSpPr>
        <p:spPr>
          <a:xfrm>
            <a:off x="5358131" y="4605338"/>
            <a:ext cx="1336675" cy="1117600"/>
          </a:xfrm>
          <a:prstGeom prst="rect">
            <a:avLst/>
          </a:prstGeom>
          <a:noFill/>
        </p:spPr>
        <p:txBody>
          <a:bodyPr lIns="0" tIns="0" rIns="0" bIns="0">
            <a:normAutofit/>
          </a:bodyPr>
          <a:lstStyle/>
          <a:p>
            <a:pPr algn="ctr">
              <a:lnSpc>
                <a:spcPct val="130000"/>
              </a:lnSpc>
              <a:defRPr/>
            </a:pPr>
            <a:r>
              <a:rPr lang="zh-CN" altLang="en-US" sz="1600" b="1" kern="0" dirty="0">
                <a:solidFill>
                  <a:schemeClr val="tx1">
                    <a:lumMod val="75000"/>
                    <a:lumOff val="25000"/>
                  </a:schemeClr>
                </a:solidFill>
                <a:cs typeface="+mn-ea"/>
                <a:sym typeface="+mn-lt"/>
              </a:rPr>
              <a:t>Click the input</a:t>
            </a:r>
            <a:endParaRPr lang="en-US" altLang="zh-CN" sz="1600" b="1" kern="0" dirty="0">
              <a:solidFill>
                <a:schemeClr val="tx1">
                  <a:lumMod val="75000"/>
                  <a:lumOff val="25000"/>
                </a:schemeClr>
              </a:solidFill>
              <a:cs typeface="+mn-ea"/>
              <a:sym typeface="+mn-lt"/>
            </a:endParaRPr>
          </a:p>
        </p:txBody>
      </p:sp>
      <p:sp>
        <p:nvSpPr>
          <p:cNvPr id="181" name="MH_SubTitle_4"/>
          <p:cNvSpPr txBox="1"/>
          <p:nvPr>
            <p:custDataLst>
              <p:tags r:id="rId11"/>
            </p:custDataLst>
          </p:nvPr>
        </p:nvSpPr>
        <p:spPr>
          <a:xfrm>
            <a:off x="7475856" y="4605338"/>
            <a:ext cx="1336675" cy="1117600"/>
          </a:xfrm>
          <a:prstGeom prst="rect">
            <a:avLst/>
          </a:prstGeom>
          <a:noFill/>
        </p:spPr>
        <p:txBody>
          <a:bodyPr lIns="0" tIns="0" rIns="0" bIns="0">
            <a:normAutofit/>
          </a:bodyPr>
          <a:lstStyle/>
          <a:p>
            <a:pPr algn="ctr">
              <a:lnSpc>
                <a:spcPct val="130000"/>
              </a:lnSpc>
              <a:defRPr/>
            </a:pPr>
            <a:r>
              <a:rPr lang="zh-CN" altLang="en-US" sz="1600" b="1" kern="0" dirty="0">
                <a:solidFill>
                  <a:schemeClr val="tx1">
                    <a:lumMod val="75000"/>
                    <a:lumOff val="25000"/>
                  </a:schemeClr>
                </a:solidFill>
                <a:cs typeface="+mn-ea"/>
                <a:sym typeface="+mn-lt"/>
              </a:rPr>
              <a:t>Click the input</a:t>
            </a:r>
            <a:endParaRPr lang="en-US" altLang="zh-CN" sz="1600" b="1" kern="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ipe(left)">
                                      <p:cBhvr>
                                        <p:cTn id="7" dur="500"/>
                                        <p:tgtEl>
                                          <p:spTgt spid="1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p:cTn id="11" dur="500" fill="hold"/>
                                        <p:tgtEl>
                                          <p:spTgt spid="161"/>
                                        </p:tgtEl>
                                        <p:attrNameLst>
                                          <p:attrName>ppt_w</p:attrName>
                                        </p:attrNameLst>
                                      </p:cBhvr>
                                      <p:tavLst>
                                        <p:tav tm="0">
                                          <p:val>
                                            <p:fltVal val="0"/>
                                          </p:val>
                                        </p:tav>
                                        <p:tav tm="100000">
                                          <p:val>
                                            <p:strVal val="#ppt_w"/>
                                          </p:val>
                                        </p:tav>
                                      </p:tavLst>
                                    </p:anim>
                                    <p:anim calcmode="lin" valueType="num">
                                      <p:cBhvr>
                                        <p:cTn id="12" dur="500" fill="hold"/>
                                        <p:tgtEl>
                                          <p:spTgt spid="161"/>
                                        </p:tgtEl>
                                        <p:attrNameLst>
                                          <p:attrName>ppt_h</p:attrName>
                                        </p:attrNameLst>
                                      </p:cBhvr>
                                      <p:tavLst>
                                        <p:tav tm="0">
                                          <p:val>
                                            <p:fltVal val="0"/>
                                          </p:val>
                                        </p:tav>
                                        <p:tav tm="100000">
                                          <p:val>
                                            <p:strVal val="#ppt_h"/>
                                          </p:val>
                                        </p:tav>
                                      </p:tavLst>
                                    </p:anim>
                                    <p:animEffect transition="in" filter="fade">
                                      <p:cBhvr>
                                        <p:cTn id="13" dur="500"/>
                                        <p:tgtEl>
                                          <p:spTgt spid="161"/>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0"/>
                                        </p:tgtEl>
                                        <p:attrNameLst>
                                          <p:attrName>style.visibility</p:attrName>
                                        </p:attrNameLst>
                                      </p:cBhvr>
                                      <p:to>
                                        <p:strVal val="visible"/>
                                      </p:to>
                                    </p:set>
                                    <p:animEffect transition="in" filter="wipe(left)">
                                      <p:cBhvr>
                                        <p:cTn id="17" dur="500"/>
                                        <p:tgtEl>
                                          <p:spTgt spid="160"/>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65"/>
                                        </p:tgtEl>
                                        <p:attrNameLst>
                                          <p:attrName>style.visibility</p:attrName>
                                        </p:attrNameLst>
                                      </p:cBhvr>
                                      <p:to>
                                        <p:strVal val="visible"/>
                                      </p:to>
                                    </p:set>
                                    <p:anim calcmode="lin" valueType="num">
                                      <p:cBhvr>
                                        <p:cTn id="21" dur="500" fill="hold"/>
                                        <p:tgtEl>
                                          <p:spTgt spid="165"/>
                                        </p:tgtEl>
                                        <p:attrNameLst>
                                          <p:attrName>ppt_w</p:attrName>
                                        </p:attrNameLst>
                                      </p:cBhvr>
                                      <p:tavLst>
                                        <p:tav tm="0">
                                          <p:val>
                                            <p:fltVal val="0"/>
                                          </p:val>
                                        </p:tav>
                                        <p:tav tm="100000">
                                          <p:val>
                                            <p:strVal val="#ppt_w"/>
                                          </p:val>
                                        </p:tav>
                                      </p:tavLst>
                                    </p:anim>
                                    <p:anim calcmode="lin" valueType="num">
                                      <p:cBhvr>
                                        <p:cTn id="22" dur="500" fill="hold"/>
                                        <p:tgtEl>
                                          <p:spTgt spid="165"/>
                                        </p:tgtEl>
                                        <p:attrNameLst>
                                          <p:attrName>ppt_h</p:attrName>
                                        </p:attrNameLst>
                                      </p:cBhvr>
                                      <p:tavLst>
                                        <p:tav tm="0">
                                          <p:val>
                                            <p:fltVal val="0"/>
                                          </p:val>
                                        </p:tav>
                                        <p:tav tm="100000">
                                          <p:val>
                                            <p:strVal val="#ppt_h"/>
                                          </p:val>
                                        </p:tav>
                                      </p:tavLst>
                                    </p:anim>
                                    <p:animEffect transition="in" filter="fade">
                                      <p:cBhvr>
                                        <p:cTn id="23" dur="500"/>
                                        <p:tgtEl>
                                          <p:spTgt spid="16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69"/>
                                        </p:tgtEl>
                                        <p:attrNameLst>
                                          <p:attrName>style.visibility</p:attrName>
                                        </p:attrNameLst>
                                      </p:cBhvr>
                                      <p:to>
                                        <p:strVal val="visible"/>
                                      </p:to>
                                    </p:set>
                                    <p:anim calcmode="lin" valueType="num">
                                      <p:cBhvr>
                                        <p:cTn id="26" dur="500" fill="hold"/>
                                        <p:tgtEl>
                                          <p:spTgt spid="169"/>
                                        </p:tgtEl>
                                        <p:attrNameLst>
                                          <p:attrName>ppt_w</p:attrName>
                                        </p:attrNameLst>
                                      </p:cBhvr>
                                      <p:tavLst>
                                        <p:tav tm="0">
                                          <p:val>
                                            <p:fltVal val="0"/>
                                          </p:val>
                                        </p:tav>
                                        <p:tav tm="100000">
                                          <p:val>
                                            <p:strVal val="#ppt_w"/>
                                          </p:val>
                                        </p:tav>
                                      </p:tavLst>
                                    </p:anim>
                                    <p:anim calcmode="lin" valueType="num">
                                      <p:cBhvr>
                                        <p:cTn id="27" dur="500" fill="hold"/>
                                        <p:tgtEl>
                                          <p:spTgt spid="169"/>
                                        </p:tgtEl>
                                        <p:attrNameLst>
                                          <p:attrName>ppt_h</p:attrName>
                                        </p:attrNameLst>
                                      </p:cBhvr>
                                      <p:tavLst>
                                        <p:tav tm="0">
                                          <p:val>
                                            <p:fltVal val="0"/>
                                          </p:val>
                                        </p:tav>
                                        <p:tav tm="100000">
                                          <p:val>
                                            <p:strVal val="#ppt_h"/>
                                          </p:val>
                                        </p:tav>
                                      </p:tavLst>
                                    </p:anim>
                                    <p:animEffect transition="in" filter="fade">
                                      <p:cBhvr>
                                        <p:cTn id="28" dur="500"/>
                                        <p:tgtEl>
                                          <p:spTgt spid="16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77"/>
                                        </p:tgtEl>
                                        <p:attrNameLst>
                                          <p:attrName>style.visibility</p:attrName>
                                        </p:attrNameLst>
                                      </p:cBhvr>
                                      <p:to>
                                        <p:strVal val="visible"/>
                                      </p:to>
                                    </p:set>
                                    <p:anim calcmode="lin" valueType="num">
                                      <p:cBhvr>
                                        <p:cTn id="31" dur="500" fill="hold"/>
                                        <p:tgtEl>
                                          <p:spTgt spid="177"/>
                                        </p:tgtEl>
                                        <p:attrNameLst>
                                          <p:attrName>ppt_w</p:attrName>
                                        </p:attrNameLst>
                                      </p:cBhvr>
                                      <p:tavLst>
                                        <p:tav tm="0">
                                          <p:val>
                                            <p:fltVal val="0"/>
                                          </p:val>
                                        </p:tav>
                                        <p:tav tm="100000">
                                          <p:val>
                                            <p:strVal val="#ppt_w"/>
                                          </p:val>
                                        </p:tav>
                                      </p:tavLst>
                                    </p:anim>
                                    <p:anim calcmode="lin" valueType="num">
                                      <p:cBhvr>
                                        <p:cTn id="32" dur="500" fill="hold"/>
                                        <p:tgtEl>
                                          <p:spTgt spid="177"/>
                                        </p:tgtEl>
                                        <p:attrNameLst>
                                          <p:attrName>ppt_h</p:attrName>
                                        </p:attrNameLst>
                                      </p:cBhvr>
                                      <p:tavLst>
                                        <p:tav tm="0">
                                          <p:val>
                                            <p:fltVal val="0"/>
                                          </p:val>
                                        </p:tav>
                                        <p:tav tm="100000">
                                          <p:val>
                                            <p:strVal val="#ppt_h"/>
                                          </p:val>
                                        </p:tav>
                                      </p:tavLst>
                                    </p:anim>
                                    <p:animEffect transition="in" filter="fade">
                                      <p:cBhvr>
                                        <p:cTn id="33" dur="500"/>
                                        <p:tgtEl>
                                          <p:spTgt spid="17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3"/>
                                        </p:tgtEl>
                                        <p:attrNameLst>
                                          <p:attrName>style.visibility</p:attrName>
                                        </p:attrNameLst>
                                      </p:cBhvr>
                                      <p:to>
                                        <p:strVal val="visible"/>
                                      </p:to>
                                    </p:set>
                                    <p:anim calcmode="lin" valueType="num">
                                      <p:cBhvr>
                                        <p:cTn id="36" dur="500" fill="hold"/>
                                        <p:tgtEl>
                                          <p:spTgt spid="173"/>
                                        </p:tgtEl>
                                        <p:attrNameLst>
                                          <p:attrName>ppt_w</p:attrName>
                                        </p:attrNameLst>
                                      </p:cBhvr>
                                      <p:tavLst>
                                        <p:tav tm="0">
                                          <p:val>
                                            <p:fltVal val="0"/>
                                          </p:val>
                                        </p:tav>
                                        <p:tav tm="100000">
                                          <p:val>
                                            <p:strVal val="#ppt_w"/>
                                          </p:val>
                                        </p:tav>
                                      </p:tavLst>
                                    </p:anim>
                                    <p:anim calcmode="lin" valueType="num">
                                      <p:cBhvr>
                                        <p:cTn id="37" dur="500" fill="hold"/>
                                        <p:tgtEl>
                                          <p:spTgt spid="173"/>
                                        </p:tgtEl>
                                        <p:attrNameLst>
                                          <p:attrName>ppt_h</p:attrName>
                                        </p:attrNameLst>
                                      </p:cBhvr>
                                      <p:tavLst>
                                        <p:tav tm="0">
                                          <p:val>
                                            <p:fltVal val="0"/>
                                          </p:val>
                                        </p:tav>
                                        <p:tav tm="100000">
                                          <p:val>
                                            <p:strVal val="#ppt_h"/>
                                          </p:val>
                                        </p:tav>
                                      </p:tavLst>
                                    </p:anim>
                                    <p:animEffect transition="in" filter="fade">
                                      <p:cBhvr>
                                        <p:cTn id="38" dur="500"/>
                                        <p:tgtEl>
                                          <p:spTgt spid="173"/>
                                        </p:tgtEl>
                                      </p:cBhvr>
                                    </p:animEffect>
                                  </p:childTnLst>
                                </p:cTn>
                              </p:par>
                            </p:childTnLst>
                          </p:cTn>
                        </p:par>
                        <p:par>
                          <p:cTn id="39" fill="hold">
                            <p:stCondLst>
                              <p:cond delay="2000"/>
                            </p:stCondLst>
                            <p:childTnLst>
                              <p:par>
                                <p:cTn id="40" presetID="22" presetClass="entr" presetSubtype="4" fill="hold" nodeType="afterEffect">
                                  <p:stCondLst>
                                    <p:cond delay="0"/>
                                  </p:stCondLst>
                                  <p:childTnLst>
                                    <p:set>
                                      <p:cBhvr>
                                        <p:cTn id="41" dur="1" fill="hold">
                                          <p:stCondLst>
                                            <p:cond delay="0"/>
                                          </p:stCondLst>
                                        </p:cTn>
                                        <p:tgtEl>
                                          <p:spTgt spid="162"/>
                                        </p:tgtEl>
                                        <p:attrNameLst>
                                          <p:attrName>style.visibility</p:attrName>
                                        </p:attrNameLst>
                                      </p:cBhvr>
                                      <p:to>
                                        <p:strVal val="visible"/>
                                      </p:to>
                                    </p:set>
                                    <p:animEffect transition="in" filter="wipe(down)">
                                      <p:cBhvr>
                                        <p:cTn id="42" dur="500"/>
                                        <p:tgtEl>
                                          <p:spTgt spid="162"/>
                                        </p:tgtEl>
                                      </p:cBhvr>
                                    </p:animEffect>
                                  </p:childTnLst>
                                </p:cTn>
                              </p:par>
                              <p:par>
                                <p:cTn id="43" presetID="22" presetClass="entr" presetSubtype="1" fill="hold" nodeType="withEffect">
                                  <p:stCondLst>
                                    <p:cond delay="0"/>
                                  </p:stCondLst>
                                  <p:childTnLst>
                                    <p:set>
                                      <p:cBhvr>
                                        <p:cTn id="44" dur="1" fill="hold">
                                          <p:stCondLst>
                                            <p:cond delay="0"/>
                                          </p:stCondLst>
                                        </p:cTn>
                                        <p:tgtEl>
                                          <p:spTgt spid="166"/>
                                        </p:tgtEl>
                                        <p:attrNameLst>
                                          <p:attrName>style.visibility</p:attrName>
                                        </p:attrNameLst>
                                      </p:cBhvr>
                                      <p:to>
                                        <p:strVal val="visible"/>
                                      </p:to>
                                    </p:set>
                                    <p:animEffect transition="in" filter="wipe(up)">
                                      <p:cBhvr>
                                        <p:cTn id="45" dur="500"/>
                                        <p:tgtEl>
                                          <p:spTgt spid="166"/>
                                        </p:tgtEl>
                                      </p:cBhvr>
                                    </p:animEffect>
                                  </p:childTnLst>
                                </p:cTn>
                              </p:par>
                              <p:par>
                                <p:cTn id="46" presetID="22" presetClass="entr" presetSubtype="4" fill="hold" nodeType="withEffect">
                                  <p:stCondLst>
                                    <p:cond delay="0"/>
                                  </p:stCondLst>
                                  <p:childTnLst>
                                    <p:set>
                                      <p:cBhvr>
                                        <p:cTn id="47" dur="1" fill="hold">
                                          <p:stCondLst>
                                            <p:cond delay="0"/>
                                          </p:stCondLst>
                                        </p:cTn>
                                        <p:tgtEl>
                                          <p:spTgt spid="174"/>
                                        </p:tgtEl>
                                        <p:attrNameLst>
                                          <p:attrName>style.visibility</p:attrName>
                                        </p:attrNameLst>
                                      </p:cBhvr>
                                      <p:to>
                                        <p:strVal val="visible"/>
                                      </p:to>
                                    </p:set>
                                    <p:animEffect transition="in" filter="wipe(down)">
                                      <p:cBhvr>
                                        <p:cTn id="48" dur="500"/>
                                        <p:tgtEl>
                                          <p:spTgt spid="174"/>
                                        </p:tgtEl>
                                      </p:cBhvr>
                                    </p:animEffect>
                                  </p:childTnLst>
                                </p:cTn>
                              </p:par>
                              <p:par>
                                <p:cTn id="49" presetID="22" presetClass="entr" presetSubtype="1" fill="hold" nodeType="withEffect">
                                  <p:stCondLst>
                                    <p:cond delay="0"/>
                                  </p:stCondLst>
                                  <p:childTnLst>
                                    <p:set>
                                      <p:cBhvr>
                                        <p:cTn id="50" dur="1" fill="hold">
                                          <p:stCondLst>
                                            <p:cond delay="0"/>
                                          </p:stCondLst>
                                        </p:cTn>
                                        <p:tgtEl>
                                          <p:spTgt spid="170"/>
                                        </p:tgtEl>
                                        <p:attrNameLst>
                                          <p:attrName>style.visibility</p:attrName>
                                        </p:attrNameLst>
                                      </p:cBhvr>
                                      <p:to>
                                        <p:strVal val="visible"/>
                                      </p:to>
                                    </p:set>
                                    <p:animEffect transition="in" filter="wipe(up)">
                                      <p:cBhvr>
                                        <p:cTn id="51" dur="500"/>
                                        <p:tgtEl>
                                          <p:spTgt spid="170"/>
                                        </p:tgtEl>
                                      </p:cBhvr>
                                    </p:animEffect>
                                  </p:childTnLst>
                                </p:cTn>
                              </p:par>
                            </p:childTnLst>
                          </p:cTn>
                        </p:par>
                        <p:par>
                          <p:cTn id="52" fill="hold">
                            <p:stCondLst>
                              <p:cond delay="2500"/>
                            </p:stCondLst>
                            <p:childTnLst>
                              <p:par>
                                <p:cTn id="53" presetID="50" presetClass="entr" presetSubtype="0" decel="100000" fill="hold" grpId="0" nodeType="afterEffect">
                                  <p:stCondLst>
                                    <p:cond delay="0"/>
                                  </p:stCondLst>
                                  <p:childTnLst>
                                    <p:set>
                                      <p:cBhvr>
                                        <p:cTn id="54" dur="1" fill="hold">
                                          <p:stCondLst>
                                            <p:cond delay="0"/>
                                          </p:stCondLst>
                                        </p:cTn>
                                        <p:tgtEl>
                                          <p:spTgt spid="178"/>
                                        </p:tgtEl>
                                        <p:attrNameLst>
                                          <p:attrName>style.visibility</p:attrName>
                                        </p:attrNameLst>
                                      </p:cBhvr>
                                      <p:to>
                                        <p:strVal val="visible"/>
                                      </p:to>
                                    </p:set>
                                    <p:anim calcmode="lin" valueType="num">
                                      <p:cBhvr>
                                        <p:cTn id="55" dur="500" fill="hold"/>
                                        <p:tgtEl>
                                          <p:spTgt spid="178"/>
                                        </p:tgtEl>
                                        <p:attrNameLst>
                                          <p:attrName>ppt_w</p:attrName>
                                        </p:attrNameLst>
                                      </p:cBhvr>
                                      <p:tavLst>
                                        <p:tav tm="0">
                                          <p:val>
                                            <p:strVal val="#ppt_w+.3"/>
                                          </p:val>
                                        </p:tav>
                                        <p:tav tm="100000">
                                          <p:val>
                                            <p:strVal val="#ppt_w"/>
                                          </p:val>
                                        </p:tav>
                                      </p:tavLst>
                                    </p:anim>
                                    <p:anim calcmode="lin" valueType="num">
                                      <p:cBhvr>
                                        <p:cTn id="56" dur="500" fill="hold"/>
                                        <p:tgtEl>
                                          <p:spTgt spid="178"/>
                                        </p:tgtEl>
                                        <p:attrNameLst>
                                          <p:attrName>ppt_h</p:attrName>
                                        </p:attrNameLst>
                                      </p:cBhvr>
                                      <p:tavLst>
                                        <p:tav tm="0">
                                          <p:val>
                                            <p:strVal val="#ppt_h"/>
                                          </p:val>
                                        </p:tav>
                                        <p:tav tm="100000">
                                          <p:val>
                                            <p:strVal val="#ppt_h"/>
                                          </p:val>
                                        </p:tav>
                                      </p:tavLst>
                                    </p:anim>
                                    <p:animEffect transition="in" filter="fade">
                                      <p:cBhvr>
                                        <p:cTn id="57" dur="500"/>
                                        <p:tgtEl>
                                          <p:spTgt spid="178"/>
                                        </p:tgtEl>
                                      </p:cBhvr>
                                    </p:animEffect>
                                  </p:childTnLst>
                                </p:cTn>
                              </p:par>
                              <p:par>
                                <p:cTn id="58" presetID="50" presetClass="entr" presetSubtype="0" decel="100000" fill="hold" grpId="0" nodeType="withEffect">
                                  <p:stCondLst>
                                    <p:cond delay="0"/>
                                  </p:stCondLst>
                                  <p:childTnLst>
                                    <p:set>
                                      <p:cBhvr>
                                        <p:cTn id="59" dur="1" fill="hold">
                                          <p:stCondLst>
                                            <p:cond delay="0"/>
                                          </p:stCondLst>
                                        </p:cTn>
                                        <p:tgtEl>
                                          <p:spTgt spid="179"/>
                                        </p:tgtEl>
                                        <p:attrNameLst>
                                          <p:attrName>style.visibility</p:attrName>
                                        </p:attrNameLst>
                                      </p:cBhvr>
                                      <p:to>
                                        <p:strVal val="visible"/>
                                      </p:to>
                                    </p:set>
                                    <p:anim calcmode="lin" valueType="num">
                                      <p:cBhvr>
                                        <p:cTn id="60" dur="500" fill="hold"/>
                                        <p:tgtEl>
                                          <p:spTgt spid="179"/>
                                        </p:tgtEl>
                                        <p:attrNameLst>
                                          <p:attrName>ppt_w</p:attrName>
                                        </p:attrNameLst>
                                      </p:cBhvr>
                                      <p:tavLst>
                                        <p:tav tm="0">
                                          <p:val>
                                            <p:strVal val="#ppt_w+.3"/>
                                          </p:val>
                                        </p:tav>
                                        <p:tav tm="100000">
                                          <p:val>
                                            <p:strVal val="#ppt_w"/>
                                          </p:val>
                                        </p:tav>
                                      </p:tavLst>
                                    </p:anim>
                                    <p:anim calcmode="lin" valueType="num">
                                      <p:cBhvr>
                                        <p:cTn id="61" dur="500" fill="hold"/>
                                        <p:tgtEl>
                                          <p:spTgt spid="179"/>
                                        </p:tgtEl>
                                        <p:attrNameLst>
                                          <p:attrName>ppt_h</p:attrName>
                                        </p:attrNameLst>
                                      </p:cBhvr>
                                      <p:tavLst>
                                        <p:tav tm="0">
                                          <p:val>
                                            <p:strVal val="#ppt_h"/>
                                          </p:val>
                                        </p:tav>
                                        <p:tav tm="100000">
                                          <p:val>
                                            <p:strVal val="#ppt_h"/>
                                          </p:val>
                                        </p:tav>
                                      </p:tavLst>
                                    </p:anim>
                                    <p:animEffect transition="in" filter="fade">
                                      <p:cBhvr>
                                        <p:cTn id="62" dur="500"/>
                                        <p:tgtEl>
                                          <p:spTgt spid="179"/>
                                        </p:tgtEl>
                                      </p:cBhvr>
                                    </p:animEffect>
                                  </p:childTnLst>
                                </p:cTn>
                              </p:par>
                              <p:par>
                                <p:cTn id="63" presetID="50" presetClass="entr" presetSubtype="0" decel="100000" fill="hold" grpId="0" nodeType="withEffect">
                                  <p:stCondLst>
                                    <p:cond delay="0"/>
                                  </p:stCondLst>
                                  <p:childTnLst>
                                    <p:set>
                                      <p:cBhvr>
                                        <p:cTn id="64" dur="1" fill="hold">
                                          <p:stCondLst>
                                            <p:cond delay="0"/>
                                          </p:stCondLst>
                                        </p:cTn>
                                        <p:tgtEl>
                                          <p:spTgt spid="180"/>
                                        </p:tgtEl>
                                        <p:attrNameLst>
                                          <p:attrName>style.visibility</p:attrName>
                                        </p:attrNameLst>
                                      </p:cBhvr>
                                      <p:to>
                                        <p:strVal val="visible"/>
                                      </p:to>
                                    </p:set>
                                    <p:anim calcmode="lin" valueType="num">
                                      <p:cBhvr>
                                        <p:cTn id="65" dur="500" fill="hold"/>
                                        <p:tgtEl>
                                          <p:spTgt spid="180"/>
                                        </p:tgtEl>
                                        <p:attrNameLst>
                                          <p:attrName>ppt_w</p:attrName>
                                        </p:attrNameLst>
                                      </p:cBhvr>
                                      <p:tavLst>
                                        <p:tav tm="0">
                                          <p:val>
                                            <p:strVal val="#ppt_w+.3"/>
                                          </p:val>
                                        </p:tav>
                                        <p:tav tm="100000">
                                          <p:val>
                                            <p:strVal val="#ppt_w"/>
                                          </p:val>
                                        </p:tav>
                                      </p:tavLst>
                                    </p:anim>
                                    <p:anim calcmode="lin" valueType="num">
                                      <p:cBhvr>
                                        <p:cTn id="66" dur="500" fill="hold"/>
                                        <p:tgtEl>
                                          <p:spTgt spid="180"/>
                                        </p:tgtEl>
                                        <p:attrNameLst>
                                          <p:attrName>ppt_h</p:attrName>
                                        </p:attrNameLst>
                                      </p:cBhvr>
                                      <p:tavLst>
                                        <p:tav tm="0">
                                          <p:val>
                                            <p:strVal val="#ppt_h"/>
                                          </p:val>
                                        </p:tav>
                                        <p:tav tm="100000">
                                          <p:val>
                                            <p:strVal val="#ppt_h"/>
                                          </p:val>
                                        </p:tav>
                                      </p:tavLst>
                                    </p:anim>
                                    <p:animEffect transition="in" filter="fade">
                                      <p:cBhvr>
                                        <p:cTn id="67" dur="500"/>
                                        <p:tgtEl>
                                          <p:spTgt spid="180"/>
                                        </p:tgtEl>
                                      </p:cBhvr>
                                    </p:animEffect>
                                  </p:childTnLst>
                                </p:cTn>
                              </p:par>
                              <p:par>
                                <p:cTn id="68" presetID="50" presetClass="entr" presetSubtype="0" decel="100000" fill="hold" grpId="0" nodeType="withEffect">
                                  <p:stCondLst>
                                    <p:cond delay="0"/>
                                  </p:stCondLst>
                                  <p:childTnLst>
                                    <p:set>
                                      <p:cBhvr>
                                        <p:cTn id="69" dur="1" fill="hold">
                                          <p:stCondLst>
                                            <p:cond delay="0"/>
                                          </p:stCondLst>
                                        </p:cTn>
                                        <p:tgtEl>
                                          <p:spTgt spid="181"/>
                                        </p:tgtEl>
                                        <p:attrNameLst>
                                          <p:attrName>style.visibility</p:attrName>
                                        </p:attrNameLst>
                                      </p:cBhvr>
                                      <p:to>
                                        <p:strVal val="visible"/>
                                      </p:to>
                                    </p:set>
                                    <p:anim calcmode="lin" valueType="num">
                                      <p:cBhvr>
                                        <p:cTn id="70" dur="500" fill="hold"/>
                                        <p:tgtEl>
                                          <p:spTgt spid="181"/>
                                        </p:tgtEl>
                                        <p:attrNameLst>
                                          <p:attrName>ppt_w</p:attrName>
                                        </p:attrNameLst>
                                      </p:cBhvr>
                                      <p:tavLst>
                                        <p:tav tm="0">
                                          <p:val>
                                            <p:strVal val="#ppt_w+.3"/>
                                          </p:val>
                                        </p:tav>
                                        <p:tav tm="100000">
                                          <p:val>
                                            <p:strVal val="#ppt_w"/>
                                          </p:val>
                                        </p:tav>
                                      </p:tavLst>
                                    </p:anim>
                                    <p:anim calcmode="lin" valueType="num">
                                      <p:cBhvr>
                                        <p:cTn id="71" dur="500" fill="hold"/>
                                        <p:tgtEl>
                                          <p:spTgt spid="181"/>
                                        </p:tgtEl>
                                        <p:attrNameLst>
                                          <p:attrName>ppt_h</p:attrName>
                                        </p:attrNameLst>
                                      </p:cBhvr>
                                      <p:tavLst>
                                        <p:tav tm="0">
                                          <p:val>
                                            <p:strVal val="#ppt_h"/>
                                          </p:val>
                                        </p:tav>
                                        <p:tav tm="100000">
                                          <p:val>
                                            <p:strVal val="#ppt_h"/>
                                          </p:val>
                                        </p:tav>
                                      </p:tavLst>
                                    </p:anim>
                                    <p:animEffect transition="in" filter="fade">
                                      <p:cBhvr>
                                        <p:cTn id="72"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bldLvl="0" animBg="1"/>
      <p:bldP spid="161" grpId="0" bldLvl="0" animBg="1"/>
      <p:bldP spid="165" grpId="0" bldLvl="0" animBg="1"/>
      <p:bldP spid="169" grpId="0" bldLvl="0" animBg="1"/>
      <p:bldP spid="173" grpId="0" bldLvl="0" animBg="1"/>
      <p:bldP spid="177" grpId="0" bldLvl="0" animBg="1"/>
      <p:bldP spid="178" grpId="0"/>
      <p:bldP spid="179" grpId="0"/>
      <p:bldP spid="180" grpId="0"/>
      <p:bldP spid="1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97873" y="611396"/>
            <a:ext cx="2081019" cy="369332"/>
          </a:xfrm>
          <a:prstGeom prst="rect">
            <a:avLst/>
          </a:prstGeom>
        </p:spPr>
        <p:txBody>
          <a:bodyPr wrap="none">
            <a:spAutoFit/>
          </a:bodyPr>
          <a:lstStyle/>
          <a:p>
            <a:r>
              <a:rPr lang="en-US" altLang="zh-CN" b="1" dirty="0">
                <a:solidFill>
                  <a:srgbClr val="C00000"/>
                </a:solidFill>
                <a:cs typeface="+mn-ea"/>
                <a:sym typeface="+mn-lt"/>
              </a:rPr>
              <a:t>3</a:t>
            </a:r>
            <a:r>
              <a:rPr lang="en-US" altLang="zh-CN" b="1" dirty="0">
                <a:cs typeface="+mn-ea"/>
                <a:sym typeface="+mn-lt"/>
              </a:rPr>
              <a:t>  </a:t>
            </a:r>
            <a:r>
              <a:rPr lang="zh-CN" altLang="en-US" b="1" dirty="0">
                <a:cs typeface="+mn-ea"/>
                <a:sym typeface="+mn-lt"/>
              </a:rPr>
              <a:t>Please enter your question</a:t>
            </a:r>
          </a:p>
        </p:txBody>
      </p:sp>
      <p:sp>
        <p:nvSpPr>
          <p:cNvPr id="5" name="左中括号 4"/>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2" name="组合 21"/>
          <p:cNvGrpSpPr/>
          <p:nvPr/>
        </p:nvGrpSpPr>
        <p:grpSpPr>
          <a:xfrm>
            <a:off x="4539010" y="1861720"/>
            <a:ext cx="2943690" cy="4206513"/>
            <a:chOff x="9284021" y="3522557"/>
            <a:chExt cx="5905752" cy="8439279"/>
          </a:xfrm>
        </p:grpSpPr>
        <p:grpSp>
          <p:nvGrpSpPr>
            <p:cNvPr id="6" name="Group 5"/>
            <p:cNvGrpSpPr/>
            <p:nvPr/>
          </p:nvGrpSpPr>
          <p:grpSpPr>
            <a:xfrm>
              <a:off x="11662085" y="6398163"/>
              <a:ext cx="2334579" cy="4821669"/>
              <a:chOff x="11662085" y="6398163"/>
              <a:chExt cx="2334579" cy="4821669"/>
            </a:xfrm>
            <a:solidFill>
              <a:schemeClr val="accent3"/>
            </a:solidFill>
          </p:grpSpPr>
          <p:sp>
            <p:nvSpPr>
              <p:cNvPr id="7" name="Freeform 123"/>
              <p:cNvSpPr>
                <a:spLocks noChangeArrowheads="1"/>
              </p:cNvSpPr>
              <p:nvPr/>
            </p:nvSpPr>
            <p:spPr bwMode="auto">
              <a:xfrm>
                <a:off x="12238256" y="6398163"/>
                <a:ext cx="1187673" cy="3916586"/>
              </a:xfrm>
              <a:custGeom>
                <a:avLst/>
                <a:gdLst>
                  <a:gd name="T0" fmla="*/ 0 w 1934"/>
                  <a:gd name="T1" fmla="*/ 6364 h 6365"/>
                  <a:gd name="T2" fmla="*/ 0 w 1934"/>
                  <a:gd name="T3" fmla="*/ 0 h 6365"/>
                  <a:gd name="T4" fmla="*/ 1933 w 1934"/>
                  <a:gd name="T5" fmla="*/ 1529 h 6365"/>
                  <a:gd name="T6" fmla="*/ 1933 w 1934"/>
                  <a:gd name="T7" fmla="*/ 6364 h 6365"/>
                  <a:gd name="T8" fmla="*/ 0 w 1934"/>
                  <a:gd name="T9" fmla="*/ 6364 h 6365"/>
                </a:gdLst>
                <a:ahLst/>
                <a:cxnLst>
                  <a:cxn ang="0">
                    <a:pos x="T0" y="T1"/>
                  </a:cxn>
                  <a:cxn ang="0">
                    <a:pos x="T2" y="T3"/>
                  </a:cxn>
                  <a:cxn ang="0">
                    <a:pos x="T4" y="T5"/>
                  </a:cxn>
                  <a:cxn ang="0">
                    <a:pos x="T6" y="T7"/>
                  </a:cxn>
                  <a:cxn ang="0">
                    <a:pos x="T8" y="T9"/>
                  </a:cxn>
                </a:cxnLst>
                <a:rect l="0" t="0" r="r" b="b"/>
                <a:pathLst>
                  <a:path w="1934" h="6365">
                    <a:moveTo>
                      <a:pt x="0" y="6364"/>
                    </a:moveTo>
                    <a:lnTo>
                      <a:pt x="0" y="0"/>
                    </a:lnTo>
                    <a:lnTo>
                      <a:pt x="1933" y="1529"/>
                    </a:lnTo>
                    <a:lnTo>
                      <a:pt x="1933" y="6364"/>
                    </a:lnTo>
                    <a:lnTo>
                      <a:pt x="0" y="6364"/>
                    </a:lnTo>
                  </a:path>
                </a:pathLst>
              </a:custGeom>
              <a:solidFill>
                <a:srgbClr val="C00000"/>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000" dirty="0">
                  <a:cs typeface="+mn-ea"/>
                  <a:sym typeface="+mn-lt"/>
                </a:endParaRPr>
              </a:p>
            </p:txBody>
          </p:sp>
          <p:sp>
            <p:nvSpPr>
              <p:cNvPr id="8" name="Freeform 126"/>
              <p:cNvSpPr>
                <a:spLocks noChangeArrowheads="1"/>
              </p:cNvSpPr>
              <p:nvPr/>
            </p:nvSpPr>
            <p:spPr bwMode="auto">
              <a:xfrm>
                <a:off x="11662085" y="10214185"/>
                <a:ext cx="2334579" cy="1005647"/>
              </a:xfrm>
              <a:custGeom>
                <a:avLst/>
                <a:gdLst>
                  <a:gd name="T0" fmla="*/ 1895 w 3798"/>
                  <a:gd name="T1" fmla="*/ 1641 h 1642"/>
                  <a:gd name="T2" fmla="*/ 3797 w 3798"/>
                  <a:gd name="T3" fmla="*/ 0 h 1642"/>
                  <a:gd name="T4" fmla="*/ 1895 w 3798"/>
                  <a:gd name="T5" fmla="*/ 0 h 1642"/>
                  <a:gd name="T6" fmla="*/ 0 w 3798"/>
                  <a:gd name="T7" fmla="*/ 0 h 1642"/>
                  <a:gd name="T8" fmla="*/ 1895 w 3798"/>
                  <a:gd name="T9" fmla="*/ 1641 h 1642"/>
                </a:gdLst>
                <a:ahLst/>
                <a:cxnLst>
                  <a:cxn ang="0">
                    <a:pos x="T0" y="T1"/>
                  </a:cxn>
                  <a:cxn ang="0">
                    <a:pos x="T2" y="T3"/>
                  </a:cxn>
                  <a:cxn ang="0">
                    <a:pos x="T4" y="T5"/>
                  </a:cxn>
                  <a:cxn ang="0">
                    <a:pos x="T6" y="T7"/>
                  </a:cxn>
                  <a:cxn ang="0">
                    <a:pos x="T8" y="T9"/>
                  </a:cxn>
                </a:cxnLst>
                <a:rect l="0" t="0" r="r" b="b"/>
                <a:pathLst>
                  <a:path w="3798" h="1642">
                    <a:moveTo>
                      <a:pt x="1895" y="1641"/>
                    </a:moveTo>
                    <a:lnTo>
                      <a:pt x="3797" y="0"/>
                    </a:lnTo>
                    <a:lnTo>
                      <a:pt x="1895" y="0"/>
                    </a:lnTo>
                    <a:lnTo>
                      <a:pt x="0" y="0"/>
                    </a:lnTo>
                    <a:lnTo>
                      <a:pt x="1895" y="1641"/>
                    </a:lnTo>
                  </a:path>
                </a:pathLst>
              </a:custGeom>
              <a:solidFill>
                <a:srgbClr val="C00000"/>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000" dirty="0">
                  <a:cs typeface="+mn-ea"/>
                  <a:sym typeface="+mn-lt"/>
                </a:endParaRPr>
              </a:p>
            </p:txBody>
          </p:sp>
        </p:grpSp>
        <p:grpSp>
          <p:nvGrpSpPr>
            <p:cNvPr id="9" name="Group 3"/>
            <p:cNvGrpSpPr/>
            <p:nvPr/>
          </p:nvGrpSpPr>
          <p:grpSpPr>
            <a:xfrm>
              <a:off x="12849758" y="3522557"/>
              <a:ext cx="2340015" cy="6196958"/>
              <a:chOff x="12849758" y="3522557"/>
              <a:chExt cx="2340015" cy="6196958"/>
            </a:xfrm>
            <a:solidFill>
              <a:schemeClr val="accent2"/>
            </a:solidFill>
          </p:grpSpPr>
          <p:sp>
            <p:nvSpPr>
              <p:cNvPr id="10" name="Freeform 119"/>
              <p:cNvSpPr>
                <a:spLocks noChangeArrowheads="1"/>
              </p:cNvSpPr>
              <p:nvPr/>
            </p:nvSpPr>
            <p:spPr bwMode="auto">
              <a:xfrm>
                <a:off x="13428647" y="4427639"/>
                <a:ext cx="1182237" cy="5291876"/>
              </a:xfrm>
              <a:custGeom>
                <a:avLst/>
                <a:gdLst>
                  <a:gd name="T0" fmla="*/ 0 w 1927"/>
                  <a:gd name="T1" fmla="*/ 0 h 8596"/>
                  <a:gd name="T2" fmla="*/ 0 w 1927"/>
                  <a:gd name="T3" fmla="*/ 8595 h 8596"/>
                  <a:gd name="T4" fmla="*/ 1926 w 1927"/>
                  <a:gd name="T5" fmla="*/ 7072 h 8596"/>
                  <a:gd name="T6" fmla="*/ 1926 w 1927"/>
                  <a:gd name="T7" fmla="*/ 0 h 8596"/>
                  <a:gd name="T8" fmla="*/ 0 w 1927"/>
                  <a:gd name="T9" fmla="*/ 0 h 8596"/>
                </a:gdLst>
                <a:ahLst/>
                <a:cxnLst>
                  <a:cxn ang="0">
                    <a:pos x="T0" y="T1"/>
                  </a:cxn>
                  <a:cxn ang="0">
                    <a:pos x="T2" y="T3"/>
                  </a:cxn>
                  <a:cxn ang="0">
                    <a:pos x="T4" y="T5"/>
                  </a:cxn>
                  <a:cxn ang="0">
                    <a:pos x="T6" y="T7"/>
                  </a:cxn>
                  <a:cxn ang="0">
                    <a:pos x="T8" y="T9"/>
                  </a:cxn>
                </a:cxnLst>
                <a:rect l="0" t="0" r="r" b="b"/>
                <a:pathLst>
                  <a:path w="1927" h="8596">
                    <a:moveTo>
                      <a:pt x="0" y="0"/>
                    </a:moveTo>
                    <a:lnTo>
                      <a:pt x="0" y="8595"/>
                    </a:lnTo>
                    <a:lnTo>
                      <a:pt x="1926" y="7072"/>
                    </a:lnTo>
                    <a:lnTo>
                      <a:pt x="1926" y="0"/>
                    </a:ln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000" dirty="0">
                  <a:cs typeface="+mn-ea"/>
                  <a:sym typeface="+mn-lt"/>
                </a:endParaRPr>
              </a:p>
            </p:txBody>
          </p:sp>
          <p:sp>
            <p:nvSpPr>
              <p:cNvPr id="11" name="Freeform 121"/>
              <p:cNvSpPr>
                <a:spLocks noChangeArrowheads="1"/>
              </p:cNvSpPr>
              <p:nvPr/>
            </p:nvSpPr>
            <p:spPr bwMode="auto">
              <a:xfrm>
                <a:off x="12849758" y="3522557"/>
                <a:ext cx="2340015" cy="1005647"/>
              </a:xfrm>
              <a:custGeom>
                <a:avLst/>
                <a:gdLst>
                  <a:gd name="T0" fmla="*/ 1901 w 3804"/>
                  <a:gd name="T1" fmla="*/ 0 h 1641"/>
                  <a:gd name="T2" fmla="*/ 3803 w 3804"/>
                  <a:gd name="T3" fmla="*/ 1640 h 1641"/>
                  <a:gd name="T4" fmla="*/ 1901 w 3804"/>
                  <a:gd name="T5" fmla="*/ 1640 h 1641"/>
                  <a:gd name="T6" fmla="*/ 0 w 3804"/>
                  <a:gd name="T7" fmla="*/ 1640 h 1641"/>
                  <a:gd name="T8" fmla="*/ 1901 w 3804"/>
                  <a:gd name="T9" fmla="*/ 0 h 1641"/>
                </a:gdLst>
                <a:ahLst/>
                <a:cxnLst>
                  <a:cxn ang="0">
                    <a:pos x="T0" y="T1"/>
                  </a:cxn>
                  <a:cxn ang="0">
                    <a:pos x="T2" y="T3"/>
                  </a:cxn>
                  <a:cxn ang="0">
                    <a:pos x="T4" y="T5"/>
                  </a:cxn>
                  <a:cxn ang="0">
                    <a:pos x="T6" y="T7"/>
                  </a:cxn>
                  <a:cxn ang="0">
                    <a:pos x="T8" y="T9"/>
                  </a:cxn>
                </a:cxnLst>
                <a:rect l="0" t="0" r="r" b="b"/>
                <a:pathLst>
                  <a:path w="3804" h="1641">
                    <a:moveTo>
                      <a:pt x="1901" y="0"/>
                    </a:moveTo>
                    <a:lnTo>
                      <a:pt x="3803" y="1640"/>
                    </a:lnTo>
                    <a:lnTo>
                      <a:pt x="1901" y="1640"/>
                    </a:lnTo>
                    <a:lnTo>
                      <a:pt x="0" y="1640"/>
                    </a:lnTo>
                    <a:lnTo>
                      <a:pt x="1901"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000" dirty="0">
                  <a:cs typeface="+mn-ea"/>
                  <a:sym typeface="+mn-lt"/>
                </a:endParaRPr>
              </a:p>
            </p:txBody>
          </p:sp>
        </p:grpSp>
        <p:grpSp>
          <p:nvGrpSpPr>
            <p:cNvPr id="12" name="Group 4"/>
            <p:cNvGrpSpPr/>
            <p:nvPr/>
          </p:nvGrpSpPr>
          <p:grpSpPr>
            <a:xfrm>
              <a:off x="10471694" y="4155843"/>
              <a:ext cx="2337297" cy="4965721"/>
              <a:chOff x="10471694" y="4155843"/>
              <a:chExt cx="2337297" cy="4965721"/>
            </a:xfrm>
            <a:solidFill>
              <a:schemeClr val="accent1"/>
            </a:solidFill>
          </p:grpSpPr>
          <p:sp>
            <p:nvSpPr>
              <p:cNvPr id="13" name="Freeform 127"/>
              <p:cNvSpPr>
                <a:spLocks noChangeArrowheads="1"/>
              </p:cNvSpPr>
              <p:nvPr/>
            </p:nvSpPr>
            <p:spPr bwMode="auto">
              <a:xfrm>
                <a:off x="11050583" y="5058207"/>
                <a:ext cx="1182237" cy="4063357"/>
              </a:xfrm>
              <a:custGeom>
                <a:avLst/>
                <a:gdLst>
                  <a:gd name="T0" fmla="*/ 1926 w 1927"/>
                  <a:gd name="T1" fmla="*/ 0 h 6601"/>
                  <a:gd name="T2" fmla="*/ 1926 w 1927"/>
                  <a:gd name="T3" fmla="*/ 6600 h 6601"/>
                  <a:gd name="T4" fmla="*/ 0 w 1927"/>
                  <a:gd name="T5" fmla="*/ 5077 h 6601"/>
                  <a:gd name="T6" fmla="*/ 0 w 1927"/>
                  <a:gd name="T7" fmla="*/ 0 h 6601"/>
                  <a:gd name="T8" fmla="*/ 1926 w 1927"/>
                  <a:gd name="T9" fmla="*/ 0 h 6601"/>
                </a:gdLst>
                <a:ahLst/>
                <a:cxnLst>
                  <a:cxn ang="0">
                    <a:pos x="T0" y="T1"/>
                  </a:cxn>
                  <a:cxn ang="0">
                    <a:pos x="T2" y="T3"/>
                  </a:cxn>
                  <a:cxn ang="0">
                    <a:pos x="T4" y="T5"/>
                  </a:cxn>
                  <a:cxn ang="0">
                    <a:pos x="T6" y="T7"/>
                  </a:cxn>
                  <a:cxn ang="0">
                    <a:pos x="T8" y="T9"/>
                  </a:cxn>
                </a:cxnLst>
                <a:rect l="0" t="0" r="r" b="b"/>
                <a:pathLst>
                  <a:path w="1927" h="6601">
                    <a:moveTo>
                      <a:pt x="1926" y="0"/>
                    </a:moveTo>
                    <a:lnTo>
                      <a:pt x="1926" y="6600"/>
                    </a:lnTo>
                    <a:lnTo>
                      <a:pt x="0" y="5077"/>
                    </a:lnTo>
                    <a:lnTo>
                      <a:pt x="0" y="0"/>
                    </a:lnTo>
                    <a:lnTo>
                      <a:pt x="1926" y="0"/>
                    </a:lnTo>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000" dirty="0">
                  <a:cs typeface="+mn-ea"/>
                  <a:sym typeface="+mn-lt"/>
                </a:endParaRPr>
              </a:p>
            </p:txBody>
          </p:sp>
          <p:sp>
            <p:nvSpPr>
              <p:cNvPr id="14" name="Freeform 129"/>
              <p:cNvSpPr>
                <a:spLocks noChangeArrowheads="1"/>
              </p:cNvSpPr>
              <p:nvPr/>
            </p:nvSpPr>
            <p:spPr bwMode="auto">
              <a:xfrm>
                <a:off x="10471694" y="4155843"/>
                <a:ext cx="2337297" cy="1005647"/>
              </a:xfrm>
              <a:custGeom>
                <a:avLst/>
                <a:gdLst>
                  <a:gd name="T0" fmla="*/ 1901 w 3803"/>
                  <a:gd name="T1" fmla="*/ 0 h 1642"/>
                  <a:gd name="T2" fmla="*/ 0 w 3803"/>
                  <a:gd name="T3" fmla="*/ 1641 h 1642"/>
                  <a:gd name="T4" fmla="*/ 1901 w 3803"/>
                  <a:gd name="T5" fmla="*/ 1641 h 1642"/>
                  <a:gd name="T6" fmla="*/ 3802 w 3803"/>
                  <a:gd name="T7" fmla="*/ 1641 h 1642"/>
                  <a:gd name="T8" fmla="*/ 1901 w 3803"/>
                  <a:gd name="T9" fmla="*/ 0 h 1642"/>
                </a:gdLst>
                <a:ahLst/>
                <a:cxnLst>
                  <a:cxn ang="0">
                    <a:pos x="T0" y="T1"/>
                  </a:cxn>
                  <a:cxn ang="0">
                    <a:pos x="T2" y="T3"/>
                  </a:cxn>
                  <a:cxn ang="0">
                    <a:pos x="T4" y="T5"/>
                  </a:cxn>
                  <a:cxn ang="0">
                    <a:pos x="T6" y="T7"/>
                  </a:cxn>
                  <a:cxn ang="0">
                    <a:pos x="T8" y="T9"/>
                  </a:cxn>
                </a:cxnLst>
                <a:rect l="0" t="0" r="r" b="b"/>
                <a:pathLst>
                  <a:path w="3803" h="1642">
                    <a:moveTo>
                      <a:pt x="1901" y="0"/>
                    </a:moveTo>
                    <a:lnTo>
                      <a:pt x="0" y="1641"/>
                    </a:lnTo>
                    <a:lnTo>
                      <a:pt x="1901" y="1641"/>
                    </a:lnTo>
                    <a:lnTo>
                      <a:pt x="3802" y="1641"/>
                    </a:lnTo>
                    <a:lnTo>
                      <a:pt x="1901" y="0"/>
                    </a:lnTo>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000" dirty="0">
                  <a:cs typeface="+mn-ea"/>
                  <a:sym typeface="+mn-lt"/>
                </a:endParaRPr>
              </a:p>
            </p:txBody>
          </p:sp>
        </p:grpSp>
        <p:grpSp>
          <p:nvGrpSpPr>
            <p:cNvPr id="15" name="Group 6"/>
            <p:cNvGrpSpPr/>
            <p:nvPr/>
          </p:nvGrpSpPr>
          <p:grpSpPr>
            <a:xfrm>
              <a:off x="9284021" y="6544933"/>
              <a:ext cx="2340015" cy="5416903"/>
              <a:chOff x="9284021" y="6544933"/>
              <a:chExt cx="2340015" cy="5416903"/>
            </a:xfrm>
          </p:grpSpPr>
          <p:sp>
            <p:nvSpPr>
              <p:cNvPr id="16" name="Freeform 130"/>
              <p:cNvSpPr>
                <a:spLocks noChangeArrowheads="1"/>
              </p:cNvSpPr>
              <p:nvPr/>
            </p:nvSpPr>
            <p:spPr bwMode="auto">
              <a:xfrm>
                <a:off x="9862910" y="6544933"/>
                <a:ext cx="1184955" cy="4514539"/>
              </a:xfrm>
              <a:custGeom>
                <a:avLst/>
                <a:gdLst>
                  <a:gd name="T0" fmla="*/ 1932 w 1933"/>
                  <a:gd name="T1" fmla="*/ 7333 h 7334"/>
                  <a:gd name="T2" fmla="*/ 1932 w 1933"/>
                  <a:gd name="T3" fmla="*/ 0 h 7334"/>
                  <a:gd name="T4" fmla="*/ 0 w 1933"/>
                  <a:gd name="T5" fmla="*/ 1529 h 7334"/>
                  <a:gd name="T6" fmla="*/ 0 w 1933"/>
                  <a:gd name="T7" fmla="*/ 7333 h 7334"/>
                  <a:gd name="T8" fmla="*/ 1932 w 1933"/>
                  <a:gd name="T9" fmla="*/ 7333 h 7334"/>
                </a:gdLst>
                <a:ahLst/>
                <a:cxnLst>
                  <a:cxn ang="0">
                    <a:pos x="T0" y="T1"/>
                  </a:cxn>
                  <a:cxn ang="0">
                    <a:pos x="T2" y="T3"/>
                  </a:cxn>
                  <a:cxn ang="0">
                    <a:pos x="T4" y="T5"/>
                  </a:cxn>
                  <a:cxn ang="0">
                    <a:pos x="T6" y="T7"/>
                  </a:cxn>
                  <a:cxn ang="0">
                    <a:pos x="T8" y="T9"/>
                  </a:cxn>
                </a:cxnLst>
                <a:rect l="0" t="0" r="r" b="b"/>
                <a:pathLst>
                  <a:path w="1933" h="7334">
                    <a:moveTo>
                      <a:pt x="1932" y="7333"/>
                    </a:moveTo>
                    <a:lnTo>
                      <a:pt x="1932" y="0"/>
                    </a:lnTo>
                    <a:lnTo>
                      <a:pt x="0" y="1529"/>
                    </a:lnTo>
                    <a:lnTo>
                      <a:pt x="0" y="7333"/>
                    </a:lnTo>
                    <a:lnTo>
                      <a:pt x="1932" y="7333"/>
                    </a:lnTo>
                  </a:path>
                </a:pathLst>
              </a:custGeom>
              <a:solidFill>
                <a:schemeClr val="bg1">
                  <a:lumMod val="75000"/>
                </a:schemeClr>
              </a:solidFill>
              <a:ln>
                <a:noFill/>
              </a:ln>
              <a:effectLst/>
            </p:spPr>
            <p:txBody>
              <a:bodyPr wrap="none" anchor="ctr"/>
              <a:lstStyle/>
              <a:p>
                <a:endParaRPr lang="en-US" sz="2000" dirty="0">
                  <a:cs typeface="+mn-ea"/>
                  <a:sym typeface="+mn-lt"/>
                </a:endParaRPr>
              </a:p>
            </p:txBody>
          </p:sp>
          <p:sp>
            <p:nvSpPr>
              <p:cNvPr id="17" name="Freeform 132"/>
              <p:cNvSpPr>
                <a:spLocks noChangeArrowheads="1"/>
              </p:cNvSpPr>
              <p:nvPr/>
            </p:nvSpPr>
            <p:spPr bwMode="auto">
              <a:xfrm>
                <a:off x="9284021" y="10956189"/>
                <a:ext cx="2340015" cy="1005647"/>
              </a:xfrm>
              <a:custGeom>
                <a:avLst/>
                <a:gdLst>
                  <a:gd name="T0" fmla="*/ 1902 w 3804"/>
                  <a:gd name="T1" fmla="*/ 1640 h 1641"/>
                  <a:gd name="T2" fmla="*/ 0 w 3804"/>
                  <a:gd name="T3" fmla="*/ 0 h 1641"/>
                  <a:gd name="T4" fmla="*/ 1902 w 3804"/>
                  <a:gd name="T5" fmla="*/ 0 h 1641"/>
                  <a:gd name="T6" fmla="*/ 3803 w 3804"/>
                  <a:gd name="T7" fmla="*/ 0 h 1641"/>
                  <a:gd name="T8" fmla="*/ 1902 w 3804"/>
                  <a:gd name="T9" fmla="*/ 1640 h 1641"/>
                </a:gdLst>
                <a:ahLst/>
                <a:cxnLst>
                  <a:cxn ang="0">
                    <a:pos x="T0" y="T1"/>
                  </a:cxn>
                  <a:cxn ang="0">
                    <a:pos x="T2" y="T3"/>
                  </a:cxn>
                  <a:cxn ang="0">
                    <a:pos x="T4" y="T5"/>
                  </a:cxn>
                  <a:cxn ang="0">
                    <a:pos x="T6" y="T7"/>
                  </a:cxn>
                  <a:cxn ang="0">
                    <a:pos x="T8" y="T9"/>
                  </a:cxn>
                </a:cxnLst>
                <a:rect l="0" t="0" r="r" b="b"/>
                <a:pathLst>
                  <a:path w="3804" h="1641">
                    <a:moveTo>
                      <a:pt x="1902" y="1640"/>
                    </a:moveTo>
                    <a:lnTo>
                      <a:pt x="0" y="0"/>
                    </a:lnTo>
                    <a:lnTo>
                      <a:pt x="1902" y="0"/>
                    </a:lnTo>
                    <a:lnTo>
                      <a:pt x="3803" y="0"/>
                    </a:lnTo>
                    <a:lnTo>
                      <a:pt x="1902" y="1640"/>
                    </a:lnTo>
                  </a:path>
                </a:pathLst>
              </a:custGeom>
              <a:solidFill>
                <a:schemeClr val="bg1">
                  <a:lumMod val="75000"/>
                </a:schemeClr>
              </a:solidFill>
              <a:ln>
                <a:noFill/>
              </a:ln>
              <a:effectLst/>
            </p:spPr>
            <p:txBody>
              <a:bodyPr wrap="none" anchor="ctr"/>
              <a:lstStyle/>
              <a:p>
                <a:endParaRPr lang="en-US" sz="2000" dirty="0">
                  <a:cs typeface="+mn-ea"/>
                  <a:sym typeface="+mn-lt"/>
                </a:endParaRPr>
              </a:p>
            </p:txBody>
          </p:sp>
        </p:grpSp>
        <p:sp>
          <p:nvSpPr>
            <p:cNvPr id="18" name="TextBox 17"/>
            <p:cNvSpPr txBox="1"/>
            <p:nvPr/>
          </p:nvSpPr>
          <p:spPr>
            <a:xfrm>
              <a:off x="11062795" y="5036621"/>
              <a:ext cx="1377589" cy="987885"/>
            </a:xfrm>
            <a:prstGeom prst="rect">
              <a:avLst/>
            </a:prstGeom>
            <a:noFill/>
          </p:spPr>
          <p:txBody>
            <a:bodyPr wrap="none" lIns="182843" tIns="91422" rIns="182843" bIns="91422" rtlCol="0">
              <a:spAutoFit/>
            </a:bodyPr>
            <a:lstStyle/>
            <a:p>
              <a:r>
                <a:rPr lang="id-ID" sz="2000" b="1" dirty="0">
                  <a:solidFill>
                    <a:schemeClr val="bg1"/>
                  </a:solidFill>
                  <a:cs typeface="+mn-ea"/>
                  <a:sym typeface="+mn-lt"/>
                </a:rPr>
                <a:t>01</a:t>
              </a:r>
            </a:p>
          </p:txBody>
        </p:sp>
        <p:sp>
          <p:nvSpPr>
            <p:cNvPr id="19" name="TextBox 18"/>
            <p:cNvSpPr txBox="1"/>
            <p:nvPr/>
          </p:nvSpPr>
          <p:spPr>
            <a:xfrm>
              <a:off x="13438349" y="4502391"/>
              <a:ext cx="1377589" cy="987885"/>
            </a:xfrm>
            <a:prstGeom prst="rect">
              <a:avLst/>
            </a:prstGeom>
            <a:noFill/>
          </p:spPr>
          <p:txBody>
            <a:bodyPr wrap="none" lIns="182843" tIns="91422" rIns="182843" bIns="91422" rtlCol="0">
              <a:spAutoFit/>
            </a:bodyPr>
            <a:lstStyle/>
            <a:p>
              <a:r>
                <a:rPr lang="id-ID" sz="2000" b="1" dirty="0">
                  <a:solidFill>
                    <a:schemeClr val="bg1"/>
                  </a:solidFill>
                  <a:cs typeface="+mn-ea"/>
                  <a:sym typeface="+mn-lt"/>
                </a:rPr>
                <a:t>02</a:t>
              </a:r>
            </a:p>
          </p:txBody>
        </p:sp>
        <p:sp>
          <p:nvSpPr>
            <p:cNvPr id="20" name="TextBox 19"/>
            <p:cNvSpPr txBox="1"/>
            <p:nvPr/>
          </p:nvSpPr>
          <p:spPr>
            <a:xfrm>
              <a:off x="9862910" y="10058754"/>
              <a:ext cx="1377589" cy="987885"/>
            </a:xfrm>
            <a:prstGeom prst="rect">
              <a:avLst/>
            </a:prstGeom>
            <a:noFill/>
          </p:spPr>
          <p:txBody>
            <a:bodyPr wrap="none" lIns="182843" tIns="91422" rIns="182843" bIns="91422" rtlCol="0">
              <a:spAutoFit/>
            </a:bodyPr>
            <a:lstStyle/>
            <a:p>
              <a:r>
                <a:rPr lang="id-ID" sz="2000" b="1" dirty="0">
                  <a:solidFill>
                    <a:schemeClr val="bg1"/>
                  </a:solidFill>
                  <a:cs typeface="+mn-ea"/>
                  <a:sym typeface="+mn-lt"/>
                </a:rPr>
                <a:t>03</a:t>
              </a:r>
            </a:p>
          </p:txBody>
        </p:sp>
        <p:sp>
          <p:nvSpPr>
            <p:cNvPr id="21" name="TextBox 20"/>
            <p:cNvSpPr txBox="1"/>
            <p:nvPr/>
          </p:nvSpPr>
          <p:spPr>
            <a:xfrm>
              <a:off x="12222723" y="9741796"/>
              <a:ext cx="1377589" cy="987885"/>
            </a:xfrm>
            <a:prstGeom prst="rect">
              <a:avLst/>
            </a:prstGeom>
            <a:noFill/>
          </p:spPr>
          <p:txBody>
            <a:bodyPr wrap="none" lIns="182843" tIns="91422" rIns="182843" bIns="91422" rtlCol="0">
              <a:spAutoFit/>
            </a:bodyPr>
            <a:lstStyle/>
            <a:p>
              <a:r>
                <a:rPr lang="id-ID" sz="2000" b="1" dirty="0">
                  <a:solidFill>
                    <a:schemeClr val="bg1"/>
                  </a:solidFill>
                  <a:cs typeface="+mn-ea"/>
                  <a:sym typeface="+mn-lt"/>
                </a:rPr>
                <a:t>04</a:t>
              </a:r>
            </a:p>
          </p:txBody>
        </p:sp>
      </p:grpSp>
      <p:sp>
        <p:nvSpPr>
          <p:cNvPr id="23" name="Rectangle 80"/>
          <p:cNvSpPr/>
          <p:nvPr/>
        </p:nvSpPr>
        <p:spPr>
          <a:xfrm>
            <a:off x="7607374" y="2204864"/>
            <a:ext cx="1699878" cy="437006"/>
          </a:xfrm>
          <a:prstGeom prst="rect">
            <a:avLst/>
          </a:prstGeom>
        </p:spPr>
        <p:txBody>
          <a:bodyPr wrap="none" lIns="219419" tIns="109710" rIns="219419" bIns="109710">
            <a:spAutoFit/>
          </a:bodyPr>
          <a:lstStyle/>
          <a:p>
            <a:r>
              <a:rPr lang="zh-CN" altLang="en-US" sz="1400" b="1" dirty="0">
                <a:solidFill>
                  <a:schemeClr val="tx1">
                    <a:lumMod val="85000"/>
                    <a:lumOff val="15000"/>
                  </a:schemeClr>
                </a:solidFill>
                <a:cs typeface="+mn-ea"/>
                <a:sym typeface="+mn-lt"/>
              </a:rPr>
              <a:t>Please enter your title</a:t>
            </a:r>
            <a:endParaRPr lang="en-US" sz="1400" b="1" dirty="0">
              <a:solidFill>
                <a:schemeClr val="tx1">
                  <a:lumMod val="85000"/>
                  <a:lumOff val="15000"/>
                </a:schemeClr>
              </a:solidFill>
              <a:cs typeface="+mn-ea"/>
              <a:sym typeface="+mn-lt"/>
            </a:endParaRPr>
          </a:p>
        </p:txBody>
      </p:sp>
      <p:sp>
        <p:nvSpPr>
          <p:cNvPr id="24" name="TextBox 23"/>
          <p:cNvSpPr txBox="1"/>
          <p:nvPr/>
        </p:nvSpPr>
        <p:spPr>
          <a:xfrm>
            <a:off x="7607374" y="2474263"/>
            <a:ext cx="3347690" cy="1191059"/>
          </a:xfrm>
          <a:prstGeom prst="rect">
            <a:avLst/>
          </a:prstGeom>
          <a:noFill/>
        </p:spPr>
        <p:txBody>
          <a:bodyPr wrap="square" lIns="219419" tIns="109710" rIns="219419" bIns="109710" rtlCol="0">
            <a:spAutoFit/>
          </a:bodyPr>
          <a:lstStyle/>
          <a:p>
            <a:pPr>
              <a:lnSpc>
                <a:spcPct val="150000"/>
              </a:lnSpc>
            </a:pPr>
            <a:r>
              <a:rPr lang="zh-CN" altLang="en-US" sz="1400" spc="300" dirty="0">
                <a:solidFill>
                  <a:schemeClr val="tx1">
                    <a:lumMod val="65000"/>
                    <a:lumOff val="35000"/>
                  </a:schemeClr>
                </a:solidFill>
                <a:cs typeface="+mn-ea"/>
                <a:sym typeface="+mn-lt"/>
              </a:rPr>
              <a:t>After you've typed your content here, or by copying your text, select Paste in this box.</a:t>
            </a:r>
            <a:endParaRPr lang="en-US" sz="1400" dirty="0">
              <a:cs typeface="+mn-ea"/>
              <a:sym typeface="+mn-lt"/>
            </a:endParaRPr>
          </a:p>
        </p:txBody>
      </p:sp>
      <p:sp>
        <p:nvSpPr>
          <p:cNvPr id="25" name="Rectangle 80"/>
          <p:cNvSpPr/>
          <p:nvPr/>
        </p:nvSpPr>
        <p:spPr>
          <a:xfrm>
            <a:off x="7607374" y="4529418"/>
            <a:ext cx="1699878" cy="437006"/>
          </a:xfrm>
          <a:prstGeom prst="rect">
            <a:avLst/>
          </a:prstGeom>
        </p:spPr>
        <p:txBody>
          <a:bodyPr wrap="none" lIns="219419" tIns="109710" rIns="219419" bIns="109710">
            <a:spAutoFit/>
          </a:bodyPr>
          <a:lstStyle/>
          <a:p>
            <a:r>
              <a:rPr lang="zh-CN" altLang="en-US" sz="1400" b="1" dirty="0">
                <a:solidFill>
                  <a:schemeClr val="tx1">
                    <a:lumMod val="85000"/>
                    <a:lumOff val="15000"/>
                  </a:schemeClr>
                </a:solidFill>
                <a:cs typeface="+mn-ea"/>
                <a:sym typeface="+mn-lt"/>
              </a:rPr>
              <a:t>Please enter your title</a:t>
            </a:r>
            <a:endParaRPr lang="en-US" sz="1400" b="1" dirty="0">
              <a:solidFill>
                <a:schemeClr val="tx1">
                  <a:lumMod val="85000"/>
                  <a:lumOff val="15000"/>
                </a:schemeClr>
              </a:solidFill>
              <a:cs typeface="+mn-ea"/>
              <a:sym typeface="+mn-lt"/>
            </a:endParaRPr>
          </a:p>
        </p:txBody>
      </p:sp>
      <p:sp>
        <p:nvSpPr>
          <p:cNvPr id="26" name="TextBox 25"/>
          <p:cNvSpPr txBox="1"/>
          <p:nvPr/>
        </p:nvSpPr>
        <p:spPr>
          <a:xfrm>
            <a:off x="7607374" y="4798817"/>
            <a:ext cx="3347690" cy="1191059"/>
          </a:xfrm>
          <a:prstGeom prst="rect">
            <a:avLst/>
          </a:prstGeom>
          <a:noFill/>
        </p:spPr>
        <p:txBody>
          <a:bodyPr wrap="square" lIns="219419" tIns="109710" rIns="219419" bIns="109710" rtlCol="0">
            <a:spAutoFit/>
          </a:bodyPr>
          <a:lstStyle/>
          <a:p>
            <a:pPr>
              <a:lnSpc>
                <a:spcPct val="150000"/>
              </a:lnSpc>
            </a:pPr>
            <a:r>
              <a:rPr lang="zh-CN" altLang="en-US" sz="1400" spc="300" dirty="0">
                <a:solidFill>
                  <a:schemeClr val="tx1">
                    <a:lumMod val="65000"/>
                    <a:lumOff val="35000"/>
                  </a:schemeClr>
                </a:solidFill>
                <a:cs typeface="+mn-ea"/>
                <a:sym typeface="+mn-lt"/>
              </a:rPr>
              <a:t>After you've typed your content here, or by copying your text, select Paste in this box.</a:t>
            </a:r>
            <a:endParaRPr lang="en-US" sz="1400" dirty="0">
              <a:cs typeface="+mn-ea"/>
              <a:sym typeface="+mn-lt"/>
            </a:endParaRPr>
          </a:p>
        </p:txBody>
      </p:sp>
      <p:sp>
        <p:nvSpPr>
          <p:cNvPr id="27" name="Rectangle 80"/>
          <p:cNvSpPr/>
          <p:nvPr/>
        </p:nvSpPr>
        <p:spPr>
          <a:xfrm>
            <a:off x="2167517" y="4608564"/>
            <a:ext cx="1699878" cy="437006"/>
          </a:xfrm>
          <a:prstGeom prst="rect">
            <a:avLst/>
          </a:prstGeom>
        </p:spPr>
        <p:txBody>
          <a:bodyPr wrap="none" lIns="219419" tIns="109710" rIns="219419" bIns="109710">
            <a:spAutoFit/>
          </a:bodyPr>
          <a:lstStyle/>
          <a:p>
            <a:r>
              <a:rPr lang="zh-CN" altLang="en-US" sz="1400" b="1" dirty="0">
                <a:solidFill>
                  <a:schemeClr val="tx1">
                    <a:lumMod val="85000"/>
                    <a:lumOff val="15000"/>
                  </a:schemeClr>
                </a:solidFill>
                <a:cs typeface="+mn-ea"/>
                <a:sym typeface="+mn-lt"/>
              </a:rPr>
              <a:t>Please enter your title</a:t>
            </a:r>
            <a:endParaRPr lang="en-US" sz="1400" b="1" dirty="0">
              <a:solidFill>
                <a:schemeClr val="tx1">
                  <a:lumMod val="85000"/>
                  <a:lumOff val="15000"/>
                </a:schemeClr>
              </a:solidFill>
              <a:cs typeface="+mn-ea"/>
              <a:sym typeface="+mn-lt"/>
            </a:endParaRPr>
          </a:p>
        </p:txBody>
      </p:sp>
      <p:sp>
        <p:nvSpPr>
          <p:cNvPr id="28" name="TextBox 27"/>
          <p:cNvSpPr txBox="1"/>
          <p:nvPr/>
        </p:nvSpPr>
        <p:spPr>
          <a:xfrm>
            <a:off x="1235348" y="4858911"/>
            <a:ext cx="3347690" cy="1191059"/>
          </a:xfrm>
          <a:prstGeom prst="rect">
            <a:avLst/>
          </a:prstGeom>
          <a:noFill/>
        </p:spPr>
        <p:txBody>
          <a:bodyPr wrap="square" lIns="219419" tIns="109710" rIns="219419" bIns="109710" rtlCol="0">
            <a:spAutoFit/>
          </a:bodyPr>
          <a:lstStyle/>
          <a:p>
            <a:pPr>
              <a:lnSpc>
                <a:spcPct val="150000"/>
              </a:lnSpc>
            </a:pPr>
            <a:r>
              <a:rPr lang="zh-CN" altLang="en-US" sz="1400" spc="300" dirty="0">
                <a:solidFill>
                  <a:schemeClr val="tx1">
                    <a:lumMod val="65000"/>
                    <a:lumOff val="35000"/>
                  </a:schemeClr>
                </a:solidFill>
                <a:cs typeface="+mn-ea"/>
                <a:sym typeface="+mn-lt"/>
              </a:rPr>
              <a:t>After you've typed your content here, or by copying your text, select Paste in this box.</a:t>
            </a:r>
            <a:endParaRPr lang="en-US" sz="1400" dirty="0">
              <a:cs typeface="+mn-ea"/>
              <a:sym typeface="+mn-lt"/>
            </a:endParaRPr>
          </a:p>
        </p:txBody>
      </p:sp>
      <p:sp>
        <p:nvSpPr>
          <p:cNvPr id="29" name="Rectangle 80"/>
          <p:cNvSpPr/>
          <p:nvPr/>
        </p:nvSpPr>
        <p:spPr>
          <a:xfrm>
            <a:off x="2123823" y="2131610"/>
            <a:ext cx="1699878" cy="437006"/>
          </a:xfrm>
          <a:prstGeom prst="rect">
            <a:avLst/>
          </a:prstGeom>
        </p:spPr>
        <p:txBody>
          <a:bodyPr wrap="none" lIns="219419" tIns="109710" rIns="219419" bIns="109710">
            <a:spAutoFit/>
          </a:bodyPr>
          <a:lstStyle/>
          <a:p>
            <a:r>
              <a:rPr lang="zh-CN" altLang="en-US" sz="1400" b="1" dirty="0">
                <a:solidFill>
                  <a:schemeClr val="tx1">
                    <a:lumMod val="85000"/>
                    <a:lumOff val="15000"/>
                  </a:schemeClr>
                </a:solidFill>
                <a:cs typeface="+mn-ea"/>
                <a:sym typeface="+mn-lt"/>
              </a:rPr>
              <a:t>Please enter your title</a:t>
            </a:r>
            <a:endParaRPr lang="en-US" sz="1400" b="1" dirty="0">
              <a:solidFill>
                <a:schemeClr val="tx1">
                  <a:lumMod val="85000"/>
                  <a:lumOff val="15000"/>
                </a:schemeClr>
              </a:solidFill>
              <a:cs typeface="+mn-ea"/>
              <a:sym typeface="+mn-lt"/>
            </a:endParaRPr>
          </a:p>
        </p:txBody>
      </p:sp>
      <p:sp>
        <p:nvSpPr>
          <p:cNvPr id="30" name="TextBox 29"/>
          <p:cNvSpPr txBox="1"/>
          <p:nvPr/>
        </p:nvSpPr>
        <p:spPr>
          <a:xfrm>
            <a:off x="1235348" y="2381957"/>
            <a:ext cx="3347690" cy="1191059"/>
          </a:xfrm>
          <a:prstGeom prst="rect">
            <a:avLst/>
          </a:prstGeom>
          <a:noFill/>
        </p:spPr>
        <p:txBody>
          <a:bodyPr wrap="square" lIns="219419" tIns="109710" rIns="219419" bIns="109710" rtlCol="0">
            <a:spAutoFit/>
          </a:bodyPr>
          <a:lstStyle/>
          <a:p>
            <a:pPr>
              <a:lnSpc>
                <a:spcPct val="150000"/>
              </a:lnSpc>
            </a:pPr>
            <a:r>
              <a:rPr lang="zh-CN" altLang="en-US" sz="1400" spc="300" dirty="0">
                <a:solidFill>
                  <a:schemeClr val="tx1">
                    <a:lumMod val="65000"/>
                    <a:lumOff val="35000"/>
                  </a:schemeClr>
                </a:solidFill>
                <a:cs typeface="+mn-ea"/>
                <a:sym typeface="+mn-lt"/>
              </a:rPr>
              <a:t>After you've typed your content here, or by copying your text, select Paste in this box.</a:t>
            </a:r>
            <a:endParaRPr lang="en-US" sz="14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等腰三角形 11"/>
          <p:cNvSpPr/>
          <p:nvPr/>
        </p:nvSpPr>
        <p:spPr>
          <a:xfrm rot="512239">
            <a:off x="8470207" y="1781251"/>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p:cNvSpPr/>
          <p:nvPr/>
        </p:nvSpPr>
        <p:spPr>
          <a:xfrm rot="20371609">
            <a:off x="8987748" y="1994284"/>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等腰三角形 13"/>
          <p:cNvSpPr/>
          <p:nvPr/>
        </p:nvSpPr>
        <p:spPr>
          <a:xfrm rot="20371609">
            <a:off x="3006951" y="1019142"/>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3761573">
            <a:off x="2377390" y="650643"/>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p:cNvSpPr/>
          <p:nvPr/>
        </p:nvSpPr>
        <p:spPr>
          <a:xfrm rot="20371609">
            <a:off x="8980365" y="1689501"/>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4964430" y="1125220"/>
            <a:ext cx="3168015" cy="1978025"/>
          </a:xfrm>
          <a:prstGeom prst="rect">
            <a:avLst/>
          </a:prstGeom>
          <a:noFill/>
          <a:ln w="57150">
            <a:solidFill>
              <a:srgbClr val="262626">
                <a:alpha val="49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4964430" y="-1057910"/>
            <a:ext cx="3168015" cy="1978025"/>
          </a:xfrm>
          <a:prstGeom prst="rect">
            <a:avLst/>
          </a:prstGeom>
          <a:noFill/>
          <a:ln w="57150">
            <a:solidFill>
              <a:srgbClr val="C00000">
                <a:alpha val="41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765675" y="-1184910"/>
            <a:ext cx="3168015" cy="1978025"/>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4765675" y="998220"/>
            <a:ext cx="3168015" cy="1978025"/>
          </a:xfrm>
          <a:prstGeom prst="rect">
            <a:avLst/>
          </a:prstGeom>
          <a:noFill/>
          <a:ln w="57150">
            <a:solidFill>
              <a:srgbClr val="26262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4463415" y="683895"/>
            <a:ext cx="3723640" cy="779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768340" y="1816735"/>
            <a:ext cx="1276985" cy="405765"/>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5920105" y="1854200"/>
            <a:ext cx="1130935" cy="368300"/>
          </a:xfrm>
          <a:prstGeom prst="rect">
            <a:avLst/>
          </a:prstGeom>
          <a:noFill/>
        </p:spPr>
        <p:txBody>
          <a:bodyPr wrap="square" rtlCol="0">
            <a:spAutoFit/>
          </a:bodyPr>
          <a:lstStyle/>
          <a:p>
            <a:r>
              <a:rPr lang="en-US" altLang="zh-CN">
                <a:solidFill>
                  <a:schemeClr val="bg1"/>
                </a:solidFill>
                <a:cs typeface="+mn-ea"/>
                <a:sym typeface="+mn-lt"/>
              </a:rPr>
              <a:t>START</a:t>
            </a:r>
          </a:p>
        </p:txBody>
      </p:sp>
      <p:sp>
        <p:nvSpPr>
          <p:cNvPr id="17" name="TextBox 16"/>
          <p:cNvSpPr txBox="1"/>
          <p:nvPr/>
        </p:nvSpPr>
        <p:spPr>
          <a:xfrm>
            <a:off x="5618923" y="32882"/>
            <a:ext cx="1704313" cy="1569660"/>
          </a:xfrm>
          <a:prstGeom prst="rect">
            <a:avLst/>
          </a:prstGeom>
          <a:noFill/>
        </p:spPr>
        <p:txBody>
          <a:bodyPr wrap="none" rtlCol="0">
            <a:spAutoFit/>
          </a:bodyPr>
          <a:lstStyle/>
          <a:p>
            <a:r>
              <a:rPr lang="en-US" altLang="zh-CN" sz="9600" b="1" dirty="0">
                <a:solidFill>
                  <a:schemeClr val="tx1">
                    <a:lumMod val="85000"/>
                    <a:lumOff val="15000"/>
                  </a:schemeClr>
                </a:solidFill>
                <a:cs typeface="+mn-ea"/>
                <a:sym typeface="+mn-lt"/>
              </a:rPr>
              <a:t>04</a:t>
            </a:r>
          </a:p>
        </p:txBody>
      </p:sp>
      <p:sp>
        <p:nvSpPr>
          <p:cNvPr id="9" name="TextBox 27"/>
          <p:cNvSpPr txBox="1"/>
          <p:nvPr/>
        </p:nvSpPr>
        <p:spPr>
          <a:xfrm>
            <a:off x="2459737" y="3864974"/>
            <a:ext cx="7045070" cy="646331"/>
          </a:xfrm>
          <a:prstGeom prst="rect">
            <a:avLst/>
          </a:prstGeom>
          <a:noFill/>
        </p:spPr>
        <p:txBody>
          <a:bodyPr wrap="none" rtlCol="0">
            <a:spAutoFit/>
          </a:bodyPr>
          <a:lstStyle/>
          <a:p>
            <a:pPr algn="ctr"/>
            <a:r>
              <a:rPr lang="zh-CN" altLang="en-US" sz="3600" b="1" spc="300" dirty="0">
                <a:cs typeface="+mn-ea"/>
                <a:sym typeface="+mn-lt"/>
              </a:rPr>
              <a:t>Please enter the question</a:t>
            </a:r>
          </a:p>
        </p:txBody>
      </p:sp>
      <p:cxnSp>
        <p:nvCxnSpPr>
          <p:cNvPr id="10" name="直接连接符 9"/>
          <p:cNvCxnSpPr/>
          <p:nvPr/>
        </p:nvCxnSpPr>
        <p:spPr>
          <a:xfrm flipH="1">
            <a:off x="5155266" y="3547502"/>
            <a:ext cx="388716" cy="326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8171066" y="4156717"/>
            <a:ext cx="654557" cy="53433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891570" y="3547502"/>
            <a:ext cx="388716" cy="3268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832159" y="4594805"/>
            <a:ext cx="654557" cy="534334"/>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3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500"/>
                            </p:stCondLst>
                            <p:childTnLst>
                              <p:par>
                                <p:cTn id="65" presetID="53" presetClass="entr" presetSubtype="52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anim calcmode="lin" valueType="num">
                                      <p:cBhvr>
                                        <p:cTn id="70" dur="500" fill="hold"/>
                                        <p:tgtEl>
                                          <p:spTgt spid="9"/>
                                        </p:tgtEl>
                                        <p:attrNameLst>
                                          <p:attrName>ppt_x</p:attrName>
                                        </p:attrNameLst>
                                      </p:cBhvr>
                                      <p:tavLst>
                                        <p:tav tm="0">
                                          <p:val>
                                            <p:fltVal val="0.5"/>
                                          </p:val>
                                        </p:tav>
                                        <p:tav tm="100000">
                                          <p:val>
                                            <p:strVal val="#ppt_x"/>
                                          </p:val>
                                        </p:tav>
                                      </p:tavLst>
                                    </p:anim>
                                    <p:anim calcmode="lin" valueType="num">
                                      <p:cBhvr>
                                        <p:cTn id="71" dur="500" fill="hold"/>
                                        <p:tgtEl>
                                          <p:spTgt spid="9"/>
                                        </p:tgtEl>
                                        <p:attrNameLst>
                                          <p:attrName>ppt_y</p:attrName>
                                        </p:attrNameLst>
                                      </p:cBhvr>
                                      <p:tavLst>
                                        <p:tav tm="0">
                                          <p:val>
                                            <p:fltVal val="0.5"/>
                                          </p:val>
                                        </p:tav>
                                        <p:tav tm="100000">
                                          <p:val>
                                            <p:strVal val="#ppt_y"/>
                                          </p:val>
                                        </p:tav>
                                      </p:tavLst>
                                    </p:anim>
                                  </p:childTnLst>
                                </p:cTn>
                              </p:par>
                              <p:par>
                                <p:cTn id="72" presetID="31" presetClass="entr" presetSubtype="0"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p:cTn id="74" dur="1000" fill="hold"/>
                                        <p:tgtEl>
                                          <p:spTgt spid="10"/>
                                        </p:tgtEl>
                                        <p:attrNameLst>
                                          <p:attrName>ppt_w</p:attrName>
                                        </p:attrNameLst>
                                      </p:cBhvr>
                                      <p:tavLst>
                                        <p:tav tm="0">
                                          <p:val>
                                            <p:fltVal val="0"/>
                                          </p:val>
                                        </p:tav>
                                        <p:tav tm="100000">
                                          <p:val>
                                            <p:strVal val="#ppt_w"/>
                                          </p:val>
                                        </p:tav>
                                      </p:tavLst>
                                    </p:anim>
                                    <p:anim calcmode="lin" valueType="num">
                                      <p:cBhvr>
                                        <p:cTn id="75" dur="1000" fill="hold"/>
                                        <p:tgtEl>
                                          <p:spTgt spid="10"/>
                                        </p:tgtEl>
                                        <p:attrNameLst>
                                          <p:attrName>ppt_h</p:attrName>
                                        </p:attrNameLst>
                                      </p:cBhvr>
                                      <p:tavLst>
                                        <p:tav tm="0">
                                          <p:val>
                                            <p:fltVal val="0"/>
                                          </p:val>
                                        </p:tav>
                                        <p:tav tm="100000">
                                          <p:val>
                                            <p:strVal val="#ppt_h"/>
                                          </p:val>
                                        </p:tav>
                                      </p:tavLst>
                                    </p:anim>
                                    <p:anim calcmode="lin" valueType="num">
                                      <p:cBhvr>
                                        <p:cTn id="76" dur="1000" fill="hold"/>
                                        <p:tgtEl>
                                          <p:spTgt spid="10"/>
                                        </p:tgtEl>
                                        <p:attrNameLst>
                                          <p:attrName>style.rotation</p:attrName>
                                        </p:attrNameLst>
                                      </p:cBhvr>
                                      <p:tavLst>
                                        <p:tav tm="0">
                                          <p:val>
                                            <p:fltVal val="90"/>
                                          </p:val>
                                        </p:tav>
                                        <p:tav tm="100000">
                                          <p:val>
                                            <p:fltVal val="0"/>
                                          </p:val>
                                        </p:tav>
                                      </p:tavLst>
                                    </p:anim>
                                    <p:animEffect transition="in" filter="fade">
                                      <p:cBhvr>
                                        <p:cTn id="77" dur="1000"/>
                                        <p:tgtEl>
                                          <p:spTgt spid="10"/>
                                        </p:tgtEl>
                                      </p:cBhvr>
                                    </p:animEffect>
                                  </p:childTnLst>
                                </p:cTn>
                              </p:par>
                              <p:par>
                                <p:cTn id="78" presetID="31" presetClass="entr" presetSubtype="0"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1000" fill="hold"/>
                                        <p:tgtEl>
                                          <p:spTgt spid="21"/>
                                        </p:tgtEl>
                                        <p:attrNameLst>
                                          <p:attrName>ppt_w</p:attrName>
                                        </p:attrNameLst>
                                      </p:cBhvr>
                                      <p:tavLst>
                                        <p:tav tm="0">
                                          <p:val>
                                            <p:fltVal val="0"/>
                                          </p:val>
                                        </p:tav>
                                        <p:tav tm="100000">
                                          <p:val>
                                            <p:strVal val="#ppt_w"/>
                                          </p:val>
                                        </p:tav>
                                      </p:tavLst>
                                    </p:anim>
                                    <p:anim calcmode="lin" valueType="num">
                                      <p:cBhvr>
                                        <p:cTn id="81" dur="1000" fill="hold"/>
                                        <p:tgtEl>
                                          <p:spTgt spid="21"/>
                                        </p:tgtEl>
                                        <p:attrNameLst>
                                          <p:attrName>ppt_h</p:attrName>
                                        </p:attrNameLst>
                                      </p:cBhvr>
                                      <p:tavLst>
                                        <p:tav tm="0">
                                          <p:val>
                                            <p:fltVal val="0"/>
                                          </p:val>
                                        </p:tav>
                                        <p:tav tm="100000">
                                          <p:val>
                                            <p:strVal val="#ppt_h"/>
                                          </p:val>
                                        </p:tav>
                                      </p:tavLst>
                                    </p:anim>
                                    <p:anim calcmode="lin" valueType="num">
                                      <p:cBhvr>
                                        <p:cTn id="82" dur="1000" fill="hold"/>
                                        <p:tgtEl>
                                          <p:spTgt spid="21"/>
                                        </p:tgtEl>
                                        <p:attrNameLst>
                                          <p:attrName>style.rotation</p:attrName>
                                        </p:attrNameLst>
                                      </p:cBhvr>
                                      <p:tavLst>
                                        <p:tav tm="0">
                                          <p:val>
                                            <p:fltVal val="90"/>
                                          </p:val>
                                        </p:tav>
                                        <p:tav tm="100000">
                                          <p:val>
                                            <p:fltVal val="0"/>
                                          </p:val>
                                        </p:tav>
                                      </p:tavLst>
                                    </p:anim>
                                    <p:animEffect transition="in" filter="fade">
                                      <p:cBhvr>
                                        <p:cTn id="83" dur="1000"/>
                                        <p:tgtEl>
                                          <p:spTgt spid="21"/>
                                        </p:tgtEl>
                                      </p:cBhvr>
                                    </p:animEffect>
                                  </p:childTnLst>
                                </p:cTn>
                              </p:par>
                              <p:par>
                                <p:cTn id="84" presetID="31" presetClass="entr" presetSubtype="0"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1000" fill="hold"/>
                                        <p:tgtEl>
                                          <p:spTgt spid="20"/>
                                        </p:tgtEl>
                                        <p:attrNameLst>
                                          <p:attrName>ppt_w</p:attrName>
                                        </p:attrNameLst>
                                      </p:cBhvr>
                                      <p:tavLst>
                                        <p:tav tm="0">
                                          <p:val>
                                            <p:fltVal val="0"/>
                                          </p:val>
                                        </p:tav>
                                        <p:tav tm="100000">
                                          <p:val>
                                            <p:strVal val="#ppt_w"/>
                                          </p:val>
                                        </p:tav>
                                      </p:tavLst>
                                    </p:anim>
                                    <p:anim calcmode="lin" valueType="num">
                                      <p:cBhvr>
                                        <p:cTn id="87" dur="1000" fill="hold"/>
                                        <p:tgtEl>
                                          <p:spTgt spid="20"/>
                                        </p:tgtEl>
                                        <p:attrNameLst>
                                          <p:attrName>ppt_h</p:attrName>
                                        </p:attrNameLst>
                                      </p:cBhvr>
                                      <p:tavLst>
                                        <p:tav tm="0">
                                          <p:val>
                                            <p:fltVal val="0"/>
                                          </p:val>
                                        </p:tav>
                                        <p:tav tm="100000">
                                          <p:val>
                                            <p:strVal val="#ppt_h"/>
                                          </p:val>
                                        </p:tav>
                                      </p:tavLst>
                                    </p:anim>
                                    <p:anim calcmode="lin" valueType="num">
                                      <p:cBhvr>
                                        <p:cTn id="88" dur="1000" fill="hold"/>
                                        <p:tgtEl>
                                          <p:spTgt spid="20"/>
                                        </p:tgtEl>
                                        <p:attrNameLst>
                                          <p:attrName>style.rotation</p:attrName>
                                        </p:attrNameLst>
                                      </p:cBhvr>
                                      <p:tavLst>
                                        <p:tav tm="0">
                                          <p:val>
                                            <p:fltVal val="90"/>
                                          </p:val>
                                        </p:tav>
                                        <p:tav tm="100000">
                                          <p:val>
                                            <p:fltVal val="0"/>
                                          </p:val>
                                        </p:tav>
                                      </p:tavLst>
                                    </p:anim>
                                    <p:animEffect transition="in" filter="fade">
                                      <p:cBhvr>
                                        <p:cTn id="89" dur="1000"/>
                                        <p:tgtEl>
                                          <p:spTgt spid="20"/>
                                        </p:tgtEl>
                                      </p:cBhvr>
                                    </p:animEffect>
                                  </p:childTnLst>
                                </p:cTn>
                              </p:par>
                              <p:par>
                                <p:cTn id="90" presetID="31" presetClass="entr" presetSubtype="0"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1000" fill="hold"/>
                                        <p:tgtEl>
                                          <p:spTgt spid="19"/>
                                        </p:tgtEl>
                                        <p:attrNameLst>
                                          <p:attrName>ppt_w</p:attrName>
                                        </p:attrNameLst>
                                      </p:cBhvr>
                                      <p:tavLst>
                                        <p:tav tm="0">
                                          <p:val>
                                            <p:fltVal val="0"/>
                                          </p:val>
                                        </p:tav>
                                        <p:tav tm="100000">
                                          <p:val>
                                            <p:strVal val="#ppt_w"/>
                                          </p:val>
                                        </p:tav>
                                      </p:tavLst>
                                    </p:anim>
                                    <p:anim calcmode="lin" valueType="num">
                                      <p:cBhvr>
                                        <p:cTn id="93" dur="1000" fill="hold"/>
                                        <p:tgtEl>
                                          <p:spTgt spid="19"/>
                                        </p:tgtEl>
                                        <p:attrNameLst>
                                          <p:attrName>ppt_h</p:attrName>
                                        </p:attrNameLst>
                                      </p:cBhvr>
                                      <p:tavLst>
                                        <p:tav tm="0">
                                          <p:val>
                                            <p:fltVal val="0"/>
                                          </p:val>
                                        </p:tav>
                                        <p:tav tm="100000">
                                          <p:val>
                                            <p:strVal val="#ppt_h"/>
                                          </p:val>
                                        </p:tav>
                                      </p:tavLst>
                                    </p:anim>
                                    <p:anim calcmode="lin" valueType="num">
                                      <p:cBhvr>
                                        <p:cTn id="94" dur="1000" fill="hold"/>
                                        <p:tgtEl>
                                          <p:spTgt spid="19"/>
                                        </p:tgtEl>
                                        <p:attrNameLst>
                                          <p:attrName>style.rotation</p:attrName>
                                        </p:attrNameLst>
                                      </p:cBhvr>
                                      <p:tavLst>
                                        <p:tav tm="0">
                                          <p:val>
                                            <p:fltVal val="90"/>
                                          </p:val>
                                        </p:tav>
                                        <p:tav tm="100000">
                                          <p:val>
                                            <p:fltVal val="0"/>
                                          </p:val>
                                        </p:tav>
                                      </p:tavLst>
                                    </p:anim>
                                    <p:animEffect transition="in" filter="fade">
                                      <p:cBhvr>
                                        <p:cTn id="9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bldLvl="0" animBg="1"/>
      <p:bldP spid="2" grpId="0" animBg="1"/>
      <p:bldP spid="11" grpId="0" animBg="1"/>
      <p:bldP spid="5" grpId="0" animBg="1"/>
      <p:bldP spid="8" grpId="0" animBg="1"/>
      <p:bldP spid="7" grpId="0" animBg="1"/>
      <p:bldP spid="6" grpId="0" animBg="1"/>
      <p:bldP spid="18" grpId="0"/>
      <p:bldP spid="17" grpId="0"/>
      <p:bldP spid="17" grpId="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45210" y="1749258"/>
            <a:ext cx="1105802" cy="815646"/>
            <a:chOff x="-1604504" y="2147667"/>
            <a:chExt cx="3687215" cy="2719712"/>
          </a:xfrm>
        </p:grpSpPr>
        <p:cxnSp>
          <p:nvCxnSpPr>
            <p:cNvPr id="2" name="直接连接符 1"/>
            <p:cNvCxnSpPr/>
            <p:nvPr/>
          </p:nvCxnSpPr>
          <p:spPr>
            <a:xfrm flipH="1">
              <a:off x="-1604504" y="2687623"/>
              <a:ext cx="2592288" cy="21797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09577" y="2147667"/>
              <a:ext cx="2592288" cy="21797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flipH="1" flipV="1">
            <a:off x="1270670" y="4341546"/>
            <a:ext cx="1105802" cy="815646"/>
            <a:chOff x="-1604504" y="2147667"/>
            <a:chExt cx="3687215" cy="2719712"/>
          </a:xfrm>
        </p:grpSpPr>
        <p:cxnSp>
          <p:nvCxnSpPr>
            <p:cNvPr id="6" name="直接连接符 5"/>
            <p:cNvCxnSpPr/>
            <p:nvPr/>
          </p:nvCxnSpPr>
          <p:spPr>
            <a:xfrm flipH="1">
              <a:off x="-1604504" y="2687623"/>
              <a:ext cx="2592288" cy="2179756"/>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509577" y="2147667"/>
              <a:ext cx="2592288" cy="21797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4696533" y="1124744"/>
            <a:ext cx="4896544" cy="959414"/>
            <a:chOff x="4727054" y="1768670"/>
            <a:chExt cx="4896544" cy="959414"/>
          </a:xfrm>
        </p:grpSpPr>
        <p:sp>
          <p:nvSpPr>
            <p:cNvPr id="13" name="TextBox 12"/>
            <p:cNvSpPr txBox="1"/>
            <p:nvPr/>
          </p:nvSpPr>
          <p:spPr>
            <a:xfrm>
              <a:off x="4822629" y="1828399"/>
              <a:ext cx="319318" cy="369332"/>
            </a:xfrm>
            <a:prstGeom prst="rect">
              <a:avLst/>
            </a:prstGeom>
            <a:noFill/>
          </p:spPr>
          <p:txBody>
            <a:bodyPr wrap="none" rtlCol="0">
              <a:spAutoFit/>
            </a:bodyPr>
            <a:lstStyle/>
            <a:p>
              <a:r>
                <a:rPr lang="en-US" altLang="zh-CN" dirty="0">
                  <a:cs typeface="+mn-ea"/>
                  <a:sym typeface="+mn-lt"/>
                </a:rPr>
                <a:t>1</a:t>
              </a:r>
              <a:endParaRPr lang="zh-CN" altLang="en-US" dirty="0">
                <a:cs typeface="+mn-ea"/>
                <a:sym typeface="+mn-lt"/>
              </a:endParaRPr>
            </a:p>
          </p:txBody>
        </p:sp>
        <p:grpSp>
          <p:nvGrpSpPr>
            <p:cNvPr id="15" name="组合 14"/>
            <p:cNvGrpSpPr/>
            <p:nvPr/>
          </p:nvGrpSpPr>
          <p:grpSpPr>
            <a:xfrm>
              <a:off x="4727054" y="1768670"/>
              <a:ext cx="504056" cy="488790"/>
              <a:chOff x="4727054" y="1768670"/>
              <a:chExt cx="504056" cy="488790"/>
            </a:xfrm>
          </p:grpSpPr>
          <p:sp>
            <p:nvSpPr>
              <p:cNvPr id="12" name="左中括号 11"/>
              <p:cNvSpPr/>
              <p:nvPr/>
            </p:nvSpPr>
            <p:spPr>
              <a:xfrm>
                <a:off x="472705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 name="左中括号 13"/>
              <p:cNvSpPr/>
              <p:nvPr/>
            </p:nvSpPr>
            <p:spPr>
              <a:xfrm flipH="1">
                <a:off x="508709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16" name="TextBox 15"/>
            <p:cNvSpPr txBox="1"/>
            <p:nvPr/>
          </p:nvSpPr>
          <p:spPr>
            <a:xfrm>
              <a:off x="5375126" y="1772816"/>
              <a:ext cx="1338828" cy="369332"/>
            </a:xfrm>
            <a:prstGeom prst="rect">
              <a:avLst/>
            </a:prstGeom>
            <a:noFill/>
          </p:spPr>
          <p:txBody>
            <a:bodyPr wrap="none" rtlCol="0">
              <a:spAutoFit/>
            </a:bodyPr>
            <a:lstStyle/>
            <a:p>
              <a:r>
                <a:rPr lang="zh-CN" altLang="en-US" b="1" dirty="0">
                  <a:cs typeface="+mn-ea"/>
                  <a:sym typeface="+mn-lt"/>
                </a:rPr>
                <a:t>Please enter the question</a:t>
              </a:r>
            </a:p>
          </p:txBody>
        </p:sp>
        <p:sp>
          <p:nvSpPr>
            <p:cNvPr id="17" name="TextBox 16"/>
            <p:cNvSpPr txBox="1"/>
            <p:nvPr/>
          </p:nvSpPr>
          <p:spPr>
            <a:xfrm>
              <a:off x="5447134" y="2204864"/>
              <a:ext cx="4176464" cy="523220"/>
            </a:xfrm>
            <a:prstGeom prst="rect">
              <a:avLst/>
            </a:prstGeom>
            <a:noFill/>
          </p:spPr>
          <p:txBody>
            <a:bodyPr wrap="square" rtlCol="0">
              <a:spAutoFit/>
            </a:bodyPr>
            <a:lstStyle/>
            <a:p>
              <a:r>
                <a:rPr lang="zh-CN" altLang="en-US" sz="1400" dirty="0">
                  <a:solidFill>
                    <a:schemeClr val="tx1">
                      <a:lumMod val="65000"/>
                      <a:lumOff val="35000"/>
                    </a:schemeClr>
                  </a:solidFill>
                  <a:cs typeface="+mn-ea"/>
                  <a:sym typeface="+mn-lt"/>
                </a:rPr>
                <a:t>Please add detailed description text here to match the title text language style as much as possible, and the language description is as concise and vivid as possible.</a:t>
              </a:r>
            </a:p>
          </p:txBody>
        </p:sp>
      </p:grpSp>
      <p:grpSp>
        <p:nvGrpSpPr>
          <p:cNvPr id="34" name="组合 33"/>
          <p:cNvGrpSpPr/>
          <p:nvPr/>
        </p:nvGrpSpPr>
        <p:grpSpPr>
          <a:xfrm>
            <a:off x="4696533" y="2449466"/>
            <a:ext cx="4896544" cy="955268"/>
            <a:chOff x="4727054" y="3140968"/>
            <a:chExt cx="4896544" cy="955268"/>
          </a:xfrm>
        </p:grpSpPr>
        <p:sp>
          <p:nvSpPr>
            <p:cNvPr id="21" name="TextBox 20"/>
            <p:cNvSpPr txBox="1"/>
            <p:nvPr/>
          </p:nvSpPr>
          <p:spPr>
            <a:xfrm>
              <a:off x="4822629" y="3200697"/>
              <a:ext cx="319318" cy="369332"/>
            </a:xfrm>
            <a:prstGeom prst="rect">
              <a:avLst/>
            </a:prstGeom>
            <a:noFill/>
          </p:spPr>
          <p:txBody>
            <a:bodyPr wrap="none" rtlCol="0">
              <a:spAutoFit/>
            </a:bodyPr>
            <a:lstStyle/>
            <a:p>
              <a:r>
                <a:rPr lang="en-US" altLang="zh-CN" dirty="0">
                  <a:cs typeface="+mn-ea"/>
                  <a:sym typeface="+mn-lt"/>
                </a:rPr>
                <a:t>2</a:t>
              </a:r>
              <a:endParaRPr lang="zh-CN" altLang="en-US" dirty="0">
                <a:cs typeface="+mn-ea"/>
                <a:sym typeface="+mn-lt"/>
              </a:endParaRPr>
            </a:p>
          </p:txBody>
        </p:sp>
        <p:grpSp>
          <p:nvGrpSpPr>
            <p:cNvPr id="22" name="组合 21"/>
            <p:cNvGrpSpPr/>
            <p:nvPr/>
          </p:nvGrpSpPr>
          <p:grpSpPr>
            <a:xfrm>
              <a:off x="4727054" y="3140968"/>
              <a:ext cx="504056" cy="488790"/>
              <a:chOff x="4727054" y="1768670"/>
              <a:chExt cx="504056" cy="488790"/>
            </a:xfrm>
          </p:grpSpPr>
          <p:sp>
            <p:nvSpPr>
              <p:cNvPr id="23" name="左中括号 22"/>
              <p:cNvSpPr/>
              <p:nvPr/>
            </p:nvSpPr>
            <p:spPr>
              <a:xfrm>
                <a:off x="472705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左中括号 23"/>
              <p:cNvSpPr/>
              <p:nvPr/>
            </p:nvSpPr>
            <p:spPr>
              <a:xfrm flipH="1">
                <a:off x="508709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25" name="TextBox 24"/>
            <p:cNvSpPr txBox="1"/>
            <p:nvPr/>
          </p:nvSpPr>
          <p:spPr>
            <a:xfrm>
              <a:off x="5375126" y="3145114"/>
              <a:ext cx="1338828" cy="369332"/>
            </a:xfrm>
            <a:prstGeom prst="rect">
              <a:avLst/>
            </a:prstGeom>
            <a:noFill/>
          </p:spPr>
          <p:txBody>
            <a:bodyPr wrap="none" rtlCol="0">
              <a:spAutoFit/>
            </a:bodyPr>
            <a:lstStyle/>
            <a:p>
              <a:r>
                <a:rPr lang="zh-CN" altLang="en-US" b="1" dirty="0">
                  <a:cs typeface="+mn-ea"/>
                  <a:sym typeface="+mn-lt"/>
                </a:rPr>
                <a:t>Please enter the question</a:t>
              </a:r>
            </a:p>
          </p:txBody>
        </p:sp>
        <p:sp>
          <p:nvSpPr>
            <p:cNvPr id="26" name="TextBox 25"/>
            <p:cNvSpPr txBox="1"/>
            <p:nvPr/>
          </p:nvSpPr>
          <p:spPr>
            <a:xfrm>
              <a:off x="5447134" y="3573016"/>
              <a:ext cx="4176464" cy="523220"/>
            </a:xfrm>
            <a:prstGeom prst="rect">
              <a:avLst/>
            </a:prstGeom>
            <a:noFill/>
          </p:spPr>
          <p:txBody>
            <a:bodyPr wrap="square" rtlCol="0">
              <a:spAutoFit/>
            </a:bodyPr>
            <a:lstStyle/>
            <a:p>
              <a:r>
                <a:rPr lang="zh-CN" altLang="en-US" sz="1400" dirty="0">
                  <a:solidFill>
                    <a:schemeClr val="tx1">
                      <a:lumMod val="65000"/>
                      <a:lumOff val="35000"/>
                    </a:schemeClr>
                  </a:solidFill>
                  <a:cs typeface="+mn-ea"/>
                  <a:sym typeface="+mn-lt"/>
                </a:rPr>
                <a:t>Please add detailed description text here to match the title text language style as much as possible, and the language description is as concise and vivid as possible.</a:t>
              </a:r>
            </a:p>
          </p:txBody>
        </p:sp>
      </p:grpSp>
      <p:grpSp>
        <p:nvGrpSpPr>
          <p:cNvPr id="35" name="组合 34"/>
          <p:cNvGrpSpPr/>
          <p:nvPr/>
        </p:nvGrpSpPr>
        <p:grpSpPr>
          <a:xfrm>
            <a:off x="4696533" y="3770042"/>
            <a:ext cx="4896544" cy="978578"/>
            <a:chOff x="4727054" y="4413802"/>
            <a:chExt cx="4896544" cy="978578"/>
          </a:xfrm>
        </p:grpSpPr>
        <p:sp>
          <p:nvSpPr>
            <p:cNvPr id="27" name="TextBox 26"/>
            <p:cNvSpPr txBox="1"/>
            <p:nvPr/>
          </p:nvSpPr>
          <p:spPr>
            <a:xfrm>
              <a:off x="4822629" y="4473531"/>
              <a:ext cx="319318" cy="369332"/>
            </a:xfrm>
            <a:prstGeom prst="rect">
              <a:avLst/>
            </a:prstGeom>
            <a:noFill/>
          </p:spPr>
          <p:txBody>
            <a:bodyPr wrap="none" rtlCol="0">
              <a:spAutoFit/>
            </a:bodyPr>
            <a:lstStyle/>
            <a:p>
              <a:r>
                <a:rPr lang="en-US" altLang="zh-CN" dirty="0">
                  <a:cs typeface="+mn-ea"/>
                  <a:sym typeface="+mn-lt"/>
                </a:rPr>
                <a:t>3</a:t>
              </a:r>
              <a:endParaRPr lang="zh-CN" altLang="en-US" dirty="0">
                <a:cs typeface="+mn-ea"/>
                <a:sym typeface="+mn-lt"/>
              </a:endParaRPr>
            </a:p>
          </p:txBody>
        </p:sp>
        <p:grpSp>
          <p:nvGrpSpPr>
            <p:cNvPr id="28" name="组合 27"/>
            <p:cNvGrpSpPr/>
            <p:nvPr/>
          </p:nvGrpSpPr>
          <p:grpSpPr>
            <a:xfrm>
              <a:off x="4727054" y="4413802"/>
              <a:ext cx="504056" cy="488790"/>
              <a:chOff x="4727054" y="1768670"/>
              <a:chExt cx="504056" cy="488790"/>
            </a:xfrm>
          </p:grpSpPr>
          <p:sp>
            <p:nvSpPr>
              <p:cNvPr id="29" name="左中括号 28"/>
              <p:cNvSpPr/>
              <p:nvPr/>
            </p:nvSpPr>
            <p:spPr>
              <a:xfrm>
                <a:off x="472705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0" name="左中括号 29"/>
              <p:cNvSpPr/>
              <p:nvPr/>
            </p:nvSpPr>
            <p:spPr>
              <a:xfrm flipH="1">
                <a:off x="508709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31" name="TextBox 30"/>
            <p:cNvSpPr txBox="1"/>
            <p:nvPr/>
          </p:nvSpPr>
          <p:spPr>
            <a:xfrm>
              <a:off x="5375126" y="4417948"/>
              <a:ext cx="1338828" cy="369332"/>
            </a:xfrm>
            <a:prstGeom prst="rect">
              <a:avLst/>
            </a:prstGeom>
            <a:noFill/>
          </p:spPr>
          <p:txBody>
            <a:bodyPr wrap="none" rtlCol="0">
              <a:spAutoFit/>
            </a:bodyPr>
            <a:lstStyle/>
            <a:p>
              <a:r>
                <a:rPr lang="zh-CN" altLang="en-US" b="1" dirty="0">
                  <a:cs typeface="+mn-ea"/>
                  <a:sym typeface="+mn-lt"/>
                </a:rPr>
                <a:t>Please enter the question</a:t>
              </a:r>
            </a:p>
          </p:txBody>
        </p:sp>
        <p:sp>
          <p:nvSpPr>
            <p:cNvPr id="32" name="TextBox 31"/>
            <p:cNvSpPr txBox="1"/>
            <p:nvPr/>
          </p:nvSpPr>
          <p:spPr>
            <a:xfrm>
              <a:off x="5447134" y="4869160"/>
              <a:ext cx="4176464" cy="523220"/>
            </a:xfrm>
            <a:prstGeom prst="rect">
              <a:avLst/>
            </a:prstGeom>
            <a:noFill/>
          </p:spPr>
          <p:txBody>
            <a:bodyPr wrap="square" rtlCol="0">
              <a:spAutoFit/>
            </a:bodyPr>
            <a:lstStyle/>
            <a:p>
              <a:r>
                <a:rPr lang="zh-CN" altLang="en-US" sz="1400" dirty="0">
                  <a:solidFill>
                    <a:schemeClr val="tx1">
                      <a:lumMod val="65000"/>
                      <a:lumOff val="35000"/>
                    </a:schemeClr>
                  </a:solidFill>
                  <a:cs typeface="+mn-ea"/>
                  <a:sym typeface="+mn-lt"/>
                </a:rPr>
                <a:t>Please add detailed description text here to match the title text language style as much as possible, and the language description is as concise and vivid as possible.</a:t>
              </a:r>
            </a:p>
          </p:txBody>
        </p:sp>
      </p:grpSp>
      <p:cxnSp>
        <p:nvCxnSpPr>
          <p:cNvPr id="36" name="直接连接符 35"/>
          <p:cNvCxnSpPr/>
          <p:nvPr/>
        </p:nvCxnSpPr>
        <p:spPr>
          <a:xfrm flipH="1">
            <a:off x="8857297" y="764704"/>
            <a:ext cx="777432" cy="65371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9592756" y="2402630"/>
            <a:ext cx="388716" cy="326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10631710" y="5314403"/>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593077" y="3537213"/>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4727054" y="5113927"/>
            <a:ext cx="4896544" cy="978578"/>
            <a:chOff x="4727054" y="4413802"/>
            <a:chExt cx="4896544" cy="978578"/>
          </a:xfrm>
        </p:grpSpPr>
        <p:sp>
          <p:nvSpPr>
            <p:cNvPr id="41" name="TextBox 26"/>
            <p:cNvSpPr txBox="1"/>
            <p:nvPr/>
          </p:nvSpPr>
          <p:spPr>
            <a:xfrm>
              <a:off x="4822629" y="4473531"/>
              <a:ext cx="319318" cy="369332"/>
            </a:xfrm>
            <a:prstGeom prst="rect">
              <a:avLst/>
            </a:prstGeom>
            <a:noFill/>
          </p:spPr>
          <p:txBody>
            <a:bodyPr wrap="none" rtlCol="0">
              <a:spAutoFit/>
            </a:bodyPr>
            <a:lstStyle/>
            <a:p>
              <a:r>
                <a:rPr lang="en-US" altLang="zh-CN" dirty="0">
                  <a:cs typeface="+mn-ea"/>
                  <a:sym typeface="+mn-lt"/>
                </a:rPr>
                <a:t>4</a:t>
              </a:r>
              <a:endParaRPr lang="zh-CN" altLang="en-US" dirty="0">
                <a:cs typeface="+mn-ea"/>
                <a:sym typeface="+mn-lt"/>
              </a:endParaRPr>
            </a:p>
          </p:txBody>
        </p:sp>
        <p:grpSp>
          <p:nvGrpSpPr>
            <p:cNvPr id="42" name="组合 41"/>
            <p:cNvGrpSpPr/>
            <p:nvPr/>
          </p:nvGrpSpPr>
          <p:grpSpPr>
            <a:xfrm>
              <a:off x="4727054" y="4413802"/>
              <a:ext cx="504056" cy="488790"/>
              <a:chOff x="4727054" y="1768670"/>
              <a:chExt cx="504056" cy="488790"/>
            </a:xfrm>
          </p:grpSpPr>
          <p:sp>
            <p:nvSpPr>
              <p:cNvPr id="45" name="左中括号 44"/>
              <p:cNvSpPr/>
              <p:nvPr/>
            </p:nvSpPr>
            <p:spPr>
              <a:xfrm>
                <a:off x="472705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6" name="左中括号 45"/>
              <p:cNvSpPr/>
              <p:nvPr/>
            </p:nvSpPr>
            <p:spPr>
              <a:xfrm flipH="1">
                <a:off x="508709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43" name="TextBox 30"/>
            <p:cNvSpPr txBox="1"/>
            <p:nvPr/>
          </p:nvSpPr>
          <p:spPr>
            <a:xfrm>
              <a:off x="5375126" y="4417948"/>
              <a:ext cx="1338828" cy="369332"/>
            </a:xfrm>
            <a:prstGeom prst="rect">
              <a:avLst/>
            </a:prstGeom>
            <a:noFill/>
          </p:spPr>
          <p:txBody>
            <a:bodyPr wrap="none" rtlCol="0">
              <a:spAutoFit/>
            </a:bodyPr>
            <a:lstStyle/>
            <a:p>
              <a:r>
                <a:rPr lang="zh-CN" altLang="en-US" b="1" dirty="0">
                  <a:cs typeface="+mn-ea"/>
                  <a:sym typeface="+mn-lt"/>
                </a:rPr>
                <a:t>Please enter the question</a:t>
              </a:r>
            </a:p>
          </p:txBody>
        </p:sp>
        <p:sp>
          <p:nvSpPr>
            <p:cNvPr id="44" name="TextBox 31"/>
            <p:cNvSpPr txBox="1"/>
            <p:nvPr/>
          </p:nvSpPr>
          <p:spPr>
            <a:xfrm>
              <a:off x="5447134" y="4869160"/>
              <a:ext cx="4176464" cy="523220"/>
            </a:xfrm>
            <a:prstGeom prst="rect">
              <a:avLst/>
            </a:prstGeom>
            <a:noFill/>
          </p:spPr>
          <p:txBody>
            <a:bodyPr wrap="square" rtlCol="0">
              <a:spAutoFit/>
            </a:bodyPr>
            <a:lstStyle/>
            <a:p>
              <a:r>
                <a:rPr lang="zh-CN" altLang="en-US" sz="1400" dirty="0">
                  <a:solidFill>
                    <a:schemeClr val="tx1">
                      <a:lumMod val="65000"/>
                      <a:lumOff val="35000"/>
                    </a:schemeClr>
                  </a:solidFill>
                  <a:cs typeface="+mn-ea"/>
                  <a:sym typeface="+mn-lt"/>
                </a:rPr>
                <a:t>Please add detailed description text here to match the title text language style as much as possible, and the language description is as concise and vivid as possible.</a:t>
              </a:r>
            </a:p>
          </p:txBody>
        </p:sp>
      </p:grpSp>
      <p:sp>
        <p:nvSpPr>
          <p:cNvPr id="8" name="矩形 7"/>
          <p:cNvSpPr/>
          <p:nvPr/>
        </p:nvSpPr>
        <p:spPr>
          <a:xfrm>
            <a:off x="1160780" y="2637155"/>
            <a:ext cx="1474470" cy="146939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2233930" y="2277110"/>
            <a:ext cx="666750" cy="601345"/>
          </a:xfrm>
          <a:prstGeom prst="rect">
            <a:avLst/>
          </a:prstGeom>
          <a:solidFill>
            <a:srgbClr val="D9969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1469647" y="3167390"/>
            <a:ext cx="2376264" cy="523220"/>
          </a:xfrm>
          <a:prstGeom prst="rect">
            <a:avLst/>
          </a:prstGeom>
          <a:noFill/>
        </p:spPr>
        <p:txBody>
          <a:bodyPr wrap="square" rtlCol="0">
            <a:spAutoFit/>
          </a:bodyPr>
          <a:lstStyle/>
          <a:p>
            <a:r>
              <a:rPr lang="en-US" altLang="zh-CN" sz="2800" b="1" dirty="0">
                <a:cs typeface="+mn-ea"/>
                <a:sym typeface="+mn-lt"/>
              </a:rPr>
              <a:t>CONTENTS</a:t>
            </a: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500"/>
                            </p:stCondLst>
                            <p:childTnLst>
                              <p:par>
                                <p:cTn id="25" presetID="12" presetClass="entr" presetSubtype="4"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p:tgtEl>
                                          <p:spTgt spid="33"/>
                                        </p:tgtEl>
                                        <p:attrNameLst>
                                          <p:attrName>ppt_y</p:attrName>
                                        </p:attrNameLst>
                                      </p:cBhvr>
                                      <p:tavLst>
                                        <p:tav tm="0">
                                          <p:val>
                                            <p:strVal val="#ppt_y+#ppt_h*1.125000"/>
                                          </p:val>
                                        </p:tav>
                                        <p:tav tm="100000">
                                          <p:val>
                                            <p:strVal val="#ppt_y"/>
                                          </p:val>
                                        </p:tav>
                                      </p:tavLst>
                                    </p:anim>
                                    <p:animEffect transition="in" filter="wipe(up)">
                                      <p:cBhvr>
                                        <p:cTn id="28" dur="500"/>
                                        <p:tgtEl>
                                          <p:spTgt spid="33"/>
                                        </p:tgtEl>
                                      </p:cBhvr>
                                    </p:animEffect>
                                  </p:childTnLst>
                                </p:cTn>
                              </p:par>
                            </p:childTnLst>
                          </p:cTn>
                        </p:par>
                        <p:par>
                          <p:cTn id="29" fill="hold">
                            <p:stCondLst>
                              <p:cond delay="1000"/>
                            </p:stCondLst>
                            <p:childTnLst>
                              <p:par>
                                <p:cTn id="30" presetID="12" presetClass="entr" presetSubtype="4"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p:tgtEl>
                                          <p:spTgt spid="34"/>
                                        </p:tgtEl>
                                        <p:attrNameLst>
                                          <p:attrName>ppt_y</p:attrName>
                                        </p:attrNameLst>
                                      </p:cBhvr>
                                      <p:tavLst>
                                        <p:tav tm="0">
                                          <p:val>
                                            <p:strVal val="#ppt_y+#ppt_h*1.125000"/>
                                          </p:val>
                                        </p:tav>
                                        <p:tav tm="100000">
                                          <p:val>
                                            <p:strVal val="#ppt_y"/>
                                          </p:val>
                                        </p:tav>
                                      </p:tavLst>
                                    </p:anim>
                                    <p:animEffect transition="in" filter="wipe(up)">
                                      <p:cBhvr>
                                        <p:cTn id="33" dur="500"/>
                                        <p:tgtEl>
                                          <p:spTgt spid="34"/>
                                        </p:tgtEl>
                                      </p:cBhvr>
                                    </p:animEffect>
                                  </p:childTnLst>
                                </p:cTn>
                              </p:par>
                            </p:childTnLst>
                          </p:cTn>
                        </p:par>
                        <p:par>
                          <p:cTn id="34" fill="hold">
                            <p:stCondLst>
                              <p:cond delay="1500"/>
                            </p:stCondLst>
                            <p:childTnLst>
                              <p:par>
                                <p:cTn id="35" presetID="12" presetClass="entr" presetSubtype="4"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p:tgtEl>
                                          <p:spTgt spid="35"/>
                                        </p:tgtEl>
                                        <p:attrNameLst>
                                          <p:attrName>ppt_y</p:attrName>
                                        </p:attrNameLst>
                                      </p:cBhvr>
                                      <p:tavLst>
                                        <p:tav tm="0">
                                          <p:val>
                                            <p:strVal val="#ppt_y+#ppt_h*1.125000"/>
                                          </p:val>
                                        </p:tav>
                                        <p:tav tm="100000">
                                          <p:val>
                                            <p:strVal val="#ppt_y"/>
                                          </p:val>
                                        </p:tav>
                                      </p:tavLst>
                                    </p:anim>
                                    <p:animEffect transition="in" filter="wipe(up)">
                                      <p:cBhvr>
                                        <p:cTn id="38" dur="500"/>
                                        <p:tgtEl>
                                          <p:spTgt spid="35"/>
                                        </p:tgtEl>
                                      </p:cBhvr>
                                    </p:animEffect>
                                  </p:childTnLst>
                                </p:cTn>
                              </p:par>
                            </p:childTnLst>
                          </p:cTn>
                        </p:par>
                        <p:par>
                          <p:cTn id="39" fill="hold">
                            <p:stCondLst>
                              <p:cond delay="2000"/>
                            </p:stCondLst>
                            <p:childTnLst>
                              <p:par>
                                <p:cTn id="40" presetID="12" presetClass="entr" presetSubtype="4"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p:tgtEl>
                                          <p:spTgt spid="38"/>
                                        </p:tgtEl>
                                        <p:attrNameLst>
                                          <p:attrName>ppt_y</p:attrName>
                                        </p:attrNameLst>
                                      </p:cBhvr>
                                      <p:tavLst>
                                        <p:tav tm="0">
                                          <p:val>
                                            <p:strVal val="#ppt_y+#ppt_h*1.125000"/>
                                          </p:val>
                                        </p:tav>
                                        <p:tav tm="100000">
                                          <p:val>
                                            <p:strVal val="#ppt_y"/>
                                          </p:val>
                                        </p:tav>
                                      </p:tavLst>
                                    </p:anim>
                                    <p:animEffect transition="in" filter="wipe(up)">
                                      <p:cBhvr>
                                        <p:cTn id="43" dur="500"/>
                                        <p:tgtEl>
                                          <p:spTgt spid="38"/>
                                        </p:tgtEl>
                                      </p:cBhvr>
                                    </p:animEffect>
                                  </p:childTnLst>
                                </p:cTn>
                              </p:par>
                              <p:par>
                                <p:cTn id="44" presetID="31"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1000" fill="hold"/>
                                        <p:tgtEl>
                                          <p:spTgt spid="36"/>
                                        </p:tgtEl>
                                        <p:attrNameLst>
                                          <p:attrName>ppt_w</p:attrName>
                                        </p:attrNameLst>
                                      </p:cBhvr>
                                      <p:tavLst>
                                        <p:tav tm="0">
                                          <p:val>
                                            <p:fltVal val="0"/>
                                          </p:val>
                                        </p:tav>
                                        <p:tav tm="100000">
                                          <p:val>
                                            <p:strVal val="#ppt_w"/>
                                          </p:val>
                                        </p:tav>
                                      </p:tavLst>
                                    </p:anim>
                                    <p:anim calcmode="lin" valueType="num">
                                      <p:cBhvr>
                                        <p:cTn id="47" dur="1000" fill="hold"/>
                                        <p:tgtEl>
                                          <p:spTgt spid="36"/>
                                        </p:tgtEl>
                                        <p:attrNameLst>
                                          <p:attrName>ppt_h</p:attrName>
                                        </p:attrNameLst>
                                      </p:cBhvr>
                                      <p:tavLst>
                                        <p:tav tm="0">
                                          <p:val>
                                            <p:fltVal val="0"/>
                                          </p:val>
                                        </p:tav>
                                        <p:tav tm="100000">
                                          <p:val>
                                            <p:strVal val="#ppt_h"/>
                                          </p:val>
                                        </p:tav>
                                      </p:tavLst>
                                    </p:anim>
                                    <p:anim calcmode="lin" valueType="num">
                                      <p:cBhvr>
                                        <p:cTn id="48" dur="1000" fill="hold"/>
                                        <p:tgtEl>
                                          <p:spTgt spid="36"/>
                                        </p:tgtEl>
                                        <p:attrNameLst>
                                          <p:attrName>style.rotation</p:attrName>
                                        </p:attrNameLst>
                                      </p:cBhvr>
                                      <p:tavLst>
                                        <p:tav tm="0">
                                          <p:val>
                                            <p:fltVal val="90"/>
                                          </p:val>
                                        </p:tav>
                                        <p:tav tm="100000">
                                          <p:val>
                                            <p:fltVal val="0"/>
                                          </p:val>
                                        </p:tav>
                                      </p:tavLst>
                                    </p:anim>
                                    <p:animEffect transition="in" filter="fade">
                                      <p:cBhvr>
                                        <p:cTn id="49" dur="1000"/>
                                        <p:tgtEl>
                                          <p:spTgt spid="36"/>
                                        </p:tgtEl>
                                      </p:cBhvr>
                                    </p:animEffect>
                                  </p:childTnLst>
                                </p:cTn>
                              </p:par>
                              <p:par>
                                <p:cTn id="50" presetID="31"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1000" fill="hold"/>
                                        <p:tgtEl>
                                          <p:spTgt spid="37"/>
                                        </p:tgtEl>
                                        <p:attrNameLst>
                                          <p:attrName>ppt_w</p:attrName>
                                        </p:attrNameLst>
                                      </p:cBhvr>
                                      <p:tavLst>
                                        <p:tav tm="0">
                                          <p:val>
                                            <p:fltVal val="0"/>
                                          </p:val>
                                        </p:tav>
                                        <p:tav tm="100000">
                                          <p:val>
                                            <p:strVal val="#ppt_w"/>
                                          </p:val>
                                        </p:tav>
                                      </p:tavLst>
                                    </p:anim>
                                    <p:anim calcmode="lin" valueType="num">
                                      <p:cBhvr>
                                        <p:cTn id="53" dur="1000" fill="hold"/>
                                        <p:tgtEl>
                                          <p:spTgt spid="37"/>
                                        </p:tgtEl>
                                        <p:attrNameLst>
                                          <p:attrName>ppt_h</p:attrName>
                                        </p:attrNameLst>
                                      </p:cBhvr>
                                      <p:tavLst>
                                        <p:tav tm="0">
                                          <p:val>
                                            <p:fltVal val="0"/>
                                          </p:val>
                                        </p:tav>
                                        <p:tav tm="100000">
                                          <p:val>
                                            <p:strVal val="#ppt_h"/>
                                          </p:val>
                                        </p:tav>
                                      </p:tavLst>
                                    </p:anim>
                                    <p:anim calcmode="lin" valueType="num">
                                      <p:cBhvr>
                                        <p:cTn id="54" dur="1000" fill="hold"/>
                                        <p:tgtEl>
                                          <p:spTgt spid="37"/>
                                        </p:tgtEl>
                                        <p:attrNameLst>
                                          <p:attrName>style.rotation</p:attrName>
                                        </p:attrNameLst>
                                      </p:cBhvr>
                                      <p:tavLst>
                                        <p:tav tm="0">
                                          <p:val>
                                            <p:fltVal val="90"/>
                                          </p:val>
                                        </p:tav>
                                        <p:tav tm="100000">
                                          <p:val>
                                            <p:fltVal val="0"/>
                                          </p:val>
                                        </p:tav>
                                      </p:tavLst>
                                    </p:anim>
                                    <p:animEffect transition="in" filter="fade">
                                      <p:cBhvr>
                                        <p:cTn id="55" dur="1000"/>
                                        <p:tgtEl>
                                          <p:spTgt spid="37"/>
                                        </p:tgtEl>
                                      </p:cBhvr>
                                    </p:animEffect>
                                  </p:childTnLst>
                                </p:cTn>
                              </p:par>
                              <p:par>
                                <p:cTn id="56" presetID="31"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1000" fill="hold"/>
                                        <p:tgtEl>
                                          <p:spTgt spid="40"/>
                                        </p:tgtEl>
                                        <p:attrNameLst>
                                          <p:attrName>ppt_w</p:attrName>
                                        </p:attrNameLst>
                                      </p:cBhvr>
                                      <p:tavLst>
                                        <p:tav tm="0">
                                          <p:val>
                                            <p:fltVal val="0"/>
                                          </p:val>
                                        </p:tav>
                                        <p:tav tm="100000">
                                          <p:val>
                                            <p:strVal val="#ppt_w"/>
                                          </p:val>
                                        </p:tav>
                                      </p:tavLst>
                                    </p:anim>
                                    <p:anim calcmode="lin" valueType="num">
                                      <p:cBhvr>
                                        <p:cTn id="59" dur="1000" fill="hold"/>
                                        <p:tgtEl>
                                          <p:spTgt spid="40"/>
                                        </p:tgtEl>
                                        <p:attrNameLst>
                                          <p:attrName>ppt_h</p:attrName>
                                        </p:attrNameLst>
                                      </p:cBhvr>
                                      <p:tavLst>
                                        <p:tav tm="0">
                                          <p:val>
                                            <p:fltVal val="0"/>
                                          </p:val>
                                        </p:tav>
                                        <p:tav tm="100000">
                                          <p:val>
                                            <p:strVal val="#ppt_h"/>
                                          </p:val>
                                        </p:tav>
                                      </p:tavLst>
                                    </p:anim>
                                    <p:anim calcmode="lin" valueType="num">
                                      <p:cBhvr>
                                        <p:cTn id="60" dur="1000" fill="hold"/>
                                        <p:tgtEl>
                                          <p:spTgt spid="40"/>
                                        </p:tgtEl>
                                        <p:attrNameLst>
                                          <p:attrName>style.rotation</p:attrName>
                                        </p:attrNameLst>
                                      </p:cBhvr>
                                      <p:tavLst>
                                        <p:tav tm="0">
                                          <p:val>
                                            <p:fltVal val="90"/>
                                          </p:val>
                                        </p:tav>
                                        <p:tav tm="100000">
                                          <p:val>
                                            <p:fltVal val="0"/>
                                          </p:val>
                                        </p:tav>
                                      </p:tavLst>
                                    </p:anim>
                                    <p:animEffect transition="in" filter="fade">
                                      <p:cBhvr>
                                        <p:cTn id="61" dur="1000"/>
                                        <p:tgtEl>
                                          <p:spTgt spid="40"/>
                                        </p:tgtEl>
                                      </p:cBhvr>
                                    </p:animEffect>
                                  </p:childTnLst>
                                </p:cTn>
                              </p:par>
                              <p:par>
                                <p:cTn id="62" presetID="31" presetClass="entr" presetSubtype="0"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p:cTn id="64" dur="1000" fill="hold"/>
                                        <p:tgtEl>
                                          <p:spTgt spid="39"/>
                                        </p:tgtEl>
                                        <p:attrNameLst>
                                          <p:attrName>ppt_w</p:attrName>
                                        </p:attrNameLst>
                                      </p:cBhvr>
                                      <p:tavLst>
                                        <p:tav tm="0">
                                          <p:val>
                                            <p:fltVal val="0"/>
                                          </p:val>
                                        </p:tav>
                                        <p:tav tm="100000">
                                          <p:val>
                                            <p:strVal val="#ppt_w"/>
                                          </p:val>
                                        </p:tav>
                                      </p:tavLst>
                                    </p:anim>
                                    <p:anim calcmode="lin" valueType="num">
                                      <p:cBhvr>
                                        <p:cTn id="65" dur="1000" fill="hold"/>
                                        <p:tgtEl>
                                          <p:spTgt spid="39"/>
                                        </p:tgtEl>
                                        <p:attrNameLst>
                                          <p:attrName>ppt_h</p:attrName>
                                        </p:attrNameLst>
                                      </p:cBhvr>
                                      <p:tavLst>
                                        <p:tav tm="0">
                                          <p:val>
                                            <p:fltVal val="0"/>
                                          </p:val>
                                        </p:tav>
                                        <p:tav tm="100000">
                                          <p:val>
                                            <p:strVal val="#ppt_h"/>
                                          </p:val>
                                        </p:tav>
                                      </p:tavLst>
                                    </p:anim>
                                    <p:anim calcmode="lin" valueType="num">
                                      <p:cBhvr>
                                        <p:cTn id="66" dur="1000" fill="hold"/>
                                        <p:tgtEl>
                                          <p:spTgt spid="39"/>
                                        </p:tgtEl>
                                        <p:attrNameLst>
                                          <p:attrName>style.rotation</p:attrName>
                                        </p:attrNameLst>
                                      </p:cBhvr>
                                      <p:tavLst>
                                        <p:tav tm="0">
                                          <p:val>
                                            <p:fltVal val="90"/>
                                          </p:val>
                                        </p:tav>
                                        <p:tav tm="100000">
                                          <p:val>
                                            <p:fltVal val="0"/>
                                          </p:val>
                                        </p:tav>
                                      </p:tavLst>
                                    </p:anim>
                                    <p:animEffect transition="in" filter="fade">
                                      <p:cBhvr>
                                        <p:cTn id="6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11639822" y="296059"/>
            <a:ext cx="777432" cy="871309"/>
            <a:chOff x="8415343" y="292006"/>
            <a:chExt cx="777432" cy="871309"/>
          </a:xfrm>
        </p:grpSpPr>
        <p:cxnSp>
          <p:nvCxnSpPr>
            <p:cNvPr id="3" name="直接连接符 2"/>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8022725" y="715479"/>
            <a:ext cx="2081019" cy="369332"/>
          </a:xfrm>
          <a:prstGeom prst="rect">
            <a:avLst/>
          </a:prstGeom>
        </p:spPr>
        <p:txBody>
          <a:bodyPr wrap="none">
            <a:spAutoFit/>
          </a:bodyPr>
          <a:lstStyle/>
          <a:p>
            <a:r>
              <a:rPr lang="zh-CN" altLang="en-US" b="1" dirty="0">
                <a:cs typeface="+mn-ea"/>
                <a:sym typeface="+mn-lt"/>
              </a:rPr>
              <a:t>Please enter your question  </a:t>
            </a:r>
            <a:r>
              <a:rPr lang="en-US" altLang="zh-CN" b="1" dirty="0">
                <a:solidFill>
                  <a:srgbClr val="C00000"/>
                </a:solidFill>
                <a:cs typeface="+mn-ea"/>
                <a:sym typeface="+mn-lt"/>
              </a:rPr>
              <a:t>4</a:t>
            </a:r>
            <a:endParaRPr lang="zh-CN" altLang="en-US" b="1" dirty="0">
              <a:solidFill>
                <a:srgbClr val="C00000"/>
              </a:solidFill>
              <a:cs typeface="+mn-ea"/>
              <a:sym typeface="+mn-lt"/>
            </a:endParaRPr>
          </a:p>
        </p:txBody>
      </p:sp>
      <p:sp>
        <p:nvSpPr>
          <p:cNvPr id="6" name="左中括号 5"/>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 name="矩形 9"/>
          <p:cNvSpPr/>
          <p:nvPr/>
        </p:nvSpPr>
        <p:spPr>
          <a:xfrm>
            <a:off x="5159102" y="2392184"/>
            <a:ext cx="5357268" cy="2837514"/>
          </a:xfrm>
          <a:prstGeom prst="rect">
            <a:avLst/>
          </a:prstGeom>
          <a:solidFill>
            <a:srgbClr val="C00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TextBox 14"/>
          <p:cNvSpPr txBox="1"/>
          <p:nvPr/>
        </p:nvSpPr>
        <p:spPr>
          <a:xfrm>
            <a:off x="6023381" y="3355174"/>
            <a:ext cx="4177599" cy="700576"/>
          </a:xfrm>
          <a:prstGeom prst="rect">
            <a:avLst/>
          </a:prstGeom>
          <a:noFill/>
        </p:spPr>
        <p:txBody>
          <a:bodyPr wrap="square" rtlCol="0">
            <a:spAutoFit/>
          </a:bodyPr>
          <a:lstStyle/>
          <a:p>
            <a:pPr>
              <a:lnSpc>
                <a:spcPct val="150000"/>
              </a:lnSpc>
            </a:pPr>
            <a:r>
              <a:rPr lang="zh-CN" altLang="en-US" sz="1400" spc="300" dirty="0">
                <a:solidFill>
                  <a:schemeClr val="bg1"/>
                </a:solidFill>
                <a:cs typeface="+mn-ea"/>
                <a:sym typeface="+mn-lt"/>
              </a:rPr>
              <a:t>After you've typed your content here, or by copying your text, select Paste in this box.</a:t>
            </a:r>
            <a:endParaRPr lang="zh-CN" altLang="en-US" sz="1400" dirty="0">
              <a:solidFill>
                <a:schemeClr val="bg1"/>
              </a:solidFill>
              <a:cs typeface="+mn-ea"/>
              <a:sym typeface="+mn-lt"/>
            </a:endParaRPr>
          </a:p>
        </p:txBody>
      </p:sp>
      <p:sp>
        <p:nvSpPr>
          <p:cNvPr id="12" name="文本框 11"/>
          <p:cNvSpPr txBox="1"/>
          <p:nvPr/>
        </p:nvSpPr>
        <p:spPr>
          <a:xfrm>
            <a:off x="6023198" y="2949848"/>
            <a:ext cx="1800493" cy="369332"/>
          </a:xfrm>
          <a:prstGeom prst="rect">
            <a:avLst/>
          </a:prstGeom>
          <a:noFill/>
        </p:spPr>
        <p:txBody>
          <a:bodyPr wrap="none" rtlCol="0">
            <a:spAutoFit/>
          </a:bodyPr>
          <a:lstStyle/>
          <a:p>
            <a:r>
              <a:rPr lang="zh-CN" altLang="en-US" b="1" dirty="0">
                <a:solidFill>
                  <a:schemeClr val="bg1"/>
                </a:solidFill>
                <a:cs typeface="+mn-ea"/>
                <a:sym typeface="+mn-lt"/>
              </a:rPr>
              <a:t>Please enter your title</a:t>
            </a:r>
          </a:p>
        </p:txBody>
      </p:sp>
      <p:grpSp>
        <p:nvGrpSpPr>
          <p:cNvPr id="14" name="组合 13"/>
          <p:cNvGrpSpPr/>
          <p:nvPr/>
        </p:nvGrpSpPr>
        <p:grpSpPr>
          <a:xfrm>
            <a:off x="2062758" y="1062028"/>
            <a:ext cx="3528392" cy="5279367"/>
            <a:chOff x="2062758" y="1062028"/>
            <a:chExt cx="3528392" cy="5279367"/>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669" y="1084811"/>
              <a:ext cx="3504389" cy="5256584"/>
            </a:xfrm>
            <a:prstGeom prst="rect">
              <a:avLst/>
            </a:prstGeom>
          </p:spPr>
        </p:pic>
        <p:sp>
          <p:nvSpPr>
            <p:cNvPr id="13" name="矩形 12"/>
            <p:cNvSpPr/>
            <p:nvPr/>
          </p:nvSpPr>
          <p:spPr>
            <a:xfrm>
              <a:off x="2062758" y="1062028"/>
              <a:ext cx="3528392" cy="5247292"/>
            </a:xfrm>
            <a:prstGeom prst="rect">
              <a:avLst/>
            </a:prstGeom>
            <a:solidFill>
              <a:schemeClr val="tx1">
                <a:lumMod val="85000"/>
                <a:lumOff val="15000"/>
                <a:alpha val="48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11639822" y="296059"/>
            <a:ext cx="777432" cy="871309"/>
            <a:chOff x="8415343" y="292006"/>
            <a:chExt cx="777432" cy="871309"/>
          </a:xfrm>
        </p:grpSpPr>
        <p:cxnSp>
          <p:nvCxnSpPr>
            <p:cNvPr id="3" name="直接连接符 2"/>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7967414" y="678052"/>
            <a:ext cx="2081019" cy="369332"/>
          </a:xfrm>
          <a:prstGeom prst="rect">
            <a:avLst/>
          </a:prstGeom>
        </p:spPr>
        <p:txBody>
          <a:bodyPr wrap="none">
            <a:spAutoFit/>
          </a:bodyPr>
          <a:lstStyle/>
          <a:p>
            <a:r>
              <a:rPr lang="zh-CN" altLang="en-US" b="1" dirty="0">
                <a:cs typeface="+mn-ea"/>
                <a:sym typeface="+mn-lt"/>
              </a:rPr>
              <a:t>Please enter your question  </a:t>
            </a:r>
            <a:r>
              <a:rPr lang="en-US" altLang="zh-CN" b="1" dirty="0">
                <a:solidFill>
                  <a:srgbClr val="C00000"/>
                </a:solidFill>
                <a:cs typeface="+mn-ea"/>
                <a:sym typeface="+mn-lt"/>
              </a:rPr>
              <a:t>4</a:t>
            </a:r>
            <a:endParaRPr lang="zh-CN" altLang="en-US" b="1" dirty="0">
              <a:solidFill>
                <a:srgbClr val="C00000"/>
              </a:solidFill>
              <a:cs typeface="+mn-ea"/>
              <a:sym typeface="+mn-lt"/>
            </a:endParaRPr>
          </a:p>
        </p:txBody>
      </p:sp>
      <p:sp>
        <p:nvSpPr>
          <p:cNvPr id="6" name="左中括号 5"/>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 name="MH_Other_1"/>
          <p:cNvSpPr/>
          <p:nvPr>
            <p:custDataLst>
              <p:tags r:id="rId1"/>
            </p:custDataLst>
          </p:nvPr>
        </p:nvSpPr>
        <p:spPr bwMode="auto">
          <a:xfrm>
            <a:off x="4107816" y="1806258"/>
            <a:ext cx="3692525" cy="3198812"/>
          </a:xfrm>
          <a:custGeom>
            <a:avLst/>
            <a:gdLst>
              <a:gd name="T0" fmla="*/ 2147483646 w 3100"/>
              <a:gd name="T1" fmla="*/ 0 h 2686"/>
              <a:gd name="T2" fmla="*/ 2147483646 w 3100"/>
              <a:gd name="T3" fmla="*/ 2147483646 h 2686"/>
              <a:gd name="T4" fmla="*/ 2147483646 w 3100"/>
              <a:gd name="T5" fmla="*/ 2147483646 h 2686"/>
              <a:gd name="T6" fmla="*/ 2147483646 w 3100"/>
              <a:gd name="T7" fmla="*/ 2147483646 h 2686"/>
              <a:gd name="T8" fmla="*/ 0 w 3100"/>
              <a:gd name="T9" fmla="*/ 2147483646 h 2686"/>
              <a:gd name="T10" fmla="*/ 2147483646 w 3100"/>
              <a:gd name="T11" fmla="*/ 0 h 2686"/>
              <a:gd name="T12" fmla="*/ 2147483646 w 3100"/>
              <a:gd name="T13" fmla="*/ 0 h 26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0" h="2686">
                <a:moveTo>
                  <a:pt x="2326" y="0"/>
                </a:moveTo>
                <a:lnTo>
                  <a:pt x="3100" y="1344"/>
                </a:lnTo>
                <a:lnTo>
                  <a:pt x="2326" y="2686"/>
                </a:lnTo>
                <a:lnTo>
                  <a:pt x="774" y="2686"/>
                </a:lnTo>
                <a:lnTo>
                  <a:pt x="0" y="1344"/>
                </a:lnTo>
                <a:lnTo>
                  <a:pt x="774" y="0"/>
                </a:lnTo>
                <a:lnTo>
                  <a:pt x="2326"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2" name="MH_Other_2"/>
          <p:cNvSpPr/>
          <p:nvPr>
            <p:custDataLst>
              <p:tags r:id="rId2"/>
            </p:custDataLst>
          </p:nvPr>
        </p:nvSpPr>
        <p:spPr bwMode="auto">
          <a:xfrm>
            <a:off x="5031740" y="1809433"/>
            <a:ext cx="2770188" cy="1600200"/>
          </a:xfrm>
          <a:custGeom>
            <a:avLst/>
            <a:gdLst>
              <a:gd name="T0" fmla="*/ 2147483646 w 3407"/>
              <a:gd name="T1" fmla="*/ 0 h 1968"/>
              <a:gd name="T2" fmla="*/ 0 w 3407"/>
              <a:gd name="T3" fmla="*/ 0 h 1968"/>
              <a:gd name="T4" fmla="*/ 2147483646 w 3407"/>
              <a:gd name="T5" fmla="*/ 2147483646 h 1968"/>
              <a:gd name="T6" fmla="*/ 2147483646 w 3407"/>
              <a:gd name="T7" fmla="*/ 0 h 19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07" h="1968">
                <a:moveTo>
                  <a:pt x="2273" y="0"/>
                </a:moveTo>
                <a:lnTo>
                  <a:pt x="0" y="0"/>
                </a:lnTo>
                <a:lnTo>
                  <a:pt x="3407" y="1968"/>
                </a:lnTo>
                <a:lnTo>
                  <a:pt x="2273" y="0"/>
                </a:lnTo>
                <a:close/>
              </a:path>
            </a:pathLst>
          </a:custGeom>
          <a:solidFill>
            <a:srgbClr val="FFFFFF">
              <a:alpha val="2196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4" name="MH_Other_3"/>
          <p:cNvSpPr/>
          <p:nvPr>
            <p:custDataLst>
              <p:tags r:id="rId3"/>
            </p:custDataLst>
          </p:nvPr>
        </p:nvSpPr>
        <p:spPr bwMode="auto">
          <a:xfrm>
            <a:off x="4107816" y="1791970"/>
            <a:ext cx="2771775" cy="1600200"/>
          </a:xfrm>
          <a:custGeom>
            <a:avLst/>
            <a:gdLst>
              <a:gd name="T0" fmla="*/ 2147483646 w 3407"/>
              <a:gd name="T1" fmla="*/ 0 h 1968"/>
              <a:gd name="T2" fmla="*/ 2147483646 w 3407"/>
              <a:gd name="T3" fmla="*/ 0 h 1968"/>
              <a:gd name="T4" fmla="*/ 0 w 3407"/>
              <a:gd name="T5" fmla="*/ 2147483646 h 1968"/>
              <a:gd name="T6" fmla="*/ 2147483646 w 3407"/>
              <a:gd name="T7" fmla="*/ 0 h 19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07" h="1968">
                <a:moveTo>
                  <a:pt x="3407" y="0"/>
                </a:moveTo>
                <a:lnTo>
                  <a:pt x="1134" y="0"/>
                </a:lnTo>
                <a:lnTo>
                  <a:pt x="0" y="1968"/>
                </a:lnTo>
                <a:lnTo>
                  <a:pt x="3407" y="0"/>
                </a:lnTo>
                <a:close/>
              </a:path>
            </a:pathLst>
          </a:custGeom>
          <a:solidFill>
            <a:srgbClr val="FFFFFF">
              <a:alpha val="2196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5" name="MH_Other_4"/>
          <p:cNvSpPr/>
          <p:nvPr>
            <p:custDataLst>
              <p:tags r:id="rId4"/>
            </p:custDataLst>
          </p:nvPr>
        </p:nvSpPr>
        <p:spPr bwMode="auto">
          <a:xfrm>
            <a:off x="4107816" y="3409633"/>
            <a:ext cx="2771775" cy="1598612"/>
          </a:xfrm>
          <a:custGeom>
            <a:avLst/>
            <a:gdLst>
              <a:gd name="T0" fmla="*/ 0 w 3407"/>
              <a:gd name="T1" fmla="*/ 0 h 1965"/>
              <a:gd name="T2" fmla="*/ 2147483646 w 3407"/>
              <a:gd name="T3" fmla="*/ 2147483646 h 1965"/>
              <a:gd name="T4" fmla="*/ 2147483646 w 3407"/>
              <a:gd name="T5" fmla="*/ 2147483646 h 1965"/>
              <a:gd name="T6" fmla="*/ 0 w 3407"/>
              <a:gd name="T7" fmla="*/ 0 h 19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07" h="1965">
                <a:moveTo>
                  <a:pt x="0" y="0"/>
                </a:moveTo>
                <a:lnTo>
                  <a:pt x="1134" y="1965"/>
                </a:lnTo>
                <a:lnTo>
                  <a:pt x="3407" y="1965"/>
                </a:lnTo>
                <a:lnTo>
                  <a:pt x="0" y="0"/>
                </a:lnTo>
                <a:close/>
              </a:path>
            </a:pathLst>
          </a:custGeom>
          <a:solidFill>
            <a:srgbClr val="FFFFFF">
              <a:alpha val="2196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6" name="MH_Other_5"/>
          <p:cNvSpPr/>
          <p:nvPr>
            <p:custDataLst>
              <p:tags r:id="rId5"/>
            </p:custDataLst>
          </p:nvPr>
        </p:nvSpPr>
        <p:spPr bwMode="auto">
          <a:xfrm>
            <a:off x="5031740" y="3409633"/>
            <a:ext cx="2770188" cy="1598612"/>
          </a:xfrm>
          <a:custGeom>
            <a:avLst/>
            <a:gdLst>
              <a:gd name="T0" fmla="*/ 2147483646 w 3407"/>
              <a:gd name="T1" fmla="*/ 0 h 1965"/>
              <a:gd name="T2" fmla="*/ 0 w 3407"/>
              <a:gd name="T3" fmla="*/ 2147483646 h 1965"/>
              <a:gd name="T4" fmla="*/ 2147483646 w 3407"/>
              <a:gd name="T5" fmla="*/ 2147483646 h 1965"/>
              <a:gd name="T6" fmla="*/ 2147483646 w 3407"/>
              <a:gd name="T7" fmla="*/ 0 h 19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07" h="1965">
                <a:moveTo>
                  <a:pt x="3407" y="0"/>
                </a:moveTo>
                <a:lnTo>
                  <a:pt x="0" y="1965"/>
                </a:lnTo>
                <a:lnTo>
                  <a:pt x="2273" y="1965"/>
                </a:lnTo>
                <a:lnTo>
                  <a:pt x="3407" y="0"/>
                </a:lnTo>
                <a:close/>
              </a:path>
            </a:pathLst>
          </a:custGeom>
          <a:solidFill>
            <a:srgbClr val="FFFFFF">
              <a:alpha val="2196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7" name="MH_Other_6"/>
          <p:cNvSpPr/>
          <p:nvPr>
            <p:custDataLst>
              <p:tags r:id="rId6"/>
            </p:custDataLst>
          </p:nvPr>
        </p:nvSpPr>
        <p:spPr bwMode="auto">
          <a:xfrm>
            <a:off x="4106228" y="1798321"/>
            <a:ext cx="3644900" cy="3154363"/>
          </a:xfrm>
          <a:custGeom>
            <a:avLst/>
            <a:gdLst>
              <a:gd name="T0" fmla="*/ 2147483646 w 3061"/>
              <a:gd name="T1" fmla="*/ 0 h 2649"/>
              <a:gd name="T2" fmla="*/ 2147483646 w 3061"/>
              <a:gd name="T3" fmla="*/ 2147483646 h 2649"/>
              <a:gd name="T4" fmla="*/ 2147483646 w 3061"/>
              <a:gd name="T5" fmla="*/ 2147483646 h 2649"/>
              <a:gd name="T6" fmla="*/ 2147483646 w 3061"/>
              <a:gd name="T7" fmla="*/ 2147483646 h 2649"/>
              <a:gd name="T8" fmla="*/ 0 w 3061"/>
              <a:gd name="T9" fmla="*/ 2147483646 h 2649"/>
              <a:gd name="T10" fmla="*/ 2147483646 w 3061"/>
              <a:gd name="T11" fmla="*/ 0 h 2649"/>
              <a:gd name="T12" fmla="*/ 2147483646 w 3061"/>
              <a:gd name="T13" fmla="*/ 0 h 26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1" h="2649">
                <a:moveTo>
                  <a:pt x="2297" y="0"/>
                </a:moveTo>
                <a:lnTo>
                  <a:pt x="3061" y="1325"/>
                </a:lnTo>
                <a:lnTo>
                  <a:pt x="2297" y="2649"/>
                </a:lnTo>
                <a:lnTo>
                  <a:pt x="764" y="2649"/>
                </a:lnTo>
                <a:lnTo>
                  <a:pt x="0" y="1325"/>
                </a:lnTo>
                <a:lnTo>
                  <a:pt x="764" y="0"/>
                </a:lnTo>
                <a:lnTo>
                  <a:pt x="22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8" name="MH_Other_7"/>
          <p:cNvSpPr/>
          <p:nvPr>
            <p:custDataLst>
              <p:tags r:id="rId7"/>
            </p:custDataLst>
          </p:nvPr>
        </p:nvSpPr>
        <p:spPr bwMode="auto">
          <a:xfrm>
            <a:off x="5928678" y="1798321"/>
            <a:ext cx="1822450" cy="1577975"/>
          </a:xfrm>
          <a:custGeom>
            <a:avLst/>
            <a:gdLst>
              <a:gd name="T0" fmla="*/ 2147483646 w 1531"/>
              <a:gd name="T1" fmla="*/ 0 h 1325"/>
              <a:gd name="T2" fmla="*/ 2147483646 w 1531"/>
              <a:gd name="T3" fmla="*/ 0 h 1325"/>
              <a:gd name="T4" fmla="*/ 0 w 1531"/>
              <a:gd name="T5" fmla="*/ 2147483646 h 1325"/>
              <a:gd name="T6" fmla="*/ 2147483646 w 1531"/>
              <a:gd name="T7" fmla="*/ 2147483646 h 1325"/>
              <a:gd name="T8" fmla="*/ 2147483646 w 1531"/>
              <a:gd name="T9" fmla="*/ 0 h 1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1" h="1325">
                <a:moveTo>
                  <a:pt x="767" y="0"/>
                </a:moveTo>
                <a:lnTo>
                  <a:pt x="767" y="0"/>
                </a:lnTo>
                <a:lnTo>
                  <a:pt x="0" y="442"/>
                </a:lnTo>
                <a:lnTo>
                  <a:pt x="1531" y="1325"/>
                </a:lnTo>
                <a:lnTo>
                  <a:pt x="7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9" name="MH_Other_8"/>
          <p:cNvSpPr/>
          <p:nvPr>
            <p:custDataLst>
              <p:tags r:id="rId8"/>
            </p:custDataLst>
          </p:nvPr>
        </p:nvSpPr>
        <p:spPr bwMode="auto">
          <a:xfrm>
            <a:off x="4106228" y="3376295"/>
            <a:ext cx="2735262" cy="1576388"/>
          </a:xfrm>
          <a:custGeom>
            <a:avLst/>
            <a:gdLst>
              <a:gd name="T0" fmla="*/ 0 w 2297"/>
              <a:gd name="T1" fmla="*/ 0 h 1324"/>
              <a:gd name="T2" fmla="*/ 2147483646 w 2297"/>
              <a:gd name="T3" fmla="*/ 2147483646 h 1324"/>
              <a:gd name="T4" fmla="*/ 2147483646 w 2297"/>
              <a:gd name="T5" fmla="*/ 2147483646 h 1324"/>
              <a:gd name="T6" fmla="*/ 2147483646 w 2297"/>
              <a:gd name="T7" fmla="*/ 2147483646 h 1324"/>
              <a:gd name="T8" fmla="*/ 2147483646 w 2297"/>
              <a:gd name="T9" fmla="*/ 2147483646 h 1324"/>
              <a:gd name="T10" fmla="*/ 0 w 2297"/>
              <a:gd name="T11" fmla="*/ 0 h 1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97" h="1324">
                <a:moveTo>
                  <a:pt x="0" y="0"/>
                </a:moveTo>
                <a:lnTo>
                  <a:pt x="764" y="1324"/>
                </a:lnTo>
                <a:lnTo>
                  <a:pt x="2297" y="1324"/>
                </a:lnTo>
                <a:lnTo>
                  <a:pt x="764" y="1324"/>
                </a:lnTo>
                <a:lnTo>
                  <a:pt x="1530" y="88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0" name="MH_Other_9"/>
          <p:cNvSpPr/>
          <p:nvPr>
            <p:custDataLst>
              <p:tags r:id="rId9"/>
            </p:custDataLst>
          </p:nvPr>
        </p:nvSpPr>
        <p:spPr bwMode="auto">
          <a:xfrm>
            <a:off x="5928678" y="3376295"/>
            <a:ext cx="1822450" cy="1576388"/>
          </a:xfrm>
          <a:custGeom>
            <a:avLst/>
            <a:gdLst>
              <a:gd name="T0" fmla="*/ 2147483646 w 1531"/>
              <a:gd name="T1" fmla="*/ 0 h 1324"/>
              <a:gd name="T2" fmla="*/ 0 w 1531"/>
              <a:gd name="T3" fmla="*/ 2147483646 h 1324"/>
              <a:gd name="T4" fmla="*/ 2147483646 w 1531"/>
              <a:gd name="T5" fmla="*/ 2147483646 h 1324"/>
              <a:gd name="T6" fmla="*/ 2147483646 w 1531"/>
              <a:gd name="T7" fmla="*/ 0 h 13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1" h="1324">
                <a:moveTo>
                  <a:pt x="1531" y="0"/>
                </a:moveTo>
                <a:lnTo>
                  <a:pt x="0" y="882"/>
                </a:lnTo>
                <a:lnTo>
                  <a:pt x="767" y="1324"/>
                </a:lnTo>
                <a:lnTo>
                  <a:pt x="15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1" name="MH_Other_10"/>
          <p:cNvSpPr/>
          <p:nvPr>
            <p:custDataLst>
              <p:tags r:id="rId10"/>
            </p:custDataLst>
          </p:nvPr>
        </p:nvSpPr>
        <p:spPr bwMode="auto">
          <a:xfrm>
            <a:off x="5015866" y="4425633"/>
            <a:ext cx="1825625" cy="527050"/>
          </a:xfrm>
          <a:custGeom>
            <a:avLst/>
            <a:gdLst>
              <a:gd name="T0" fmla="*/ 2147483646 w 1533"/>
              <a:gd name="T1" fmla="*/ 0 h 442"/>
              <a:gd name="T2" fmla="*/ 0 w 1533"/>
              <a:gd name="T3" fmla="*/ 2147483646 h 442"/>
              <a:gd name="T4" fmla="*/ 2147483646 w 1533"/>
              <a:gd name="T5" fmla="*/ 2147483646 h 442"/>
              <a:gd name="T6" fmla="*/ 2147483646 w 1533"/>
              <a:gd name="T7" fmla="*/ 0 h 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3" h="442">
                <a:moveTo>
                  <a:pt x="766" y="0"/>
                </a:moveTo>
                <a:lnTo>
                  <a:pt x="0" y="442"/>
                </a:lnTo>
                <a:lnTo>
                  <a:pt x="1533" y="442"/>
                </a:lnTo>
                <a:lnTo>
                  <a:pt x="7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2" name="MH_Other_11"/>
          <p:cNvSpPr/>
          <p:nvPr>
            <p:custDataLst>
              <p:tags r:id="rId11"/>
            </p:custDataLst>
          </p:nvPr>
        </p:nvSpPr>
        <p:spPr bwMode="auto">
          <a:xfrm>
            <a:off x="4106228" y="1798321"/>
            <a:ext cx="1822450" cy="1577975"/>
          </a:xfrm>
          <a:custGeom>
            <a:avLst/>
            <a:gdLst>
              <a:gd name="T0" fmla="*/ 2147483646 w 1530"/>
              <a:gd name="T1" fmla="*/ 0 h 1325"/>
              <a:gd name="T2" fmla="*/ 2147483646 w 1530"/>
              <a:gd name="T3" fmla="*/ 0 h 1325"/>
              <a:gd name="T4" fmla="*/ 0 w 1530"/>
              <a:gd name="T5" fmla="*/ 2147483646 h 1325"/>
              <a:gd name="T6" fmla="*/ 2147483646 w 1530"/>
              <a:gd name="T7" fmla="*/ 2147483646 h 1325"/>
              <a:gd name="T8" fmla="*/ 2147483646 w 1530"/>
              <a:gd name="T9" fmla="*/ 0 h 1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0" h="1325">
                <a:moveTo>
                  <a:pt x="764" y="0"/>
                </a:moveTo>
                <a:lnTo>
                  <a:pt x="764" y="0"/>
                </a:lnTo>
                <a:lnTo>
                  <a:pt x="0" y="1325"/>
                </a:lnTo>
                <a:lnTo>
                  <a:pt x="1530" y="442"/>
                </a:lnTo>
                <a:lnTo>
                  <a:pt x="7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3" name="MH_Other_12"/>
          <p:cNvSpPr/>
          <p:nvPr>
            <p:custDataLst>
              <p:tags r:id="rId12"/>
            </p:custDataLst>
          </p:nvPr>
        </p:nvSpPr>
        <p:spPr bwMode="auto">
          <a:xfrm>
            <a:off x="5015866" y="1798321"/>
            <a:ext cx="1825625" cy="525463"/>
          </a:xfrm>
          <a:custGeom>
            <a:avLst/>
            <a:gdLst>
              <a:gd name="T0" fmla="*/ 2147483646 w 1533"/>
              <a:gd name="T1" fmla="*/ 0 h 442"/>
              <a:gd name="T2" fmla="*/ 0 w 1533"/>
              <a:gd name="T3" fmla="*/ 0 h 442"/>
              <a:gd name="T4" fmla="*/ 2147483646 w 1533"/>
              <a:gd name="T5" fmla="*/ 2147483646 h 442"/>
              <a:gd name="T6" fmla="*/ 2147483646 w 1533"/>
              <a:gd name="T7" fmla="*/ 0 h 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3" h="442">
                <a:moveTo>
                  <a:pt x="1533" y="0"/>
                </a:moveTo>
                <a:lnTo>
                  <a:pt x="0" y="0"/>
                </a:lnTo>
                <a:lnTo>
                  <a:pt x="766" y="442"/>
                </a:lnTo>
                <a:lnTo>
                  <a:pt x="15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4" name="MH_Other_13"/>
          <p:cNvSpPr/>
          <p:nvPr>
            <p:custDataLst>
              <p:tags r:id="rId13"/>
            </p:custDataLst>
          </p:nvPr>
        </p:nvSpPr>
        <p:spPr bwMode="auto">
          <a:xfrm>
            <a:off x="5481003" y="2695259"/>
            <a:ext cx="946150" cy="885825"/>
          </a:xfrm>
          <a:custGeom>
            <a:avLst/>
            <a:gdLst>
              <a:gd name="T0" fmla="*/ 2147483646 w 499"/>
              <a:gd name="T1" fmla="*/ 2147483646 h 467"/>
              <a:gd name="T2" fmla="*/ 2147483646 w 499"/>
              <a:gd name="T3" fmla="*/ 2147483646 h 467"/>
              <a:gd name="T4" fmla="*/ 2147483646 w 499"/>
              <a:gd name="T5" fmla="*/ 2147483646 h 467"/>
              <a:gd name="T6" fmla="*/ 2147483646 w 499"/>
              <a:gd name="T7" fmla="*/ 2147483646 h 467"/>
              <a:gd name="T8" fmla="*/ 2147483646 w 499"/>
              <a:gd name="T9" fmla="*/ 2147483646 h 467"/>
              <a:gd name="T10" fmla="*/ 2147483646 w 499"/>
              <a:gd name="T11" fmla="*/ 2147483646 h 467"/>
              <a:gd name="T12" fmla="*/ 2147483646 w 499"/>
              <a:gd name="T13" fmla="*/ 2147483646 h 467"/>
              <a:gd name="T14" fmla="*/ 2147483646 w 499"/>
              <a:gd name="T15" fmla="*/ 2147483646 h 467"/>
              <a:gd name="T16" fmla="*/ 2147483646 w 499"/>
              <a:gd name="T17" fmla="*/ 2147483646 h 467"/>
              <a:gd name="T18" fmla="*/ 2147483646 w 499"/>
              <a:gd name="T19" fmla="*/ 2147483646 h 467"/>
              <a:gd name="T20" fmla="*/ 2147483646 w 499"/>
              <a:gd name="T21" fmla="*/ 2147483646 h 467"/>
              <a:gd name="T22" fmla="*/ 2147483646 w 499"/>
              <a:gd name="T23" fmla="*/ 2147483646 h 467"/>
              <a:gd name="T24" fmla="*/ 2147483646 w 499"/>
              <a:gd name="T25" fmla="*/ 0 h 467"/>
              <a:gd name="T26" fmla="*/ 2147483646 w 499"/>
              <a:gd name="T27" fmla="*/ 2147483646 h 467"/>
              <a:gd name="T28" fmla="*/ 2147483646 w 499"/>
              <a:gd name="T29" fmla="*/ 2147483646 h 467"/>
              <a:gd name="T30" fmla="*/ 2147483646 w 499"/>
              <a:gd name="T31" fmla="*/ 2147483646 h 467"/>
              <a:gd name="T32" fmla="*/ 2147483646 w 499"/>
              <a:gd name="T33" fmla="*/ 2147483646 h 467"/>
              <a:gd name="T34" fmla="*/ 2147483646 w 499"/>
              <a:gd name="T35" fmla="*/ 2147483646 h 467"/>
              <a:gd name="T36" fmla="*/ 2147483646 w 499"/>
              <a:gd name="T37" fmla="*/ 2147483646 h 467"/>
              <a:gd name="T38" fmla="*/ 2147483646 w 499"/>
              <a:gd name="T39" fmla="*/ 2147483646 h 467"/>
              <a:gd name="T40" fmla="*/ 2147483646 w 499"/>
              <a:gd name="T41" fmla="*/ 2147483646 h 467"/>
              <a:gd name="T42" fmla="*/ 2147483646 w 499"/>
              <a:gd name="T43" fmla="*/ 2147483646 h 467"/>
              <a:gd name="T44" fmla="*/ 2147483646 w 499"/>
              <a:gd name="T45" fmla="*/ 2147483646 h 467"/>
              <a:gd name="T46" fmla="*/ 2147483646 w 499"/>
              <a:gd name="T47" fmla="*/ 2147483646 h 467"/>
              <a:gd name="T48" fmla="*/ 2147483646 w 499"/>
              <a:gd name="T49" fmla="*/ 2147483646 h 467"/>
              <a:gd name="T50" fmla="*/ 2147483646 w 499"/>
              <a:gd name="T51" fmla="*/ 2147483646 h 467"/>
              <a:gd name="T52" fmla="*/ 2147483646 w 499"/>
              <a:gd name="T53" fmla="*/ 2147483646 h 467"/>
              <a:gd name="T54" fmla="*/ 2147483646 w 499"/>
              <a:gd name="T55" fmla="*/ 2147483646 h 4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99" h="467">
                <a:moveTo>
                  <a:pt x="9" y="467"/>
                </a:moveTo>
                <a:cubicBezTo>
                  <a:pt x="9" y="467"/>
                  <a:pt x="0" y="395"/>
                  <a:pt x="16" y="354"/>
                </a:cubicBezTo>
                <a:cubicBezTo>
                  <a:pt x="32" y="312"/>
                  <a:pt x="42" y="303"/>
                  <a:pt x="91" y="296"/>
                </a:cubicBezTo>
                <a:cubicBezTo>
                  <a:pt x="141" y="289"/>
                  <a:pt x="168" y="269"/>
                  <a:pt x="174" y="263"/>
                </a:cubicBezTo>
                <a:cubicBezTo>
                  <a:pt x="181" y="257"/>
                  <a:pt x="192" y="250"/>
                  <a:pt x="199" y="247"/>
                </a:cubicBezTo>
                <a:cubicBezTo>
                  <a:pt x="199" y="247"/>
                  <a:pt x="197" y="197"/>
                  <a:pt x="173" y="168"/>
                </a:cubicBezTo>
                <a:cubicBezTo>
                  <a:pt x="173" y="168"/>
                  <a:pt x="164" y="165"/>
                  <a:pt x="162" y="158"/>
                </a:cubicBezTo>
                <a:cubicBezTo>
                  <a:pt x="161" y="152"/>
                  <a:pt x="156" y="123"/>
                  <a:pt x="163" y="110"/>
                </a:cubicBezTo>
                <a:cubicBezTo>
                  <a:pt x="163" y="110"/>
                  <a:pt x="167" y="105"/>
                  <a:pt x="167" y="101"/>
                </a:cubicBezTo>
                <a:cubicBezTo>
                  <a:pt x="166" y="96"/>
                  <a:pt x="161" y="60"/>
                  <a:pt x="194" y="30"/>
                </a:cubicBezTo>
                <a:cubicBezTo>
                  <a:pt x="194" y="30"/>
                  <a:pt x="203" y="15"/>
                  <a:pt x="180" y="12"/>
                </a:cubicBezTo>
                <a:cubicBezTo>
                  <a:pt x="180" y="12"/>
                  <a:pt x="191" y="7"/>
                  <a:pt x="207" y="15"/>
                </a:cubicBezTo>
                <a:cubicBezTo>
                  <a:pt x="207" y="15"/>
                  <a:pt x="200" y="5"/>
                  <a:pt x="211" y="0"/>
                </a:cubicBezTo>
                <a:cubicBezTo>
                  <a:pt x="211" y="0"/>
                  <a:pt x="206" y="15"/>
                  <a:pt x="223" y="10"/>
                </a:cubicBezTo>
                <a:cubicBezTo>
                  <a:pt x="241" y="5"/>
                  <a:pt x="265" y="0"/>
                  <a:pt x="281" y="6"/>
                </a:cubicBezTo>
                <a:cubicBezTo>
                  <a:pt x="297" y="12"/>
                  <a:pt x="301" y="21"/>
                  <a:pt x="322" y="22"/>
                </a:cubicBezTo>
                <a:cubicBezTo>
                  <a:pt x="343" y="23"/>
                  <a:pt x="350" y="50"/>
                  <a:pt x="351" y="60"/>
                </a:cubicBezTo>
                <a:cubicBezTo>
                  <a:pt x="351" y="69"/>
                  <a:pt x="350" y="110"/>
                  <a:pt x="354" y="115"/>
                </a:cubicBezTo>
                <a:cubicBezTo>
                  <a:pt x="358" y="121"/>
                  <a:pt x="359" y="125"/>
                  <a:pt x="358" y="134"/>
                </a:cubicBezTo>
                <a:cubicBezTo>
                  <a:pt x="356" y="144"/>
                  <a:pt x="349" y="169"/>
                  <a:pt x="344" y="170"/>
                </a:cubicBezTo>
                <a:cubicBezTo>
                  <a:pt x="340" y="170"/>
                  <a:pt x="336" y="174"/>
                  <a:pt x="336" y="175"/>
                </a:cubicBezTo>
                <a:cubicBezTo>
                  <a:pt x="336" y="177"/>
                  <a:pt x="323" y="212"/>
                  <a:pt x="323" y="224"/>
                </a:cubicBezTo>
                <a:cubicBezTo>
                  <a:pt x="324" y="236"/>
                  <a:pt x="324" y="250"/>
                  <a:pt x="334" y="253"/>
                </a:cubicBezTo>
                <a:cubicBezTo>
                  <a:pt x="343" y="256"/>
                  <a:pt x="356" y="273"/>
                  <a:pt x="363" y="281"/>
                </a:cubicBezTo>
                <a:cubicBezTo>
                  <a:pt x="371" y="289"/>
                  <a:pt x="416" y="299"/>
                  <a:pt x="437" y="309"/>
                </a:cubicBezTo>
                <a:cubicBezTo>
                  <a:pt x="457" y="318"/>
                  <a:pt x="465" y="317"/>
                  <a:pt x="477" y="357"/>
                </a:cubicBezTo>
                <a:cubicBezTo>
                  <a:pt x="489" y="397"/>
                  <a:pt x="499" y="438"/>
                  <a:pt x="499" y="467"/>
                </a:cubicBezTo>
                <a:lnTo>
                  <a:pt x="9" y="4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5" name="MH_Other_14"/>
          <p:cNvSpPr/>
          <p:nvPr>
            <p:custDataLst>
              <p:tags r:id="rId14"/>
            </p:custDataLst>
          </p:nvPr>
        </p:nvSpPr>
        <p:spPr bwMode="auto">
          <a:xfrm>
            <a:off x="6903404" y="5159059"/>
            <a:ext cx="306387" cy="485775"/>
          </a:xfrm>
          <a:custGeom>
            <a:avLst/>
            <a:gdLst>
              <a:gd name="T0" fmla="*/ 2147483646 w 161"/>
              <a:gd name="T1" fmla="*/ 2147483646 h 256"/>
              <a:gd name="T2" fmla="*/ 2147483646 w 161"/>
              <a:gd name="T3" fmla="*/ 2147483646 h 256"/>
              <a:gd name="T4" fmla="*/ 2147483646 w 161"/>
              <a:gd name="T5" fmla="*/ 2147483646 h 256"/>
              <a:gd name="T6" fmla="*/ 2147483646 w 161"/>
              <a:gd name="T7" fmla="*/ 2147483646 h 256"/>
              <a:gd name="T8" fmla="*/ 0 w 161"/>
              <a:gd name="T9" fmla="*/ 2147483646 h 256"/>
              <a:gd name="T10" fmla="*/ 2147483646 w 161"/>
              <a:gd name="T11" fmla="*/ 2147483646 h 256"/>
              <a:gd name="T12" fmla="*/ 2147483646 w 161"/>
              <a:gd name="T13" fmla="*/ 2147483646 h 256"/>
              <a:gd name="T14" fmla="*/ 2147483646 w 161"/>
              <a:gd name="T15" fmla="*/ 2147483646 h 256"/>
              <a:gd name="T16" fmla="*/ 2147483646 w 161"/>
              <a:gd name="T17" fmla="*/ 2147483646 h 256"/>
              <a:gd name="T18" fmla="*/ 2147483646 w 161"/>
              <a:gd name="T19" fmla="*/ 2147483646 h 256"/>
              <a:gd name="T20" fmla="*/ 2147483646 w 161"/>
              <a:gd name="T21" fmla="*/ 2147483646 h 256"/>
              <a:gd name="T22" fmla="*/ 2147483646 w 161"/>
              <a:gd name="T23" fmla="*/ 2147483646 h 256"/>
              <a:gd name="T24" fmla="*/ 2147483646 w 161"/>
              <a:gd name="T25" fmla="*/ 2147483646 h 256"/>
              <a:gd name="T26" fmla="*/ 2147483646 w 161"/>
              <a:gd name="T27" fmla="*/ 2147483646 h 256"/>
              <a:gd name="T28" fmla="*/ 2147483646 w 161"/>
              <a:gd name="T29" fmla="*/ 2147483646 h 256"/>
              <a:gd name="T30" fmla="*/ 2147483646 w 161"/>
              <a:gd name="T31" fmla="*/ 2147483646 h 256"/>
              <a:gd name="T32" fmla="*/ 2147483646 w 161"/>
              <a:gd name="T33" fmla="*/ 0 h 256"/>
              <a:gd name="T34" fmla="*/ 2147483646 w 161"/>
              <a:gd name="T35" fmla="*/ 0 h 256"/>
              <a:gd name="T36" fmla="*/ 2147483646 w 161"/>
              <a:gd name="T37" fmla="*/ 2147483646 h 256"/>
              <a:gd name="T38" fmla="*/ 2147483646 w 161"/>
              <a:gd name="T39" fmla="*/ 2147483646 h 256"/>
              <a:gd name="T40" fmla="*/ 2147483646 w 161"/>
              <a:gd name="T41" fmla="*/ 2147483646 h 256"/>
              <a:gd name="T42" fmla="*/ 2147483646 w 161"/>
              <a:gd name="T43" fmla="*/ 2147483646 h 256"/>
              <a:gd name="T44" fmla="*/ 2147483646 w 161"/>
              <a:gd name="T45" fmla="*/ 2147483646 h 256"/>
              <a:gd name="T46" fmla="*/ 2147483646 w 161"/>
              <a:gd name="T47" fmla="*/ 2147483646 h 256"/>
              <a:gd name="T48" fmla="*/ 2147483646 w 161"/>
              <a:gd name="T49" fmla="*/ 2147483646 h 256"/>
              <a:gd name="T50" fmla="*/ 2147483646 w 161"/>
              <a:gd name="T51" fmla="*/ 2147483646 h 256"/>
              <a:gd name="T52" fmla="*/ 2147483646 w 161"/>
              <a:gd name="T53" fmla="*/ 2147483646 h 256"/>
              <a:gd name="T54" fmla="*/ 2147483646 w 161"/>
              <a:gd name="T55" fmla="*/ 2147483646 h 256"/>
              <a:gd name="T56" fmla="*/ 2147483646 w 161"/>
              <a:gd name="T57" fmla="*/ 2147483646 h 256"/>
              <a:gd name="T58" fmla="*/ 2147483646 w 161"/>
              <a:gd name="T59" fmla="*/ 2147483646 h 256"/>
              <a:gd name="T60" fmla="*/ 2147483646 w 161"/>
              <a:gd name="T61" fmla="*/ 2147483646 h 256"/>
              <a:gd name="T62" fmla="*/ 2147483646 w 161"/>
              <a:gd name="T63" fmla="*/ 2147483646 h 256"/>
              <a:gd name="T64" fmla="*/ 2147483646 w 161"/>
              <a:gd name="T65" fmla="*/ 2147483646 h 256"/>
              <a:gd name="T66" fmla="*/ 2147483646 w 161"/>
              <a:gd name="T67" fmla="*/ 2147483646 h 2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1" h="256">
                <a:moveTo>
                  <a:pt x="93" y="256"/>
                </a:moveTo>
                <a:cubicBezTo>
                  <a:pt x="67" y="256"/>
                  <a:pt x="67" y="256"/>
                  <a:pt x="67" y="256"/>
                </a:cubicBezTo>
                <a:cubicBezTo>
                  <a:pt x="67" y="226"/>
                  <a:pt x="67" y="226"/>
                  <a:pt x="67" y="226"/>
                </a:cubicBezTo>
                <a:cubicBezTo>
                  <a:pt x="50" y="224"/>
                  <a:pt x="36" y="219"/>
                  <a:pt x="24" y="210"/>
                </a:cubicBezTo>
                <a:cubicBezTo>
                  <a:pt x="12" y="201"/>
                  <a:pt x="4" y="188"/>
                  <a:pt x="0" y="172"/>
                </a:cubicBezTo>
                <a:cubicBezTo>
                  <a:pt x="42" y="163"/>
                  <a:pt x="42" y="163"/>
                  <a:pt x="42" y="163"/>
                </a:cubicBezTo>
                <a:cubicBezTo>
                  <a:pt x="47" y="181"/>
                  <a:pt x="61" y="190"/>
                  <a:pt x="83" y="190"/>
                </a:cubicBezTo>
                <a:cubicBezTo>
                  <a:pt x="91" y="190"/>
                  <a:pt x="98" y="188"/>
                  <a:pt x="105" y="185"/>
                </a:cubicBezTo>
                <a:cubicBezTo>
                  <a:pt x="111" y="182"/>
                  <a:pt x="114" y="176"/>
                  <a:pt x="114" y="169"/>
                </a:cubicBezTo>
                <a:cubicBezTo>
                  <a:pt x="114" y="162"/>
                  <a:pt x="111" y="157"/>
                  <a:pt x="105" y="155"/>
                </a:cubicBezTo>
                <a:cubicBezTo>
                  <a:pt x="99" y="152"/>
                  <a:pt x="91" y="150"/>
                  <a:pt x="80" y="147"/>
                </a:cubicBezTo>
                <a:cubicBezTo>
                  <a:pt x="66" y="144"/>
                  <a:pt x="54" y="141"/>
                  <a:pt x="44" y="137"/>
                </a:cubicBezTo>
                <a:cubicBezTo>
                  <a:pt x="34" y="133"/>
                  <a:pt x="26" y="127"/>
                  <a:pt x="20" y="119"/>
                </a:cubicBezTo>
                <a:cubicBezTo>
                  <a:pt x="13" y="111"/>
                  <a:pt x="10" y="100"/>
                  <a:pt x="10" y="87"/>
                </a:cubicBezTo>
                <a:cubicBezTo>
                  <a:pt x="10" y="70"/>
                  <a:pt x="16" y="56"/>
                  <a:pt x="26" y="45"/>
                </a:cubicBezTo>
                <a:cubicBezTo>
                  <a:pt x="37" y="34"/>
                  <a:pt x="51" y="27"/>
                  <a:pt x="67" y="25"/>
                </a:cubicBezTo>
                <a:cubicBezTo>
                  <a:pt x="67" y="0"/>
                  <a:pt x="67" y="0"/>
                  <a:pt x="67" y="0"/>
                </a:cubicBezTo>
                <a:cubicBezTo>
                  <a:pt x="93" y="0"/>
                  <a:pt x="93" y="0"/>
                  <a:pt x="93" y="0"/>
                </a:cubicBezTo>
                <a:cubicBezTo>
                  <a:pt x="93" y="25"/>
                  <a:pt x="93" y="25"/>
                  <a:pt x="93" y="25"/>
                </a:cubicBezTo>
                <a:cubicBezTo>
                  <a:pt x="100" y="25"/>
                  <a:pt x="107" y="26"/>
                  <a:pt x="113" y="28"/>
                </a:cubicBezTo>
                <a:cubicBezTo>
                  <a:pt x="120" y="30"/>
                  <a:pt x="126" y="34"/>
                  <a:pt x="132" y="38"/>
                </a:cubicBezTo>
                <a:cubicBezTo>
                  <a:pt x="143" y="45"/>
                  <a:pt x="151" y="56"/>
                  <a:pt x="155" y="70"/>
                </a:cubicBezTo>
                <a:cubicBezTo>
                  <a:pt x="116" y="83"/>
                  <a:pt x="116" y="83"/>
                  <a:pt x="116" y="83"/>
                </a:cubicBezTo>
                <a:cubicBezTo>
                  <a:pt x="111" y="68"/>
                  <a:pt x="100" y="60"/>
                  <a:pt x="83" y="60"/>
                </a:cubicBezTo>
                <a:cubicBezTo>
                  <a:pt x="64" y="60"/>
                  <a:pt x="55" y="66"/>
                  <a:pt x="55" y="78"/>
                </a:cubicBezTo>
                <a:cubicBezTo>
                  <a:pt x="55" y="85"/>
                  <a:pt x="58" y="89"/>
                  <a:pt x="63" y="92"/>
                </a:cubicBezTo>
                <a:cubicBezTo>
                  <a:pt x="67" y="94"/>
                  <a:pt x="74" y="96"/>
                  <a:pt x="84" y="98"/>
                </a:cubicBezTo>
                <a:cubicBezTo>
                  <a:pt x="108" y="103"/>
                  <a:pt x="124" y="108"/>
                  <a:pt x="134" y="114"/>
                </a:cubicBezTo>
                <a:cubicBezTo>
                  <a:pt x="152" y="125"/>
                  <a:pt x="161" y="141"/>
                  <a:pt x="161" y="162"/>
                </a:cubicBezTo>
                <a:cubicBezTo>
                  <a:pt x="161" y="174"/>
                  <a:pt x="158" y="185"/>
                  <a:pt x="152" y="194"/>
                </a:cubicBezTo>
                <a:cubicBezTo>
                  <a:pt x="146" y="204"/>
                  <a:pt x="137" y="211"/>
                  <a:pt x="127" y="217"/>
                </a:cubicBezTo>
                <a:cubicBezTo>
                  <a:pt x="122" y="219"/>
                  <a:pt x="116" y="222"/>
                  <a:pt x="110" y="224"/>
                </a:cubicBezTo>
                <a:cubicBezTo>
                  <a:pt x="105" y="225"/>
                  <a:pt x="99" y="226"/>
                  <a:pt x="93" y="226"/>
                </a:cubicBezTo>
                <a:lnTo>
                  <a:pt x="93" y="256"/>
                </a:lnTo>
                <a:close/>
              </a:path>
            </a:pathLst>
          </a:custGeom>
          <a:solidFill>
            <a:srgbClr val="858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6" name="MH_Other_15"/>
          <p:cNvSpPr/>
          <p:nvPr>
            <p:custDataLst>
              <p:tags r:id="rId15"/>
            </p:custDataLst>
          </p:nvPr>
        </p:nvSpPr>
        <p:spPr bwMode="auto">
          <a:xfrm>
            <a:off x="3272791" y="3157220"/>
            <a:ext cx="614363" cy="515938"/>
          </a:xfrm>
          <a:custGeom>
            <a:avLst/>
            <a:gdLst>
              <a:gd name="T0" fmla="*/ 152493 w 659566"/>
              <a:gd name="T1" fmla="*/ 212378 h 554753"/>
              <a:gd name="T2" fmla="*/ 171519 w 659566"/>
              <a:gd name="T3" fmla="*/ 231086 h 554753"/>
              <a:gd name="T4" fmla="*/ 152493 w 659566"/>
              <a:gd name="T5" fmla="*/ 249791 h 554753"/>
              <a:gd name="T6" fmla="*/ 133469 w 659566"/>
              <a:gd name="T7" fmla="*/ 231086 h 554753"/>
              <a:gd name="T8" fmla="*/ 152493 w 659566"/>
              <a:gd name="T9" fmla="*/ 212378 h 554753"/>
              <a:gd name="T10" fmla="*/ 51806 w 659566"/>
              <a:gd name="T11" fmla="*/ 212378 h 554753"/>
              <a:gd name="T12" fmla="*/ 70831 w 659566"/>
              <a:gd name="T13" fmla="*/ 231086 h 554753"/>
              <a:gd name="T14" fmla="*/ 51806 w 659566"/>
              <a:gd name="T15" fmla="*/ 249791 h 554753"/>
              <a:gd name="T16" fmla="*/ 32782 w 659566"/>
              <a:gd name="T17" fmla="*/ 231086 h 554753"/>
              <a:gd name="T18" fmla="*/ 51806 w 659566"/>
              <a:gd name="T19" fmla="*/ 212378 h 554753"/>
              <a:gd name="T20" fmla="*/ 200790 w 659566"/>
              <a:gd name="T21" fmla="*/ 40290 h 554753"/>
              <a:gd name="T22" fmla="*/ 152786 w 659566"/>
              <a:gd name="T23" fmla="*/ 172666 h 554753"/>
              <a:gd name="T24" fmla="*/ 19319 w 659566"/>
              <a:gd name="T25" fmla="*/ 172666 h 554753"/>
              <a:gd name="T26" fmla="*/ 0 w 659566"/>
              <a:gd name="T27" fmla="*/ 67339 h 554753"/>
              <a:gd name="T28" fmla="*/ 200790 w 659566"/>
              <a:gd name="T29" fmla="*/ 40290 h 554753"/>
              <a:gd name="T30" fmla="*/ 238690 w 659566"/>
              <a:gd name="T31" fmla="*/ 0 h 554753"/>
              <a:gd name="T32" fmla="*/ 293672 w 659566"/>
              <a:gd name="T33" fmla="*/ 0 h 554753"/>
              <a:gd name="T34" fmla="*/ 302060 w 659566"/>
              <a:gd name="T35" fmla="*/ 8227 h 554753"/>
              <a:gd name="T36" fmla="*/ 293672 w 659566"/>
              <a:gd name="T37" fmla="*/ 16453 h 554753"/>
              <a:gd name="T38" fmla="*/ 245213 w 659566"/>
              <a:gd name="T39" fmla="*/ 16453 h 554753"/>
              <a:gd name="T40" fmla="*/ 177182 w 659566"/>
              <a:gd name="T41" fmla="*/ 196534 h 554753"/>
              <a:gd name="T42" fmla="*/ 177182 w 659566"/>
              <a:gd name="T43" fmla="*/ 197448 h 554753"/>
              <a:gd name="T44" fmla="*/ 175319 w 659566"/>
              <a:gd name="T45" fmla="*/ 199276 h 554753"/>
              <a:gd name="T46" fmla="*/ 173456 w 659566"/>
              <a:gd name="T47" fmla="*/ 201105 h 554753"/>
              <a:gd name="T48" fmla="*/ 172523 w 659566"/>
              <a:gd name="T49" fmla="*/ 201105 h 554753"/>
              <a:gd name="T50" fmla="*/ 169728 w 659566"/>
              <a:gd name="T51" fmla="*/ 202019 h 554753"/>
              <a:gd name="T52" fmla="*/ 31804 w 659566"/>
              <a:gd name="T53" fmla="*/ 202019 h 554753"/>
              <a:gd name="T54" fmla="*/ 23414 w 659566"/>
              <a:gd name="T55" fmla="*/ 193793 h 554753"/>
              <a:gd name="T56" fmla="*/ 31804 w 659566"/>
              <a:gd name="T57" fmla="*/ 185565 h 554753"/>
              <a:gd name="T58" fmla="*/ 164136 w 659566"/>
              <a:gd name="T59" fmla="*/ 185565 h 554753"/>
              <a:gd name="T60" fmla="*/ 231234 w 659566"/>
              <a:gd name="T61" fmla="*/ 5484 h 554753"/>
              <a:gd name="T62" fmla="*/ 232167 w 659566"/>
              <a:gd name="T63" fmla="*/ 3657 h 554753"/>
              <a:gd name="T64" fmla="*/ 233098 w 659566"/>
              <a:gd name="T65" fmla="*/ 2742 h 554753"/>
              <a:gd name="T66" fmla="*/ 234031 w 659566"/>
              <a:gd name="T67" fmla="*/ 1828 h 554753"/>
              <a:gd name="T68" fmla="*/ 235896 w 659566"/>
              <a:gd name="T69" fmla="*/ 914 h 554753"/>
              <a:gd name="T70" fmla="*/ 236826 w 659566"/>
              <a:gd name="T71" fmla="*/ 914 h 554753"/>
              <a:gd name="T72" fmla="*/ 238690 w 659566"/>
              <a:gd name="T73" fmla="*/ 0 h 5547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59566" h="554753">
                <a:moveTo>
                  <a:pt x="332979" y="471667"/>
                </a:moveTo>
                <a:cubicBezTo>
                  <a:pt x="355923" y="471667"/>
                  <a:pt x="374522" y="490266"/>
                  <a:pt x="374522" y="513210"/>
                </a:cubicBezTo>
                <a:cubicBezTo>
                  <a:pt x="374522" y="536154"/>
                  <a:pt x="355923" y="554753"/>
                  <a:pt x="332979" y="554753"/>
                </a:cubicBezTo>
                <a:cubicBezTo>
                  <a:pt x="310035" y="554753"/>
                  <a:pt x="291436" y="536154"/>
                  <a:pt x="291436" y="513210"/>
                </a:cubicBezTo>
                <a:cubicBezTo>
                  <a:pt x="291436" y="490266"/>
                  <a:pt x="310035" y="471667"/>
                  <a:pt x="332979" y="471667"/>
                </a:cubicBezTo>
                <a:close/>
                <a:moveTo>
                  <a:pt x="113124" y="471667"/>
                </a:moveTo>
                <a:cubicBezTo>
                  <a:pt x="136068" y="471667"/>
                  <a:pt x="154667" y="490266"/>
                  <a:pt x="154667" y="513210"/>
                </a:cubicBezTo>
                <a:cubicBezTo>
                  <a:pt x="154667" y="536154"/>
                  <a:pt x="136068" y="554753"/>
                  <a:pt x="113124" y="554753"/>
                </a:cubicBezTo>
                <a:cubicBezTo>
                  <a:pt x="90180" y="554753"/>
                  <a:pt x="71581" y="536154"/>
                  <a:pt x="71581" y="513210"/>
                </a:cubicBezTo>
                <a:cubicBezTo>
                  <a:pt x="71581" y="490266"/>
                  <a:pt x="90180" y="471667"/>
                  <a:pt x="113124" y="471667"/>
                </a:cubicBezTo>
                <a:close/>
                <a:moveTo>
                  <a:pt x="438433" y="89476"/>
                </a:moveTo>
                <a:lnTo>
                  <a:pt x="333618" y="383469"/>
                </a:lnTo>
                <a:lnTo>
                  <a:pt x="42182" y="383469"/>
                </a:lnTo>
                <a:lnTo>
                  <a:pt x="0" y="149553"/>
                </a:lnTo>
                <a:lnTo>
                  <a:pt x="438433" y="89476"/>
                </a:lnTo>
                <a:close/>
                <a:moveTo>
                  <a:pt x="521193" y="0"/>
                </a:moveTo>
                <a:cubicBezTo>
                  <a:pt x="521193" y="0"/>
                  <a:pt x="521193" y="0"/>
                  <a:pt x="641252" y="0"/>
                </a:cubicBezTo>
                <a:cubicBezTo>
                  <a:pt x="651427" y="0"/>
                  <a:pt x="659566" y="8120"/>
                  <a:pt x="659566" y="18271"/>
                </a:cubicBezTo>
                <a:cubicBezTo>
                  <a:pt x="659566" y="28422"/>
                  <a:pt x="651427" y="36542"/>
                  <a:pt x="641252" y="36542"/>
                </a:cubicBezTo>
                <a:cubicBezTo>
                  <a:pt x="641252" y="36542"/>
                  <a:pt x="641252" y="36542"/>
                  <a:pt x="535437" y="36542"/>
                </a:cubicBezTo>
                <a:cubicBezTo>
                  <a:pt x="535437" y="36542"/>
                  <a:pt x="535437" y="36542"/>
                  <a:pt x="386889" y="436478"/>
                </a:cubicBezTo>
                <a:cubicBezTo>
                  <a:pt x="386889" y="436478"/>
                  <a:pt x="386889" y="436478"/>
                  <a:pt x="386889" y="438508"/>
                </a:cubicBezTo>
                <a:cubicBezTo>
                  <a:pt x="384854" y="440539"/>
                  <a:pt x="384854" y="440539"/>
                  <a:pt x="382819" y="442569"/>
                </a:cubicBezTo>
                <a:cubicBezTo>
                  <a:pt x="380784" y="444599"/>
                  <a:pt x="380784" y="444599"/>
                  <a:pt x="378749" y="446629"/>
                </a:cubicBezTo>
                <a:cubicBezTo>
                  <a:pt x="378749" y="446629"/>
                  <a:pt x="378749" y="446629"/>
                  <a:pt x="376714" y="446629"/>
                </a:cubicBezTo>
                <a:cubicBezTo>
                  <a:pt x="374679" y="448659"/>
                  <a:pt x="372644" y="448659"/>
                  <a:pt x="370609" y="448659"/>
                </a:cubicBezTo>
                <a:cubicBezTo>
                  <a:pt x="370609" y="448659"/>
                  <a:pt x="370609" y="448659"/>
                  <a:pt x="69443" y="448659"/>
                </a:cubicBezTo>
                <a:cubicBezTo>
                  <a:pt x="59269" y="448659"/>
                  <a:pt x="51129" y="440539"/>
                  <a:pt x="51129" y="430388"/>
                </a:cubicBezTo>
                <a:cubicBezTo>
                  <a:pt x="51129" y="420237"/>
                  <a:pt x="59269" y="412117"/>
                  <a:pt x="69443" y="412117"/>
                </a:cubicBezTo>
                <a:cubicBezTo>
                  <a:pt x="69443" y="412117"/>
                  <a:pt x="69443" y="412117"/>
                  <a:pt x="358400" y="412117"/>
                </a:cubicBezTo>
                <a:cubicBezTo>
                  <a:pt x="358400" y="412117"/>
                  <a:pt x="358400" y="412117"/>
                  <a:pt x="504913" y="12181"/>
                </a:cubicBezTo>
                <a:cubicBezTo>
                  <a:pt x="504913" y="10151"/>
                  <a:pt x="506948" y="10151"/>
                  <a:pt x="506948" y="8120"/>
                </a:cubicBezTo>
                <a:cubicBezTo>
                  <a:pt x="506948" y="8120"/>
                  <a:pt x="508983" y="6090"/>
                  <a:pt x="508983" y="6090"/>
                </a:cubicBezTo>
                <a:cubicBezTo>
                  <a:pt x="508983" y="4060"/>
                  <a:pt x="511018" y="4060"/>
                  <a:pt x="511018" y="4060"/>
                </a:cubicBezTo>
                <a:cubicBezTo>
                  <a:pt x="513053" y="4060"/>
                  <a:pt x="513053" y="2030"/>
                  <a:pt x="515088" y="2030"/>
                </a:cubicBezTo>
                <a:cubicBezTo>
                  <a:pt x="515088" y="2030"/>
                  <a:pt x="517123" y="2030"/>
                  <a:pt x="517123" y="2030"/>
                </a:cubicBezTo>
                <a:cubicBezTo>
                  <a:pt x="519158" y="0"/>
                  <a:pt x="521193" y="0"/>
                  <a:pt x="521193" y="0"/>
                </a:cubicBezTo>
                <a:close/>
              </a:path>
            </a:pathLst>
          </a:custGeom>
          <a:solidFill>
            <a:srgbClr val="858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7" name="MH_Other_16"/>
          <p:cNvSpPr/>
          <p:nvPr>
            <p:custDataLst>
              <p:tags r:id="rId16"/>
            </p:custDataLst>
          </p:nvPr>
        </p:nvSpPr>
        <p:spPr bwMode="auto">
          <a:xfrm>
            <a:off x="6957379" y="1245871"/>
            <a:ext cx="441325" cy="422275"/>
          </a:xfrm>
          <a:custGeom>
            <a:avLst/>
            <a:gdLst>
              <a:gd name="T0" fmla="*/ 60904 w 472944"/>
              <a:gd name="T1" fmla="*/ 97411 h 452494"/>
              <a:gd name="T2" fmla="*/ 100909 w 472944"/>
              <a:gd name="T3" fmla="*/ 97411 h 452494"/>
              <a:gd name="T4" fmla="*/ 100909 w 472944"/>
              <a:gd name="T5" fmla="*/ 211552 h 452494"/>
              <a:gd name="T6" fmla="*/ 60904 w 472944"/>
              <a:gd name="T7" fmla="*/ 211552 h 452494"/>
              <a:gd name="T8" fmla="*/ 60904 w 472944"/>
              <a:gd name="T9" fmla="*/ 97411 h 452494"/>
              <a:gd name="T10" fmla="*/ 121211 w 472944"/>
              <a:gd name="T11" fmla="*/ 72310 h 452494"/>
              <a:gd name="T12" fmla="*/ 161217 w 472944"/>
              <a:gd name="T13" fmla="*/ 72310 h 452494"/>
              <a:gd name="T14" fmla="*/ 161217 w 472944"/>
              <a:gd name="T15" fmla="*/ 211552 h 452494"/>
              <a:gd name="T16" fmla="*/ 121211 w 472944"/>
              <a:gd name="T17" fmla="*/ 211552 h 452494"/>
              <a:gd name="T18" fmla="*/ 121211 w 472944"/>
              <a:gd name="T19" fmla="*/ 72310 h 452494"/>
              <a:gd name="T20" fmla="*/ 180920 w 472944"/>
              <a:gd name="T21" fmla="*/ 46016 h 452494"/>
              <a:gd name="T22" fmla="*/ 220926 w 472944"/>
              <a:gd name="T23" fmla="*/ 46016 h 452494"/>
              <a:gd name="T24" fmla="*/ 220926 w 472944"/>
              <a:gd name="T25" fmla="*/ 211552 h 452494"/>
              <a:gd name="T26" fmla="*/ 180920 w 472944"/>
              <a:gd name="T27" fmla="*/ 211552 h 452494"/>
              <a:gd name="T28" fmla="*/ 180920 w 472944"/>
              <a:gd name="T29" fmla="*/ 46016 h 452494"/>
              <a:gd name="T30" fmla="*/ 148381 w 472944"/>
              <a:gd name="T31" fmla="*/ 0 h 452494"/>
              <a:gd name="T32" fmla="*/ 158828 w 472944"/>
              <a:gd name="T33" fmla="*/ 49722 h 452494"/>
              <a:gd name="T34" fmla="*/ 136985 w 472944"/>
              <a:gd name="T35" fmla="*/ 38247 h 452494"/>
              <a:gd name="T36" fmla="*/ 59112 w 472944"/>
              <a:gd name="T37" fmla="*/ 81276 h 452494"/>
              <a:gd name="T38" fmla="*/ 117043 w 472944"/>
              <a:gd name="T39" fmla="*/ 26773 h 452494"/>
              <a:gd name="T40" fmla="*/ 97099 w 472944"/>
              <a:gd name="T41" fmla="*/ 12430 h 452494"/>
              <a:gd name="T42" fmla="*/ 148381 w 472944"/>
              <a:gd name="T43" fmla="*/ 0 h 452494"/>
              <a:gd name="T44" fmla="*/ 0 w 472944"/>
              <a:gd name="T45" fmla="*/ 0 h 452494"/>
              <a:gd name="T46" fmla="*/ 40005 w 472944"/>
              <a:gd name="T47" fmla="*/ 0 h 452494"/>
              <a:gd name="T48" fmla="*/ 40005 w 472944"/>
              <a:gd name="T49" fmla="*/ 211552 h 452494"/>
              <a:gd name="T50" fmla="*/ 0 w 472944"/>
              <a:gd name="T51" fmla="*/ 211552 h 452494"/>
              <a:gd name="T52" fmla="*/ 0 w 472944"/>
              <a:gd name="T53" fmla="*/ 0 h 4524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72944" h="452494">
                <a:moveTo>
                  <a:pt x="130379" y="208352"/>
                </a:moveTo>
                <a:lnTo>
                  <a:pt x="216021" y="208352"/>
                </a:lnTo>
                <a:lnTo>
                  <a:pt x="216021" y="452494"/>
                </a:lnTo>
                <a:lnTo>
                  <a:pt x="130379" y="452494"/>
                </a:lnTo>
                <a:lnTo>
                  <a:pt x="130379" y="208352"/>
                </a:lnTo>
                <a:close/>
                <a:moveTo>
                  <a:pt x="259480" y="154666"/>
                </a:moveTo>
                <a:lnTo>
                  <a:pt x="345122" y="154666"/>
                </a:lnTo>
                <a:lnTo>
                  <a:pt x="345122" y="452494"/>
                </a:lnTo>
                <a:lnTo>
                  <a:pt x="259480" y="452494"/>
                </a:lnTo>
                <a:lnTo>
                  <a:pt x="259480" y="154666"/>
                </a:lnTo>
                <a:close/>
                <a:moveTo>
                  <a:pt x="387302" y="98424"/>
                </a:moveTo>
                <a:lnTo>
                  <a:pt x="472944" y="98424"/>
                </a:lnTo>
                <a:lnTo>
                  <a:pt x="472944" y="452494"/>
                </a:lnTo>
                <a:lnTo>
                  <a:pt x="387302" y="452494"/>
                </a:lnTo>
                <a:lnTo>
                  <a:pt x="387302" y="98424"/>
                </a:lnTo>
                <a:close/>
                <a:moveTo>
                  <a:pt x="317645" y="0"/>
                </a:moveTo>
                <a:cubicBezTo>
                  <a:pt x="340008" y="106349"/>
                  <a:pt x="340008" y="106349"/>
                  <a:pt x="340008" y="106349"/>
                </a:cubicBezTo>
                <a:cubicBezTo>
                  <a:pt x="293249" y="81807"/>
                  <a:pt x="293249" y="81807"/>
                  <a:pt x="293249" y="81807"/>
                </a:cubicBezTo>
                <a:cubicBezTo>
                  <a:pt x="293249" y="81807"/>
                  <a:pt x="260722" y="173839"/>
                  <a:pt x="126544" y="173839"/>
                </a:cubicBezTo>
                <a:cubicBezTo>
                  <a:pt x="126544" y="173839"/>
                  <a:pt x="240392" y="143162"/>
                  <a:pt x="250557" y="57265"/>
                </a:cubicBezTo>
                <a:cubicBezTo>
                  <a:pt x="207864" y="26587"/>
                  <a:pt x="207864" y="26587"/>
                  <a:pt x="207864" y="26587"/>
                </a:cubicBezTo>
                <a:cubicBezTo>
                  <a:pt x="317645" y="0"/>
                  <a:pt x="317645" y="0"/>
                  <a:pt x="317645" y="0"/>
                </a:cubicBezTo>
                <a:close/>
                <a:moveTo>
                  <a:pt x="0" y="0"/>
                </a:moveTo>
                <a:lnTo>
                  <a:pt x="85642" y="0"/>
                </a:lnTo>
                <a:lnTo>
                  <a:pt x="85642" y="452493"/>
                </a:lnTo>
                <a:lnTo>
                  <a:pt x="0" y="452493"/>
                </a:lnTo>
                <a:lnTo>
                  <a:pt x="0" y="0"/>
                </a:lnTo>
                <a:close/>
              </a:path>
            </a:pathLst>
          </a:custGeom>
          <a:solidFill>
            <a:srgbClr val="858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nvGrpSpPr>
          <p:cNvPr id="28" name="组合 27"/>
          <p:cNvGrpSpPr/>
          <p:nvPr/>
        </p:nvGrpSpPr>
        <p:grpSpPr>
          <a:xfrm>
            <a:off x="4301491" y="5113020"/>
            <a:ext cx="622300" cy="473076"/>
            <a:chOff x="4454526" y="5572125"/>
            <a:chExt cx="622300" cy="473076"/>
          </a:xfrm>
        </p:grpSpPr>
        <p:sp>
          <p:nvSpPr>
            <p:cNvPr id="29" name="MH_Other_17"/>
            <p:cNvSpPr>
              <a:spLocks noEditPoints="1"/>
            </p:cNvSpPr>
            <p:nvPr>
              <p:custDataLst>
                <p:tags r:id="rId26"/>
              </p:custDataLst>
            </p:nvPr>
          </p:nvSpPr>
          <p:spPr bwMode="auto">
            <a:xfrm>
              <a:off x="4454526" y="5635626"/>
              <a:ext cx="411163" cy="409575"/>
            </a:xfrm>
            <a:custGeom>
              <a:avLst/>
              <a:gdLst>
                <a:gd name="T0" fmla="*/ 2147483646 w 217"/>
                <a:gd name="T1" fmla="*/ 2147483646 h 216"/>
                <a:gd name="T2" fmla="*/ 2147483646 w 217"/>
                <a:gd name="T3" fmla="*/ 2147483646 h 216"/>
                <a:gd name="T4" fmla="*/ 2147483646 w 217"/>
                <a:gd name="T5" fmla="*/ 2147483646 h 216"/>
                <a:gd name="T6" fmla="*/ 2147483646 w 217"/>
                <a:gd name="T7" fmla="*/ 2147483646 h 216"/>
                <a:gd name="T8" fmla="*/ 2147483646 w 217"/>
                <a:gd name="T9" fmla="*/ 2147483646 h 216"/>
                <a:gd name="T10" fmla="*/ 2147483646 w 217"/>
                <a:gd name="T11" fmla="*/ 2147483646 h 216"/>
                <a:gd name="T12" fmla="*/ 2147483646 w 217"/>
                <a:gd name="T13" fmla="*/ 2147483646 h 216"/>
                <a:gd name="T14" fmla="*/ 2147483646 w 217"/>
                <a:gd name="T15" fmla="*/ 2147483646 h 216"/>
                <a:gd name="T16" fmla="*/ 2147483646 w 217"/>
                <a:gd name="T17" fmla="*/ 2147483646 h 216"/>
                <a:gd name="T18" fmla="*/ 2147483646 w 217"/>
                <a:gd name="T19" fmla="*/ 0 h 216"/>
                <a:gd name="T20" fmla="*/ 2147483646 w 217"/>
                <a:gd name="T21" fmla="*/ 2147483646 h 216"/>
                <a:gd name="T22" fmla="*/ 2147483646 w 217"/>
                <a:gd name="T23" fmla="*/ 2147483646 h 216"/>
                <a:gd name="T24" fmla="*/ 2147483646 w 217"/>
                <a:gd name="T25" fmla="*/ 2147483646 h 216"/>
                <a:gd name="T26" fmla="*/ 2147483646 w 217"/>
                <a:gd name="T27" fmla="*/ 0 h 216"/>
                <a:gd name="T28" fmla="*/ 2147483646 w 217"/>
                <a:gd name="T29" fmla="*/ 2147483646 h 216"/>
                <a:gd name="T30" fmla="*/ 2147483646 w 217"/>
                <a:gd name="T31" fmla="*/ 2147483646 h 216"/>
                <a:gd name="T32" fmla="*/ 2147483646 w 217"/>
                <a:gd name="T33" fmla="*/ 2147483646 h 216"/>
                <a:gd name="T34" fmla="*/ 2147483646 w 217"/>
                <a:gd name="T35" fmla="*/ 2147483646 h 216"/>
                <a:gd name="T36" fmla="*/ 2147483646 w 217"/>
                <a:gd name="T37" fmla="*/ 2147483646 h 216"/>
                <a:gd name="T38" fmla="*/ 2147483646 w 217"/>
                <a:gd name="T39" fmla="*/ 2147483646 h 216"/>
                <a:gd name="T40" fmla="*/ 2147483646 w 217"/>
                <a:gd name="T41" fmla="*/ 2147483646 h 216"/>
                <a:gd name="T42" fmla="*/ 0 w 217"/>
                <a:gd name="T43" fmla="*/ 2147483646 h 216"/>
                <a:gd name="T44" fmla="*/ 0 w 217"/>
                <a:gd name="T45" fmla="*/ 2147483646 h 216"/>
                <a:gd name="T46" fmla="*/ 2147483646 w 217"/>
                <a:gd name="T47" fmla="*/ 2147483646 h 216"/>
                <a:gd name="T48" fmla="*/ 2147483646 w 217"/>
                <a:gd name="T49" fmla="*/ 2147483646 h 216"/>
                <a:gd name="T50" fmla="*/ 2147483646 w 217"/>
                <a:gd name="T51" fmla="*/ 2147483646 h 216"/>
                <a:gd name="T52" fmla="*/ 2147483646 w 217"/>
                <a:gd name="T53" fmla="*/ 2147483646 h 216"/>
                <a:gd name="T54" fmla="*/ 2147483646 w 217"/>
                <a:gd name="T55" fmla="*/ 2147483646 h 216"/>
                <a:gd name="T56" fmla="*/ 2147483646 w 217"/>
                <a:gd name="T57" fmla="*/ 2147483646 h 216"/>
                <a:gd name="T58" fmla="*/ 2147483646 w 217"/>
                <a:gd name="T59" fmla="*/ 2147483646 h 216"/>
                <a:gd name="T60" fmla="*/ 2147483646 w 217"/>
                <a:gd name="T61" fmla="*/ 2147483646 h 216"/>
                <a:gd name="T62" fmla="*/ 2147483646 w 217"/>
                <a:gd name="T63" fmla="*/ 2147483646 h 216"/>
                <a:gd name="T64" fmla="*/ 2147483646 w 217"/>
                <a:gd name="T65" fmla="*/ 2147483646 h 216"/>
                <a:gd name="T66" fmla="*/ 2147483646 w 217"/>
                <a:gd name="T67" fmla="*/ 2147483646 h 216"/>
                <a:gd name="T68" fmla="*/ 2147483646 w 217"/>
                <a:gd name="T69" fmla="*/ 2147483646 h 216"/>
                <a:gd name="T70" fmla="*/ 2147483646 w 217"/>
                <a:gd name="T71" fmla="*/ 2147483646 h 216"/>
                <a:gd name="T72" fmla="*/ 2147483646 w 217"/>
                <a:gd name="T73" fmla="*/ 2147483646 h 216"/>
                <a:gd name="T74" fmla="*/ 2147483646 w 217"/>
                <a:gd name="T75" fmla="*/ 2147483646 h 216"/>
                <a:gd name="T76" fmla="*/ 2147483646 w 217"/>
                <a:gd name="T77" fmla="*/ 2147483646 h 216"/>
                <a:gd name="T78" fmla="*/ 2147483646 w 217"/>
                <a:gd name="T79" fmla="*/ 2147483646 h 216"/>
                <a:gd name="T80" fmla="*/ 2147483646 w 217"/>
                <a:gd name="T81" fmla="*/ 2147483646 h 216"/>
                <a:gd name="T82" fmla="*/ 2147483646 w 217"/>
                <a:gd name="T83" fmla="*/ 2147483646 h 216"/>
                <a:gd name="T84" fmla="*/ 2147483646 w 217"/>
                <a:gd name="T85" fmla="*/ 2147483646 h 216"/>
                <a:gd name="T86" fmla="*/ 2147483646 w 217"/>
                <a:gd name="T87" fmla="*/ 2147483646 h 216"/>
                <a:gd name="T88" fmla="*/ 2147483646 w 217"/>
                <a:gd name="T89" fmla="*/ 2147483646 h 216"/>
                <a:gd name="T90" fmla="*/ 2147483646 w 217"/>
                <a:gd name="T91" fmla="*/ 2147483646 h 216"/>
                <a:gd name="T92" fmla="*/ 2147483646 w 217"/>
                <a:gd name="T93" fmla="*/ 2147483646 h 216"/>
                <a:gd name="T94" fmla="*/ 2147483646 w 217"/>
                <a:gd name="T95" fmla="*/ 2147483646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6">
                  <a:moveTo>
                    <a:pt x="217" y="122"/>
                  </a:moveTo>
                  <a:cubicBezTo>
                    <a:pt x="217" y="94"/>
                    <a:pt x="217" y="94"/>
                    <a:pt x="217" y="94"/>
                  </a:cubicBezTo>
                  <a:cubicBezTo>
                    <a:pt x="196" y="89"/>
                    <a:pt x="196" y="89"/>
                    <a:pt x="196" y="89"/>
                  </a:cubicBezTo>
                  <a:cubicBezTo>
                    <a:pt x="194" y="83"/>
                    <a:pt x="193" y="78"/>
                    <a:pt x="190" y="72"/>
                  </a:cubicBezTo>
                  <a:cubicBezTo>
                    <a:pt x="205" y="56"/>
                    <a:pt x="205" y="56"/>
                    <a:pt x="205" y="56"/>
                  </a:cubicBezTo>
                  <a:cubicBezTo>
                    <a:pt x="188" y="33"/>
                    <a:pt x="188" y="33"/>
                    <a:pt x="188" y="33"/>
                  </a:cubicBezTo>
                  <a:cubicBezTo>
                    <a:pt x="168" y="42"/>
                    <a:pt x="168" y="42"/>
                    <a:pt x="168" y="42"/>
                  </a:cubicBezTo>
                  <a:cubicBezTo>
                    <a:pt x="163" y="38"/>
                    <a:pt x="159" y="34"/>
                    <a:pt x="154" y="31"/>
                  </a:cubicBezTo>
                  <a:cubicBezTo>
                    <a:pt x="156" y="9"/>
                    <a:pt x="156" y="9"/>
                    <a:pt x="156" y="9"/>
                  </a:cubicBezTo>
                  <a:cubicBezTo>
                    <a:pt x="129" y="0"/>
                    <a:pt x="129" y="0"/>
                    <a:pt x="129" y="0"/>
                  </a:cubicBezTo>
                  <a:cubicBezTo>
                    <a:pt x="118" y="20"/>
                    <a:pt x="118" y="20"/>
                    <a:pt x="118" y="20"/>
                  </a:cubicBezTo>
                  <a:cubicBezTo>
                    <a:pt x="115" y="19"/>
                    <a:pt x="112" y="19"/>
                    <a:pt x="109" y="19"/>
                  </a:cubicBezTo>
                  <a:cubicBezTo>
                    <a:pt x="106" y="19"/>
                    <a:pt x="103" y="19"/>
                    <a:pt x="100" y="20"/>
                  </a:cubicBezTo>
                  <a:cubicBezTo>
                    <a:pt x="89" y="0"/>
                    <a:pt x="89" y="0"/>
                    <a:pt x="89" y="0"/>
                  </a:cubicBezTo>
                  <a:cubicBezTo>
                    <a:pt x="62" y="9"/>
                    <a:pt x="62" y="9"/>
                    <a:pt x="62" y="9"/>
                  </a:cubicBezTo>
                  <a:cubicBezTo>
                    <a:pt x="64" y="31"/>
                    <a:pt x="64" y="31"/>
                    <a:pt x="64" y="31"/>
                  </a:cubicBezTo>
                  <a:cubicBezTo>
                    <a:pt x="59" y="34"/>
                    <a:pt x="54" y="38"/>
                    <a:pt x="50" y="42"/>
                  </a:cubicBezTo>
                  <a:cubicBezTo>
                    <a:pt x="29" y="33"/>
                    <a:pt x="29" y="33"/>
                    <a:pt x="29" y="33"/>
                  </a:cubicBezTo>
                  <a:cubicBezTo>
                    <a:pt x="13" y="56"/>
                    <a:pt x="13" y="56"/>
                    <a:pt x="13" y="56"/>
                  </a:cubicBezTo>
                  <a:cubicBezTo>
                    <a:pt x="28" y="72"/>
                    <a:pt x="28" y="72"/>
                    <a:pt x="28" y="72"/>
                  </a:cubicBezTo>
                  <a:cubicBezTo>
                    <a:pt x="25" y="78"/>
                    <a:pt x="23" y="83"/>
                    <a:pt x="22" y="89"/>
                  </a:cubicBezTo>
                  <a:cubicBezTo>
                    <a:pt x="0" y="94"/>
                    <a:pt x="0" y="94"/>
                    <a:pt x="0" y="94"/>
                  </a:cubicBezTo>
                  <a:cubicBezTo>
                    <a:pt x="0" y="122"/>
                    <a:pt x="0" y="122"/>
                    <a:pt x="0" y="122"/>
                  </a:cubicBezTo>
                  <a:cubicBezTo>
                    <a:pt x="22" y="127"/>
                    <a:pt x="22" y="127"/>
                    <a:pt x="22" y="127"/>
                  </a:cubicBezTo>
                  <a:cubicBezTo>
                    <a:pt x="23" y="133"/>
                    <a:pt x="25" y="138"/>
                    <a:pt x="28" y="144"/>
                  </a:cubicBezTo>
                  <a:cubicBezTo>
                    <a:pt x="13" y="160"/>
                    <a:pt x="13" y="160"/>
                    <a:pt x="13" y="160"/>
                  </a:cubicBezTo>
                  <a:cubicBezTo>
                    <a:pt x="29" y="183"/>
                    <a:pt x="29" y="183"/>
                    <a:pt x="29" y="183"/>
                  </a:cubicBezTo>
                  <a:cubicBezTo>
                    <a:pt x="50" y="174"/>
                    <a:pt x="50" y="174"/>
                    <a:pt x="50" y="174"/>
                  </a:cubicBezTo>
                  <a:cubicBezTo>
                    <a:pt x="54" y="178"/>
                    <a:pt x="59" y="182"/>
                    <a:pt x="64" y="185"/>
                  </a:cubicBezTo>
                  <a:cubicBezTo>
                    <a:pt x="62" y="207"/>
                    <a:pt x="62" y="207"/>
                    <a:pt x="62" y="207"/>
                  </a:cubicBezTo>
                  <a:cubicBezTo>
                    <a:pt x="89" y="216"/>
                    <a:pt x="89" y="216"/>
                    <a:pt x="89" y="216"/>
                  </a:cubicBezTo>
                  <a:cubicBezTo>
                    <a:pt x="100" y="196"/>
                    <a:pt x="100" y="196"/>
                    <a:pt x="100" y="196"/>
                  </a:cubicBezTo>
                  <a:cubicBezTo>
                    <a:pt x="103" y="197"/>
                    <a:pt x="106" y="197"/>
                    <a:pt x="109" y="197"/>
                  </a:cubicBezTo>
                  <a:cubicBezTo>
                    <a:pt x="112" y="197"/>
                    <a:pt x="115" y="197"/>
                    <a:pt x="118" y="196"/>
                  </a:cubicBezTo>
                  <a:cubicBezTo>
                    <a:pt x="129" y="216"/>
                    <a:pt x="129" y="216"/>
                    <a:pt x="129" y="216"/>
                  </a:cubicBezTo>
                  <a:cubicBezTo>
                    <a:pt x="156" y="207"/>
                    <a:pt x="156" y="207"/>
                    <a:pt x="156" y="207"/>
                  </a:cubicBezTo>
                  <a:cubicBezTo>
                    <a:pt x="154" y="185"/>
                    <a:pt x="154" y="185"/>
                    <a:pt x="154" y="185"/>
                  </a:cubicBezTo>
                  <a:cubicBezTo>
                    <a:pt x="159" y="182"/>
                    <a:pt x="164" y="178"/>
                    <a:pt x="168" y="174"/>
                  </a:cubicBezTo>
                  <a:cubicBezTo>
                    <a:pt x="188" y="183"/>
                    <a:pt x="188" y="183"/>
                    <a:pt x="188" y="183"/>
                  </a:cubicBezTo>
                  <a:cubicBezTo>
                    <a:pt x="205" y="160"/>
                    <a:pt x="205" y="160"/>
                    <a:pt x="205" y="160"/>
                  </a:cubicBezTo>
                  <a:cubicBezTo>
                    <a:pt x="190" y="144"/>
                    <a:pt x="190" y="144"/>
                    <a:pt x="190" y="144"/>
                  </a:cubicBezTo>
                  <a:cubicBezTo>
                    <a:pt x="193" y="138"/>
                    <a:pt x="194" y="133"/>
                    <a:pt x="196" y="127"/>
                  </a:cubicBezTo>
                  <a:lnTo>
                    <a:pt x="217" y="122"/>
                  </a:lnTo>
                  <a:close/>
                  <a:moveTo>
                    <a:pt x="109" y="172"/>
                  </a:moveTo>
                  <a:cubicBezTo>
                    <a:pt x="74" y="172"/>
                    <a:pt x="45" y="143"/>
                    <a:pt x="45" y="108"/>
                  </a:cubicBezTo>
                  <a:cubicBezTo>
                    <a:pt x="45" y="73"/>
                    <a:pt x="74" y="44"/>
                    <a:pt x="109" y="44"/>
                  </a:cubicBezTo>
                  <a:cubicBezTo>
                    <a:pt x="144" y="44"/>
                    <a:pt x="172" y="73"/>
                    <a:pt x="172" y="108"/>
                  </a:cubicBezTo>
                  <a:cubicBezTo>
                    <a:pt x="172" y="143"/>
                    <a:pt x="144" y="172"/>
                    <a:pt x="109" y="172"/>
                  </a:cubicBezTo>
                  <a:close/>
                </a:path>
              </a:pathLst>
            </a:custGeom>
            <a:solidFill>
              <a:srgbClr val="858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0" name="MH_Other_18"/>
            <p:cNvSpPr>
              <a:spLocks noEditPoints="1"/>
            </p:cNvSpPr>
            <p:nvPr>
              <p:custDataLst>
                <p:tags r:id="rId27"/>
              </p:custDataLst>
            </p:nvPr>
          </p:nvSpPr>
          <p:spPr bwMode="auto">
            <a:xfrm>
              <a:off x="4832351" y="5572125"/>
              <a:ext cx="244475" cy="242888"/>
            </a:xfrm>
            <a:custGeom>
              <a:avLst/>
              <a:gdLst>
                <a:gd name="T0" fmla="*/ 2147483646 w 129"/>
                <a:gd name="T1" fmla="*/ 2147483646 h 128"/>
                <a:gd name="T2" fmla="*/ 2147483646 w 129"/>
                <a:gd name="T3" fmla="*/ 2147483646 h 128"/>
                <a:gd name="T4" fmla="*/ 2147483646 w 129"/>
                <a:gd name="T5" fmla="*/ 2147483646 h 128"/>
                <a:gd name="T6" fmla="*/ 2147483646 w 129"/>
                <a:gd name="T7" fmla="*/ 2147483646 h 128"/>
                <a:gd name="T8" fmla="*/ 2147483646 w 129"/>
                <a:gd name="T9" fmla="*/ 2147483646 h 128"/>
                <a:gd name="T10" fmla="*/ 2147483646 w 129"/>
                <a:gd name="T11" fmla="*/ 2147483646 h 128"/>
                <a:gd name="T12" fmla="*/ 2147483646 w 129"/>
                <a:gd name="T13" fmla="*/ 2147483646 h 128"/>
                <a:gd name="T14" fmla="*/ 2147483646 w 129"/>
                <a:gd name="T15" fmla="*/ 2147483646 h 128"/>
                <a:gd name="T16" fmla="*/ 2147483646 w 129"/>
                <a:gd name="T17" fmla="*/ 2147483646 h 128"/>
                <a:gd name="T18" fmla="*/ 2147483646 w 129"/>
                <a:gd name="T19" fmla="*/ 0 h 128"/>
                <a:gd name="T20" fmla="*/ 2147483646 w 129"/>
                <a:gd name="T21" fmla="*/ 2147483646 h 128"/>
                <a:gd name="T22" fmla="*/ 2147483646 w 129"/>
                <a:gd name="T23" fmla="*/ 2147483646 h 128"/>
                <a:gd name="T24" fmla="*/ 2147483646 w 129"/>
                <a:gd name="T25" fmla="*/ 2147483646 h 128"/>
                <a:gd name="T26" fmla="*/ 2147483646 w 129"/>
                <a:gd name="T27" fmla="*/ 0 h 128"/>
                <a:gd name="T28" fmla="*/ 2147483646 w 129"/>
                <a:gd name="T29" fmla="*/ 2147483646 h 128"/>
                <a:gd name="T30" fmla="*/ 2147483646 w 129"/>
                <a:gd name="T31" fmla="*/ 2147483646 h 128"/>
                <a:gd name="T32" fmla="*/ 2147483646 w 129"/>
                <a:gd name="T33" fmla="*/ 2147483646 h 128"/>
                <a:gd name="T34" fmla="*/ 2147483646 w 129"/>
                <a:gd name="T35" fmla="*/ 2147483646 h 128"/>
                <a:gd name="T36" fmla="*/ 2147483646 w 129"/>
                <a:gd name="T37" fmla="*/ 2147483646 h 128"/>
                <a:gd name="T38" fmla="*/ 2147483646 w 129"/>
                <a:gd name="T39" fmla="*/ 2147483646 h 128"/>
                <a:gd name="T40" fmla="*/ 2147483646 w 129"/>
                <a:gd name="T41" fmla="*/ 2147483646 h 128"/>
                <a:gd name="T42" fmla="*/ 0 w 129"/>
                <a:gd name="T43" fmla="*/ 2147483646 h 128"/>
                <a:gd name="T44" fmla="*/ 0 w 129"/>
                <a:gd name="T45" fmla="*/ 2147483646 h 128"/>
                <a:gd name="T46" fmla="*/ 2147483646 w 129"/>
                <a:gd name="T47" fmla="*/ 2147483646 h 128"/>
                <a:gd name="T48" fmla="*/ 2147483646 w 129"/>
                <a:gd name="T49" fmla="*/ 2147483646 h 128"/>
                <a:gd name="T50" fmla="*/ 2147483646 w 129"/>
                <a:gd name="T51" fmla="*/ 2147483646 h 128"/>
                <a:gd name="T52" fmla="*/ 2147483646 w 129"/>
                <a:gd name="T53" fmla="*/ 2147483646 h 128"/>
                <a:gd name="T54" fmla="*/ 2147483646 w 129"/>
                <a:gd name="T55" fmla="*/ 2147483646 h 128"/>
                <a:gd name="T56" fmla="*/ 2147483646 w 129"/>
                <a:gd name="T57" fmla="*/ 2147483646 h 128"/>
                <a:gd name="T58" fmla="*/ 2147483646 w 129"/>
                <a:gd name="T59" fmla="*/ 2147483646 h 128"/>
                <a:gd name="T60" fmla="*/ 2147483646 w 129"/>
                <a:gd name="T61" fmla="*/ 2147483646 h 128"/>
                <a:gd name="T62" fmla="*/ 2147483646 w 129"/>
                <a:gd name="T63" fmla="*/ 2147483646 h 128"/>
                <a:gd name="T64" fmla="*/ 2147483646 w 129"/>
                <a:gd name="T65" fmla="*/ 2147483646 h 128"/>
                <a:gd name="T66" fmla="*/ 2147483646 w 129"/>
                <a:gd name="T67" fmla="*/ 2147483646 h 128"/>
                <a:gd name="T68" fmla="*/ 2147483646 w 129"/>
                <a:gd name="T69" fmla="*/ 2147483646 h 128"/>
                <a:gd name="T70" fmla="*/ 2147483646 w 129"/>
                <a:gd name="T71" fmla="*/ 2147483646 h 128"/>
                <a:gd name="T72" fmla="*/ 2147483646 w 129"/>
                <a:gd name="T73" fmla="*/ 2147483646 h 128"/>
                <a:gd name="T74" fmla="*/ 2147483646 w 129"/>
                <a:gd name="T75" fmla="*/ 2147483646 h 128"/>
                <a:gd name="T76" fmla="*/ 2147483646 w 129"/>
                <a:gd name="T77" fmla="*/ 2147483646 h 128"/>
                <a:gd name="T78" fmla="*/ 2147483646 w 129"/>
                <a:gd name="T79" fmla="*/ 2147483646 h 128"/>
                <a:gd name="T80" fmla="*/ 2147483646 w 129"/>
                <a:gd name="T81" fmla="*/ 2147483646 h 128"/>
                <a:gd name="T82" fmla="*/ 2147483646 w 129"/>
                <a:gd name="T83" fmla="*/ 2147483646 h 128"/>
                <a:gd name="T84" fmla="*/ 2147483646 w 129"/>
                <a:gd name="T85" fmla="*/ 2147483646 h 128"/>
                <a:gd name="T86" fmla="*/ 2147483646 w 129"/>
                <a:gd name="T87" fmla="*/ 2147483646 h 128"/>
                <a:gd name="T88" fmla="*/ 2147483646 w 129"/>
                <a:gd name="T89" fmla="*/ 2147483646 h 128"/>
                <a:gd name="T90" fmla="*/ 2147483646 w 129"/>
                <a:gd name="T91" fmla="*/ 2147483646 h 128"/>
                <a:gd name="T92" fmla="*/ 2147483646 w 129"/>
                <a:gd name="T93" fmla="*/ 2147483646 h 128"/>
                <a:gd name="T94" fmla="*/ 2147483646 w 129"/>
                <a:gd name="T95" fmla="*/ 2147483646 h 1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 h="128">
                  <a:moveTo>
                    <a:pt x="129" y="72"/>
                  </a:moveTo>
                  <a:cubicBezTo>
                    <a:pt x="129" y="55"/>
                    <a:pt x="129" y="55"/>
                    <a:pt x="129" y="55"/>
                  </a:cubicBezTo>
                  <a:cubicBezTo>
                    <a:pt x="116" y="53"/>
                    <a:pt x="116" y="53"/>
                    <a:pt x="116" y="53"/>
                  </a:cubicBezTo>
                  <a:cubicBezTo>
                    <a:pt x="116" y="49"/>
                    <a:pt x="115" y="46"/>
                    <a:pt x="113" y="43"/>
                  </a:cubicBezTo>
                  <a:cubicBezTo>
                    <a:pt x="122" y="33"/>
                    <a:pt x="122" y="33"/>
                    <a:pt x="122" y="33"/>
                  </a:cubicBezTo>
                  <a:cubicBezTo>
                    <a:pt x="112" y="19"/>
                    <a:pt x="112" y="19"/>
                    <a:pt x="112" y="19"/>
                  </a:cubicBezTo>
                  <a:cubicBezTo>
                    <a:pt x="100" y="25"/>
                    <a:pt x="100" y="25"/>
                    <a:pt x="100" y="25"/>
                  </a:cubicBezTo>
                  <a:cubicBezTo>
                    <a:pt x="97" y="22"/>
                    <a:pt x="95" y="20"/>
                    <a:pt x="91" y="18"/>
                  </a:cubicBezTo>
                  <a:cubicBezTo>
                    <a:pt x="93" y="5"/>
                    <a:pt x="93" y="5"/>
                    <a:pt x="93" y="5"/>
                  </a:cubicBezTo>
                  <a:cubicBezTo>
                    <a:pt x="77" y="0"/>
                    <a:pt x="77" y="0"/>
                    <a:pt x="77" y="0"/>
                  </a:cubicBezTo>
                  <a:cubicBezTo>
                    <a:pt x="70" y="11"/>
                    <a:pt x="70" y="11"/>
                    <a:pt x="70" y="11"/>
                  </a:cubicBezTo>
                  <a:cubicBezTo>
                    <a:pt x="68" y="11"/>
                    <a:pt x="67" y="11"/>
                    <a:pt x="65" y="11"/>
                  </a:cubicBezTo>
                  <a:cubicBezTo>
                    <a:pt x="63" y="11"/>
                    <a:pt x="61" y="11"/>
                    <a:pt x="60" y="11"/>
                  </a:cubicBezTo>
                  <a:cubicBezTo>
                    <a:pt x="53" y="0"/>
                    <a:pt x="53" y="0"/>
                    <a:pt x="53" y="0"/>
                  </a:cubicBezTo>
                  <a:cubicBezTo>
                    <a:pt x="37" y="5"/>
                    <a:pt x="37" y="5"/>
                    <a:pt x="37" y="5"/>
                  </a:cubicBezTo>
                  <a:cubicBezTo>
                    <a:pt x="38" y="18"/>
                    <a:pt x="38" y="18"/>
                    <a:pt x="38" y="18"/>
                  </a:cubicBezTo>
                  <a:cubicBezTo>
                    <a:pt x="35" y="20"/>
                    <a:pt x="32" y="22"/>
                    <a:pt x="30" y="25"/>
                  </a:cubicBezTo>
                  <a:cubicBezTo>
                    <a:pt x="18" y="19"/>
                    <a:pt x="18" y="19"/>
                    <a:pt x="18" y="19"/>
                  </a:cubicBezTo>
                  <a:cubicBezTo>
                    <a:pt x="8" y="33"/>
                    <a:pt x="8" y="33"/>
                    <a:pt x="8" y="33"/>
                  </a:cubicBezTo>
                  <a:cubicBezTo>
                    <a:pt x="17" y="43"/>
                    <a:pt x="17" y="43"/>
                    <a:pt x="17" y="43"/>
                  </a:cubicBezTo>
                  <a:cubicBezTo>
                    <a:pt x="15" y="46"/>
                    <a:pt x="14" y="49"/>
                    <a:pt x="13" y="53"/>
                  </a:cubicBezTo>
                  <a:cubicBezTo>
                    <a:pt x="0" y="56"/>
                    <a:pt x="0" y="56"/>
                    <a:pt x="0" y="56"/>
                  </a:cubicBezTo>
                  <a:cubicBezTo>
                    <a:pt x="0" y="72"/>
                    <a:pt x="0" y="72"/>
                    <a:pt x="0" y="72"/>
                  </a:cubicBezTo>
                  <a:cubicBezTo>
                    <a:pt x="13" y="75"/>
                    <a:pt x="13" y="75"/>
                    <a:pt x="13" y="75"/>
                  </a:cubicBezTo>
                  <a:cubicBezTo>
                    <a:pt x="14" y="79"/>
                    <a:pt x="15" y="82"/>
                    <a:pt x="17" y="85"/>
                  </a:cubicBezTo>
                  <a:cubicBezTo>
                    <a:pt x="8" y="95"/>
                    <a:pt x="8" y="95"/>
                    <a:pt x="8" y="95"/>
                  </a:cubicBezTo>
                  <a:cubicBezTo>
                    <a:pt x="18" y="109"/>
                    <a:pt x="18" y="109"/>
                    <a:pt x="18" y="109"/>
                  </a:cubicBezTo>
                  <a:cubicBezTo>
                    <a:pt x="30" y="103"/>
                    <a:pt x="30" y="103"/>
                    <a:pt x="30" y="103"/>
                  </a:cubicBezTo>
                  <a:cubicBezTo>
                    <a:pt x="32" y="106"/>
                    <a:pt x="35" y="108"/>
                    <a:pt x="38" y="110"/>
                  </a:cubicBezTo>
                  <a:cubicBezTo>
                    <a:pt x="37" y="123"/>
                    <a:pt x="37" y="123"/>
                    <a:pt x="37" y="123"/>
                  </a:cubicBezTo>
                  <a:cubicBezTo>
                    <a:pt x="53" y="128"/>
                    <a:pt x="53" y="128"/>
                    <a:pt x="53" y="128"/>
                  </a:cubicBezTo>
                  <a:cubicBezTo>
                    <a:pt x="60" y="116"/>
                    <a:pt x="60" y="116"/>
                    <a:pt x="60" y="116"/>
                  </a:cubicBezTo>
                  <a:cubicBezTo>
                    <a:pt x="61" y="117"/>
                    <a:pt x="63" y="117"/>
                    <a:pt x="65" y="117"/>
                  </a:cubicBezTo>
                  <a:cubicBezTo>
                    <a:pt x="67" y="117"/>
                    <a:pt x="68" y="117"/>
                    <a:pt x="70" y="116"/>
                  </a:cubicBezTo>
                  <a:cubicBezTo>
                    <a:pt x="77" y="128"/>
                    <a:pt x="77" y="128"/>
                    <a:pt x="77" y="128"/>
                  </a:cubicBezTo>
                  <a:cubicBezTo>
                    <a:pt x="93" y="123"/>
                    <a:pt x="93" y="123"/>
                    <a:pt x="93" y="123"/>
                  </a:cubicBezTo>
                  <a:cubicBezTo>
                    <a:pt x="92" y="110"/>
                    <a:pt x="92" y="110"/>
                    <a:pt x="92" y="110"/>
                  </a:cubicBezTo>
                  <a:cubicBezTo>
                    <a:pt x="95" y="108"/>
                    <a:pt x="97" y="106"/>
                    <a:pt x="100" y="103"/>
                  </a:cubicBezTo>
                  <a:cubicBezTo>
                    <a:pt x="112" y="109"/>
                    <a:pt x="112" y="109"/>
                    <a:pt x="112" y="109"/>
                  </a:cubicBezTo>
                  <a:cubicBezTo>
                    <a:pt x="122" y="95"/>
                    <a:pt x="122" y="95"/>
                    <a:pt x="122" y="95"/>
                  </a:cubicBezTo>
                  <a:cubicBezTo>
                    <a:pt x="113" y="85"/>
                    <a:pt x="113" y="85"/>
                    <a:pt x="113" y="85"/>
                  </a:cubicBezTo>
                  <a:cubicBezTo>
                    <a:pt x="115" y="82"/>
                    <a:pt x="116" y="79"/>
                    <a:pt x="116" y="75"/>
                  </a:cubicBezTo>
                  <a:lnTo>
                    <a:pt x="129" y="72"/>
                  </a:lnTo>
                  <a:close/>
                  <a:moveTo>
                    <a:pt x="65" y="102"/>
                  </a:moveTo>
                  <a:cubicBezTo>
                    <a:pt x="44" y="102"/>
                    <a:pt x="27" y="85"/>
                    <a:pt x="27" y="64"/>
                  </a:cubicBezTo>
                  <a:cubicBezTo>
                    <a:pt x="27" y="43"/>
                    <a:pt x="44" y="26"/>
                    <a:pt x="65" y="26"/>
                  </a:cubicBezTo>
                  <a:cubicBezTo>
                    <a:pt x="86" y="26"/>
                    <a:pt x="103" y="43"/>
                    <a:pt x="103" y="64"/>
                  </a:cubicBezTo>
                  <a:cubicBezTo>
                    <a:pt x="103" y="85"/>
                    <a:pt x="86" y="102"/>
                    <a:pt x="65" y="102"/>
                  </a:cubicBezTo>
                  <a:close/>
                </a:path>
              </a:pathLst>
            </a:custGeom>
            <a:solidFill>
              <a:srgbClr val="858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31" name="MH_Other_19"/>
          <p:cNvSpPr/>
          <p:nvPr>
            <p:custDataLst>
              <p:tags r:id="rId17"/>
            </p:custDataLst>
          </p:nvPr>
        </p:nvSpPr>
        <p:spPr bwMode="auto">
          <a:xfrm>
            <a:off x="4372928" y="1272858"/>
            <a:ext cx="482600" cy="501650"/>
          </a:xfrm>
          <a:custGeom>
            <a:avLst/>
            <a:gdLst>
              <a:gd name="T0" fmla="*/ 125227 w 517683"/>
              <a:gd name="T1" fmla="*/ 0 h 539412"/>
              <a:gd name="T2" fmla="*/ 125227 w 517683"/>
              <a:gd name="T3" fmla="*/ 4638 h 539412"/>
              <a:gd name="T4" fmla="*/ 125227 w 517683"/>
              <a:gd name="T5" fmla="*/ 10930 h 539412"/>
              <a:gd name="T6" fmla="*/ 239233 w 517683"/>
              <a:gd name="T7" fmla="*/ 122539 h 539412"/>
              <a:gd name="T8" fmla="*/ 125227 w 517683"/>
              <a:gd name="T9" fmla="*/ 234146 h 539412"/>
              <a:gd name="T10" fmla="*/ 125227 w 517683"/>
              <a:gd name="T11" fmla="*/ 233231 h 539412"/>
              <a:gd name="T12" fmla="*/ 125227 w 517683"/>
              <a:gd name="T13" fmla="*/ 227241 h 539412"/>
              <a:gd name="T14" fmla="*/ 124289 w 517683"/>
              <a:gd name="T15" fmla="*/ 227241 h 539412"/>
              <a:gd name="T16" fmla="*/ 17131 w 517683"/>
              <a:gd name="T17" fmla="*/ 122825 h 539412"/>
              <a:gd name="T18" fmla="*/ 124289 w 517683"/>
              <a:gd name="T19" fmla="*/ 18409 h 539412"/>
              <a:gd name="T20" fmla="*/ 125228 w 517683"/>
              <a:gd name="T21" fmla="*/ 18409 h 539412"/>
              <a:gd name="T22" fmla="*/ 125228 w 517683"/>
              <a:gd name="T23" fmla="*/ 103699 h 539412"/>
              <a:gd name="T24" fmla="*/ 125228 w 517683"/>
              <a:gd name="T25" fmla="*/ 145498 h 539412"/>
              <a:gd name="T26" fmla="*/ 126037 w 517683"/>
              <a:gd name="T27" fmla="*/ 144384 h 539412"/>
              <a:gd name="T28" fmla="*/ 176936 w 517683"/>
              <a:gd name="T29" fmla="*/ 74183 h 539412"/>
              <a:gd name="T30" fmla="*/ 187277 w 517683"/>
              <a:gd name="T31" fmla="*/ 72354 h 539412"/>
              <a:gd name="T32" fmla="*/ 189156 w 517683"/>
              <a:gd name="T33" fmla="*/ 83326 h 539412"/>
              <a:gd name="T34" fmla="*/ 125227 w 517683"/>
              <a:gd name="T35" fmla="*/ 172013 h 539412"/>
              <a:gd name="T36" fmla="*/ 125227 w 517683"/>
              <a:gd name="T37" fmla="*/ 160827 h 539412"/>
              <a:gd name="T38" fmla="*/ 125227 w 517683"/>
              <a:gd name="T39" fmla="*/ 145725 h 539412"/>
              <a:gd name="T40" fmla="*/ 123347 w 517683"/>
              <a:gd name="T41" fmla="*/ 147556 h 539412"/>
              <a:gd name="T42" fmla="*/ 105488 w 517683"/>
              <a:gd name="T43" fmla="*/ 121910 h 539412"/>
              <a:gd name="T44" fmla="*/ 94209 w 517683"/>
              <a:gd name="T45" fmla="*/ 120077 h 539412"/>
              <a:gd name="T46" fmla="*/ 92329 w 517683"/>
              <a:gd name="T47" fmla="*/ 130153 h 539412"/>
              <a:gd name="T48" fmla="*/ 123347 w 517683"/>
              <a:gd name="T49" fmla="*/ 174117 h 539412"/>
              <a:gd name="T50" fmla="*/ 125228 w 517683"/>
              <a:gd name="T51" fmla="*/ 172286 h 539412"/>
              <a:gd name="T52" fmla="*/ 125228 w 517683"/>
              <a:gd name="T53" fmla="*/ 209103 h 539412"/>
              <a:gd name="T54" fmla="*/ 125228 w 517683"/>
              <a:gd name="T55" fmla="*/ 226826 h 539412"/>
              <a:gd name="T56" fmla="*/ 146575 w 517683"/>
              <a:gd name="T57" fmla="*/ 224409 h 539412"/>
              <a:gd name="T58" fmla="*/ 231696 w 517683"/>
              <a:gd name="T59" fmla="*/ 122539 h 539412"/>
              <a:gd name="T60" fmla="*/ 125227 w 517683"/>
              <a:gd name="T61" fmla="*/ 18250 h 539412"/>
              <a:gd name="T62" fmla="*/ 125227 w 517683"/>
              <a:gd name="T63" fmla="*/ 17334 h 539412"/>
              <a:gd name="T64" fmla="*/ 125227 w 517683"/>
              <a:gd name="T65" fmla="*/ 10993 h 539412"/>
              <a:gd name="T66" fmla="*/ 124287 w 517683"/>
              <a:gd name="T67" fmla="*/ 10077 h 539412"/>
              <a:gd name="T68" fmla="*/ 8473 w 517683"/>
              <a:gd name="T69" fmla="*/ 122761 h 539412"/>
              <a:gd name="T70" fmla="*/ 124287 w 517683"/>
              <a:gd name="T71" fmla="*/ 234529 h 539412"/>
              <a:gd name="T72" fmla="*/ 125227 w 517683"/>
              <a:gd name="T73" fmla="*/ 234529 h 539412"/>
              <a:gd name="T74" fmla="*/ 125227 w 517683"/>
              <a:gd name="T75" fmla="*/ 242774 h 539412"/>
              <a:gd name="T76" fmla="*/ 0 w 517683"/>
              <a:gd name="T77" fmla="*/ 121846 h 539412"/>
              <a:gd name="T78" fmla="*/ 125227 w 517683"/>
              <a:gd name="T79" fmla="*/ 0 h 5394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17683" h="539412">
                <a:moveTo>
                  <a:pt x="270984" y="0"/>
                </a:moveTo>
                <a:cubicBezTo>
                  <a:pt x="270984" y="0"/>
                  <a:pt x="270984" y="0"/>
                  <a:pt x="270984" y="10305"/>
                </a:cubicBezTo>
                <a:lnTo>
                  <a:pt x="270984" y="24287"/>
                </a:lnTo>
                <a:cubicBezTo>
                  <a:pt x="407586" y="24287"/>
                  <a:pt x="517683" y="136080"/>
                  <a:pt x="517683" y="272263"/>
                </a:cubicBezTo>
                <a:cubicBezTo>
                  <a:pt x="517683" y="408447"/>
                  <a:pt x="407586" y="518207"/>
                  <a:pt x="270984" y="520239"/>
                </a:cubicBezTo>
                <a:cubicBezTo>
                  <a:pt x="270984" y="520239"/>
                  <a:pt x="270984" y="520239"/>
                  <a:pt x="270984" y="518207"/>
                </a:cubicBezTo>
                <a:lnTo>
                  <a:pt x="270984" y="504900"/>
                </a:lnTo>
                <a:lnTo>
                  <a:pt x="268951" y="504900"/>
                </a:lnTo>
                <a:cubicBezTo>
                  <a:pt x="140806" y="504900"/>
                  <a:pt x="37069" y="401111"/>
                  <a:pt x="37069" y="272902"/>
                </a:cubicBezTo>
                <a:cubicBezTo>
                  <a:pt x="37069" y="144692"/>
                  <a:pt x="140806" y="40903"/>
                  <a:pt x="268951" y="40903"/>
                </a:cubicBezTo>
                <a:cubicBezTo>
                  <a:pt x="268951" y="40903"/>
                  <a:pt x="268951" y="40903"/>
                  <a:pt x="270985" y="40903"/>
                </a:cubicBezTo>
                <a:cubicBezTo>
                  <a:pt x="270985" y="40903"/>
                  <a:pt x="270985" y="40903"/>
                  <a:pt x="270985" y="230407"/>
                </a:cubicBezTo>
                <a:lnTo>
                  <a:pt x="270985" y="323276"/>
                </a:lnTo>
                <a:lnTo>
                  <a:pt x="272732" y="320802"/>
                </a:lnTo>
                <a:cubicBezTo>
                  <a:pt x="277977" y="313374"/>
                  <a:pt x="298957" y="283664"/>
                  <a:pt x="382874" y="164823"/>
                </a:cubicBezTo>
                <a:cubicBezTo>
                  <a:pt x="386943" y="156698"/>
                  <a:pt x="397115" y="154666"/>
                  <a:pt x="405252" y="160760"/>
                </a:cubicBezTo>
                <a:cubicBezTo>
                  <a:pt x="413390" y="166855"/>
                  <a:pt x="415424" y="177012"/>
                  <a:pt x="409321" y="185138"/>
                </a:cubicBezTo>
                <a:cubicBezTo>
                  <a:pt x="409321" y="185138"/>
                  <a:pt x="409321" y="185138"/>
                  <a:pt x="270984" y="382190"/>
                </a:cubicBezTo>
                <a:cubicBezTo>
                  <a:pt x="270984" y="382190"/>
                  <a:pt x="270984" y="382190"/>
                  <a:pt x="270984" y="357336"/>
                </a:cubicBezTo>
                <a:lnTo>
                  <a:pt x="270984" y="323779"/>
                </a:lnTo>
                <a:lnTo>
                  <a:pt x="266917" y="327849"/>
                </a:lnTo>
                <a:cubicBezTo>
                  <a:pt x="266917" y="327849"/>
                  <a:pt x="266917" y="327849"/>
                  <a:pt x="228270" y="270866"/>
                </a:cubicBezTo>
                <a:cubicBezTo>
                  <a:pt x="222168" y="262726"/>
                  <a:pt x="211997" y="260691"/>
                  <a:pt x="203861" y="266796"/>
                </a:cubicBezTo>
                <a:cubicBezTo>
                  <a:pt x="197759" y="270866"/>
                  <a:pt x="195725" y="281042"/>
                  <a:pt x="199793" y="289182"/>
                </a:cubicBezTo>
                <a:lnTo>
                  <a:pt x="266917" y="386866"/>
                </a:lnTo>
                <a:cubicBezTo>
                  <a:pt x="266917" y="386866"/>
                  <a:pt x="266917" y="386866"/>
                  <a:pt x="270985" y="382796"/>
                </a:cubicBezTo>
                <a:cubicBezTo>
                  <a:pt x="270985" y="382796"/>
                  <a:pt x="270985" y="382796"/>
                  <a:pt x="270985" y="464596"/>
                </a:cubicBezTo>
                <a:lnTo>
                  <a:pt x="270985" y="503978"/>
                </a:lnTo>
                <a:lnTo>
                  <a:pt x="317176" y="498607"/>
                </a:lnTo>
                <a:cubicBezTo>
                  <a:pt x="421762" y="475681"/>
                  <a:pt x="501372" y="382531"/>
                  <a:pt x="501372" y="272263"/>
                </a:cubicBezTo>
                <a:cubicBezTo>
                  <a:pt x="501372" y="144210"/>
                  <a:pt x="397392" y="40548"/>
                  <a:pt x="270984" y="40548"/>
                </a:cubicBezTo>
                <a:cubicBezTo>
                  <a:pt x="270984" y="40548"/>
                  <a:pt x="270984" y="40548"/>
                  <a:pt x="270984" y="38515"/>
                </a:cubicBezTo>
                <a:lnTo>
                  <a:pt x="270984" y="24426"/>
                </a:lnTo>
                <a:cubicBezTo>
                  <a:pt x="270984" y="24426"/>
                  <a:pt x="270984" y="24426"/>
                  <a:pt x="268946" y="22391"/>
                </a:cubicBezTo>
                <a:cubicBezTo>
                  <a:pt x="130398" y="22391"/>
                  <a:pt x="18337" y="134344"/>
                  <a:pt x="18337" y="272759"/>
                </a:cubicBezTo>
                <a:cubicBezTo>
                  <a:pt x="18337" y="409139"/>
                  <a:pt x="130398" y="521092"/>
                  <a:pt x="268946" y="521092"/>
                </a:cubicBezTo>
                <a:cubicBezTo>
                  <a:pt x="268946" y="521092"/>
                  <a:pt x="268946" y="521092"/>
                  <a:pt x="270984" y="521092"/>
                </a:cubicBezTo>
                <a:cubicBezTo>
                  <a:pt x="270984" y="521092"/>
                  <a:pt x="270984" y="521092"/>
                  <a:pt x="270984" y="539412"/>
                </a:cubicBezTo>
                <a:cubicBezTo>
                  <a:pt x="120211" y="539412"/>
                  <a:pt x="0" y="419317"/>
                  <a:pt x="0" y="270724"/>
                </a:cubicBezTo>
                <a:cubicBezTo>
                  <a:pt x="0" y="120096"/>
                  <a:pt x="120211" y="0"/>
                  <a:pt x="270984" y="0"/>
                </a:cubicBezTo>
                <a:close/>
              </a:path>
            </a:pathLst>
          </a:custGeom>
          <a:solidFill>
            <a:srgbClr val="8585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2" name="MH_Title_1"/>
          <p:cNvSpPr txBox="1">
            <a:spLocks noChangeArrowheads="1"/>
          </p:cNvSpPr>
          <p:nvPr>
            <p:custDataLst>
              <p:tags r:id="rId18"/>
            </p:custDataLst>
          </p:nvPr>
        </p:nvSpPr>
        <p:spPr bwMode="auto">
          <a:xfrm>
            <a:off x="4897421" y="3763645"/>
            <a:ext cx="2113314" cy="69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buFont typeface="Arial" panose="020B0604020202020204" pitchFamily="34" charset="0"/>
              <a:buNone/>
              <a:defRPr/>
            </a:pPr>
            <a:r>
              <a:rPr lang="zh-CN" altLang="en-US" sz="2400" dirty="0">
                <a:solidFill>
                  <a:srgbClr val="FFFFFF"/>
                </a:solidFill>
                <a:latin typeface="+mn-lt"/>
                <a:ea typeface="+mn-ea"/>
                <a:cs typeface="+mn-ea"/>
                <a:sym typeface="+mn-lt"/>
              </a:rPr>
              <a:t>The title text</a:t>
            </a:r>
          </a:p>
        </p:txBody>
      </p:sp>
      <p:sp>
        <p:nvSpPr>
          <p:cNvPr id="33" name="MH_Other_20"/>
          <p:cNvSpPr/>
          <p:nvPr>
            <p:custDataLst>
              <p:tags r:id="rId19"/>
            </p:custDataLst>
          </p:nvPr>
        </p:nvSpPr>
        <p:spPr bwMode="auto">
          <a:xfrm>
            <a:off x="8287704" y="3157221"/>
            <a:ext cx="327025" cy="517525"/>
          </a:xfrm>
          <a:custGeom>
            <a:avLst/>
            <a:gdLst>
              <a:gd name="T0" fmla="*/ 2147483646 w 3056"/>
              <a:gd name="T1" fmla="*/ 2147483646 h 5429"/>
              <a:gd name="T2" fmla="*/ 2147483646 w 3056"/>
              <a:gd name="T3" fmla="*/ 2147483646 h 5429"/>
              <a:gd name="T4" fmla="*/ 2147483646 w 3056"/>
              <a:gd name="T5" fmla="*/ 2147483646 h 5429"/>
              <a:gd name="T6" fmla="*/ 2147483646 w 3056"/>
              <a:gd name="T7" fmla="*/ 2147483646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2147483646 w 3056"/>
              <a:gd name="T21" fmla="*/ 2147483646 h 5429"/>
              <a:gd name="T22" fmla="*/ 2147483646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8"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rgbClr val="85858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sp>
        <p:nvSpPr>
          <p:cNvPr id="34" name="MH_SubTitle_6"/>
          <p:cNvSpPr txBox="1">
            <a:spLocks noChangeArrowheads="1"/>
          </p:cNvSpPr>
          <p:nvPr>
            <p:custDataLst>
              <p:tags r:id="rId20"/>
            </p:custDataLst>
          </p:nvPr>
        </p:nvSpPr>
        <p:spPr bwMode="auto">
          <a:xfrm>
            <a:off x="2412013" y="3858895"/>
            <a:ext cx="19065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10000"/>
              </a:lnSpc>
              <a:defRPr/>
            </a:pPr>
            <a:r>
              <a:rPr lang="zh-CN" altLang="en-US" b="1" dirty="0">
                <a:latin typeface="+mn-lt"/>
                <a:ea typeface="+mn-ea"/>
                <a:cs typeface="+mn-ea"/>
                <a:sym typeface="+mn-lt"/>
              </a:rPr>
              <a:t>Click the input</a:t>
            </a:r>
            <a:endParaRPr lang="en-US" altLang="zh-CN" b="1" dirty="0">
              <a:latin typeface="+mn-lt"/>
              <a:ea typeface="+mn-ea"/>
              <a:cs typeface="+mn-ea"/>
              <a:sym typeface="+mn-lt"/>
            </a:endParaRPr>
          </a:p>
        </p:txBody>
      </p:sp>
      <p:sp>
        <p:nvSpPr>
          <p:cNvPr id="35" name="MH_SubTitle_5"/>
          <p:cNvSpPr txBox="1">
            <a:spLocks noChangeArrowheads="1"/>
          </p:cNvSpPr>
          <p:nvPr>
            <p:custDataLst>
              <p:tags r:id="rId21"/>
            </p:custDataLst>
          </p:nvPr>
        </p:nvSpPr>
        <p:spPr bwMode="auto">
          <a:xfrm>
            <a:off x="4923791" y="5143184"/>
            <a:ext cx="1917699"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10000"/>
              </a:lnSpc>
              <a:defRPr/>
            </a:pPr>
            <a:r>
              <a:rPr lang="zh-CN" altLang="en-US" b="1" dirty="0">
                <a:latin typeface="+mn-lt"/>
                <a:ea typeface="+mn-ea"/>
                <a:cs typeface="+mn-ea"/>
                <a:sym typeface="+mn-lt"/>
              </a:rPr>
              <a:t>Click the input</a:t>
            </a:r>
            <a:endParaRPr lang="en-US" altLang="zh-CN" b="1" dirty="0">
              <a:latin typeface="+mn-lt"/>
              <a:ea typeface="+mn-ea"/>
              <a:cs typeface="+mn-ea"/>
              <a:sym typeface="+mn-lt"/>
            </a:endParaRPr>
          </a:p>
        </p:txBody>
      </p:sp>
      <p:sp>
        <p:nvSpPr>
          <p:cNvPr id="36" name="MH_SubTitle_4"/>
          <p:cNvSpPr txBox="1">
            <a:spLocks noChangeArrowheads="1"/>
          </p:cNvSpPr>
          <p:nvPr>
            <p:custDataLst>
              <p:tags r:id="rId22"/>
            </p:custDataLst>
          </p:nvPr>
        </p:nvSpPr>
        <p:spPr bwMode="auto">
          <a:xfrm>
            <a:off x="7287578" y="5157470"/>
            <a:ext cx="19065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10000"/>
              </a:lnSpc>
              <a:defRPr/>
            </a:pPr>
            <a:r>
              <a:rPr lang="zh-CN" altLang="en-US" b="1" dirty="0">
                <a:latin typeface="+mn-lt"/>
                <a:ea typeface="+mn-ea"/>
                <a:cs typeface="+mn-ea"/>
                <a:sym typeface="+mn-lt"/>
              </a:rPr>
              <a:t>Click the input</a:t>
            </a:r>
            <a:endParaRPr lang="en-US" altLang="zh-CN" b="1" dirty="0">
              <a:latin typeface="+mn-lt"/>
              <a:ea typeface="+mn-ea"/>
              <a:cs typeface="+mn-ea"/>
              <a:sym typeface="+mn-lt"/>
            </a:endParaRPr>
          </a:p>
        </p:txBody>
      </p:sp>
      <p:sp>
        <p:nvSpPr>
          <p:cNvPr id="37" name="MH_SubTitle_3"/>
          <p:cNvSpPr txBox="1">
            <a:spLocks noChangeArrowheads="1"/>
          </p:cNvSpPr>
          <p:nvPr>
            <p:custDataLst>
              <p:tags r:id="rId23"/>
            </p:custDataLst>
          </p:nvPr>
        </p:nvSpPr>
        <p:spPr bwMode="auto">
          <a:xfrm>
            <a:off x="7642384" y="3843020"/>
            <a:ext cx="1906589"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10000"/>
              </a:lnSpc>
              <a:defRPr/>
            </a:pPr>
            <a:r>
              <a:rPr lang="zh-CN" altLang="en-US" b="1" dirty="0">
                <a:latin typeface="+mn-lt"/>
                <a:ea typeface="+mn-ea"/>
                <a:cs typeface="+mn-ea"/>
                <a:sym typeface="+mn-lt"/>
              </a:rPr>
              <a:t>Click the input</a:t>
            </a:r>
            <a:endParaRPr lang="en-US" altLang="zh-CN" b="1" dirty="0">
              <a:latin typeface="+mn-lt"/>
              <a:ea typeface="+mn-ea"/>
              <a:cs typeface="+mn-ea"/>
              <a:sym typeface="+mn-lt"/>
            </a:endParaRPr>
          </a:p>
        </p:txBody>
      </p:sp>
      <p:sp>
        <p:nvSpPr>
          <p:cNvPr id="38" name="MH_SubTitle_1"/>
          <p:cNvSpPr txBox="1">
            <a:spLocks noChangeArrowheads="1"/>
          </p:cNvSpPr>
          <p:nvPr>
            <p:custDataLst>
              <p:tags r:id="rId24"/>
            </p:custDataLst>
          </p:nvPr>
        </p:nvSpPr>
        <p:spPr bwMode="auto">
          <a:xfrm>
            <a:off x="4936491" y="1204595"/>
            <a:ext cx="1906589"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10000"/>
              </a:lnSpc>
              <a:buFont typeface="Arial" panose="020B0604020202020204" pitchFamily="34" charset="0"/>
              <a:buNone/>
              <a:defRPr/>
            </a:pPr>
            <a:r>
              <a:rPr lang="zh-CN" altLang="en-US" b="1" dirty="0">
                <a:latin typeface="+mn-lt"/>
                <a:ea typeface="+mn-ea"/>
                <a:cs typeface="+mn-ea"/>
                <a:sym typeface="+mn-lt"/>
              </a:rPr>
              <a:t>Click the input</a:t>
            </a:r>
            <a:endParaRPr lang="en-US" altLang="zh-CN" b="1" dirty="0">
              <a:latin typeface="+mn-lt"/>
              <a:ea typeface="+mn-ea"/>
              <a:cs typeface="+mn-ea"/>
              <a:sym typeface="+mn-lt"/>
            </a:endParaRPr>
          </a:p>
        </p:txBody>
      </p:sp>
      <p:sp>
        <p:nvSpPr>
          <p:cNvPr id="39" name="MH_SubTitle_2"/>
          <p:cNvSpPr txBox="1">
            <a:spLocks noChangeArrowheads="1"/>
          </p:cNvSpPr>
          <p:nvPr>
            <p:custDataLst>
              <p:tags r:id="rId25"/>
            </p:custDataLst>
          </p:nvPr>
        </p:nvSpPr>
        <p:spPr bwMode="auto">
          <a:xfrm>
            <a:off x="7525703" y="1225234"/>
            <a:ext cx="190658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10000"/>
              </a:lnSpc>
              <a:defRPr/>
            </a:pPr>
            <a:r>
              <a:rPr lang="zh-CN" altLang="en-US" b="1" dirty="0">
                <a:latin typeface="+mn-lt"/>
                <a:ea typeface="+mn-ea"/>
                <a:cs typeface="+mn-ea"/>
                <a:sym typeface="+mn-lt"/>
              </a:rPr>
              <a:t>Click the input</a:t>
            </a:r>
            <a:endParaRPr lang="en-US" altLang="zh-CN" b="1"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par>
                          <p:cTn id="30" fill="hold">
                            <p:stCondLst>
                              <p:cond delay="10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anim calcmode="lin" valueType="num">
                                      <p:cBhvr>
                                        <p:cTn id="34" dur="500" fill="hold"/>
                                        <p:tgtEl>
                                          <p:spTgt spid="31"/>
                                        </p:tgtEl>
                                        <p:attrNameLst>
                                          <p:attrName>ppt_x</p:attrName>
                                        </p:attrNameLst>
                                      </p:cBhvr>
                                      <p:tavLst>
                                        <p:tav tm="0">
                                          <p:val>
                                            <p:strVal val="#ppt_x"/>
                                          </p:val>
                                        </p:tav>
                                        <p:tav tm="100000">
                                          <p:val>
                                            <p:strVal val="#ppt_x"/>
                                          </p:val>
                                        </p:tav>
                                      </p:tavLst>
                                    </p:anim>
                                    <p:anim calcmode="lin" valueType="num">
                                      <p:cBhvr>
                                        <p:cTn id="35" dur="450" decel="100000" fill="hold"/>
                                        <p:tgtEl>
                                          <p:spTgt spid="31"/>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anim calcmode="lin" valueType="num">
                                      <p:cBhvr>
                                        <p:cTn id="40" dur="500" fill="hold"/>
                                        <p:tgtEl>
                                          <p:spTgt spid="27"/>
                                        </p:tgtEl>
                                        <p:attrNameLst>
                                          <p:attrName>ppt_x</p:attrName>
                                        </p:attrNameLst>
                                      </p:cBhvr>
                                      <p:tavLst>
                                        <p:tav tm="0">
                                          <p:val>
                                            <p:strVal val="#ppt_x"/>
                                          </p:val>
                                        </p:tav>
                                        <p:tav tm="100000">
                                          <p:val>
                                            <p:strVal val="#ppt_x"/>
                                          </p:val>
                                        </p:tav>
                                      </p:tavLst>
                                    </p:anim>
                                    <p:anim calcmode="lin" valueType="num">
                                      <p:cBhvr>
                                        <p:cTn id="41" dur="450" decel="100000" fill="hold"/>
                                        <p:tgtEl>
                                          <p:spTgt spid="27"/>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anim calcmode="lin" valueType="num">
                                      <p:cBhvr>
                                        <p:cTn id="46" dur="500" fill="hold"/>
                                        <p:tgtEl>
                                          <p:spTgt spid="33"/>
                                        </p:tgtEl>
                                        <p:attrNameLst>
                                          <p:attrName>ppt_x</p:attrName>
                                        </p:attrNameLst>
                                      </p:cBhvr>
                                      <p:tavLst>
                                        <p:tav tm="0">
                                          <p:val>
                                            <p:strVal val="#ppt_x"/>
                                          </p:val>
                                        </p:tav>
                                        <p:tav tm="100000">
                                          <p:val>
                                            <p:strVal val="#ppt_x"/>
                                          </p:val>
                                        </p:tav>
                                      </p:tavLst>
                                    </p:anim>
                                    <p:anim calcmode="lin" valueType="num">
                                      <p:cBhvr>
                                        <p:cTn id="47" dur="450" decel="100000" fill="hold"/>
                                        <p:tgtEl>
                                          <p:spTgt spid="33"/>
                                        </p:tgtEl>
                                        <p:attrNameLst>
                                          <p:attrName>ppt_y</p:attrName>
                                        </p:attrNameLst>
                                      </p:cBhvr>
                                      <p:tavLst>
                                        <p:tav tm="0">
                                          <p:val>
                                            <p:strVal val="#ppt_y+1"/>
                                          </p:val>
                                        </p:tav>
                                        <p:tav tm="100000">
                                          <p:val>
                                            <p:strVal val="#ppt_y-.03"/>
                                          </p:val>
                                        </p:tav>
                                      </p:tavLst>
                                    </p:anim>
                                    <p:anim calcmode="lin" valueType="num">
                                      <p:cBhvr>
                                        <p:cTn id="48" dur="50" accel="100000" fill="hold">
                                          <p:stCondLst>
                                            <p:cond delay="450"/>
                                          </p:stCondLst>
                                        </p:cTn>
                                        <p:tgtEl>
                                          <p:spTgt spid="33"/>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strVal val="#ppt_x"/>
                                          </p:val>
                                        </p:tav>
                                        <p:tav tm="100000">
                                          <p:val>
                                            <p:strVal val="#ppt_x"/>
                                          </p:val>
                                        </p:tav>
                                      </p:tavLst>
                                    </p:anim>
                                    <p:anim calcmode="lin" valueType="num">
                                      <p:cBhvr>
                                        <p:cTn id="53" dur="450" decel="100000" fill="hold"/>
                                        <p:tgtEl>
                                          <p:spTgt spid="25"/>
                                        </p:tgtEl>
                                        <p:attrNameLst>
                                          <p:attrName>ppt_y</p:attrName>
                                        </p:attrNameLst>
                                      </p:cBhvr>
                                      <p:tavLst>
                                        <p:tav tm="0">
                                          <p:val>
                                            <p:strVal val="#ppt_y+1"/>
                                          </p:val>
                                        </p:tav>
                                        <p:tav tm="100000">
                                          <p:val>
                                            <p:strVal val="#ppt_y-.03"/>
                                          </p:val>
                                        </p:tav>
                                      </p:tavLst>
                                    </p:anim>
                                    <p:anim calcmode="lin" valueType="num">
                                      <p:cBhvr>
                                        <p:cTn id="54"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anim calcmode="lin" valueType="num">
                                      <p:cBhvr>
                                        <p:cTn id="58" dur="500" fill="hold"/>
                                        <p:tgtEl>
                                          <p:spTgt spid="28"/>
                                        </p:tgtEl>
                                        <p:attrNameLst>
                                          <p:attrName>ppt_x</p:attrName>
                                        </p:attrNameLst>
                                      </p:cBhvr>
                                      <p:tavLst>
                                        <p:tav tm="0">
                                          <p:val>
                                            <p:strVal val="#ppt_x"/>
                                          </p:val>
                                        </p:tav>
                                        <p:tav tm="100000">
                                          <p:val>
                                            <p:strVal val="#ppt_x"/>
                                          </p:val>
                                        </p:tav>
                                      </p:tavLst>
                                    </p:anim>
                                    <p:anim calcmode="lin" valueType="num">
                                      <p:cBhvr>
                                        <p:cTn id="59" dur="450" decel="100000" fill="hold"/>
                                        <p:tgtEl>
                                          <p:spTgt spid="28"/>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anim calcmode="lin" valueType="num">
                                      <p:cBhvr>
                                        <p:cTn id="64" dur="500" fill="hold"/>
                                        <p:tgtEl>
                                          <p:spTgt spid="26"/>
                                        </p:tgtEl>
                                        <p:attrNameLst>
                                          <p:attrName>ppt_x</p:attrName>
                                        </p:attrNameLst>
                                      </p:cBhvr>
                                      <p:tavLst>
                                        <p:tav tm="0">
                                          <p:val>
                                            <p:strVal val="#ppt_x"/>
                                          </p:val>
                                        </p:tav>
                                        <p:tav tm="100000">
                                          <p:val>
                                            <p:strVal val="#ppt_x"/>
                                          </p:val>
                                        </p:tav>
                                      </p:tavLst>
                                    </p:anim>
                                    <p:anim calcmode="lin" valueType="num">
                                      <p:cBhvr>
                                        <p:cTn id="65" dur="450" decel="100000" fill="hold"/>
                                        <p:tgtEl>
                                          <p:spTgt spid="26"/>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left)">
                                      <p:cBhvr>
                                        <p:cTn id="73" dur="500"/>
                                        <p:tgtEl>
                                          <p:spTgt spid="39"/>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left)">
                                      <p:cBhvr>
                                        <p:cTn id="76" dur="500"/>
                                        <p:tgtEl>
                                          <p:spTgt spid="3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left)">
                                      <p:cBhvr>
                                        <p:cTn id="8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bldLvl="0" animBg="1"/>
      <p:bldP spid="14" grpId="0" bldLvl="0" animBg="1"/>
      <p:bldP spid="15" grpId="0" bldLvl="0" animBg="1"/>
      <p:bldP spid="16" grpId="0" bldLvl="0" animBg="1"/>
      <p:bldP spid="24" grpId="0" bldLvl="0" animBg="1"/>
      <p:bldP spid="25" grpId="0" bldLvl="0" animBg="1"/>
      <p:bldP spid="26" grpId="0" bldLvl="0" animBg="1"/>
      <p:bldP spid="27" grpId="0" bldLvl="0" animBg="1"/>
      <p:bldP spid="31" grpId="0" bldLvl="0" animBg="1"/>
      <p:bldP spid="32" grpId="0"/>
      <p:bldP spid="33" grpId="0" bldLvl="0" animBg="1"/>
      <p:bldP spid="34" grpId="0"/>
      <p:bldP spid="35" grpId="0"/>
      <p:bldP spid="36" grpId="0"/>
      <p:bldP spid="37"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11639822" y="296059"/>
            <a:ext cx="777432" cy="871309"/>
            <a:chOff x="8415343" y="292006"/>
            <a:chExt cx="777432" cy="871309"/>
          </a:xfrm>
        </p:grpSpPr>
        <p:cxnSp>
          <p:nvCxnSpPr>
            <p:cNvPr id="3" name="直接连接符 2"/>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7967414" y="678052"/>
            <a:ext cx="2081019" cy="369332"/>
          </a:xfrm>
          <a:prstGeom prst="rect">
            <a:avLst/>
          </a:prstGeom>
        </p:spPr>
        <p:txBody>
          <a:bodyPr wrap="none">
            <a:spAutoFit/>
          </a:bodyPr>
          <a:lstStyle/>
          <a:p>
            <a:r>
              <a:rPr lang="zh-CN" altLang="en-US" b="1" dirty="0">
                <a:cs typeface="+mn-ea"/>
                <a:sym typeface="+mn-lt"/>
              </a:rPr>
              <a:t>Please enter your question  </a:t>
            </a:r>
            <a:r>
              <a:rPr lang="en-US" altLang="zh-CN" b="1" dirty="0">
                <a:solidFill>
                  <a:srgbClr val="C00000"/>
                </a:solidFill>
                <a:cs typeface="+mn-ea"/>
                <a:sym typeface="+mn-lt"/>
              </a:rPr>
              <a:t>4</a:t>
            </a:r>
            <a:endParaRPr lang="zh-CN" altLang="en-US" b="1" dirty="0">
              <a:solidFill>
                <a:srgbClr val="C00000"/>
              </a:solidFill>
              <a:cs typeface="+mn-ea"/>
              <a:sym typeface="+mn-lt"/>
            </a:endParaRPr>
          </a:p>
        </p:txBody>
      </p:sp>
      <p:sp>
        <p:nvSpPr>
          <p:cNvPr id="6" name="左中括号 5"/>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aphicFrame>
        <p:nvGraphicFramePr>
          <p:cNvPr id="7" name="图表 6"/>
          <p:cNvGraphicFramePr/>
          <p:nvPr/>
        </p:nvGraphicFramePr>
        <p:xfrm>
          <a:off x="3364715" y="2276872"/>
          <a:ext cx="7962529" cy="432824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80"/>
          <p:cNvSpPr/>
          <p:nvPr/>
        </p:nvSpPr>
        <p:spPr>
          <a:xfrm>
            <a:off x="766614" y="2058369"/>
            <a:ext cx="1699878" cy="437006"/>
          </a:xfrm>
          <a:prstGeom prst="rect">
            <a:avLst/>
          </a:prstGeom>
        </p:spPr>
        <p:txBody>
          <a:bodyPr wrap="none" lIns="219419" tIns="109710" rIns="219419" bIns="109710">
            <a:spAutoFit/>
          </a:bodyPr>
          <a:lstStyle/>
          <a:p>
            <a:r>
              <a:rPr lang="zh-CN" altLang="en-US" sz="1400" b="1" dirty="0">
                <a:solidFill>
                  <a:schemeClr val="tx1">
                    <a:lumMod val="85000"/>
                    <a:lumOff val="15000"/>
                  </a:schemeClr>
                </a:solidFill>
                <a:cs typeface="+mn-ea"/>
                <a:sym typeface="+mn-lt"/>
              </a:rPr>
              <a:t>Please enter your title</a:t>
            </a:r>
            <a:endParaRPr lang="en-US" sz="1400" b="1" dirty="0">
              <a:solidFill>
                <a:schemeClr val="tx1">
                  <a:lumMod val="85000"/>
                  <a:lumOff val="15000"/>
                </a:schemeClr>
              </a:solidFill>
              <a:cs typeface="+mn-ea"/>
              <a:sym typeface="+mn-lt"/>
            </a:endParaRPr>
          </a:p>
        </p:txBody>
      </p:sp>
      <p:sp>
        <p:nvSpPr>
          <p:cNvPr id="9" name="TextBox 10"/>
          <p:cNvSpPr txBox="1"/>
          <p:nvPr/>
        </p:nvSpPr>
        <p:spPr>
          <a:xfrm>
            <a:off x="780382" y="2327768"/>
            <a:ext cx="3977837" cy="829806"/>
          </a:xfrm>
          <a:prstGeom prst="rect">
            <a:avLst/>
          </a:prstGeom>
          <a:noFill/>
        </p:spPr>
        <p:txBody>
          <a:bodyPr wrap="square" lIns="219419" tIns="109710" rIns="219419" bIns="109710" rtlCol="0">
            <a:spAutoFit/>
          </a:bodyPr>
          <a:lstStyle/>
          <a:p>
            <a:pPr>
              <a:lnSpc>
                <a:spcPct val="150000"/>
              </a:lnSpc>
            </a:pPr>
            <a:r>
              <a:rPr lang="zh-CN" altLang="en-US" sz="1400" spc="300" dirty="0">
                <a:solidFill>
                  <a:schemeClr val="tx1">
                    <a:lumMod val="65000"/>
                    <a:lumOff val="35000"/>
                  </a:schemeClr>
                </a:solidFill>
                <a:cs typeface="+mn-ea"/>
                <a:sym typeface="+mn-lt"/>
              </a:rPr>
              <a:t>After you've typed your content here, or by copying your text, select Paste in this box.</a:t>
            </a:r>
            <a:endParaRPr lang="en-US" sz="14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c="http://schemas.openxmlformats.org/drawingml/2006/chart"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11639822" y="296059"/>
            <a:ext cx="777432" cy="871309"/>
            <a:chOff x="8415343" y="292006"/>
            <a:chExt cx="777432" cy="871309"/>
          </a:xfrm>
        </p:grpSpPr>
        <p:cxnSp>
          <p:nvCxnSpPr>
            <p:cNvPr id="3" name="直接连接符 2"/>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7992899" y="705341"/>
            <a:ext cx="2081019" cy="369332"/>
          </a:xfrm>
          <a:prstGeom prst="rect">
            <a:avLst/>
          </a:prstGeom>
        </p:spPr>
        <p:txBody>
          <a:bodyPr wrap="none">
            <a:spAutoFit/>
          </a:bodyPr>
          <a:lstStyle/>
          <a:p>
            <a:r>
              <a:rPr lang="zh-CN" altLang="en-US" b="1" dirty="0">
                <a:cs typeface="+mn-ea"/>
                <a:sym typeface="+mn-lt"/>
              </a:rPr>
              <a:t>Please enter your question  </a:t>
            </a:r>
            <a:r>
              <a:rPr lang="en-US" altLang="zh-CN" b="1" dirty="0">
                <a:solidFill>
                  <a:srgbClr val="C00000"/>
                </a:solidFill>
                <a:cs typeface="+mn-ea"/>
                <a:sym typeface="+mn-lt"/>
              </a:rPr>
              <a:t>4</a:t>
            </a:r>
            <a:endParaRPr lang="zh-CN" altLang="en-US" b="1" dirty="0">
              <a:solidFill>
                <a:srgbClr val="C00000"/>
              </a:solidFill>
              <a:cs typeface="+mn-ea"/>
              <a:sym typeface="+mn-lt"/>
            </a:endParaRPr>
          </a:p>
        </p:txBody>
      </p:sp>
      <p:sp>
        <p:nvSpPr>
          <p:cNvPr id="6" name="左中括号 5"/>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0" name="MH_Other_1"/>
          <p:cNvSpPr/>
          <p:nvPr>
            <p:custDataLst>
              <p:tags r:id="rId1"/>
            </p:custDataLst>
          </p:nvPr>
        </p:nvSpPr>
        <p:spPr>
          <a:xfrm>
            <a:off x="3010853" y="4580574"/>
            <a:ext cx="4673600" cy="1228725"/>
          </a:xfrm>
          <a:custGeom>
            <a:avLst/>
            <a:gdLst>
              <a:gd name="connsiteX0" fmla="*/ 906147 w 2119472"/>
              <a:gd name="connsiteY0" fmla="*/ 0 h 777388"/>
              <a:gd name="connsiteX1" fmla="*/ 937414 w 2119472"/>
              <a:gd name="connsiteY1" fmla="*/ 81 h 777388"/>
              <a:gd name="connsiteX2" fmla="*/ 968700 w 2119472"/>
              <a:gd name="connsiteY2" fmla="*/ 337 h 777388"/>
              <a:gd name="connsiteX3" fmla="*/ 999264 w 2119472"/>
              <a:gd name="connsiteY3" fmla="*/ 1031 h 777388"/>
              <a:gd name="connsiteX4" fmla="*/ 964626 w 2119472"/>
              <a:gd name="connsiteY4" fmla="*/ 1862 h 777388"/>
              <a:gd name="connsiteX5" fmla="*/ 929305 w 2119472"/>
              <a:gd name="connsiteY5" fmla="*/ 3482 h 777388"/>
              <a:gd name="connsiteX6" fmla="*/ 894041 w 2119472"/>
              <a:gd name="connsiteY6" fmla="*/ 5630 h 777388"/>
              <a:gd name="connsiteX7" fmla="*/ 858818 w 2119472"/>
              <a:gd name="connsiteY7" fmla="*/ 8131 h 777388"/>
              <a:gd name="connsiteX8" fmla="*/ 824013 w 2119472"/>
              <a:gd name="connsiteY8" fmla="*/ 10943 h 777388"/>
              <a:gd name="connsiteX9" fmla="*/ 788528 w 2119472"/>
              <a:gd name="connsiteY9" fmla="*/ 14542 h 777388"/>
              <a:gd name="connsiteX10" fmla="*/ 770994 w 2119472"/>
              <a:gd name="connsiteY10" fmla="*/ 16497 h 777388"/>
              <a:gd name="connsiteX11" fmla="*/ 753482 w 2119472"/>
              <a:gd name="connsiteY11" fmla="*/ 18628 h 777388"/>
              <a:gd name="connsiteX12" fmla="*/ 735626 w 2119472"/>
              <a:gd name="connsiteY12" fmla="*/ 21155 h 777388"/>
              <a:gd name="connsiteX13" fmla="*/ 718132 w 2119472"/>
              <a:gd name="connsiteY13" fmla="*/ 23463 h 777388"/>
              <a:gd name="connsiteX14" fmla="*/ 700656 w 2119472"/>
              <a:gd name="connsiteY14" fmla="*/ 25946 h 777388"/>
              <a:gd name="connsiteX15" fmla="*/ 683223 w 2119472"/>
              <a:gd name="connsiteY15" fmla="*/ 28781 h 777388"/>
              <a:gd name="connsiteX16" fmla="*/ 665767 w 2119472"/>
              <a:gd name="connsiteY16" fmla="*/ 31441 h 777388"/>
              <a:gd name="connsiteX17" fmla="*/ 648371 w 2119472"/>
              <a:gd name="connsiteY17" fmla="*/ 34629 h 777388"/>
              <a:gd name="connsiteX18" fmla="*/ 630955 w 2119472"/>
              <a:gd name="connsiteY18" fmla="*/ 37642 h 777388"/>
              <a:gd name="connsiteX19" fmla="*/ 614342 w 2119472"/>
              <a:gd name="connsiteY19" fmla="*/ 40921 h 777388"/>
              <a:gd name="connsiteX20" fmla="*/ 596966 w 2119472"/>
              <a:gd name="connsiteY20" fmla="*/ 44285 h 777388"/>
              <a:gd name="connsiteX21" fmla="*/ 580011 w 2119472"/>
              <a:gd name="connsiteY21" fmla="*/ 47959 h 777388"/>
              <a:gd name="connsiteX22" fmla="*/ 563054 w 2119472"/>
              <a:gd name="connsiteY22" fmla="*/ 51633 h 777388"/>
              <a:gd name="connsiteX23" fmla="*/ 546120 w 2119472"/>
              <a:gd name="connsiteY23" fmla="*/ 55483 h 777388"/>
              <a:gd name="connsiteX24" fmla="*/ 529203 w 2119472"/>
              <a:gd name="connsiteY24" fmla="*/ 59510 h 777388"/>
              <a:gd name="connsiteX25" fmla="*/ 513068 w 2119472"/>
              <a:gd name="connsiteY25" fmla="*/ 63627 h 777388"/>
              <a:gd name="connsiteX26" fmla="*/ 496591 w 2119472"/>
              <a:gd name="connsiteY26" fmla="*/ 68140 h 777388"/>
              <a:gd name="connsiteX27" fmla="*/ 480096 w 2119472"/>
              <a:gd name="connsiteY27" fmla="*/ 72476 h 777388"/>
              <a:gd name="connsiteX28" fmla="*/ 463638 w 2119472"/>
              <a:gd name="connsiteY28" fmla="*/ 77164 h 777388"/>
              <a:gd name="connsiteX29" fmla="*/ 447964 w 2119472"/>
              <a:gd name="connsiteY29" fmla="*/ 81944 h 777388"/>
              <a:gd name="connsiteX30" fmla="*/ 433757 w 2119472"/>
              <a:gd name="connsiteY30" fmla="*/ 86024 h 777388"/>
              <a:gd name="connsiteX31" fmla="*/ 419606 w 2119472"/>
              <a:gd name="connsiteY31" fmla="*/ 90635 h 777388"/>
              <a:gd name="connsiteX32" fmla="*/ 405836 w 2119472"/>
              <a:gd name="connsiteY32" fmla="*/ 95202 h 777388"/>
              <a:gd name="connsiteX33" fmla="*/ 392449 w 2119472"/>
              <a:gd name="connsiteY33" fmla="*/ 99727 h 777388"/>
              <a:gd name="connsiteX34" fmla="*/ 378719 w 2119472"/>
              <a:gd name="connsiteY34" fmla="*/ 104647 h 777388"/>
              <a:gd name="connsiteX35" fmla="*/ 364988 w 2119472"/>
              <a:gd name="connsiteY35" fmla="*/ 109565 h 777388"/>
              <a:gd name="connsiteX36" fmla="*/ 351299 w 2119472"/>
              <a:gd name="connsiteY36" fmla="*/ 114837 h 777388"/>
              <a:gd name="connsiteX37" fmla="*/ 338371 w 2119472"/>
              <a:gd name="connsiteY37" fmla="*/ 120024 h 777388"/>
              <a:gd name="connsiteX38" fmla="*/ 325826 w 2119472"/>
              <a:gd name="connsiteY38" fmla="*/ 125168 h 777388"/>
              <a:gd name="connsiteX39" fmla="*/ 312936 w 2119472"/>
              <a:gd name="connsiteY39" fmla="*/ 130707 h 777388"/>
              <a:gd name="connsiteX40" fmla="*/ 300428 w 2119472"/>
              <a:gd name="connsiteY40" fmla="*/ 136203 h 777388"/>
              <a:gd name="connsiteX41" fmla="*/ 287579 w 2119472"/>
              <a:gd name="connsiteY41" fmla="*/ 142095 h 777388"/>
              <a:gd name="connsiteX42" fmla="*/ 275874 w 2119472"/>
              <a:gd name="connsiteY42" fmla="*/ 147859 h 777388"/>
              <a:gd name="connsiteX43" fmla="*/ 264167 w 2119472"/>
              <a:gd name="connsiteY43" fmla="*/ 153623 h 777388"/>
              <a:gd name="connsiteX44" fmla="*/ 252501 w 2119472"/>
              <a:gd name="connsiteY44" fmla="*/ 159738 h 777388"/>
              <a:gd name="connsiteX45" fmla="*/ 241214 w 2119472"/>
              <a:gd name="connsiteY45" fmla="*/ 165813 h 777388"/>
              <a:gd name="connsiteX46" fmla="*/ 230329 w 2119472"/>
              <a:gd name="connsiteY46" fmla="*/ 172020 h 777388"/>
              <a:gd name="connsiteX47" fmla="*/ 219846 w 2119472"/>
              <a:gd name="connsiteY47" fmla="*/ 178361 h 777388"/>
              <a:gd name="connsiteX48" fmla="*/ 209742 w 2119472"/>
              <a:gd name="connsiteY48" fmla="*/ 184659 h 777388"/>
              <a:gd name="connsiteX49" fmla="*/ 199660 w 2119472"/>
              <a:gd name="connsiteY49" fmla="*/ 191134 h 777388"/>
              <a:gd name="connsiteX50" fmla="*/ 190377 w 2119472"/>
              <a:gd name="connsiteY50" fmla="*/ 197876 h 777388"/>
              <a:gd name="connsiteX51" fmla="*/ 181096 w 2119472"/>
              <a:gd name="connsiteY51" fmla="*/ 204617 h 777388"/>
              <a:gd name="connsiteX52" fmla="*/ 172195 w 2119472"/>
              <a:gd name="connsiteY52" fmla="*/ 211317 h 777388"/>
              <a:gd name="connsiteX53" fmla="*/ 163716 w 2119472"/>
              <a:gd name="connsiteY53" fmla="*/ 218325 h 777388"/>
              <a:gd name="connsiteX54" fmla="*/ 156000 w 2119472"/>
              <a:gd name="connsiteY54" fmla="*/ 225250 h 777388"/>
              <a:gd name="connsiteX55" fmla="*/ 148682 w 2119472"/>
              <a:gd name="connsiteY55" fmla="*/ 232308 h 777388"/>
              <a:gd name="connsiteX56" fmla="*/ 141764 w 2119472"/>
              <a:gd name="connsiteY56" fmla="*/ 239500 h 777388"/>
              <a:gd name="connsiteX57" fmla="*/ 135231 w 2119472"/>
              <a:gd name="connsiteY57" fmla="*/ 246648 h 777388"/>
              <a:gd name="connsiteX58" fmla="*/ 129478 w 2119472"/>
              <a:gd name="connsiteY58" fmla="*/ 253889 h 777388"/>
              <a:gd name="connsiteX59" fmla="*/ 123745 w 2119472"/>
              <a:gd name="connsiteY59" fmla="*/ 261305 h 777388"/>
              <a:gd name="connsiteX60" fmla="*/ 118773 w 2119472"/>
              <a:gd name="connsiteY60" fmla="*/ 268636 h 777388"/>
              <a:gd name="connsiteX61" fmla="*/ 114583 w 2119472"/>
              <a:gd name="connsiteY61" fmla="*/ 276058 h 777388"/>
              <a:gd name="connsiteX62" fmla="*/ 110494 w 2119472"/>
              <a:gd name="connsiteY62" fmla="*/ 284361 h 777388"/>
              <a:gd name="connsiteX63" fmla="*/ 107164 w 2119472"/>
              <a:gd name="connsiteY63" fmla="*/ 292580 h 777388"/>
              <a:gd name="connsiteX64" fmla="*/ 104578 w 2119472"/>
              <a:gd name="connsiteY64" fmla="*/ 300536 h 777388"/>
              <a:gd name="connsiteX65" fmla="*/ 102413 w 2119472"/>
              <a:gd name="connsiteY65" fmla="*/ 308803 h 777388"/>
              <a:gd name="connsiteX66" fmla="*/ 101393 w 2119472"/>
              <a:gd name="connsiteY66" fmla="*/ 316943 h 777388"/>
              <a:gd name="connsiteX67" fmla="*/ 100732 w 2119472"/>
              <a:gd name="connsiteY67" fmla="*/ 324864 h 777388"/>
              <a:gd name="connsiteX68" fmla="*/ 100873 w 2119472"/>
              <a:gd name="connsiteY68" fmla="*/ 333051 h 777388"/>
              <a:gd name="connsiteX69" fmla="*/ 101737 w 2119472"/>
              <a:gd name="connsiteY69" fmla="*/ 340801 h 777388"/>
              <a:gd name="connsiteX70" fmla="*/ 102621 w 2119472"/>
              <a:gd name="connsiteY70" fmla="*/ 348728 h 777388"/>
              <a:gd name="connsiteX71" fmla="*/ 103906 w 2119472"/>
              <a:gd name="connsiteY71" fmla="*/ 356788 h 777388"/>
              <a:gd name="connsiteX72" fmla="*/ 105912 w 2119472"/>
              <a:gd name="connsiteY72" fmla="*/ 364412 h 777388"/>
              <a:gd name="connsiteX73" fmla="*/ 107961 w 2119472"/>
              <a:gd name="connsiteY73" fmla="*/ 372387 h 777388"/>
              <a:gd name="connsiteX74" fmla="*/ 111130 w 2119472"/>
              <a:gd name="connsiteY74" fmla="*/ 380059 h 777388"/>
              <a:gd name="connsiteX75" fmla="*/ 113901 w 2119472"/>
              <a:gd name="connsiteY75" fmla="*/ 387598 h 777388"/>
              <a:gd name="connsiteX76" fmla="*/ 120605 w 2119472"/>
              <a:gd name="connsiteY76" fmla="*/ 402723 h 777388"/>
              <a:gd name="connsiteX77" fmla="*/ 124479 w 2119472"/>
              <a:gd name="connsiteY77" fmla="*/ 409781 h 777388"/>
              <a:gd name="connsiteX78" fmla="*/ 128351 w 2119472"/>
              <a:gd name="connsiteY78" fmla="*/ 416839 h 777388"/>
              <a:gd name="connsiteX79" fmla="*/ 132648 w 2119472"/>
              <a:gd name="connsiteY79" fmla="*/ 424206 h 777388"/>
              <a:gd name="connsiteX80" fmla="*/ 137244 w 2119472"/>
              <a:gd name="connsiteY80" fmla="*/ 430828 h 777388"/>
              <a:gd name="connsiteX81" fmla="*/ 142645 w 2119472"/>
              <a:gd name="connsiteY81" fmla="*/ 437716 h 777388"/>
              <a:gd name="connsiteX82" fmla="*/ 148043 w 2119472"/>
              <a:gd name="connsiteY82" fmla="*/ 444604 h 777388"/>
              <a:gd name="connsiteX83" fmla="*/ 153803 w 2119472"/>
              <a:gd name="connsiteY83" fmla="*/ 451274 h 777388"/>
              <a:gd name="connsiteX84" fmla="*/ 160308 w 2119472"/>
              <a:gd name="connsiteY84" fmla="*/ 457682 h 777388"/>
              <a:gd name="connsiteX85" fmla="*/ 166447 w 2119472"/>
              <a:gd name="connsiteY85" fmla="*/ 464310 h 777388"/>
              <a:gd name="connsiteX86" fmla="*/ 173312 w 2119472"/>
              <a:gd name="connsiteY86" fmla="*/ 470500 h 777388"/>
              <a:gd name="connsiteX87" fmla="*/ 180596 w 2119472"/>
              <a:gd name="connsiteY87" fmla="*/ 477000 h 777388"/>
              <a:gd name="connsiteX88" fmla="*/ 188225 w 2119472"/>
              <a:gd name="connsiteY88" fmla="*/ 483104 h 777388"/>
              <a:gd name="connsiteX89" fmla="*/ 195832 w 2119472"/>
              <a:gd name="connsiteY89" fmla="*/ 489033 h 777388"/>
              <a:gd name="connsiteX90" fmla="*/ 204220 w 2119472"/>
              <a:gd name="connsiteY90" fmla="*/ 495053 h 777388"/>
              <a:gd name="connsiteX91" fmla="*/ 212952 w 2119472"/>
              <a:gd name="connsiteY91" fmla="*/ 500677 h 777388"/>
              <a:gd name="connsiteX92" fmla="*/ 221701 w 2119472"/>
              <a:gd name="connsiteY92" fmla="*/ 506479 h 777388"/>
              <a:gd name="connsiteX93" fmla="*/ 231579 w 2119472"/>
              <a:gd name="connsiteY93" fmla="*/ 511977 h 777388"/>
              <a:gd name="connsiteX94" fmla="*/ 240689 w 2119472"/>
              <a:gd name="connsiteY94" fmla="*/ 517559 h 777388"/>
              <a:gd name="connsiteX95" fmla="*/ 250925 w 2119472"/>
              <a:gd name="connsiteY95" fmla="*/ 522838 h 777388"/>
              <a:gd name="connsiteX96" fmla="*/ 261121 w 2119472"/>
              <a:gd name="connsiteY96" fmla="*/ 527764 h 777388"/>
              <a:gd name="connsiteX97" fmla="*/ 271358 w 2119472"/>
              <a:gd name="connsiteY97" fmla="*/ 533043 h 777388"/>
              <a:gd name="connsiteX98" fmla="*/ 281937 w 2119472"/>
              <a:gd name="connsiteY98" fmla="*/ 537927 h 777388"/>
              <a:gd name="connsiteX99" fmla="*/ 292895 w 2119472"/>
              <a:gd name="connsiteY99" fmla="*/ 542769 h 777388"/>
              <a:gd name="connsiteX100" fmla="*/ 304215 w 2119472"/>
              <a:gd name="connsiteY100" fmla="*/ 547392 h 777388"/>
              <a:gd name="connsiteX101" fmla="*/ 315898 w 2119472"/>
              <a:gd name="connsiteY101" fmla="*/ 551797 h 777388"/>
              <a:gd name="connsiteX102" fmla="*/ 327198 w 2119472"/>
              <a:gd name="connsiteY102" fmla="*/ 556243 h 777388"/>
              <a:gd name="connsiteX103" fmla="*/ 350926 w 2119472"/>
              <a:gd name="connsiteY103" fmla="*/ 564832 h 777388"/>
              <a:gd name="connsiteX104" fmla="*/ 375736 w 2119472"/>
              <a:gd name="connsiteY104" fmla="*/ 572767 h 777388"/>
              <a:gd name="connsiteX105" fmla="*/ 401287 w 2119472"/>
              <a:gd name="connsiteY105" fmla="*/ 580440 h 777388"/>
              <a:gd name="connsiteX106" fmla="*/ 427543 w 2119472"/>
              <a:gd name="connsiteY106" fmla="*/ 587499 h 777388"/>
              <a:gd name="connsiteX107" fmla="*/ 454162 w 2119472"/>
              <a:gd name="connsiteY107" fmla="*/ 594339 h 777388"/>
              <a:gd name="connsiteX108" fmla="*/ 481504 w 2119472"/>
              <a:gd name="connsiteY108" fmla="*/ 600742 h 777388"/>
              <a:gd name="connsiteX109" fmla="*/ 509186 w 2119472"/>
              <a:gd name="connsiteY109" fmla="*/ 606751 h 777388"/>
              <a:gd name="connsiteX110" fmla="*/ 536850 w 2119472"/>
              <a:gd name="connsiteY110" fmla="*/ 612583 h 777388"/>
              <a:gd name="connsiteX111" fmla="*/ 565216 w 2119472"/>
              <a:gd name="connsiteY111" fmla="*/ 617803 h 777388"/>
              <a:gd name="connsiteX112" fmla="*/ 594345 w 2119472"/>
              <a:gd name="connsiteY112" fmla="*/ 622936 h 777388"/>
              <a:gd name="connsiteX113" fmla="*/ 623033 w 2119472"/>
              <a:gd name="connsiteY113" fmla="*/ 627585 h 777388"/>
              <a:gd name="connsiteX114" fmla="*/ 654849 w 2119472"/>
              <a:gd name="connsiteY114" fmla="*/ 632598 h 777388"/>
              <a:gd name="connsiteX115" fmla="*/ 687408 w 2119472"/>
              <a:gd name="connsiteY115" fmla="*/ 637349 h 777388"/>
              <a:gd name="connsiteX116" fmla="*/ 720289 w 2119472"/>
              <a:gd name="connsiteY116" fmla="*/ 641529 h 777388"/>
              <a:gd name="connsiteX117" fmla="*/ 752410 w 2119472"/>
              <a:gd name="connsiteY117" fmla="*/ 645794 h 777388"/>
              <a:gd name="connsiteX118" fmla="*/ 785993 w 2119472"/>
              <a:gd name="connsiteY118" fmla="*/ 649361 h 777388"/>
              <a:gd name="connsiteX119" fmla="*/ 819218 w 2119472"/>
              <a:gd name="connsiteY119" fmla="*/ 653147 h 777388"/>
              <a:gd name="connsiteX120" fmla="*/ 852401 w 2119472"/>
              <a:gd name="connsiteY120" fmla="*/ 656580 h 777388"/>
              <a:gd name="connsiteX121" fmla="*/ 885927 w 2119472"/>
              <a:gd name="connsiteY121" fmla="*/ 659619 h 777388"/>
              <a:gd name="connsiteX122" fmla="*/ 919835 w 2119472"/>
              <a:gd name="connsiteY122" fmla="*/ 662616 h 777388"/>
              <a:gd name="connsiteX123" fmla="*/ 953302 w 2119472"/>
              <a:gd name="connsiteY123" fmla="*/ 665125 h 777388"/>
              <a:gd name="connsiteX124" fmla="*/ 987530 w 2119472"/>
              <a:gd name="connsiteY124" fmla="*/ 667551 h 777388"/>
              <a:gd name="connsiteX125" fmla="*/ 1021760 w 2119472"/>
              <a:gd name="connsiteY125" fmla="*/ 669976 h 777388"/>
              <a:gd name="connsiteX126" fmla="*/ 1055930 w 2119472"/>
              <a:gd name="connsiteY126" fmla="*/ 671872 h 777388"/>
              <a:gd name="connsiteX127" fmla="*/ 1090501 w 2119472"/>
              <a:gd name="connsiteY127" fmla="*/ 673903 h 777388"/>
              <a:gd name="connsiteX128" fmla="*/ 1125013 w 2119472"/>
              <a:gd name="connsiteY128" fmla="*/ 675404 h 777388"/>
              <a:gd name="connsiteX129" fmla="*/ 1159566 w 2119472"/>
              <a:gd name="connsiteY129" fmla="*/ 677259 h 777388"/>
              <a:gd name="connsiteX130" fmla="*/ 1194803 w 2119472"/>
              <a:gd name="connsiteY130" fmla="*/ 678323 h 777388"/>
              <a:gd name="connsiteX131" fmla="*/ 1229293 w 2119472"/>
              <a:gd name="connsiteY131" fmla="*/ 679649 h 777388"/>
              <a:gd name="connsiteX132" fmla="*/ 1299364 w 2119472"/>
              <a:gd name="connsiteY132" fmla="*/ 681644 h 777388"/>
              <a:gd name="connsiteX133" fmla="*/ 1369776 w 2119472"/>
              <a:gd name="connsiteY133" fmla="*/ 683245 h 777388"/>
              <a:gd name="connsiteX134" fmla="*/ 1440108 w 2119472"/>
              <a:gd name="connsiteY134" fmla="*/ 684141 h 777388"/>
              <a:gd name="connsiteX135" fmla="*/ 1510442 w 2119472"/>
              <a:gd name="connsiteY135" fmla="*/ 685036 h 777388"/>
              <a:gd name="connsiteX136" fmla="*/ 1581096 w 2119472"/>
              <a:gd name="connsiteY136" fmla="*/ 685362 h 777388"/>
              <a:gd name="connsiteX137" fmla="*/ 1652094 w 2119472"/>
              <a:gd name="connsiteY137" fmla="*/ 685292 h 777388"/>
              <a:gd name="connsiteX138" fmla="*/ 1722730 w 2119472"/>
              <a:gd name="connsiteY138" fmla="*/ 685441 h 777388"/>
              <a:gd name="connsiteX139" fmla="*/ 1795632 w 2119472"/>
              <a:gd name="connsiteY139" fmla="*/ 685159 h 777388"/>
              <a:gd name="connsiteX140" fmla="*/ 1868535 w 2119472"/>
              <a:gd name="connsiteY140" fmla="*/ 684877 h 777388"/>
              <a:gd name="connsiteX141" fmla="*/ 1941419 w 2119472"/>
              <a:gd name="connsiteY141" fmla="*/ 684418 h 777388"/>
              <a:gd name="connsiteX142" fmla="*/ 2014665 w 2119472"/>
              <a:gd name="connsiteY142" fmla="*/ 683741 h 777388"/>
              <a:gd name="connsiteX143" fmla="*/ 2087127 w 2119472"/>
              <a:gd name="connsiteY143" fmla="*/ 682973 h 777388"/>
              <a:gd name="connsiteX144" fmla="*/ 2119471 w 2119472"/>
              <a:gd name="connsiteY144" fmla="*/ 682440 h 777388"/>
              <a:gd name="connsiteX145" fmla="*/ 2119472 w 2119472"/>
              <a:gd name="connsiteY145" fmla="*/ 775873 h 777388"/>
              <a:gd name="connsiteX146" fmla="*/ 2117144 w 2119472"/>
              <a:gd name="connsiteY146" fmla="*/ 776433 h 777388"/>
              <a:gd name="connsiteX147" fmla="*/ 2065949 w 2119472"/>
              <a:gd name="connsiteY147" fmla="*/ 776823 h 777388"/>
              <a:gd name="connsiteX148" fmla="*/ 1993064 w 2119472"/>
              <a:gd name="connsiteY148" fmla="*/ 777282 h 777388"/>
              <a:gd name="connsiteX149" fmla="*/ 1920143 w 2119472"/>
              <a:gd name="connsiteY149" fmla="*/ 777388 h 777388"/>
              <a:gd name="connsiteX150" fmla="*/ 1847961 w 2119472"/>
              <a:gd name="connsiteY150" fmla="*/ 777233 h 777388"/>
              <a:gd name="connsiteX151" fmla="*/ 1775383 w 2119472"/>
              <a:gd name="connsiteY151" fmla="*/ 776944 h 777388"/>
              <a:gd name="connsiteX152" fmla="*/ 1703162 w 2119472"/>
              <a:gd name="connsiteY152" fmla="*/ 776437 h 777388"/>
              <a:gd name="connsiteX153" fmla="*/ 1631304 w 2119472"/>
              <a:gd name="connsiteY153" fmla="*/ 775711 h 777388"/>
              <a:gd name="connsiteX154" fmla="*/ 1559407 w 2119472"/>
              <a:gd name="connsiteY154" fmla="*/ 774633 h 777388"/>
              <a:gd name="connsiteX155" fmla="*/ 1487490 w 2119472"/>
              <a:gd name="connsiteY155" fmla="*/ 773378 h 777388"/>
              <a:gd name="connsiteX156" fmla="*/ 1415916 w 2119472"/>
              <a:gd name="connsiteY156" fmla="*/ 771729 h 777388"/>
              <a:gd name="connsiteX157" fmla="*/ 1344322 w 2119472"/>
              <a:gd name="connsiteY157" fmla="*/ 769904 h 777388"/>
              <a:gd name="connsiteX158" fmla="*/ 1309487 w 2119472"/>
              <a:gd name="connsiteY158" fmla="*/ 768972 h 777388"/>
              <a:gd name="connsiteX159" fmla="*/ 1274233 w 2119472"/>
              <a:gd name="connsiteY159" fmla="*/ 767731 h 777388"/>
              <a:gd name="connsiteX160" fmla="*/ 1239340 w 2119472"/>
              <a:gd name="connsiteY160" fmla="*/ 766272 h 777388"/>
              <a:gd name="connsiteX161" fmla="*/ 1204808 w 2119472"/>
              <a:gd name="connsiteY161" fmla="*/ 764594 h 777388"/>
              <a:gd name="connsiteX162" fmla="*/ 1170296 w 2119472"/>
              <a:gd name="connsiteY162" fmla="*/ 763092 h 777388"/>
              <a:gd name="connsiteX163" fmla="*/ 1135741 w 2119472"/>
              <a:gd name="connsiteY163" fmla="*/ 761238 h 777388"/>
              <a:gd name="connsiteX164" fmla="*/ 1101553 w 2119472"/>
              <a:gd name="connsiteY164" fmla="*/ 759165 h 777388"/>
              <a:gd name="connsiteX165" fmla="*/ 1067343 w 2119472"/>
              <a:gd name="connsiteY165" fmla="*/ 756916 h 777388"/>
              <a:gd name="connsiteX166" fmla="*/ 1033133 w 2119472"/>
              <a:gd name="connsiteY166" fmla="*/ 754668 h 777388"/>
              <a:gd name="connsiteX167" fmla="*/ 998885 w 2119472"/>
              <a:gd name="connsiteY167" fmla="*/ 752066 h 777388"/>
              <a:gd name="connsiteX168" fmla="*/ 965016 w 2119472"/>
              <a:gd name="connsiteY168" fmla="*/ 749422 h 777388"/>
              <a:gd name="connsiteX169" fmla="*/ 931109 w 2119472"/>
              <a:gd name="connsiteY169" fmla="*/ 746426 h 777388"/>
              <a:gd name="connsiteX170" fmla="*/ 897584 w 2119472"/>
              <a:gd name="connsiteY170" fmla="*/ 743388 h 777388"/>
              <a:gd name="connsiteX171" fmla="*/ 864018 w 2119472"/>
              <a:gd name="connsiteY171" fmla="*/ 739997 h 777388"/>
              <a:gd name="connsiteX172" fmla="*/ 830835 w 2119472"/>
              <a:gd name="connsiteY172" fmla="*/ 736564 h 777388"/>
              <a:gd name="connsiteX173" fmla="*/ 797630 w 2119472"/>
              <a:gd name="connsiteY173" fmla="*/ 732955 h 777388"/>
              <a:gd name="connsiteX174" fmla="*/ 766332 w 2119472"/>
              <a:gd name="connsiteY174" fmla="*/ 729133 h 777388"/>
              <a:gd name="connsiteX175" fmla="*/ 735053 w 2119472"/>
              <a:gd name="connsiteY175" fmla="*/ 725486 h 777388"/>
              <a:gd name="connsiteX176" fmla="*/ 704500 w 2119472"/>
              <a:gd name="connsiteY176" fmla="*/ 721403 h 777388"/>
              <a:gd name="connsiteX177" fmla="*/ 673544 w 2119472"/>
              <a:gd name="connsiteY177" fmla="*/ 717186 h 777388"/>
              <a:gd name="connsiteX178" fmla="*/ 642547 w 2119472"/>
              <a:gd name="connsiteY178" fmla="*/ 712617 h 777388"/>
              <a:gd name="connsiteX179" fmla="*/ 612294 w 2119472"/>
              <a:gd name="connsiteY179" fmla="*/ 707787 h 777388"/>
              <a:gd name="connsiteX180" fmla="*/ 582403 w 2119472"/>
              <a:gd name="connsiteY180" fmla="*/ 702738 h 777388"/>
              <a:gd name="connsiteX181" fmla="*/ 552494 w 2119472"/>
              <a:gd name="connsiteY181" fmla="*/ 697512 h 777388"/>
              <a:gd name="connsiteX182" fmla="*/ 522924 w 2119472"/>
              <a:gd name="connsiteY182" fmla="*/ 691893 h 777388"/>
              <a:gd name="connsiteX183" fmla="*/ 494097 w 2119472"/>
              <a:gd name="connsiteY183" fmla="*/ 686012 h 777388"/>
              <a:gd name="connsiteX184" fmla="*/ 465613 w 2119472"/>
              <a:gd name="connsiteY184" fmla="*/ 679736 h 777388"/>
              <a:gd name="connsiteX185" fmla="*/ 437128 w 2119472"/>
              <a:gd name="connsiteY185" fmla="*/ 673460 h 777388"/>
              <a:gd name="connsiteX186" fmla="*/ 409330 w 2119472"/>
              <a:gd name="connsiteY186" fmla="*/ 666395 h 777388"/>
              <a:gd name="connsiteX187" fmla="*/ 381929 w 2119472"/>
              <a:gd name="connsiteY187" fmla="*/ 659463 h 777388"/>
              <a:gd name="connsiteX188" fmla="*/ 355233 w 2119472"/>
              <a:gd name="connsiteY188" fmla="*/ 651918 h 777388"/>
              <a:gd name="connsiteX189" fmla="*/ 328517 w 2119472"/>
              <a:gd name="connsiteY189" fmla="*/ 644196 h 777388"/>
              <a:gd name="connsiteX190" fmla="*/ 304068 w 2119472"/>
              <a:gd name="connsiteY190" fmla="*/ 636044 h 777388"/>
              <a:gd name="connsiteX191" fmla="*/ 280382 w 2119472"/>
              <a:gd name="connsiteY191" fmla="*/ 627806 h 777388"/>
              <a:gd name="connsiteX192" fmla="*/ 256636 w 2119472"/>
              <a:gd name="connsiteY192" fmla="*/ 619040 h 777388"/>
              <a:gd name="connsiteX193" fmla="*/ 234377 w 2119472"/>
              <a:gd name="connsiteY193" fmla="*/ 609752 h 777388"/>
              <a:gd name="connsiteX194" fmla="*/ 212095 w 2119472"/>
              <a:gd name="connsiteY194" fmla="*/ 600288 h 777388"/>
              <a:gd name="connsiteX195" fmla="*/ 190940 w 2119472"/>
              <a:gd name="connsiteY195" fmla="*/ 590519 h 777388"/>
              <a:gd name="connsiteX196" fmla="*/ 171251 w 2119472"/>
              <a:gd name="connsiteY196" fmla="*/ 580052 h 777388"/>
              <a:gd name="connsiteX197" fmla="*/ 151922 w 2119472"/>
              <a:gd name="connsiteY197" fmla="*/ 569367 h 777388"/>
              <a:gd name="connsiteX198" fmla="*/ 133334 w 2119472"/>
              <a:gd name="connsiteY198" fmla="*/ 558421 h 777388"/>
              <a:gd name="connsiteX199" fmla="*/ 124602 w 2119472"/>
              <a:gd name="connsiteY199" fmla="*/ 552796 h 777388"/>
              <a:gd name="connsiteX200" fmla="*/ 116615 w 2119472"/>
              <a:gd name="connsiteY200" fmla="*/ 546910 h 777388"/>
              <a:gd name="connsiteX201" fmla="*/ 108247 w 2119472"/>
              <a:gd name="connsiteY201" fmla="*/ 541066 h 777388"/>
              <a:gd name="connsiteX202" fmla="*/ 100638 w 2119472"/>
              <a:gd name="connsiteY202" fmla="*/ 535137 h 777388"/>
              <a:gd name="connsiteX203" fmla="*/ 92630 w 2119472"/>
              <a:gd name="connsiteY203" fmla="*/ 529075 h 777388"/>
              <a:gd name="connsiteX204" fmla="*/ 85386 w 2119472"/>
              <a:gd name="connsiteY204" fmla="*/ 522927 h 777388"/>
              <a:gd name="connsiteX205" fmla="*/ 78120 w 2119472"/>
              <a:gd name="connsiteY205" fmla="*/ 516604 h 777388"/>
              <a:gd name="connsiteX206" fmla="*/ 71255 w 2119472"/>
              <a:gd name="connsiteY206" fmla="*/ 510414 h 777388"/>
              <a:gd name="connsiteX207" fmla="*/ 65114 w 2119472"/>
              <a:gd name="connsiteY207" fmla="*/ 503787 h 777388"/>
              <a:gd name="connsiteX208" fmla="*/ 58993 w 2119472"/>
              <a:gd name="connsiteY208" fmla="*/ 497336 h 777388"/>
              <a:gd name="connsiteX209" fmla="*/ 53231 w 2119472"/>
              <a:gd name="connsiteY209" fmla="*/ 490667 h 777388"/>
              <a:gd name="connsiteX210" fmla="*/ 47070 w 2119472"/>
              <a:gd name="connsiteY210" fmla="*/ 483864 h 777388"/>
              <a:gd name="connsiteX211" fmla="*/ 42053 w 2119472"/>
              <a:gd name="connsiteY211" fmla="*/ 476932 h 777388"/>
              <a:gd name="connsiteX212" fmla="*/ 37034 w 2119472"/>
              <a:gd name="connsiteY212" fmla="*/ 470002 h 777388"/>
              <a:gd name="connsiteX213" fmla="*/ 27722 w 2119472"/>
              <a:gd name="connsiteY213" fmla="*/ 455702 h 777388"/>
              <a:gd name="connsiteX214" fmla="*/ 24209 w 2119472"/>
              <a:gd name="connsiteY214" fmla="*/ 448426 h 777388"/>
              <a:gd name="connsiteX215" fmla="*/ 20296 w 2119472"/>
              <a:gd name="connsiteY215" fmla="*/ 441015 h 777388"/>
              <a:gd name="connsiteX216" fmla="*/ 16383 w 2119472"/>
              <a:gd name="connsiteY216" fmla="*/ 433605 h 777388"/>
              <a:gd name="connsiteX217" fmla="*/ 13592 w 2119472"/>
              <a:gd name="connsiteY217" fmla="*/ 425891 h 777388"/>
              <a:gd name="connsiteX218" fmla="*/ 10443 w 2119472"/>
              <a:gd name="connsiteY218" fmla="*/ 418395 h 777388"/>
              <a:gd name="connsiteX219" fmla="*/ 7652 w 2119472"/>
              <a:gd name="connsiteY219" fmla="*/ 410680 h 777388"/>
              <a:gd name="connsiteX220" fmla="*/ 5264 w 2119472"/>
              <a:gd name="connsiteY220" fmla="*/ 403100 h 777388"/>
              <a:gd name="connsiteX221" fmla="*/ 3617 w 2119472"/>
              <a:gd name="connsiteY221" fmla="*/ 395259 h 777388"/>
              <a:gd name="connsiteX222" fmla="*/ 1990 w 2119472"/>
              <a:gd name="connsiteY222" fmla="*/ 387593 h 777388"/>
              <a:gd name="connsiteX223" fmla="*/ 725 w 2119472"/>
              <a:gd name="connsiteY223" fmla="*/ 379708 h 777388"/>
              <a:gd name="connsiteX224" fmla="*/ 242 w 2119472"/>
              <a:gd name="connsiteY224" fmla="*/ 371915 h 777388"/>
              <a:gd name="connsiteX225" fmla="*/ 120 w 2119472"/>
              <a:gd name="connsiteY225" fmla="*/ 363903 h 777388"/>
              <a:gd name="connsiteX226" fmla="*/ 0 w 2119472"/>
              <a:gd name="connsiteY226" fmla="*/ 355892 h 777388"/>
              <a:gd name="connsiteX227" fmla="*/ 278 w 2119472"/>
              <a:gd name="connsiteY227" fmla="*/ 348013 h 777388"/>
              <a:gd name="connsiteX228" fmla="*/ 1341 w 2119472"/>
              <a:gd name="connsiteY228" fmla="*/ 340226 h 777388"/>
              <a:gd name="connsiteX229" fmla="*/ 2361 w 2119472"/>
              <a:gd name="connsiteY229" fmla="*/ 332087 h 777388"/>
              <a:gd name="connsiteX230" fmla="*/ 4185 w 2119472"/>
              <a:gd name="connsiteY230" fmla="*/ 324215 h 777388"/>
              <a:gd name="connsiteX231" fmla="*/ 6770 w 2119472"/>
              <a:gd name="connsiteY231" fmla="*/ 316258 h 777388"/>
              <a:gd name="connsiteX232" fmla="*/ 9336 w 2119472"/>
              <a:gd name="connsiteY232" fmla="*/ 308125 h 777388"/>
              <a:gd name="connsiteX233" fmla="*/ 12686 w 2119472"/>
              <a:gd name="connsiteY233" fmla="*/ 300083 h 777388"/>
              <a:gd name="connsiteX234" fmla="*/ 16434 w 2119472"/>
              <a:gd name="connsiteY234" fmla="*/ 292174 h 777388"/>
              <a:gd name="connsiteX235" fmla="*/ 20545 w 2119472"/>
              <a:gd name="connsiteY235" fmla="*/ 284047 h 777388"/>
              <a:gd name="connsiteX236" fmla="*/ 25074 w 2119472"/>
              <a:gd name="connsiteY236" fmla="*/ 276230 h 777388"/>
              <a:gd name="connsiteX237" fmla="*/ 30350 w 2119472"/>
              <a:gd name="connsiteY237" fmla="*/ 268152 h 777388"/>
              <a:gd name="connsiteX238" fmla="*/ 36043 w 2119472"/>
              <a:gd name="connsiteY238" fmla="*/ 260383 h 777388"/>
              <a:gd name="connsiteX239" fmla="*/ 42098 w 2119472"/>
              <a:gd name="connsiteY239" fmla="*/ 252396 h 777388"/>
              <a:gd name="connsiteX240" fmla="*/ 49338 w 2119472"/>
              <a:gd name="connsiteY240" fmla="*/ 244634 h 777388"/>
              <a:gd name="connsiteX241" fmla="*/ 56574 w 2119472"/>
              <a:gd name="connsiteY241" fmla="*/ 236871 h 777388"/>
              <a:gd name="connsiteX242" fmla="*/ 64176 w 2119472"/>
              <a:gd name="connsiteY242" fmla="*/ 228891 h 777388"/>
              <a:gd name="connsiteX243" fmla="*/ 72958 w 2119472"/>
              <a:gd name="connsiteY243" fmla="*/ 221134 h 777388"/>
              <a:gd name="connsiteX244" fmla="*/ 81799 w 2119472"/>
              <a:gd name="connsiteY244" fmla="*/ 213906 h 777388"/>
              <a:gd name="connsiteX245" fmla="*/ 91021 w 2119472"/>
              <a:gd name="connsiteY245" fmla="*/ 206636 h 777388"/>
              <a:gd name="connsiteX246" fmla="*/ 100626 w 2119472"/>
              <a:gd name="connsiteY246" fmla="*/ 199323 h 777388"/>
              <a:gd name="connsiteX247" fmla="*/ 110288 w 2119472"/>
              <a:gd name="connsiteY247" fmla="*/ 192538 h 777388"/>
              <a:gd name="connsiteX248" fmla="*/ 120311 w 2119472"/>
              <a:gd name="connsiteY248" fmla="*/ 185536 h 777388"/>
              <a:gd name="connsiteX249" fmla="*/ 130376 w 2119472"/>
              <a:gd name="connsiteY249" fmla="*/ 178885 h 777388"/>
              <a:gd name="connsiteX250" fmla="*/ 141584 w 2119472"/>
              <a:gd name="connsiteY250" fmla="*/ 172106 h 777388"/>
              <a:gd name="connsiteX251" fmla="*/ 152427 w 2119472"/>
              <a:gd name="connsiteY251" fmla="*/ 165547 h 777388"/>
              <a:gd name="connsiteX252" fmla="*/ 163674 w 2119472"/>
              <a:gd name="connsiteY252" fmla="*/ 159121 h 777388"/>
              <a:gd name="connsiteX253" fmla="*/ 175341 w 2119472"/>
              <a:gd name="connsiteY253" fmla="*/ 153006 h 777388"/>
              <a:gd name="connsiteX254" fmla="*/ 186988 w 2119472"/>
              <a:gd name="connsiteY254" fmla="*/ 146713 h 777388"/>
              <a:gd name="connsiteX255" fmla="*/ 199075 w 2119472"/>
              <a:gd name="connsiteY255" fmla="*/ 140906 h 777388"/>
              <a:gd name="connsiteX256" fmla="*/ 211144 w 2119472"/>
              <a:gd name="connsiteY256" fmla="*/ 134924 h 777388"/>
              <a:gd name="connsiteX257" fmla="*/ 223649 w 2119472"/>
              <a:gd name="connsiteY257" fmla="*/ 129428 h 777388"/>
              <a:gd name="connsiteX258" fmla="*/ 236520 w 2119472"/>
              <a:gd name="connsiteY258" fmla="*/ 123713 h 777388"/>
              <a:gd name="connsiteX259" fmla="*/ 249789 w 2119472"/>
              <a:gd name="connsiteY259" fmla="*/ 118132 h 777388"/>
              <a:gd name="connsiteX260" fmla="*/ 263099 w 2119472"/>
              <a:gd name="connsiteY260" fmla="*/ 112901 h 777388"/>
              <a:gd name="connsiteX261" fmla="*/ 276408 w 2119472"/>
              <a:gd name="connsiteY261" fmla="*/ 107672 h 777388"/>
              <a:gd name="connsiteX262" fmla="*/ 290480 w 2119472"/>
              <a:gd name="connsiteY262" fmla="*/ 102358 h 777388"/>
              <a:gd name="connsiteX263" fmla="*/ 304188 w 2119472"/>
              <a:gd name="connsiteY263" fmla="*/ 97263 h 777388"/>
              <a:gd name="connsiteX264" fmla="*/ 318320 w 2119472"/>
              <a:gd name="connsiteY264" fmla="*/ 92477 h 777388"/>
              <a:gd name="connsiteX265" fmla="*/ 332470 w 2119472"/>
              <a:gd name="connsiteY265" fmla="*/ 87867 h 777388"/>
              <a:gd name="connsiteX266" fmla="*/ 347001 w 2119472"/>
              <a:gd name="connsiteY266" fmla="*/ 83215 h 777388"/>
              <a:gd name="connsiteX267" fmla="*/ 361551 w 2119472"/>
              <a:gd name="connsiteY267" fmla="*/ 78739 h 777388"/>
              <a:gd name="connsiteX268" fmla="*/ 376103 w 2119472"/>
              <a:gd name="connsiteY268" fmla="*/ 74263 h 777388"/>
              <a:gd name="connsiteX269" fmla="*/ 391457 w 2119472"/>
              <a:gd name="connsiteY269" fmla="*/ 70054 h 777388"/>
              <a:gd name="connsiteX270" fmla="*/ 406064 w 2119472"/>
              <a:gd name="connsiteY270" fmla="*/ 66107 h 777388"/>
              <a:gd name="connsiteX271" fmla="*/ 421437 w 2119472"/>
              <a:gd name="connsiteY271" fmla="*/ 62074 h 777388"/>
              <a:gd name="connsiteX272" fmla="*/ 437172 w 2119472"/>
              <a:gd name="connsiteY272" fmla="*/ 57823 h 777388"/>
              <a:gd name="connsiteX273" fmla="*/ 452602 w 2119472"/>
              <a:gd name="connsiteY273" fmla="*/ 54319 h 777388"/>
              <a:gd name="connsiteX274" fmla="*/ 468395 w 2119472"/>
              <a:gd name="connsiteY274" fmla="*/ 50597 h 777388"/>
              <a:gd name="connsiteX275" fmla="*/ 483444 w 2119472"/>
              <a:gd name="connsiteY275" fmla="*/ 47135 h 777388"/>
              <a:gd name="connsiteX276" fmla="*/ 499657 w 2119472"/>
              <a:gd name="connsiteY276" fmla="*/ 43722 h 777388"/>
              <a:gd name="connsiteX277" fmla="*/ 515509 w 2119472"/>
              <a:gd name="connsiteY277" fmla="*/ 40527 h 777388"/>
              <a:gd name="connsiteX278" fmla="*/ 547251 w 2119472"/>
              <a:gd name="connsiteY278" fmla="*/ 34492 h 777388"/>
              <a:gd name="connsiteX279" fmla="*/ 580195 w 2119472"/>
              <a:gd name="connsiteY279" fmla="*/ 28856 h 777388"/>
              <a:gd name="connsiteX280" fmla="*/ 612417 w 2119472"/>
              <a:gd name="connsiteY280" fmla="*/ 23658 h 777388"/>
              <a:gd name="connsiteX281" fmla="*/ 645097 w 2119472"/>
              <a:gd name="connsiteY281" fmla="*/ 19123 h 777388"/>
              <a:gd name="connsiteX282" fmla="*/ 678199 w 2119472"/>
              <a:gd name="connsiteY282" fmla="*/ 14896 h 777388"/>
              <a:gd name="connsiteX283" fmla="*/ 710980 w 2119472"/>
              <a:gd name="connsiteY283" fmla="*/ 11241 h 777388"/>
              <a:gd name="connsiteX284" fmla="*/ 744220 w 2119472"/>
              <a:gd name="connsiteY284" fmla="*/ 8248 h 777388"/>
              <a:gd name="connsiteX285" fmla="*/ 776717 w 2119472"/>
              <a:gd name="connsiteY285" fmla="*/ 5515 h 777388"/>
              <a:gd name="connsiteX286" fmla="*/ 809291 w 2119472"/>
              <a:gd name="connsiteY286" fmla="*/ 3488 h 777388"/>
              <a:gd name="connsiteX287" fmla="*/ 841907 w 2119472"/>
              <a:gd name="connsiteY287" fmla="*/ 1813 h 777388"/>
              <a:gd name="connsiteX288" fmla="*/ 874198 w 2119472"/>
              <a:gd name="connsiteY288" fmla="*/ 710 h 77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2119472" h="777388">
                <a:moveTo>
                  <a:pt x="906147" y="0"/>
                </a:moveTo>
                <a:lnTo>
                  <a:pt x="937414" y="81"/>
                </a:lnTo>
                <a:lnTo>
                  <a:pt x="968700" y="337"/>
                </a:lnTo>
                <a:lnTo>
                  <a:pt x="999264" y="1031"/>
                </a:lnTo>
                <a:lnTo>
                  <a:pt x="964626" y="1862"/>
                </a:lnTo>
                <a:lnTo>
                  <a:pt x="929305" y="3482"/>
                </a:lnTo>
                <a:lnTo>
                  <a:pt x="894041" y="5630"/>
                </a:lnTo>
                <a:lnTo>
                  <a:pt x="858818" y="8131"/>
                </a:lnTo>
                <a:lnTo>
                  <a:pt x="824013" y="10943"/>
                </a:lnTo>
                <a:lnTo>
                  <a:pt x="788528" y="14542"/>
                </a:lnTo>
                <a:lnTo>
                  <a:pt x="770994" y="16497"/>
                </a:lnTo>
                <a:lnTo>
                  <a:pt x="753482" y="18628"/>
                </a:lnTo>
                <a:lnTo>
                  <a:pt x="735626" y="21155"/>
                </a:lnTo>
                <a:lnTo>
                  <a:pt x="718132" y="23463"/>
                </a:lnTo>
                <a:lnTo>
                  <a:pt x="700656" y="25946"/>
                </a:lnTo>
                <a:lnTo>
                  <a:pt x="683223" y="28781"/>
                </a:lnTo>
                <a:lnTo>
                  <a:pt x="665767" y="31441"/>
                </a:lnTo>
                <a:lnTo>
                  <a:pt x="648371" y="34629"/>
                </a:lnTo>
                <a:lnTo>
                  <a:pt x="630955" y="37642"/>
                </a:lnTo>
                <a:lnTo>
                  <a:pt x="614342" y="40921"/>
                </a:lnTo>
                <a:lnTo>
                  <a:pt x="596966" y="44285"/>
                </a:lnTo>
                <a:lnTo>
                  <a:pt x="580011" y="47959"/>
                </a:lnTo>
                <a:lnTo>
                  <a:pt x="563054" y="51633"/>
                </a:lnTo>
                <a:lnTo>
                  <a:pt x="546120" y="55483"/>
                </a:lnTo>
                <a:lnTo>
                  <a:pt x="529203" y="59510"/>
                </a:lnTo>
                <a:lnTo>
                  <a:pt x="513068" y="63627"/>
                </a:lnTo>
                <a:lnTo>
                  <a:pt x="496591" y="68140"/>
                </a:lnTo>
                <a:lnTo>
                  <a:pt x="480096" y="72476"/>
                </a:lnTo>
                <a:lnTo>
                  <a:pt x="463638" y="77164"/>
                </a:lnTo>
                <a:lnTo>
                  <a:pt x="447964" y="81944"/>
                </a:lnTo>
                <a:lnTo>
                  <a:pt x="433757" y="86024"/>
                </a:lnTo>
                <a:lnTo>
                  <a:pt x="419606" y="90635"/>
                </a:lnTo>
                <a:lnTo>
                  <a:pt x="405836" y="95202"/>
                </a:lnTo>
                <a:lnTo>
                  <a:pt x="392449" y="99727"/>
                </a:lnTo>
                <a:lnTo>
                  <a:pt x="378719" y="104647"/>
                </a:lnTo>
                <a:lnTo>
                  <a:pt x="364988" y="109565"/>
                </a:lnTo>
                <a:lnTo>
                  <a:pt x="351299" y="114837"/>
                </a:lnTo>
                <a:lnTo>
                  <a:pt x="338371" y="120024"/>
                </a:lnTo>
                <a:lnTo>
                  <a:pt x="325826" y="125168"/>
                </a:lnTo>
                <a:lnTo>
                  <a:pt x="312936" y="130707"/>
                </a:lnTo>
                <a:lnTo>
                  <a:pt x="300428" y="136203"/>
                </a:lnTo>
                <a:lnTo>
                  <a:pt x="287579" y="142095"/>
                </a:lnTo>
                <a:lnTo>
                  <a:pt x="275874" y="147859"/>
                </a:lnTo>
                <a:lnTo>
                  <a:pt x="264167" y="153623"/>
                </a:lnTo>
                <a:lnTo>
                  <a:pt x="252501" y="159738"/>
                </a:lnTo>
                <a:lnTo>
                  <a:pt x="241214" y="165813"/>
                </a:lnTo>
                <a:lnTo>
                  <a:pt x="230329" y="172020"/>
                </a:lnTo>
                <a:lnTo>
                  <a:pt x="219846" y="178361"/>
                </a:lnTo>
                <a:lnTo>
                  <a:pt x="209742" y="184659"/>
                </a:lnTo>
                <a:lnTo>
                  <a:pt x="199660" y="191134"/>
                </a:lnTo>
                <a:lnTo>
                  <a:pt x="190377" y="197876"/>
                </a:lnTo>
                <a:lnTo>
                  <a:pt x="181096" y="204617"/>
                </a:lnTo>
                <a:lnTo>
                  <a:pt x="172195" y="211317"/>
                </a:lnTo>
                <a:lnTo>
                  <a:pt x="163716" y="218325"/>
                </a:lnTo>
                <a:lnTo>
                  <a:pt x="156000" y="225250"/>
                </a:lnTo>
                <a:lnTo>
                  <a:pt x="148682" y="232308"/>
                </a:lnTo>
                <a:lnTo>
                  <a:pt x="141764" y="239500"/>
                </a:lnTo>
                <a:lnTo>
                  <a:pt x="135231" y="246648"/>
                </a:lnTo>
                <a:lnTo>
                  <a:pt x="129478" y="253889"/>
                </a:lnTo>
                <a:lnTo>
                  <a:pt x="123745" y="261305"/>
                </a:lnTo>
                <a:lnTo>
                  <a:pt x="118773" y="268636"/>
                </a:lnTo>
                <a:lnTo>
                  <a:pt x="114583" y="276058"/>
                </a:lnTo>
                <a:lnTo>
                  <a:pt x="110494" y="284361"/>
                </a:lnTo>
                <a:lnTo>
                  <a:pt x="107164" y="292580"/>
                </a:lnTo>
                <a:lnTo>
                  <a:pt x="104578" y="300536"/>
                </a:lnTo>
                <a:lnTo>
                  <a:pt x="102413" y="308803"/>
                </a:lnTo>
                <a:lnTo>
                  <a:pt x="101393" y="316943"/>
                </a:lnTo>
                <a:lnTo>
                  <a:pt x="100732" y="324864"/>
                </a:lnTo>
                <a:lnTo>
                  <a:pt x="100873" y="333051"/>
                </a:lnTo>
                <a:lnTo>
                  <a:pt x="101737" y="340801"/>
                </a:lnTo>
                <a:lnTo>
                  <a:pt x="102621" y="348728"/>
                </a:lnTo>
                <a:lnTo>
                  <a:pt x="103906" y="356788"/>
                </a:lnTo>
                <a:lnTo>
                  <a:pt x="105912" y="364412"/>
                </a:lnTo>
                <a:lnTo>
                  <a:pt x="107961" y="372387"/>
                </a:lnTo>
                <a:lnTo>
                  <a:pt x="111130" y="380059"/>
                </a:lnTo>
                <a:lnTo>
                  <a:pt x="113901" y="387598"/>
                </a:lnTo>
                <a:lnTo>
                  <a:pt x="120605" y="402723"/>
                </a:lnTo>
                <a:lnTo>
                  <a:pt x="124479" y="409781"/>
                </a:lnTo>
                <a:lnTo>
                  <a:pt x="128351" y="416839"/>
                </a:lnTo>
                <a:lnTo>
                  <a:pt x="132648" y="424206"/>
                </a:lnTo>
                <a:lnTo>
                  <a:pt x="137244" y="430828"/>
                </a:lnTo>
                <a:lnTo>
                  <a:pt x="142645" y="437716"/>
                </a:lnTo>
                <a:lnTo>
                  <a:pt x="148043" y="444604"/>
                </a:lnTo>
                <a:lnTo>
                  <a:pt x="153803" y="451274"/>
                </a:lnTo>
                <a:lnTo>
                  <a:pt x="160308" y="457682"/>
                </a:lnTo>
                <a:lnTo>
                  <a:pt x="166447" y="464310"/>
                </a:lnTo>
                <a:lnTo>
                  <a:pt x="173312" y="470500"/>
                </a:lnTo>
                <a:lnTo>
                  <a:pt x="180596" y="477000"/>
                </a:lnTo>
                <a:lnTo>
                  <a:pt x="188225" y="483104"/>
                </a:lnTo>
                <a:lnTo>
                  <a:pt x="195832" y="489033"/>
                </a:lnTo>
                <a:lnTo>
                  <a:pt x="204220" y="495053"/>
                </a:lnTo>
                <a:lnTo>
                  <a:pt x="212952" y="500677"/>
                </a:lnTo>
                <a:lnTo>
                  <a:pt x="221701" y="506479"/>
                </a:lnTo>
                <a:lnTo>
                  <a:pt x="231579" y="511977"/>
                </a:lnTo>
                <a:lnTo>
                  <a:pt x="240689" y="517559"/>
                </a:lnTo>
                <a:lnTo>
                  <a:pt x="250925" y="522838"/>
                </a:lnTo>
                <a:lnTo>
                  <a:pt x="261121" y="527764"/>
                </a:lnTo>
                <a:lnTo>
                  <a:pt x="271358" y="533043"/>
                </a:lnTo>
                <a:lnTo>
                  <a:pt x="281937" y="537927"/>
                </a:lnTo>
                <a:lnTo>
                  <a:pt x="292895" y="542769"/>
                </a:lnTo>
                <a:lnTo>
                  <a:pt x="304215" y="547392"/>
                </a:lnTo>
                <a:lnTo>
                  <a:pt x="315898" y="551797"/>
                </a:lnTo>
                <a:lnTo>
                  <a:pt x="327198" y="556243"/>
                </a:lnTo>
                <a:lnTo>
                  <a:pt x="350926" y="564832"/>
                </a:lnTo>
                <a:lnTo>
                  <a:pt x="375736" y="572767"/>
                </a:lnTo>
                <a:lnTo>
                  <a:pt x="401287" y="580440"/>
                </a:lnTo>
                <a:lnTo>
                  <a:pt x="427543" y="587499"/>
                </a:lnTo>
                <a:lnTo>
                  <a:pt x="454162" y="594339"/>
                </a:lnTo>
                <a:lnTo>
                  <a:pt x="481504" y="600742"/>
                </a:lnTo>
                <a:lnTo>
                  <a:pt x="509186" y="606751"/>
                </a:lnTo>
                <a:lnTo>
                  <a:pt x="536850" y="612583"/>
                </a:lnTo>
                <a:lnTo>
                  <a:pt x="565216" y="617803"/>
                </a:lnTo>
                <a:lnTo>
                  <a:pt x="594345" y="622936"/>
                </a:lnTo>
                <a:lnTo>
                  <a:pt x="623033" y="627585"/>
                </a:lnTo>
                <a:lnTo>
                  <a:pt x="654849" y="632598"/>
                </a:lnTo>
                <a:lnTo>
                  <a:pt x="687408" y="637349"/>
                </a:lnTo>
                <a:lnTo>
                  <a:pt x="720289" y="641529"/>
                </a:lnTo>
                <a:lnTo>
                  <a:pt x="752410" y="645794"/>
                </a:lnTo>
                <a:lnTo>
                  <a:pt x="785993" y="649361"/>
                </a:lnTo>
                <a:lnTo>
                  <a:pt x="819218" y="653147"/>
                </a:lnTo>
                <a:lnTo>
                  <a:pt x="852401" y="656580"/>
                </a:lnTo>
                <a:lnTo>
                  <a:pt x="885927" y="659619"/>
                </a:lnTo>
                <a:lnTo>
                  <a:pt x="919835" y="662616"/>
                </a:lnTo>
                <a:lnTo>
                  <a:pt x="953302" y="665125"/>
                </a:lnTo>
                <a:lnTo>
                  <a:pt x="987530" y="667551"/>
                </a:lnTo>
                <a:lnTo>
                  <a:pt x="1021760" y="669976"/>
                </a:lnTo>
                <a:lnTo>
                  <a:pt x="1055930" y="671872"/>
                </a:lnTo>
                <a:lnTo>
                  <a:pt x="1090501" y="673903"/>
                </a:lnTo>
                <a:lnTo>
                  <a:pt x="1125013" y="675404"/>
                </a:lnTo>
                <a:lnTo>
                  <a:pt x="1159566" y="677259"/>
                </a:lnTo>
                <a:lnTo>
                  <a:pt x="1194803" y="678323"/>
                </a:lnTo>
                <a:lnTo>
                  <a:pt x="1229293" y="679649"/>
                </a:lnTo>
                <a:lnTo>
                  <a:pt x="1299364" y="681644"/>
                </a:lnTo>
                <a:lnTo>
                  <a:pt x="1369776" y="683245"/>
                </a:lnTo>
                <a:lnTo>
                  <a:pt x="1440108" y="684141"/>
                </a:lnTo>
                <a:lnTo>
                  <a:pt x="1510442" y="685036"/>
                </a:lnTo>
                <a:lnTo>
                  <a:pt x="1581096" y="685362"/>
                </a:lnTo>
                <a:lnTo>
                  <a:pt x="1652094" y="685292"/>
                </a:lnTo>
                <a:lnTo>
                  <a:pt x="1722730" y="685441"/>
                </a:lnTo>
                <a:lnTo>
                  <a:pt x="1795632" y="685159"/>
                </a:lnTo>
                <a:lnTo>
                  <a:pt x="1868535" y="684877"/>
                </a:lnTo>
                <a:lnTo>
                  <a:pt x="1941419" y="684418"/>
                </a:lnTo>
                <a:lnTo>
                  <a:pt x="2014665" y="683741"/>
                </a:lnTo>
                <a:lnTo>
                  <a:pt x="2087127" y="682973"/>
                </a:lnTo>
                <a:lnTo>
                  <a:pt x="2119471" y="682440"/>
                </a:lnTo>
                <a:lnTo>
                  <a:pt x="2119472" y="775873"/>
                </a:lnTo>
                <a:lnTo>
                  <a:pt x="2117144" y="776433"/>
                </a:lnTo>
                <a:lnTo>
                  <a:pt x="2065949" y="776823"/>
                </a:lnTo>
                <a:lnTo>
                  <a:pt x="1993064" y="777282"/>
                </a:lnTo>
                <a:lnTo>
                  <a:pt x="1920143" y="777388"/>
                </a:lnTo>
                <a:lnTo>
                  <a:pt x="1847961" y="777233"/>
                </a:lnTo>
                <a:lnTo>
                  <a:pt x="1775383" y="776944"/>
                </a:lnTo>
                <a:lnTo>
                  <a:pt x="1703162" y="776437"/>
                </a:lnTo>
                <a:lnTo>
                  <a:pt x="1631304" y="775711"/>
                </a:lnTo>
                <a:lnTo>
                  <a:pt x="1559407" y="774633"/>
                </a:lnTo>
                <a:lnTo>
                  <a:pt x="1487490" y="773378"/>
                </a:lnTo>
                <a:lnTo>
                  <a:pt x="1415916" y="771729"/>
                </a:lnTo>
                <a:lnTo>
                  <a:pt x="1344322" y="769904"/>
                </a:lnTo>
                <a:lnTo>
                  <a:pt x="1309487" y="768972"/>
                </a:lnTo>
                <a:lnTo>
                  <a:pt x="1274233" y="767731"/>
                </a:lnTo>
                <a:lnTo>
                  <a:pt x="1239340" y="766272"/>
                </a:lnTo>
                <a:lnTo>
                  <a:pt x="1204808" y="764594"/>
                </a:lnTo>
                <a:lnTo>
                  <a:pt x="1170296" y="763092"/>
                </a:lnTo>
                <a:lnTo>
                  <a:pt x="1135741" y="761238"/>
                </a:lnTo>
                <a:lnTo>
                  <a:pt x="1101553" y="759165"/>
                </a:lnTo>
                <a:lnTo>
                  <a:pt x="1067343" y="756916"/>
                </a:lnTo>
                <a:lnTo>
                  <a:pt x="1033133" y="754668"/>
                </a:lnTo>
                <a:lnTo>
                  <a:pt x="998885" y="752066"/>
                </a:lnTo>
                <a:lnTo>
                  <a:pt x="965016" y="749422"/>
                </a:lnTo>
                <a:lnTo>
                  <a:pt x="931109" y="746426"/>
                </a:lnTo>
                <a:lnTo>
                  <a:pt x="897584" y="743388"/>
                </a:lnTo>
                <a:lnTo>
                  <a:pt x="864018" y="739997"/>
                </a:lnTo>
                <a:lnTo>
                  <a:pt x="830835" y="736564"/>
                </a:lnTo>
                <a:lnTo>
                  <a:pt x="797630" y="732955"/>
                </a:lnTo>
                <a:lnTo>
                  <a:pt x="766332" y="729133"/>
                </a:lnTo>
                <a:lnTo>
                  <a:pt x="735053" y="725486"/>
                </a:lnTo>
                <a:lnTo>
                  <a:pt x="704500" y="721403"/>
                </a:lnTo>
                <a:lnTo>
                  <a:pt x="673544" y="717186"/>
                </a:lnTo>
                <a:lnTo>
                  <a:pt x="642547" y="712617"/>
                </a:lnTo>
                <a:lnTo>
                  <a:pt x="612294" y="707787"/>
                </a:lnTo>
                <a:lnTo>
                  <a:pt x="582403" y="702738"/>
                </a:lnTo>
                <a:lnTo>
                  <a:pt x="552494" y="697512"/>
                </a:lnTo>
                <a:lnTo>
                  <a:pt x="522924" y="691893"/>
                </a:lnTo>
                <a:lnTo>
                  <a:pt x="494097" y="686012"/>
                </a:lnTo>
                <a:lnTo>
                  <a:pt x="465613" y="679736"/>
                </a:lnTo>
                <a:lnTo>
                  <a:pt x="437128" y="673460"/>
                </a:lnTo>
                <a:lnTo>
                  <a:pt x="409330" y="666395"/>
                </a:lnTo>
                <a:lnTo>
                  <a:pt x="381929" y="659463"/>
                </a:lnTo>
                <a:lnTo>
                  <a:pt x="355233" y="651918"/>
                </a:lnTo>
                <a:lnTo>
                  <a:pt x="328517" y="644196"/>
                </a:lnTo>
                <a:lnTo>
                  <a:pt x="304068" y="636044"/>
                </a:lnTo>
                <a:lnTo>
                  <a:pt x="280382" y="627806"/>
                </a:lnTo>
                <a:lnTo>
                  <a:pt x="256636" y="619040"/>
                </a:lnTo>
                <a:lnTo>
                  <a:pt x="234377" y="609752"/>
                </a:lnTo>
                <a:lnTo>
                  <a:pt x="212095" y="600288"/>
                </a:lnTo>
                <a:lnTo>
                  <a:pt x="190940" y="590519"/>
                </a:lnTo>
                <a:lnTo>
                  <a:pt x="171251" y="580052"/>
                </a:lnTo>
                <a:lnTo>
                  <a:pt x="151922" y="569367"/>
                </a:lnTo>
                <a:lnTo>
                  <a:pt x="133334" y="558421"/>
                </a:lnTo>
                <a:lnTo>
                  <a:pt x="124602" y="552796"/>
                </a:lnTo>
                <a:lnTo>
                  <a:pt x="116615" y="546910"/>
                </a:lnTo>
                <a:lnTo>
                  <a:pt x="108247" y="541066"/>
                </a:lnTo>
                <a:lnTo>
                  <a:pt x="100638" y="535137"/>
                </a:lnTo>
                <a:lnTo>
                  <a:pt x="92630" y="529075"/>
                </a:lnTo>
                <a:lnTo>
                  <a:pt x="85386" y="522927"/>
                </a:lnTo>
                <a:lnTo>
                  <a:pt x="78120" y="516604"/>
                </a:lnTo>
                <a:lnTo>
                  <a:pt x="71255" y="510414"/>
                </a:lnTo>
                <a:lnTo>
                  <a:pt x="65114" y="503787"/>
                </a:lnTo>
                <a:lnTo>
                  <a:pt x="58993" y="497336"/>
                </a:lnTo>
                <a:lnTo>
                  <a:pt x="53231" y="490667"/>
                </a:lnTo>
                <a:lnTo>
                  <a:pt x="47070" y="483864"/>
                </a:lnTo>
                <a:lnTo>
                  <a:pt x="42053" y="476932"/>
                </a:lnTo>
                <a:lnTo>
                  <a:pt x="37034" y="470002"/>
                </a:lnTo>
                <a:lnTo>
                  <a:pt x="27722" y="455702"/>
                </a:lnTo>
                <a:lnTo>
                  <a:pt x="24209" y="448426"/>
                </a:lnTo>
                <a:lnTo>
                  <a:pt x="20296" y="441015"/>
                </a:lnTo>
                <a:lnTo>
                  <a:pt x="16383" y="433605"/>
                </a:lnTo>
                <a:lnTo>
                  <a:pt x="13592" y="425891"/>
                </a:lnTo>
                <a:lnTo>
                  <a:pt x="10443" y="418395"/>
                </a:lnTo>
                <a:lnTo>
                  <a:pt x="7652" y="410680"/>
                </a:lnTo>
                <a:lnTo>
                  <a:pt x="5264" y="403100"/>
                </a:lnTo>
                <a:lnTo>
                  <a:pt x="3617" y="395259"/>
                </a:lnTo>
                <a:lnTo>
                  <a:pt x="1990" y="387593"/>
                </a:lnTo>
                <a:lnTo>
                  <a:pt x="725" y="379708"/>
                </a:lnTo>
                <a:lnTo>
                  <a:pt x="242" y="371915"/>
                </a:lnTo>
                <a:lnTo>
                  <a:pt x="120" y="363903"/>
                </a:lnTo>
                <a:lnTo>
                  <a:pt x="0" y="355892"/>
                </a:lnTo>
                <a:lnTo>
                  <a:pt x="278" y="348013"/>
                </a:lnTo>
                <a:lnTo>
                  <a:pt x="1341" y="340226"/>
                </a:lnTo>
                <a:lnTo>
                  <a:pt x="2361" y="332087"/>
                </a:lnTo>
                <a:lnTo>
                  <a:pt x="4185" y="324215"/>
                </a:lnTo>
                <a:lnTo>
                  <a:pt x="6770" y="316258"/>
                </a:lnTo>
                <a:lnTo>
                  <a:pt x="9336" y="308125"/>
                </a:lnTo>
                <a:lnTo>
                  <a:pt x="12686" y="300083"/>
                </a:lnTo>
                <a:lnTo>
                  <a:pt x="16434" y="292174"/>
                </a:lnTo>
                <a:lnTo>
                  <a:pt x="20545" y="284047"/>
                </a:lnTo>
                <a:lnTo>
                  <a:pt x="25074" y="276230"/>
                </a:lnTo>
                <a:lnTo>
                  <a:pt x="30350" y="268152"/>
                </a:lnTo>
                <a:lnTo>
                  <a:pt x="36043" y="260383"/>
                </a:lnTo>
                <a:lnTo>
                  <a:pt x="42098" y="252396"/>
                </a:lnTo>
                <a:lnTo>
                  <a:pt x="49338" y="244634"/>
                </a:lnTo>
                <a:lnTo>
                  <a:pt x="56574" y="236871"/>
                </a:lnTo>
                <a:lnTo>
                  <a:pt x="64176" y="228891"/>
                </a:lnTo>
                <a:lnTo>
                  <a:pt x="72958" y="221134"/>
                </a:lnTo>
                <a:lnTo>
                  <a:pt x="81799" y="213906"/>
                </a:lnTo>
                <a:lnTo>
                  <a:pt x="91021" y="206636"/>
                </a:lnTo>
                <a:lnTo>
                  <a:pt x="100626" y="199323"/>
                </a:lnTo>
                <a:lnTo>
                  <a:pt x="110288" y="192538"/>
                </a:lnTo>
                <a:lnTo>
                  <a:pt x="120311" y="185536"/>
                </a:lnTo>
                <a:lnTo>
                  <a:pt x="130376" y="178885"/>
                </a:lnTo>
                <a:lnTo>
                  <a:pt x="141584" y="172106"/>
                </a:lnTo>
                <a:lnTo>
                  <a:pt x="152427" y="165547"/>
                </a:lnTo>
                <a:lnTo>
                  <a:pt x="163674" y="159121"/>
                </a:lnTo>
                <a:lnTo>
                  <a:pt x="175341" y="153006"/>
                </a:lnTo>
                <a:lnTo>
                  <a:pt x="186988" y="146713"/>
                </a:lnTo>
                <a:lnTo>
                  <a:pt x="199075" y="140906"/>
                </a:lnTo>
                <a:lnTo>
                  <a:pt x="211144" y="134924"/>
                </a:lnTo>
                <a:lnTo>
                  <a:pt x="223649" y="129428"/>
                </a:lnTo>
                <a:lnTo>
                  <a:pt x="236520" y="123713"/>
                </a:lnTo>
                <a:lnTo>
                  <a:pt x="249789" y="118132"/>
                </a:lnTo>
                <a:lnTo>
                  <a:pt x="263099" y="112901"/>
                </a:lnTo>
                <a:lnTo>
                  <a:pt x="276408" y="107672"/>
                </a:lnTo>
                <a:lnTo>
                  <a:pt x="290480" y="102358"/>
                </a:lnTo>
                <a:lnTo>
                  <a:pt x="304188" y="97263"/>
                </a:lnTo>
                <a:lnTo>
                  <a:pt x="318320" y="92477"/>
                </a:lnTo>
                <a:lnTo>
                  <a:pt x="332470" y="87867"/>
                </a:lnTo>
                <a:lnTo>
                  <a:pt x="347001" y="83215"/>
                </a:lnTo>
                <a:lnTo>
                  <a:pt x="361551" y="78739"/>
                </a:lnTo>
                <a:lnTo>
                  <a:pt x="376103" y="74263"/>
                </a:lnTo>
                <a:lnTo>
                  <a:pt x="391457" y="70054"/>
                </a:lnTo>
                <a:lnTo>
                  <a:pt x="406064" y="66107"/>
                </a:lnTo>
                <a:lnTo>
                  <a:pt x="421437" y="62074"/>
                </a:lnTo>
                <a:lnTo>
                  <a:pt x="437172" y="57823"/>
                </a:lnTo>
                <a:lnTo>
                  <a:pt x="452602" y="54319"/>
                </a:lnTo>
                <a:lnTo>
                  <a:pt x="468395" y="50597"/>
                </a:lnTo>
                <a:lnTo>
                  <a:pt x="483444" y="47135"/>
                </a:lnTo>
                <a:lnTo>
                  <a:pt x="499657" y="43722"/>
                </a:lnTo>
                <a:lnTo>
                  <a:pt x="515509" y="40527"/>
                </a:lnTo>
                <a:lnTo>
                  <a:pt x="547251" y="34492"/>
                </a:lnTo>
                <a:lnTo>
                  <a:pt x="580195" y="28856"/>
                </a:lnTo>
                <a:lnTo>
                  <a:pt x="612417" y="23658"/>
                </a:lnTo>
                <a:lnTo>
                  <a:pt x="645097" y="19123"/>
                </a:lnTo>
                <a:lnTo>
                  <a:pt x="678199" y="14896"/>
                </a:lnTo>
                <a:lnTo>
                  <a:pt x="710980" y="11241"/>
                </a:lnTo>
                <a:lnTo>
                  <a:pt x="744220" y="8248"/>
                </a:lnTo>
                <a:lnTo>
                  <a:pt x="776717" y="5515"/>
                </a:lnTo>
                <a:lnTo>
                  <a:pt x="809291" y="3488"/>
                </a:lnTo>
                <a:lnTo>
                  <a:pt x="841907" y="1813"/>
                </a:lnTo>
                <a:lnTo>
                  <a:pt x="874198" y="71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21" name="MH_Other_2"/>
          <p:cNvSpPr/>
          <p:nvPr>
            <p:custDataLst>
              <p:tags r:id="rId2"/>
            </p:custDataLst>
          </p:nvPr>
        </p:nvSpPr>
        <p:spPr bwMode="auto">
          <a:xfrm>
            <a:off x="7551104" y="4737735"/>
            <a:ext cx="1171575" cy="1174750"/>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8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rgbClr val="C0504D"/>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sp>
        <p:nvSpPr>
          <p:cNvPr id="23" name="MH_Text_1"/>
          <p:cNvSpPr/>
          <p:nvPr>
            <p:custDataLst>
              <p:tags r:id="rId3"/>
            </p:custDataLst>
          </p:nvPr>
        </p:nvSpPr>
        <p:spPr>
          <a:xfrm>
            <a:off x="3725229" y="4580573"/>
            <a:ext cx="3959225" cy="102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30000"/>
              </a:lnSpc>
              <a:defRPr/>
            </a:pPr>
            <a:r>
              <a:rPr lang="zh-CN" altLang="en-US" dirty="0">
                <a:solidFill>
                  <a:schemeClr val="tx1">
                    <a:lumMod val="75000"/>
                    <a:lumOff val="25000"/>
                  </a:schemeClr>
                </a:solidFill>
                <a:cs typeface="+mn-ea"/>
                <a:sym typeface="+mn-lt"/>
              </a:rPr>
              <a:t>Click to enter your content</a:t>
            </a:r>
          </a:p>
        </p:txBody>
      </p:sp>
      <p:sp>
        <p:nvSpPr>
          <p:cNvPr id="25" name="MH_Picture_1"/>
          <p:cNvSpPr/>
          <p:nvPr>
            <p:custDataLst>
              <p:tags r:id="rId4"/>
            </p:custDataLst>
          </p:nvPr>
        </p:nvSpPr>
        <p:spPr>
          <a:xfrm>
            <a:off x="2653030" y="1167449"/>
            <a:ext cx="6457950" cy="3413125"/>
          </a:xfrm>
          <a:prstGeom prst="roundRect">
            <a:avLst>
              <a:gd name="adj" fmla="val 9410"/>
            </a:avLst>
          </a:prstGeom>
          <a:blipFill dpi="0" rotWithShape="1">
            <a:blip r:embed="rId7"/>
            <a:srcRect/>
            <a:stretch>
              <a:fillRect/>
            </a:stretch>
          </a:blipFill>
          <a:ln w="3175">
            <a:solidFill>
              <a:srgbClr val="C050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2)">
                                      <p:cBhvr>
                                        <p:cTn id="7" dur="2000"/>
                                        <p:tgtEl>
                                          <p:spTgt spid="2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3" grpId="0" bldLvl="0" animBg="1"/>
      <p:bldP spid="25"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502150" y="3851275"/>
            <a:ext cx="3168015" cy="1978025"/>
          </a:xfrm>
          <a:prstGeom prst="rect">
            <a:avLst/>
          </a:prstGeom>
          <a:noFill/>
          <a:ln w="57150">
            <a:solidFill>
              <a:srgbClr val="262626">
                <a:alpha val="49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4502150" y="878840"/>
            <a:ext cx="3168015" cy="1978025"/>
          </a:xfrm>
          <a:prstGeom prst="rect">
            <a:avLst/>
          </a:prstGeom>
          <a:noFill/>
          <a:ln w="57150">
            <a:solidFill>
              <a:srgbClr val="C00000">
                <a:alpha val="41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23"/>
          <p:cNvSpPr/>
          <p:nvPr/>
        </p:nvSpPr>
        <p:spPr>
          <a:xfrm rot="512239">
            <a:off x="1813987" y="4203556"/>
            <a:ext cx="396044" cy="34141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等腰三角形 24"/>
          <p:cNvSpPr/>
          <p:nvPr/>
        </p:nvSpPr>
        <p:spPr>
          <a:xfrm rot="20371609">
            <a:off x="1569215" y="4033524"/>
            <a:ext cx="198022" cy="17070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rot="3761573">
            <a:off x="8496747" y="3872262"/>
            <a:ext cx="741200" cy="50837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1604504" y="2147667"/>
            <a:ext cx="3687215" cy="2719712"/>
            <a:chOff x="-1604504" y="2147667"/>
            <a:chExt cx="3687215" cy="2719712"/>
          </a:xfrm>
        </p:grpSpPr>
        <p:cxnSp>
          <p:nvCxnSpPr>
            <p:cNvPr id="34" name="直接连接符 33"/>
            <p:cNvCxnSpPr/>
            <p:nvPr/>
          </p:nvCxnSpPr>
          <p:spPr>
            <a:xfrm flipH="1">
              <a:off x="-1604504" y="2687623"/>
              <a:ext cx="2592288" cy="21797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509577" y="2147667"/>
              <a:ext cx="2592288" cy="21797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等腰三角形 14"/>
          <p:cNvSpPr/>
          <p:nvPr/>
        </p:nvSpPr>
        <p:spPr>
          <a:xfrm rot="512239">
            <a:off x="8927879" y="1641715"/>
            <a:ext cx="396044" cy="34141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0"/>
          <p:cNvSpPr/>
          <p:nvPr/>
        </p:nvSpPr>
        <p:spPr>
          <a:xfrm rot="20371609">
            <a:off x="9579164" y="1909800"/>
            <a:ext cx="198022" cy="17070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等腰三角形 21"/>
          <p:cNvSpPr/>
          <p:nvPr/>
        </p:nvSpPr>
        <p:spPr>
          <a:xfrm rot="20371609">
            <a:off x="2449368" y="1306218"/>
            <a:ext cx="266490" cy="196271"/>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p:cNvSpPr/>
          <p:nvPr/>
        </p:nvSpPr>
        <p:spPr>
          <a:xfrm rot="3761573">
            <a:off x="1816136" y="914409"/>
            <a:ext cx="741200" cy="50837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5"/>
          <p:cNvSpPr/>
          <p:nvPr/>
        </p:nvSpPr>
        <p:spPr>
          <a:xfrm rot="20371609">
            <a:off x="9569873" y="1526255"/>
            <a:ext cx="266490" cy="196271"/>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10311837" y="1544376"/>
            <a:ext cx="3230037" cy="3097813"/>
            <a:chOff x="10311837" y="1544376"/>
            <a:chExt cx="3230037" cy="3097813"/>
          </a:xfrm>
        </p:grpSpPr>
        <p:cxnSp>
          <p:nvCxnSpPr>
            <p:cNvPr id="42" name="直接连接符 41"/>
            <p:cNvCxnSpPr/>
            <p:nvPr/>
          </p:nvCxnSpPr>
          <p:spPr>
            <a:xfrm flipH="1">
              <a:off x="10311837" y="2462433"/>
              <a:ext cx="2592288" cy="2179756"/>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10949586" y="1544376"/>
              <a:ext cx="2592288" cy="21797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4" name="等腰三角形 43"/>
          <p:cNvSpPr/>
          <p:nvPr/>
        </p:nvSpPr>
        <p:spPr>
          <a:xfrm rot="20371609">
            <a:off x="8890948" y="3709642"/>
            <a:ext cx="198022" cy="17070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303395" y="751840"/>
            <a:ext cx="3168015" cy="1978025"/>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4303395" y="3724275"/>
            <a:ext cx="3168015" cy="1978025"/>
          </a:xfrm>
          <a:prstGeom prst="rect">
            <a:avLst/>
          </a:prstGeom>
          <a:noFill/>
          <a:ln w="57150">
            <a:solidFill>
              <a:srgbClr val="26262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4001135" y="2620645"/>
            <a:ext cx="3723640" cy="1336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4113177" y="2628375"/>
            <a:ext cx="3794620" cy="830997"/>
          </a:xfrm>
          <a:prstGeom prst="rect">
            <a:avLst/>
          </a:prstGeom>
          <a:noFill/>
        </p:spPr>
        <p:txBody>
          <a:bodyPr wrap="square" rtlCol="0">
            <a:spAutoFit/>
          </a:bodyPr>
          <a:lstStyle/>
          <a:p>
            <a:pPr algn="ctr"/>
            <a:r>
              <a:rPr lang="zh-CN" altLang="en-US" sz="4800" dirty="0">
                <a:latin typeface="方正细谭黑简体" panose="02000000000000000000" pitchFamily="2" charset="-122"/>
                <a:ea typeface="方正细谭黑简体" panose="02000000000000000000" pitchFamily="2" charset="-122"/>
                <a:cs typeface="+mn-ea"/>
                <a:sym typeface="+mn-lt"/>
              </a:rPr>
              <a:t>Thank you</a:t>
            </a:r>
          </a:p>
        </p:txBody>
      </p:sp>
      <p:sp>
        <p:nvSpPr>
          <p:cNvPr id="10" name="文本框 9"/>
          <p:cNvSpPr txBox="1"/>
          <p:nvPr/>
        </p:nvSpPr>
        <p:spPr>
          <a:xfrm>
            <a:off x="3286894" y="3387090"/>
            <a:ext cx="545750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The minimalist business work report template</a:t>
            </a:r>
          </a:p>
        </p:txBody>
      </p:sp>
      <p:sp>
        <p:nvSpPr>
          <p:cNvPr id="14" name="文本框 13"/>
          <p:cNvSpPr txBox="1"/>
          <p:nvPr/>
        </p:nvSpPr>
        <p:spPr>
          <a:xfrm>
            <a:off x="4883696" y="1255405"/>
            <a:ext cx="2186002" cy="830997"/>
          </a:xfrm>
          <a:prstGeom prst="rect">
            <a:avLst/>
          </a:prstGeom>
          <a:noFill/>
        </p:spPr>
        <p:txBody>
          <a:bodyPr wrap="square" rtlCol="0">
            <a:spAutoFit/>
          </a:bodyPr>
          <a:lstStyle/>
          <a:p>
            <a:pPr algn="ctr"/>
            <a:r>
              <a:rPr lang="en-US" altLang="zh-CN" sz="4800" dirty="0">
                <a:solidFill>
                  <a:srgbClr val="C00000"/>
                </a:solidFill>
                <a:latin typeface="方正细谭黑简体" panose="02000000000000000000" pitchFamily="2" charset="-122"/>
                <a:ea typeface="方正细谭黑简体" panose="02000000000000000000" pitchFamily="2" charset="-122"/>
                <a:cs typeface="+mn-ea"/>
                <a:sym typeface="+mn-lt"/>
              </a:rPr>
              <a:t>logo</a:t>
            </a:r>
            <a:endParaRPr lang="en-US" altLang="zh-CN" sz="4800" dirty="0">
              <a:latin typeface="方正细谭黑简体" panose="02000000000000000000" pitchFamily="2" charset="-122"/>
              <a:ea typeface="方正细谭黑简体" panose="02000000000000000000" pitchFamily="2" charset="-122"/>
              <a:cs typeface="+mn-ea"/>
              <a:sym typeface="+mn-lt"/>
            </a:endParaRPr>
          </a:p>
        </p:txBody>
      </p:sp>
      <p:sp>
        <p:nvSpPr>
          <p:cNvPr id="17" name="矩形 16"/>
          <p:cNvSpPr/>
          <p:nvPr/>
        </p:nvSpPr>
        <p:spPr>
          <a:xfrm>
            <a:off x="5306060" y="4327525"/>
            <a:ext cx="1276985" cy="405765"/>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5656580" y="4364990"/>
            <a:ext cx="1130935" cy="368300"/>
          </a:xfrm>
          <a:prstGeom prst="rect">
            <a:avLst/>
          </a:prstGeom>
          <a:noFill/>
        </p:spPr>
        <p:txBody>
          <a:bodyPr wrap="square" rtlCol="0">
            <a:spAutoFit/>
          </a:bodyPr>
          <a:lstStyle/>
          <a:p>
            <a:r>
              <a:rPr lang="en-US" altLang="zh-CN">
                <a:solidFill>
                  <a:schemeClr val="bg1"/>
                </a:solidFill>
                <a:cs typeface="+mn-ea"/>
                <a:sym typeface="+mn-lt"/>
              </a:rPr>
              <a:t>END</a:t>
            </a: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3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 calcmode="lin" valueType="num">
                                      <p:cBhvr>
                                        <p:cTn id="17" dur="1000" fill="hold"/>
                                        <p:tgtEl>
                                          <p:spTgt spid="44"/>
                                        </p:tgtEl>
                                        <p:attrNameLst>
                                          <p:attrName>style.rotation</p:attrName>
                                        </p:attrNameLst>
                                      </p:cBhvr>
                                      <p:tavLst>
                                        <p:tav tm="0">
                                          <p:val>
                                            <p:fltVal val="90"/>
                                          </p:val>
                                        </p:tav>
                                        <p:tav tm="100000">
                                          <p:val>
                                            <p:fltVal val="0"/>
                                          </p:val>
                                        </p:tav>
                                      </p:tavLst>
                                    </p:anim>
                                    <p:animEffect transition="in" filter="fade">
                                      <p:cBhvr>
                                        <p:cTn id="18" dur="1000"/>
                                        <p:tgtEl>
                                          <p:spTgt spid="4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 calcmode="lin" valueType="num">
                                      <p:cBhvr>
                                        <p:cTn id="23" dur="1000" fill="hold"/>
                                        <p:tgtEl>
                                          <p:spTgt spid="27"/>
                                        </p:tgtEl>
                                        <p:attrNameLst>
                                          <p:attrName>style.rotation</p:attrName>
                                        </p:attrNameLst>
                                      </p:cBhvr>
                                      <p:tavLst>
                                        <p:tav tm="0">
                                          <p:val>
                                            <p:fltVal val="90"/>
                                          </p:val>
                                        </p:tav>
                                        <p:tav tm="100000">
                                          <p:val>
                                            <p:fltVal val="0"/>
                                          </p:val>
                                        </p:tav>
                                      </p:tavLst>
                                    </p:anim>
                                    <p:animEffect transition="in" filter="fade">
                                      <p:cBhvr>
                                        <p:cTn id="24" dur="1000"/>
                                        <p:tgtEl>
                                          <p:spTgt spid="2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style.rotation</p:attrName>
                                        </p:attrNameLst>
                                      </p:cBhvr>
                                      <p:tavLst>
                                        <p:tav tm="0">
                                          <p:val>
                                            <p:fltVal val="90"/>
                                          </p:val>
                                        </p:tav>
                                        <p:tav tm="100000">
                                          <p:val>
                                            <p:fltVal val="0"/>
                                          </p:val>
                                        </p:tav>
                                      </p:tavLst>
                                    </p:anim>
                                    <p:animEffect transition="in" filter="fade">
                                      <p:cBhvr>
                                        <p:cTn id="30" dur="1000"/>
                                        <p:tgtEl>
                                          <p:spTgt spid="25"/>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1000" fill="hold"/>
                                        <p:tgtEl>
                                          <p:spTgt spid="24"/>
                                        </p:tgtEl>
                                        <p:attrNameLst>
                                          <p:attrName>ppt_w</p:attrName>
                                        </p:attrNameLst>
                                      </p:cBhvr>
                                      <p:tavLst>
                                        <p:tav tm="0">
                                          <p:val>
                                            <p:fltVal val="0"/>
                                          </p:val>
                                        </p:tav>
                                        <p:tav tm="100000">
                                          <p:val>
                                            <p:strVal val="#ppt_w"/>
                                          </p:val>
                                        </p:tav>
                                      </p:tavLst>
                                    </p:anim>
                                    <p:anim calcmode="lin" valueType="num">
                                      <p:cBhvr>
                                        <p:cTn id="34" dur="1000" fill="hold"/>
                                        <p:tgtEl>
                                          <p:spTgt spid="24"/>
                                        </p:tgtEl>
                                        <p:attrNameLst>
                                          <p:attrName>ppt_h</p:attrName>
                                        </p:attrNameLst>
                                      </p:cBhvr>
                                      <p:tavLst>
                                        <p:tav tm="0">
                                          <p:val>
                                            <p:fltVal val="0"/>
                                          </p:val>
                                        </p:tav>
                                        <p:tav tm="100000">
                                          <p:val>
                                            <p:strVal val="#ppt_h"/>
                                          </p:val>
                                        </p:tav>
                                      </p:tavLst>
                                    </p:anim>
                                    <p:anim calcmode="lin" valueType="num">
                                      <p:cBhvr>
                                        <p:cTn id="35" dur="1000" fill="hold"/>
                                        <p:tgtEl>
                                          <p:spTgt spid="24"/>
                                        </p:tgtEl>
                                        <p:attrNameLst>
                                          <p:attrName>style.rotation</p:attrName>
                                        </p:attrNameLst>
                                      </p:cBhvr>
                                      <p:tavLst>
                                        <p:tav tm="0">
                                          <p:val>
                                            <p:fltVal val="90"/>
                                          </p:val>
                                        </p:tav>
                                        <p:tav tm="100000">
                                          <p:val>
                                            <p:fltVal val="0"/>
                                          </p:val>
                                        </p:tav>
                                      </p:tavLst>
                                    </p:anim>
                                    <p:animEffect transition="in" filter="fade">
                                      <p:cBhvr>
                                        <p:cTn id="36" dur="1000"/>
                                        <p:tgtEl>
                                          <p:spTgt spid="24"/>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ppt_w</p:attrName>
                                        </p:attrNameLst>
                                      </p:cBhvr>
                                      <p:tavLst>
                                        <p:tav tm="0">
                                          <p:val>
                                            <p:fltVal val="0"/>
                                          </p:val>
                                        </p:tav>
                                        <p:tav tm="100000">
                                          <p:val>
                                            <p:strVal val="#ppt_w"/>
                                          </p:val>
                                        </p:tav>
                                      </p:tavLst>
                                    </p:anim>
                                    <p:anim calcmode="lin" valueType="num">
                                      <p:cBhvr>
                                        <p:cTn id="46" dur="1000" fill="hold"/>
                                        <p:tgtEl>
                                          <p:spTgt spid="21"/>
                                        </p:tgtEl>
                                        <p:attrNameLst>
                                          <p:attrName>ppt_h</p:attrName>
                                        </p:attrNameLst>
                                      </p:cBhvr>
                                      <p:tavLst>
                                        <p:tav tm="0">
                                          <p:val>
                                            <p:fltVal val="0"/>
                                          </p:val>
                                        </p:tav>
                                        <p:tav tm="100000">
                                          <p:val>
                                            <p:strVal val="#ppt_h"/>
                                          </p:val>
                                        </p:tav>
                                      </p:tavLst>
                                    </p:anim>
                                    <p:anim calcmode="lin" valueType="num">
                                      <p:cBhvr>
                                        <p:cTn id="47" dur="1000" fill="hold"/>
                                        <p:tgtEl>
                                          <p:spTgt spid="21"/>
                                        </p:tgtEl>
                                        <p:attrNameLst>
                                          <p:attrName>style.rotation</p:attrName>
                                        </p:attrNameLst>
                                      </p:cBhvr>
                                      <p:tavLst>
                                        <p:tav tm="0">
                                          <p:val>
                                            <p:fltVal val="90"/>
                                          </p:val>
                                        </p:tav>
                                        <p:tav tm="100000">
                                          <p:val>
                                            <p:fltVal val="0"/>
                                          </p:val>
                                        </p:tav>
                                      </p:tavLst>
                                    </p:anim>
                                    <p:animEffect transition="in" filter="fade">
                                      <p:cBhvr>
                                        <p:cTn id="48" dur="1000"/>
                                        <p:tgtEl>
                                          <p:spTgt spid="21"/>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1000" fill="hold"/>
                                        <p:tgtEl>
                                          <p:spTgt spid="22"/>
                                        </p:tgtEl>
                                        <p:attrNameLst>
                                          <p:attrName>ppt_w</p:attrName>
                                        </p:attrNameLst>
                                      </p:cBhvr>
                                      <p:tavLst>
                                        <p:tav tm="0">
                                          <p:val>
                                            <p:fltVal val="0"/>
                                          </p:val>
                                        </p:tav>
                                        <p:tav tm="100000">
                                          <p:val>
                                            <p:strVal val="#ppt_w"/>
                                          </p:val>
                                        </p:tav>
                                      </p:tavLst>
                                    </p:anim>
                                    <p:anim calcmode="lin" valueType="num">
                                      <p:cBhvr>
                                        <p:cTn id="52" dur="1000" fill="hold"/>
                                        <p:tgtEl>
                                          <p:spTgt spid="22"/>
                                        </p:tgtEl>
                                        <p:attrNameLst>
                                          <p:attrName>ppt_h</p:attrName>
                                        </p:attrNameLst>
                                      </p:cBhvr>
                                      <p:tavLst>
                                        <p:tav tm="0">
                                          <p:val>
                                            <p:fltVal val="0"/>
                                          </p:val>
                                        </p:tav>
                                        <p:tav tm="100000">
                                          <p:val>
                                            <p:strVal val="#ppt_h"/>
                                          </p:val>
                                        </p:tav>
                                      </p:tavLst>
                                    </p:anim>
                                    <p:anim calcmode="lin" valueType="num">
                                      <p:cBhvr>
                                        <p:cTn id="53" dur="1000" fill="hold"/>
                                        <p:tgtEl>
                                          <p:spTgt spid="22"/>
                                        </p:tgtEl>
                                        <p:attrNameLst>
                                          <p:attrName>style.rotation</p:attrName>
                                        </p:attrNameLst>
                                      </p:cBhvr>
                                      <p:tavLst>
                                        <p:tav tm="0">
                                          <p:val>
                                            <p:fltVal val="90"/>
                                          </p:val>
                                        </p:tav>
                                        <p:tav tm="100000">
                                          <p:val>
                                            <p:fltVal val="0"/>
                                          </p:val>
                                        </p:tav>
                                      </p:tavLst>
                                    </p:anim>
                                    <p:animEffect transition="in" filter="fade">
                                      <p:cBhvr>
                                        <p:cTn id="54" dur="1000"/>
                                        <p:tgtEl>
                                          <p:spTgt spid="22"/>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000" fill="hold"/>
                                        <p:tgtEl>
                                          <p:spTgt spid="23"/>
                                        </p:tgtEl>
                                        <p:attrNameLst>
                                          <p:attrName>ppt_w</p:attrName>
                                        </p:attrNameLst>
                                      </p:cBhvr>
                                      <p:tavLst>
                                        <p:tav tm="0">
                                          <p:val>
                                            <p:fltVal val="0"/>
                                          </p:val>
                                        </p:tav>
                                        <p:tav tm="100000">
                                          <p:val>
                                            <p:strVal val="#ppt_w"/>
                                          </p:val>
                                        </p:tav>
                                      </p:tavLst>
                                    </p:anim>
                                    <p:anim calcmode="lin" valueType="num">
                                      <p:cBhvr>
                                        <p:cTn id="58" dur="1000" fill="hold"/>
                                        <p:tgtEl>
                                          <p:spTgt spid="23"/>
                                        </p:tgtEl>
                                        <p:attrNameLst>
                                          <p:attrName>ppt_h</p:attrName>
                                        </p:attrNameLst>
                                      </p:cBhvr>
                                      <p:tavLst>
                                        <p:tav tm="0">
                                          <p:val>
                                            <p:fltVal val="0"/>
                                          </p:val>
                                        </p:tav>
                                        <p:tav tm="100000">
                                          <p:val>
                                            <p:strVal val="#ppt_h"/>
                                          </p:val>
                                        </p:tav>
                                      </p:tavLst>
                                    </p:anim>
                                    <p:anim calcmode="lin" valueType="num">
                                      <p:cBhvr>
                                        <p:cTn id="59" dur="1000" fill="hold"/>
                                        <p:tgtEl>
                                          <p:spTgt spid="23"/>
                                        </p:tgtEl>
                                        <p:attrNameLst>
                                          <p:attrName>style.rotation</p:attrName>
                                        </p:attrNameLst>
                                      </p:cBhvr>
                                      <p:tavLst>
                                        <p:tav tm="0">
                                          <p:val>
                                            <p:fltVal val="90"/>
                                          </p:val>
                                        </p:tav>
                                        <p:tav tm="100000">
                                          <p:val>
                                            <p:fltVal val="0"/>
                                          </p:val>
                                        </p:tav>
                                      </p:tavLst>
                                    </p:anim>
                                    <p:animEffect transition="in" filter="fade">
                                      <p:cBhvr>
                                        <p:cTn id="60" dur="1000"/>
                                        <p:tgtEl>
                                          <p:spTgt spid="23"/>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style.rotation</p:attrName>
                                        </p:attrNameLst>
                                      </p:cBhvr>
                                      <p:tavLst>
                                        <p:tav tm="0">
                                          <p:val>
                                            <p:fltVal val="90"/>
                                          </p:val>
                                        </p:tav>
                                        <p:tav tm="100000">
                                          <p:val>
                                            <p:fltVal val="0"/>
                                          </p:val>
                                        </p:tav>
                                      </p:tavLst>
                                    </p:anim>
                                    <p:animEffect transition="in" filter="fade">
                                      <p:cBhvr>
                                        <p:cTn id="66" dur="10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blinds(horizontal)">
                                      <p:cBhvr>
                                        <p:cTn id="71" dur="500"/>
                                        <p:tgtEl>
                                          <p:spTgt spid="1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blinds(horizontal)">
                                      <p:cBhvr>
                                        <p:cTn id="74" dur="500"/>
                                        <p:tgtEl>
                                          <p:spTgt spid="11"/>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blinds(horizontal)">
                                      <p:cBhvr>
                                        <p:cTn id="77" dur="500"/>
                                        <p:tgtEl>
                                          <p:spTgt spid="5"/>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blinds(horizontal)">
                                      <p:cBhvr>
                                        <p:cTn id="80" dur="500"/>
                                        <p:tgtEl>
                                          <p:spTgt spid="8"/>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blinds(horizontal)">
                                      <p:cBhvr>
                                        <p:cTn id="83" dur="500"/>
                                        <p:tgtEl>
                                          <p:spTgt spid="7"/>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blinds(horizontal)">
                                      <p:cBhvr>
                                        <p:cTn id="86" dur="500"/>
                                        <p:tgtEl>
                                          <p:spTgt spid="9"/>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blinds(horizontal)">
                                      <p:cBhvr>
                                        <p:cTn id="89" dur="500"/>
                                        <p:tgtEl>
                                          <p:spTgt spid="14"/>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blinds(horizontal)">
                                      <p:cBhvr>
                                        <p:cTn id="92" dur="500"/>
                                        <p:tgtEl>
                                          <p:spTgt spid="17"/>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blinds(horizontal)">
                                      <p:cBhvr>
                                        <p:cTn id="95" dur="500"/>
                                        <p:tgtEl>
                                          <p:spTgt spid="18"/>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blinds(horizontal)">
                                      <p:cBhvr>
                                        <p:cTn id="10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4" grpId="0" bldLvl="0" animBg="1"/>
      <p:bldP spid="25" grpId="0" bldLvl="0" animBg="1"/>
      <p:bldP spid="27" grpId="0" bldLvl="0" animBg="1"/>
      <p:bldP spid="15" grpId="0" bldLvl="0" animBg="1"/>
      <p:bldP spid="21" grpId="0" bldLvl="0" animBg="1"/>
      <p:bldP spid="22" grpId="0" bldLvl="0" animBg="1"/>
      <p:bldP spid="23" grpId="0" bldLvl="0" animBg="1"/>
      <p:bldP spid="26" grpId="0" bldLvl="0" animBg="1"/>
      <p:bldP spid="44" grpId="0" bldLvl="0" animBg="1"/>
      <p:bldP spid="5" grpId="0" animBg="1"/>
      <p:bldP spid="8" grpId="0" animBg="1"/>
      <p:bldP spid="7" grpId="0" animBg="1"/>
      <p:bldP spid="9" grpId="0"/>
      <p:bldP spid="10" grpId="0"/>
      <p:bldP spid="14" grpId="0"/>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等腰三角形 11"/>
          <p:cNvSpPr/>
          <p:nvPr/>
        </p:nvSpPr>
        <p:spPr>
          <a:xfrm rot="512239">
            <a:off x="8470207" y="1781251"/>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p:cNvSpPr/>
          <p:nvPr/>
        </p:nvSpPr>
        <p:spPr>
          <a:xfrm rot="20371609">
            <a:off x="8987748" y="1994284"/>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等腰三角形 13"/>
          <p:cNvSpPr/>
          <p:nvPr/>
        </p:nvSpPr>
        <p:spPr>
          <a:xfrm rot="20371609">
            <a:off x="3006951" y="1019142"/>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3761573">
            <a:off x="2377390" y="650643"/>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p:cNvSpPr/>
          <p:nvPr/>
        </p:nvSpPr>
        <p:spPr>
          <a:xfrm rot="20371609">
            <a:off x="8980365" y="1689501"/>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4964430" y="1125220"/>
            <a:ext cx="3168015" cy="1978025"/>
          </a:xfrm>
          <a:prstGeom prst="rect">
            <a:avLst/>
          </a:prstGeom>
          <a:noFill/>
          <a:ln w="57150">
            <a:solidFill>
              <a:srgbClr val="262626">
                <a:alpha val="49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4964430" y="-1057910"/>
            <a:ext cx="3168015" cy="1978025"/>
          </a:xfrm>
          <a:prstGeom prst="rect">
            <a:avLst/>
          </a:prstGeom>
          <a:noFill/>
          <a:ln w="57150">
            <a:solidFill>
              <a:srgbClr val="C00000">
                <a:alpha val="41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765675" y="-1184910"/>
            <a:ext cx="3168015" cy="1978025"/>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4765675" y="998220"/>
            <a:ext cx="3168015" cy="1978025"/>
          </a:xfrm>
          <a:prstGeom prst="rect">
            <a:avLst/>
          </a:prstGeom>
          <a:noFill/>
          <a:ln w="57150">
            <a:solidFill>
              <a:srgbClr val="26262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4463415" y="683895"/>
            <a:ext cx="3723640" cy="779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768340" y="1816735"/>
            <a:ext cx="1276985" cy="405765"/>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5920105" y="1854200"/>
            <a:ext cx="1130935" cy="368300"/>
          </a:xfrm>
          <a:prstGeom prst="rect">
            <a:avLst/>
          </a:prstGeom>
          <a:noFill/>
        </p:spPr>
        <p:txBody>
          <a:bodyPr wrap="square" rtlCol="0">
            <a:spAutoFit/>
          </a:bodyPr>
          <a:lstStyle/>
          <a:p>
            <a:r>
              <a:rPr lang="en-US" altLang="zh-CN">
                <a:solidFill>
                  <a:schemeClr val="bg1"/>
                </a:solidFill>
                <a:cs typeface="+mn-ea"/>
                <a:sym typeface="+mn-lt"/>
              </a:rPr>
              <a:t>START</a:t>
            </a:r>
          </a:p>
        </p:txBody>
      </p:sp>
      <p:sp>
        <p:nvSpPr>
          <p:cNvPr id="17" name="TextBox 16"/>
          <p:cNvSpPr txBox="1"/>
          <p:nvPr/>
        </p:nvSpPr>
        <p:spPr>
          <a:xfrm>
            <a:off x="5618923" y="32882"/>
            <a:ext cx="1704313" cy="1569660"/>
          </a:xfrm>
          <a:prstGeom prst="rect">
            <a:avLst/>
          </a:prstGeom>
          <a:noFill/>
        </p:spPr>
        <p:txBody>
          <a:bodyPr wrap="none" rtlCol="0">
            <a:spAutoFit/>
          </a:bodyPr>
          <a:lstStyle/>
          <a:p>
            <a:r>
              <a:rPr lang="en-US" altLang="zh-CN" sz="9600" b="1" dirty="0">
                <a:solidFill>
                  <a:schemeClr val="tx1">
                    <a:lumMod val="85000"/>
                    <a:lumOff val="15000"/>
                  </a:schemeClr>
                </a:solidFill>
                <a:cs typeface="+mn-ea"/>
                <a:sym typeface="+mn-lt"/>
              </a:rPr>
              <a:t>01</a:t>
            </a:r>
            <a:endParaRPr lang="zh-CN" altLang="en-US" sz="9600" b="1" dirty="0">
              <a:solidFill>
                <a:schemeClr val="tx1">
                  <a:lumMod val="85000"/>
                  <a:lumOff val="15000"/>
                </a:schemeClr>
              </a:solidFill>
              <a:cs typeface="+mn-ea"/>
              <a:sym typeface="+mn-lt"/>
            </a:endParaRPr>
          </a:p>
        </p:txBody>
      </p:sp>
      <p:sp>
        <p:nvSpPr>
          <p:cNvPr id="9" name="TextBox 27"/>
          <p:cNvSpPr txBox="1"/>
          <p:nvPr/>
        </p:nvSpPr>
        <p:spPr>
          <a:xfrm>
            <a:off x="2459737" y="3793219"/>
            <a:ext cx="7045070" cy="646331"/>
          </a:xfrm>
          <a:prstGeom prst="rect">
            <a:avLst/>
          </a:prstGeom>
          <a:noFill/>
        </p:spPr>
        <p:txBody>
          <a:bodyPr wrap="none" rtlCol="0">
            <a:spAutoFit/>
          </a:bodyPr>
          <a:lstStyle/>
          <a:p>
            <a:pPr algn="ctr"/>
            <a:r>
              <a:rPr lang="zh-CN" altLang="en-US" sz="3600" b="1" spc="300" dirty="0">
                <a:cs typeface="+mn-ea"/>
                <a:sym typeface="+mn-lt"/>
              </a:rPr>
              <a:t>Please enter the question</a:t>
            </a:r>
          </a:p>
        </p:txBody>
      </p:sp>
      <p:cxnSp>
        <p:nvCxnSpPr>
          <p:cNvPr id="10" name="直接连接符 9"/>
          <p:cNvCxnSpPr/>
          <p:nvPr/>
        </p:nvCxnSpPr>
        <p:spPr>
          <a:xfrm flipH="1">
            <a:off x="5155266" y="3475747"/>
            <a:ext cx="388716" cy="326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8171066" y="4084962"/>
            <a:ext cx="654557" cy="53433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891570" y="3475747"/>
            <a:ext cx="388716" cy="3268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832159" y="4523050"/>
            <a:ext cx="654557" cy="534334"/>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3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500"/>
                            </p:stCondLst>
                            <p:childTnLst>
                              <p:par>
                                <p:cTn id="65" presetID="53" presetClass="entr" presetSubtype="52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anim calcmode="lin" valueType="num">
                                      <p:cBhvr>
                                        <p:cTn id="70" dur="500" fill="hold"/>
                                        <p:tgtEl>
                                          <p:spTgt spid="9"/>
                                        </p:tgtEl>
                                        <p:attrNameLst>
                                          <p:attrName>ppt_x</p:attrName>
                                        </p:attrNameLst>
                                      </p:cBhvr>
                                      <p:tavLst>
                                        <p:tav tm="0">
                                          <p:val>
                                            <p:fltVal val="0.5"/>
                                          </p:val>
                                        </p:tav>
                                        <p:tav tm="100000">
                                          <p:val>
                                            <p:strVal val="#ppt_x"/>
                                          </p:val>
                                        </p:tav>
                                      </p:tavLst>
                                    </p:anim>
                                    <p:anim calcmode="lin" valueType="num">
                                      <p:cBhvr>
                                        <p:cTn id="71" dur="500" fill="hold"/>
                                        <p:tgtEl>
                                          <p:spTgt spid="9"/>
                                        </p:tgtEl>
                                        <p:attrNameLst>
                                          <p:attrName>ppt_y</p:attrName>
                                        </p:attrNameLst>
                                      </p:cBhvr>
                                      <p:tavLst>
                                        <p:tav tm="0">
                                          <p:val>
                                            <p:fltVal val="0.5"/>
                                          </p:val>
                                        </p:tav>
                                        <p:tav tm="100000">
                                          <p:val>
                                            <p:strVal val="#ppt_y"/>
                                          </p:val>
                                        </p:tav>
                                      </p:tavLst>
                                    </p:anim>
                                  </p:childTnLst>
                                </p:cTn>
                              </p:par>
                              <p:par>
                                <p:cTn id="72" presetID="31" presetClass="entr" presetSubtype="0"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p:cTn id="74" dur="1000" fill="hold"/>
                                        <p:tgtEl>
                                          <p:spTgt spid="10"/>
                                        </p:tgtEl>
                                        <p:attrNameLst>
                                          <p:attrName>ppt_w</p:attrName>
                                        </p:attrNameLst>
                                      </p:cBhvr>
                                      <p:tavLst>
                                        <p:tav tm="0">
                                          <p:val>
                                            <p:fltVal val="0"/>
                                          </p:val>
                                        </p:tav>
                                        <p:tav tm="100000">
                                          <p:val>
                                            <p:strVal val="#ppt_w"/>
                                          </p:val>
                                        </p:tav>
                                      </p:tavLst>
                                    </p:anim>
                                    <p:anim calcmode="lin" valueType="num">
                                      <p:cBhvr>
                                        <p:cTn id="75" dur="1000" fill="hold"/>
                                        <p:tgtEl>
                                          <p:spTgt spid="10"/>
                                        </p:tgtEl>
                                        <p:attrNameLst>
                                          <p:attrName>ppt_h</p:attrName>
                                        </p:attrNameLst>
                                      </p:cBhvr>
                                      <p:tavLst>
                                        <p:tav tm="0">
                                          <p:val>
                                            <p:fltVal val="0"/>
                                          </p:val>
                                        </p:tav>
                                        <p:tav tm="100000">
                                          <p:val>
                                            <p:strVal val="#ppt_h"/>
                                          </p:val>
                                        </p:tav>
                                      </p:tavLst>
                                    </p:anim>
                                    <p:anim calcmode="lin" valueType="num">
                                      <p:cBhvr>
                                        <p:cTn id="76" dur="1000" fill="hold"/>
                                        <p:tgtEl>
                                          <p:spTgt spid="10"/>
                                        </p:tgtEl>
                                        <p:attrNameLst>
                                          <p:attrName>style.rotation</p:attrName>
                                        </p:attrNameLst>
                                      </p:cBhvr>
                                      <p:tavLst>
                                        <p:tav tm="0">
                                          <p:val>
                                            <p:fltVal val="90"/>
                                          </p:val>
                                        </p:tav>
                                        <p:tav tm="100000">
                                          <p:val>
                                            <p:fltVal val="0"/>
                                          </p:val>
                                        </p:tav>
                                      </p:tavLst>
                                    </p:anim>
                                    <p:animEffect transition="in" filter="fade">
                                      <p:cBhvr>
                                        <p:cTn id="77" dur="1000"/>
                                        <p:tgtEl>
                                          <p:spTgt spid="10"/>
                                        </p:tgtEl>
                                      </p:cBhvr>
                                    </p:animEffect>
                                  </p:childTnLst>
                                </p:cTn>
                              </p:par>
                              <p:par>
                                <p:cTn id="78" presetID="31" presetClass="entr" presetSubtype="0"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1000" fill="hold"/>
                                        <p:tgtEl>
                                          <p:spTgt spid="21"/>
                                        </p:tgtEl>
                                        <p:attrNameLst>
                                          <p:attrName>ppt_w</p:attrName>
                                        </p:attrNameLst>
                                      </p:cBhvr>
                                      <p:tavLst>
                                        <p:tav tm="0">
                                          <p:val>
                                            <p:fltVal val="0"/>
                                          </p:val>
                                        </p:tav>
                                        <p:tav tm="100000">
                                          <p:val>
                                            <p:strVal val="#ppt_w"/>
                                          </p:val>
                                        </p:tav>
                                      </p:tavLst>
                                    </p:anim>
                                    <p:anim calcmode="lin" valueType="num">
                                      <p:cBhvr>
                                        <p:cTn id="81" dur="1000" fill="hold"/>
                                        <p:tgtEl>
                                          <p:spTgt spid="21"/>
                                        </p:tgtEl>
                                        <p:attrNameLst>
                                          <p:attrName>ppt_h</p:attrName>
                                        </p:attrNameLst>
                                      </p:cBhvr>
                                      <p:tavLst>
                                        <p:tav tm="0">
                                          <p:val>
                                            <p:fltVal val="0"/>
                                          </p:val>
                                        </p:tav>
                                        <p:tav tm="100000">
                                          <p:val>
                                            <p:strVal val="#ppt_h"/>
                                          </p:val>
                                        </p:tav>
                                      </p:tavLst>
                                    </p:anim>
                                    <p:anim calcmode="lin" valueType="num">
                                      <p:cBhvr>
                                        <p:cTn id="82" dur="1000" fill="hold"/>
                                        <p:tgtEl>
                                          <p:spTgt spid="21"/>
                                        </p:tgtEl>
                                        <p:attrNameLst>
                                          <p:attrName>style.rotation</p:attrName>
                                        </p:attrNameLst>
                                      </p:cBhvr>
                                      <p:tavLst>
                                        <p:tav tm="0">
                                          <p:val>
                                            <p:fltVal val="90"/>
                                          </p:val>
                                        </p:tav>
                                        <p:tav tm="100000">
                                          <p:val>
                                            <p:fltVal val="0"/>
                                          </p:val>
                                        </p:tav>
                                      </p:tavLst>
                                    </p:anim>
                                    <p:animEffect transition="in" filter="fade">
                                      <p:cBhvr>
                                        <p:cTn id="83" dur="1000"/>
                                        <p:tgtEl>
                                          <p:spTgt spid="21"/>
                                        </p:tgtEl>
                                      </p:cBhvr>
                                    </p:animEffect>
                                  </p:childTnLst>
                                </p:cTn>
                              </p:par>
                              <p:par>
                                <p:cTn id="84" presetID="31" presetClass="entr" presetSubtype="0"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1000" fill="hold"/>
                                        <p:tgtEl>
                                          <p:spTgt spid="20"/>
                                        </p:tgtEl>
                                        <p:attrNameLst>
                                          <p:attrName>ppt_w</p:attrName>
                                        </p:attrNameLst>
                                      </p:cBhvr>
                                      <p:tavLst>
                                        <p:tav tm="0">
                                          <p:val>
                                            <p:fltVal val="0"/>
                                          </p:val>
                                        </p:tav>
                                        <p:tav tm="100000">
                                          <p:val>
                                            <p:strVal val="#ppt_w"/>
                                          </p:val>
                                        </p:tav>
                                      </p:tavLst>
                                    </p:anim>
                                    <p:anim calcmode="lin" valueType="num">
                                      <p:cBhvr>
                                        <p:cTn id="87" dur="1000" fill="hold"/>
                                        <p:tgtEl>
                                          <p:spTgt spid="20"/>
                                        </p:tgtEl>
                                        <p:attrNameLst>
                                          <p:attrName>ppt_h</p:attrName>
                                        </p:attrNameLst>
                                      </p:cBhvr>
                                      <p:tavLst>
                                        <p:tav tm="0">
                                          <p:val>
                                            <p:fltVal val="0"/>
                                          </p:val>
                                        </p:tav>
                                        <p:tav tm="100000">
                                          <p:val>
                                            <p:strVal val="#ppt_h"/>
                                          </p:val>
                                        </p:tav>
                                      </p:tavLst>
                                    </p:anim>
                                    <p:anim calcmode="lin" valueType="num">
                                      <p:cBhvr>
                                        <p:cTn id="88" dur="1000" fill="hold"/>
                                        <p:tgtEl>
                                          <p:spTgt spid="20"/>
                                        </p:tgtEl>
                                        <p:attrNameLst>
                                          <p:attrName>style.rotation</p:attrName>
                                        </p:attrNameLst>
                                      </p:cBhvr>
                                      <p:tavLst>
                                        <p:tav tm="0">
                                          <p:val>
                                            <p:fltVal val="90"/>
                                          </p:val>
                                        </p:tav>
                                        <p:tav tm="100000">
                                          <p:val>
                                            <p:fltVal val="0"/>
                                          </p:val>
                                        </p:tav>
                                      </p:tavLst>
                                    </p:anim>
                                    <p:animEffect transition="in" filter="fade">
                                      <p:cBhvr>
                                        <p:cTn id="89" dur="1000"/>
                                        <p:tgtEl>
                                          <p:spTgt spid="20"/>
                                        </p:tgtEl>
                                      </p:cBhvr>
                                    </p:animEffect>
                                  </p:childTnLst>
                                </p:cTn>
                              </p:par>
                              <p:par>
                                <p:cTn id="90" presetID="31" presetClass="entr" presetSubtype="0"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1000" fill="hold"/>
                                        <p:tgtEl>
                                          <p:spTgt spid="19"/>
                                        </p:tgtEl>
                                        <p:attrNameLst>
                                          <p:attrName>ppt_w</p:attrName>
                                        </p:attrNameLst>
                                      </p:cBhvr>
                                      <p:tavLst>
                                        <p:tav tm="0">
                                          <p:val>
                                            <p:fltVal val="0"/>
                                          </p:val>
                                        </p:tav>
                                        <p:tav tm="100000">
                                          <p:val>
                                            <p:strVal val="#ppt_w"/>
                                          </p:val>
                                        </p:tav>
                                      </p:tavLst>
                                    </p:anim>
                                    <p:anim calcmode="lin" valueType="num">
                                      <p:cBhvr>
                                        <p:cTn id="93" dur="1000" fill="hold"/>
                                        <p:tgtEl>
                                          <p:spTgt spid="19"/>
                                        </p:tgtEl>
                                        <p:attrNameLst>
                                          <p:attrName>ppt_h</p:attrName>
                                        </p:attrNameLst>
                                      </p:cBhvr>
                                      <p:tavLst>
                                        <p:tav tm="0">
                                          <p:val>
                                            <p:fltVal val="0"/>
                                          </p:val>
                                        </p:tav>
                                        <p:tav tm="100000">
                                          <p:val>
                                            <p:strVal val="#ppt_h"/>
                                          </p:val>
                                        </p:tav>
                                      </p:tavLst>
                                    </p:anim>
                                    <p:anim calcmode="lin" valueType="num">
                                      <p:cBhvr>
                                        <p:cTn id="94" dur="1000" fill="hold"/>
                                        <p:tgtEl>
                                          <p:spTgt spid="19"/>
                                        </p:tgtEl>
                                        <p:attrNameLst>
                                          <p:attrName>style.rotation</p:attrName>
                                        </p:attrNameLst>
                                      </p:cBhvr>
                                      <p:tavLst>
                                        <p:tav tm="0">
                                          <p:val>
                                            <p:fltVal val="90"/>
                                          </p:val>
                                        </p:tav>
                                        <p:tav tm="100000">
                                          <p:val>
                                            <p:fltVal val="0"/>
                                          </p:val>
                                        </p:tav>
                                      </p:tavLst>
                                    </p:anim>
                                    <p:animEffect transition="in" filter="fade">
                                      <p:cBhvr>
                                        <p:cTn id="9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bldLvl="0" animBg="1"/>
      <p:bldP spid="2" grpId="0" animBg="1"/>
      <p:bldP spid="11" grpId="0" animBg="1"/>
      <p:bldP spid="5" grpId="0" animBg="1"/>
      <p:bldP spid="8" grpId="0" animBg="1"/>
      <p:bldP spid="7" grpId="0" animBg="1"/>
      <p:bldP spid="6" grpId="0" animBg="1"/>
      <p:bldP spid="18" grpId="0"/>
      <p:bldP spid="17" grpId="0"/>
      <p:bldP spid="17"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97873" y="611396"/>
            <a:ext cx="2081019" cy="369332"/>
          </a:xfrm>
          <a:prstGeom prst="rect">
            <a:avLst/>
          </a:prstGeom>
        </p:spPr>
        <p:txBody>
          <a:bodyPr wrap="none">
            <a:spAutoFit/>
          </a:bodyPr>
          <a:lstStyle/>
          <a:p>
            <a:r>
              <a:rPr lang="en-US" altLang="zh-CN" b="1" dirty="0">
                <a:solidFill>
                  <a:srgbClr val="C00000"/>
                </a:solidFill>
                <a:cs typeface="+mn-ea"/>
                <a:sym typeface="+mn-lt"/>
              </a:rPr>
              <a:t>1</a:t>
            </a:r>
            <a:r>
              <a:rPr lang="en-US" altLang="zh-CN" b="1" dirty="0">
                <a:cs typeface="+mn-ea"/>
                <a:sym typeface="+mn-lt"/>
              </a:rPr>
              <a:t>  </a:t>
            </a:r>
            <a:r>
              <a:rPr lang="zh-CN" altLang="en-US" b="1" dirty="0">
                <a:cs typeface="+mn-ea"/>
                <a:sym typeface="+mn-lt"/>
              </a:rPr>
              <a:t>Please enter your question</a:t>
            </a:r>
          </a:p>
        </p:txBody>
      </p:sp>
      <p:sp>
        <p:nvSpPr>
          <p:cNvPr id="6" name="左中括号 5"/>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 name="MH_Other_1"/>
          <p:cNvSpPr/>
          <p:nvPr>
            <p:custDataLst>
              <p:tags r:id="rId1"/>
            </p:custDataLst>
          </p:nvPr>
        </p:nvSpPr>
        <p:spPr>
          <a:xfrm>
            <a:off x="2257194" y="2139446"/>
            <a:ext cx="2159000" cy="291465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mn-ea"/>
              <a:sym typeface="+mn-lt"/>
            </a:endParaRPr>
          </a:p>
        </p:txBody>
      </p:sp>
      <p:sp>
        <p:nvSpPr>
          <p:cNvPr id="7" name="MH_Other_2"/>
          <p:cNvSpPr/>
          <p:nvPr>
            <p:custDataLst>
              <p:tags r:id="rId2"/>
            </p:custDataLst>
          </p:nvPr>
        </p:nvSpPr>
        <p:spPr>
          <a:xfrm flipH="1">
            <a:off x="3524020" y="3834896"/>
            <a:ext cx="892175" cy="1219200"/>
          </a:xfrm>
          <a:prstGeom prst="rtTriangle">
            <a:avLst/>
          </a:prstGeom>
          <a:pattFill prst="wdUpDiag">
            <a:fgClr>
              <a:srgbClr val="FFFFFF"/>
            </a:fgClr>
            <a:bgClr>
              <a:srgbClr val="C0504D"/>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mn-ea"/>
              <a:sym typeface="+mn-lt"/>
            </a:endParaRPr>
          </a:p>
        </p:txBody>
      </p:sp>
      <p:sp>
        <p:nvSpPr>
          <p:cNvPr id="13" name="MH_Other_3"/>
          <p:cNvSpPr/>
          <p:nvPr>
            <p:custDataLst>
              <p:tags r:id="rId3"/>
            </p:custDataLst>
          </p:nvPr>
        </p:nvSpPr>
        <p:spPr>
          <a:xfrm>
            <a:off x="2715983" y="2244221"/>
            <a:ext cx="1241425" cy="1071562"/>
          </a:xfrm>
          <a:prstGeom prst="triangl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144000" anchor="ctr">
            <a:normAutofit fontScale="90000" lnSpcReduction="10000"/>
          </a:bodyPr>
          <a:lstStyle/>
          <a:p>
            <a:pPr algn="ctr">
              <a:defRPr/>
            </a:pPr>
            <a:r>
              <a:rPr lang="en-US" altLang="zh-CN" sz="2700" dirty="0">
                <a:solidFill>
                  <a:srgbClr val="FFFFFF"/>
                </a:solidFill>
                <a:cs typeface="+mn-ea"/>
                <a:sym typeface="+mn-lt"/>
              </a:rPr>
              <a:t>01</a:t>
            </a:r>
            <a:endParaRPr lang="zh-CN" altLang="en-US" sz="2700" dirty="0">
              <a:solidFill>
                <a:srgbClr val="FFFFFF"/>
              </a:solidFill>
              <a:cs typeface="+mn-ea"/>
              <a:sym typeface="+mn-lt"/>
            </a:endParaRPr>
          </a:p>
        </p:txBody>
      </p:sp>
      <p:sp>
        <p:nvSpPr>
          <p:cNvPr id="2054" name="MH_SubTitle_1"/>
          <p:cNvSpPr txBox="1">
            <a:spLocks noChangeArrowheads="1"/>
          </p:cNvSpPr>
          <p:nvPr>
            <p:custDataLst>
              <p:tags r:id="rId4"/>
            </p:custDataLst>
          </p:nvPr>
        </p:nvSpPr>
        <p:spPr bwMode="auto">
          <a:xfrm>
            <a:off x="2257194" y="3438021"/>
            <a:ext cx="21590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2000" dirty="0">
                <a:solidFill>
                  <a:srgbClr val="FFFFFF"/>
                </a:solidFill>
                <a:latin typeface="+mn-lt"/>
                <a:ea typeface="+mn-ea"/>
                <a:cs typeface="+mn-ea"/>
                <a:sym typeface="+mn-lt"/>
              </a:rPr>
              <a:t>Click the input</a:t>
            </a:r>
            <a:endParaRPr lang="en-US" altLang="zh-CN" sz="2000" dirty="0">
              <a:solidFill>
                <a:srgbClr val="FFFFFF"/>
              </a:solidFill>
              <a:latin typeface="+mn-lt"/>
              <a:ea typeface="+mn-ea"/>
              <a:cs typeface="+mn-ea"/>
              <a:sym typeface="+mn-lt"/>
            </a:endParaRPr>
          </a:p>
          <a:p>
            <a:pPr algn="ctr"/>
            <a:r>
              <a:rPr lang="zh-CN" altLang="en-US" sz="2000" dirty="0">
                <a:solidFill>
                  <a:srgbClr val="FFFFFF"/>
                </a:solidFill>
                <a:latin typeface="+mn-lt"/>
                <a:ea typeface="+mn-ea"/>
                <a:cs typeface="+mn-ea"/>
                <a:sym typeface="+mn-lt"/>
              </a:rPr>
              <a:t>Click the input</a:t>
            </a:r>
          </a:p>
        </p:txBody>
      </p:sp>
      <p:sp>
        <p:nvSpPr>
          <p:cNvPr id="14" name="MH_Other_4"/>
          <p:cNvSpPr/>
          <p:nvPr>
            <p:custDataLst>
              <p:tags r:id="rId5"/>
            </p:custDataLst>
          </p:nvPr>
        </p:nvSpPr>
        <p:spPr>
          <a:xfrm>
            <a:off x="4949594" y="2139446"/>
            <a:ext cx="2159000" cy="2914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mn-ea"/>
              <a:sym typeface="+mn-lt"/>
            </a:endParaRPr>
          </a:p>
        </p:txBody>
      </p:sp>
      <p:sp>
        <p:nvSpPr>
          <p:cNvPr id="15" name="MH_Other_5"/>
          <p:cNvSpPr/>
          <p:nvPr>
            <p:custDataLst>
              <p:tags r:id="rId6"/>
            </p:custDataLst>
          </p:nvPr>
        </p:nvSpPr>
        <p:spPr>
          <a:xfrm flipH="1">
            <a:off x="6203720" y="3834896"/>
            <a:ext cx="893763" cy="1219200"/>
          </a:xfrm>
          <a:prstGeom prst="rtTriangle">
            <a:avLst/>
          </a:prstGeom>
          <a:pattFill prst="wdUpDiag">
            <a:fgClr>
              <a:srgbClr val="FFFFFF"/>
            </a:fgClr>
            <a:bgClr>
              <a:srgbClr val="262626"/>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mn-ea"/>
              <a:sym typeface="+mn-lt"/>
            </a:endParaRPr>
          </a:p>
        </p:txBody>
      </p:sp>
      <p:sp>
        <p:nvSpPr>
          <p:cNvPr id="16" name="MH_Other_6"/>
          <p:cNvSpPr/>
          <p:nvPr>
            <p:custDataLst>
              <p:tags r:id="rId7"/>
            </p:custDataLst>
          </p:nvPr>
        </p:nvSpPr>
        <p:spPr>
          <a:xfrm>
            <a:off x="5408383" y="2244221"/>
            <a:ext cx="1241425" cy="1071562"/>
          </a:xfrm>
          <a:prstGeom prst="triangl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144000" anchor="ctr">
            <a:normAutofit fontScale="90000" lnSpcReduction="10000"/>
          </a:bodyPr>
          <a:lstStyle/>
          <a:p>
            <a:pPr algn="ctr">
              <a:defRPr/>
            </a:pPr>
            <a:r>
              <a:rPr lang="en-US" altLang="zh-CN" sz="2700">
                <a:solidFill>
                  <a:srgbClr val="FFFFFF"/>
                </a:solidFill>
                <a:cs typeface="+mn-ea"/>
                <a:sym typeface="+mn-lt"/>
              </a:rPr>
              <a:t>02</a:t>
            </a:r>
            <a:endParaRPr lang="zh-CN" altLang="en-US" sz="2700" dirty="0">
              <a:solidFill>
                <a:srgbClr val="FFFFFF"/>
              </a:solidFill>
              <a:cs typeface="+mn-ea"/>
              <a:sym typeface="+mn-lt"/>
            </a:endParaRPr>
          </a:p>
        </p:txBody>
      </p:sp>
      <p:sp>
        <p:nvSpPr>
          <p:cNvPr id="2058" name="MH_SubTitle_2"/>
          <p:cNvSpPr txBox="1">
            <a:spLocks noChangeArrowheads="1"/>
          </p:cNvSpPr>
          <p:nvPr>
            <p:custDataLst>
              <p:tags r:id="rId8"/>
            </p:custDataLst>
          </p:nvPr>
        </p:nvSpPr>
        <p:spPr bwMode="auto">
          <a:xfrm>
            <a:off x="4941657" y="3438021"/>
            <a:ext cx="21590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2000" dirty="0">
                <a:solidFill>
                  <a:srgbClr val="FFFFFF"/>
                </a:solidFill>
                <a:latin typeface="+mn-lt"/>
                <a:ea typeface="+mn-ea"/>
                <a:cs typeface="+mn-ea"/>
                <a:sym typeface="+mn-lt"/>
              </a:rPr>
              <a:t>Click the input</a:t>
            </a:r>
            <a:endParaRPr lang="en-US" altLang="zh-CN" sz="2000" dirty="0">
              <a:solidFill>
                <a:srgbClr val="FFFFFF"/>
              </a:solidFill>
              <a:latin typeface="+mn-lt"/>
              <a:ea typeface="+mn-ea"/>
              <a:cs typeface="+mn-ea"/>
              <a:sym typeface="+mn-lt"/>
            </a:endParaRPr>
          </a:p>
          <a:p>
            <a:pPr algn="ctr"/>
            <a:r>
              <a:rPr lang="zh-CN" altLang="en-US" sz="2000" dirty="0">
                <a:solidFill>
                  <a:srgbClr val="FFFFFF"/>
                </a:solidFill>
                <a:latin typeface="+mn-lt"/>
                <a:ea typeface="+mn-ea"/>
                <a:cs typeface="+mn-ea"/>
                <a:sym typeface="+mn-lt"/>
              </a:rPr>
              <a:t>Click the input</a:t>
            </a:r>
          </a:p>
        </p:txBody>
      </p:sp>
      <p:sp>
        <p:nvSpPr>
          <p:cNvPr id="17" name="MH_Other_7"/>
          <p:cNvSpPr/>
          <p:nvPr>
            <p:custDataLst>
              <p:tags r:id="rId9"/>
            </p:custDataLst>
          </p:nvPr>
        </p:nvSpPr>
        <p:spPr>
          <a:xfrm>
            <a:off x="7641994" y="2139446"/>
            <a:ext cx="2159000" cy="291465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mn-ea"/>
              <a:sym typeface="+mn-lt"/>
            </a:endParaRPr>
          </a:p>
        </p:txBody>
      </p:sp>
      <p:sp>
        <p:nvSpPr>
          <p:cNvPr id="18" name="MH_Other_8"/>
          <p:cNvSpPr/>
          <p:nvPr>
            <p:custDataLst>
              <p:tags r:id="rId10"/>
            </p:custDataLst>
          </p:nvPr>
        </p:nvSpPr>
        <p:spPr>
          <a:xfrm flipH="1">
            <a:off x="8908820" y="3834896"/>
            <a:ext cx="892175" cy="1219200"/>
          </a:xfrm>
          <a:prstGeom prst="rtTriangle">
            <a:avLst/>
          </a:prstGeom>
          <a:pattFill prst="wdUpDiag">
            <a:fgClr>
              <a:srgbClr val="FFFFFF"/>
            </a:fgClr>
            <a:bgClr>
              <a:srgbClr val="C0504D"/>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mn-ea"/>
              <a:sym typeface="+mn-lt"/>
            </a:endParaRPr>
          </a:p>
        </p:txBody>
      </p:sp>
      <p:sp>
        <p:nvSpPr>
          <p:cNvPr id="19" name="MH_Other_9"/>
          <p:cNvSpPr/>
          <p:nvPr>
            <p:custDataLst>
              <p:tags r:id="rId11"/>
            </p:custDataLst>
          </p:nvPr>
        </p:nvSpPr>
        <p:spPr>
          <a:xfrm>
            <a:off x="8100783" y="2244221"/>
            <a:ext cx="1241425" cy="1071562"/>
          </a:xfrm>
          <a:prstGeom prst="triangl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144000" anchor="ctr">
            <a:normAutofit fontScale="90000" lnSpcReduction="10000"/>
          </a:bodyPr>
          <a:lstStyle/>
          <a:p>
            <a:pPr algn="ctr">
              <a:defRPr/>
            </a:pPr>
            <a:r>
              <a:rPr lang="en-US" altLang="zh-CN" sz="2700">
                <a:solidFill>
                  <a:srgbClr val="FFFFFF"/>
                </a:solidFill>
                <a:cs typeface="+mn-ea"/>
                <a:sym typeface="+mn-lt"/>
              </a:rPr>
              <a:t>03</a:t>
            </a:r>
            <a:endParaRPr lang="zh-CN" altLang="en-US" sz="2700" dirty="0">
              <a:solidFill>
                <a:srgbClr val="FFFFFF"/>
              </a:solidFill>
              <a:cs typeface="+mn-ea"/>
              <a:sym typeface="+mn-lt"/>
            </a:endParaRPr>
          </a:p>
        </p:txBody>
      </p:sp>
      <p:sp>
        <p:nvSpPr>
          <p:cNvPr id="2062" name="MH_SubTitle_3"/>
          <p:cNvSpPr txBox="1">
            <a:spLocks noChangeArrowheads="1"/>
          </p:cNvSpPr>
          <p:nvPr>
            <p:custDataLst>
              <p:tags r:id="rId12"/>
            </p:custDataLst>
          </p:nvPr>
        </p:nvSpPr>
        <p:spPr bwMode="auto">
          <a:xfrm>
            <a:off x="7624532" y="3438021"/>
            <a:ext cx="21590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2000" dirty="0">
                <a:solidFill>
                  <a:srgbClr val="FFFFFF"/>
                </a:solidFill>
                <a:latin typeface="+mn-lt"/>
                <a:ea typeface="+mn-ea"/>
                <a:cs typeface="+mn-ea"/>
                <a:sym typeface="+mn-lt"/>
              </a:rPr>
              <a:t>Click the input</a:t>
            </a:r>
            <a:endParaRPr lang="en-US" altLang="zh-CN" sz="2000" dirty="0">
              <a:solidFill>
                <a:srgbClr val="FFFFFF"/>
              </a:solidFill>
              <a:latin typeface="+mn-lt"/>
              <a:ea typeface="+mn-ea"/>
              <a:cs typeface="+mn-ea"/>
              <a:sym typeface="+mn-lt"/>
            </a:endParaRPr>
          </a:p>
          <a:p>
            <a:pPr algn="ctr"/>
            <a:r>
              <a:rPr lang="zh-CN" altLang="en-US" sz="2000" dirty="0">
                <a:solidFill>
                  <a:srgbClr val="FFFFFF"/>
                </a:solidFill>
                <a:latin typeface="+mn-lt"/>
                <a:ea typeface="+mn-ea"/>
                <a:cs typeface="+mn-ea"/>
                <a:sym typeface="+mn-lt"/>
              </a:rPr>
              <a:t>Click the input</a:t>
            </a: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3"/>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054"/>
                                        </p:tgtEl>
                                        <p:attrNameLst>
                                          <p:attrName>style.visibility</p:attrName>
                                        </p:attrNameLst>
                                      </p:cBhvr>
                                      <p:to>
                                        <p:strVal val="visible"/>
                                      </p:to>
                                    </p:set>
                                    <p:anim calcmode="lin" valueType="num">
                                      <p:cBhvr>
                                        <p:cTn id="22" dur="1000" fill="hold"/>
                                        <p:tgtEl>
                                          <p:spTgt spid="2054"/>
                                        </p:tgtEl>
                                        <p:attrNameLst>
                                          <p:attrName>ppt_w</p:attrName>
                                        </p:attrNameLst>
                                      </p:cBhvr>
                                      <p:tavLst>
                                        <p:tav tm="0">
                                          <p:val>
                                            <p:strVal val="#ppt_w+.3"/>
                                          </p:val>
                                        </p:tav>
                                        <p:tav tm="100000">
                                          <p:val>
                                            <p:strVal val="#ppt_w"/>
                                          </p:val>
                                        </p:tav>
                                      </p:tavLst>
                                    </p:anim>
                                    <p:anim calcmode="lin" valueType="num">
                                      <p:cBhvr>
                                        <p:cTn id="23" dur="1000" fill="hold"/>
                                        <p:tgtEl>
                                          <p:spTgt spid="2054"/>
                                        </p:tgtEl>
                                        <p:attrNameLst>
                                          <p:attrName>ppt_h</p:attrName>
                                        </p:attrNameLst>
                                      </p:cBhvr>
                                      <p:tavLst>
                                        <p:tav tm="0">
                                          <p:val>
                                            <p:strVal val="#ppt_h"/>
                                          </p:val>
                                        </p:tav>
                                        <p:tav tm="100000">
                                          <p:val>
                                            <p:strVal val="#ppt_h"/>
                                          </p:val>
                                        </p:tav>
                                      </p:tavLst>
                                    </p:anim>
                                    <p:animEffect transition="in" filter="fade">
                                      <p:cBhvr>
                                        <p:cTn id="24" dur="1000"/>
                                        <p:tgtEl>
                                          <p:spTgt spid="2054"/>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3"/>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strVal val="#ppt_w+.3"/>
                                          </p:val>
                                        </p:tav>
                                        <p:tav tm="100000">
                                          <p:val>
                                            <p:strVal val="#ppt_w"/>
                                          </p:val>
                                        </p:tav>
                                      </p:tavLst>
                                    </p:anim>
                                    <p:anim calcmode="lin" valueType="num">
                                      <p:cBhvr>
                                        <p:cTn id="33" dur="1000" fill="hold"/>
                                        <p:tgtEl>
                                          <p:spTgt spid="15"/>
                                        </p:tgtEl>
                                        <p:attrNameLst>
                                          <p:attrName>ppt_h</p:attrName>
                                        </p:attrNameLst>
                                      </p:cBhvr>
                                      <p:tavLst>
                                        <p:tav tm="0">
                                          <p:val>
                                            <p:strVal val="#ppt_h"/>
                                          </p:val>
                                        </p:tav>
                                        <p:tav tm="100000">
                                          <p:val>
                                            <p:strVal val="#ppt_h"/>
                                          </p:val>
                                        </p:tav>
                                      </p:tavLst>
                                    </p:anim>
                                    <p:animEffect transition="in" filter="fade">
                                      <p:cBhvr>
                                        <p:cTn id="34" dur="1000"/>
                                        <p:tgtEl>
                                          <p:spTgt spid="15"/>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3"/>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2058"/>
                                        </p:tgtEl>
                                        <p:attrNameLst>
                                          <p:attrName>style.visibility</p:attrName>
                                        </p:attrNameLst>
                                      </p:cBhvr>
                                      <p:to>
                                        <p:strVal val="visible"/>
                                      </p:to>
                                    </p:set>
                                    <p:anim calcmode="lin" valueType="num">
                                      <p:cBhvr>
                                        <p:cTn id="42" dur="1000" fill="hold"/>
                                        <p:tgtEl>
                                          <p:spTgt spid="2058"/>
                                        </p:tgtEl>
                                        <p:attrNameLst>
                                          <p:attrName>ppt_w</p:attrName>
                                        </p:attrNameLst>
                                      </p:cBhvr>
                                      <p:tavLst>
                                        <p:tav tm="0">
                                          <p:val>
                                            <p:strVal val="#ppt_w+.3"/>
                                          </p:val>
                                        </p:tav>
                                        <p:tav tm="100000">
                                          <p:val>
                                            <p:strVal val="#ppt_w"/>
                                          </p:val>
                                        </p:tav>
                                      </p:tavLst>
                                    </p:anim>
                                    <p:anim calcmode="lin" valueType="num">
                                      <p:cBhvr>
                                        <p:cTn id="43" dur="1000" fill="hold"/>
                                        <p:tgtEl>
                                          <p:spTgt spid="2058"/>
                                        </p:tgtEl>
                                        <p:attrNameLst>
                                          <p:attrName>ppt_h</p:attrName>
                                        </p:attrNameLst>
                                      </p:cBhvr>
                                      <p:tavLst>
                                        <p:tav tm="0">
                                          <p:val>
                                            <p:strVal val="#ppt_h"/>
                                          </p:val>
                                        </p:tav>
                                        <p:tav tm="100000">
                                          <p:val>
                                            <p:strVal val="#ppt_h"/>
                                          </p:val>
                                        </p:tav>
                                      </p:tavLst>
                                    </p:anim>
                                    <p:animEffect transition="in" filter="fade">
                                      <p:cBhvr>
                                        <p:cTn id="44" dur="1000"/>
                                        <p:tgtEl>
                                          <p:spTgt spid="2058"/>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strVal val="#ppt_w+.3"/>
                                          </p:val>
                                        </p:tav>
                                        <p:tav tm="100000">
                                          <p:val>
                                            <p:strVal val="#ppt_w"/>
                                          </p:val>
                                        </p:tav>
                                      </p:tavLst>
                                    </p:anim>
                                    <p:anim calcmode="lin" valueType="num">
                                      <p:cBhvr>
                                        <p:cTn id="48" dur="1000" fill="hold"/>
                                        <p:tgtEl>
                                          <p:spTgt spid="17"/>
                                        </p:tgtEl>
                                        <p:attrNameLst>
                                          <p:attrName>ppt_h</p:attrName>
                                        </p:attrNameLst>
                                      </p:cBhvr>
                                      <p:tavLst>
                                        <p:tav tm="0">
                                          <p:val>
                                            <p:strVal val="#ppt_h"/>
                                          </p:val>
                                        </p:tav>
                                        <p:tav tm="100000">
                                          <p:val>
                                            <p:strVal val="#ppt_h"/>
                                          </p:val>
                                        </p:tav>
                                      </p:tavLst>
                                    </p:anim>
                                    <p:animEffect transition="in" filter="fade">
                                      <p:cBhvr>
                                        <p:cTn id="49" dur="1000"/>
                                        <p:tgtEl>
                                          <p:spTgt spid="17"/>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strVal val="#ppt_w+.3"/>
                                          </p:val>
                                        </p:tav>
                                        <p:tav tm="100000">
                                          <p:val>
                                            <p:strVal val="#ppt_w"/>
                                          </p:val>
                                        </p:tav>
                                      </p:tavLst>
                                    </p:anim>
                                    <p:anim calcmode="lin" valueType="num">
                                      <p:cBhvr>
                                        <p:cTn id="53" dur="1000" fill="hold"/>
                                        <p:tgtEl>
                                          <p:spTgt spid="18"/>
                                        </p:tgtEl>
                                        <p:attrNameLst>
                                          <p:attrName>ppt_h</p:attrName>
                                        </p:attrNameLst>
                                      </p:cBhvr>
                                      <p:tavLst>
                                        <p:tav tm="0">
                                          <p:val>
                                            <p:strVal val="#ppt_h"/>
                                          </p:val>
                                        </p:tav>
                                        <p:tav tm="100000">
                                          <p:val>
                                            <p:strVal val="#ppt_h"/>
                                          </p:val>
                                        </p:tav>
                                      </p:tavLst>
                                    </p:anim>
                                    <p:animEffect transition="in" filter="fade">
                                      <p:cBhvr>
                                        <p:cTn id="54" dur="1000"/>
                                        <p:tgtEl>
                                          <p:spTgt spid="18"/>
                                        </p:tgtEl>
                                      </p:cBhvr>
                                    </p:animEffect>
                                  </p:childTnLst>
                                </p:cTn>
                              </p:par>
                              <p:par>
                                <p:cTn id="55" presetID="50" presetClass="entr" presetSubtype="0" decel="10000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1000" fill="hold"/>
                                        <p:tgtEl>
                                          <p:spTgt spid="19"/>
                                        </p:tgtEl>
                                        <p:attrNameLst>
                                          <p:attrName>ppt_w</p:attrName>
                                        </p:attrNameLst>
                                      </p:cBhvr>
                                      <p:tavLst>
                                        <p:tav tm="0">
                                          <p:val>
                                            <p:strVal val="#ppt_w+.3"/>
                                          </p:val>
                                        </p:tav>
                                        <p:tav tm="100000">
                                          <p:val>
                                            <p:strVal val="#ppt_w"/>
                                          </p:val>
                                        </p:tav>
                                      </p:tavLst>
                                    </p:anim>
                                    <p:anim calcmode="lin" valueType="num">
                                      <p:cBhvr>
                                        <p:cTn id="58" dur="1000" fill="hold"/>
                                        <p:tgtEl>
                                          <p:spTgt spid="19"/>
                                        </p:tgtEl>
                                        <p:attrNameLst>
                                          <p:attrName>ppt_h</p:attrName>
                                        </p:attrNameLst>
                                      </p:cBhvr>
                                      <p:tavLst>
                                        <p:tav tm="0">
                                          <p:val>
                                            <p:strVal val="#ppt_h"/>
                                          </p:val>
                                        </p:tav>
                                        <p:tav tm="100000">
                                          <p:val>
                                            <p:strVal val="#ppt_h"/>
                                          </p:val>
                                        </p:tav>
                                      </p:tavLst>
                                    </p:anim>
                                    <p:animEffect transition="in" filter="fade">
                                      <p:cBhvr>
                                        <p:cTn id="59" dur="1000"/>
                                        <p:tgtEl>
                                          <p:spTgt spid="19"/>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2062"/>
                                        </p:tgtEl>
                                        <p:attrNameLst>
                                          <p:attrName>style.visibility</p:attrName>
                                        </p:attrNameLst>
                                      </p:cBhvr>
                                      <p:to>
                                        <p:strVal val="visible"/>
                                      </p:to>
                                    </p:set>
                                    <p:anim calcmode="lin" valueType="num">
                                      <p:cBhvr>
                                        <p:cTn id="62" dur="1000" fill="hold"/>
                                        <p:tgtEl>
                                          <p:spTgt spid="2062"/>
                                        </p:tgtEl>
                                        <p:attrNameLst>
                                          <p:attrName>ppt_w</p:attrName>
                                        </p:attrNameLst>
                                      </p:cBhvr>
                                      <p:tavLst>
                                        <p:tav tm="0">
                                          <p:val>
                                            <p:strVal val="#ppt_w+.3"/>
                                          </p:val>
                                        </p:tav>
                                        <p:tav tm="100000">
                                          <p:val>
                                            <p:strVal val="#ppt_w"/>
                                          </p:val>
                                        </p:tav>
                                      </p:tavLst>
                                    </p:anim>
                                    <p:anim calcmode="lin" valueType="num">
                                      <p:cBhvr>
                                        <p:cTn id="63" dur="1000" fill="hold"/>
                                        <p:tgtEl>
                                          <p:spTgt spid="2062"/>
                                        </p:tgtEl>
                                        <p:attrNameLst>
                                          <p:attrName>ppt_h</p:attrName>
                                        </p:attrNameLst>
                                      </p:cBhvr>
                                      <p:tavLst>
                                        <p:tav tm="0">
                                          <p:val>
                                            <p:strVal val="#ppt_h"/>
                                          </p:val>
                                        </p:tav>
                                        <p:tav tm="100000">
                                          <p:val>
                                            <p:strVal val="#ppt_h"/>
                                          </p:val>
                                        </p:tav>
                                      </p:tavLst>
                                    </p:anim>
                                    <p:animEffect transition="in" filter="fade">
                                      <p:cBhvr>
                                        <p:cTn id="64" dur="1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13" grpId="0" bldLvl="0" animBg="1"/>
      <p:bldP spid="2054" grpId="0"/>
      <p:bldP spid="14" grpId="0" bldLvl="0" animBg="1"/>
      <p:bldP spid="15" grpId="0" bldLvl="0" animBg="1"/>
      <p:bldP spid="16" grpId="0" bldLvl="0" animBg="1"/>
      <p:bldP spid="2058" grpId="0"/>
      <p:bldP spid="17" grpId="0" bldLvl="0" animBg="1"/>
      <p:bldP spid="18" grpId="0" bldLvl="0" animBg="1"/>
      <p:bldP spid="19" grpId="0" bldLvl="0" animBg="1"/>
      <p:bldP spid="20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97873" y="611396"/>
            <a:ext cx="2081019" cy="369332"/>
          </a:xfrm>
          <a:prstGeom prst="rect">
            <a:avLst/>
          </a:prstGeom>
        </p:spPr>
        <p:txBody>
          <a:bodyPr wrap="none">
            <a:spAutoFit/>
          </a:bodyPr>
          <a:lstStyle/>
          <a:p>
            <a:r>
              <a:rPr lang="en-US" altLang="zh-CN" b="1" dirty="0">
                <a:solidFill>
                  <a:srgbClr val="C00000"/>
                </a:solidFill>
                <a:cs typeface="+mn-ea"/>
                <a:sym typeface="+mn-lt"/>
              </a:rPr>
              <a:t>1</a:t>
            </a:r>
            <a:r>
              <a:rPr lang="en-US" altLang="zh-CN" b="1" dirty="0">
                <a:cs typeface="+mn-ea"/>
                <a:sym typeface="+mn-lt"/>
              </a:rPr>
              <a:t>  </a:t>
            </a:r>
            <a:r>
              <a:rPr lang="zh-CN" altLang="en-US" b="1" dirty="0">
                <a:cs typeface="+mn-ea"/>
                <a:sym typeface="+mn-lt"/>
              </a:rPr>
              <a:t>Please enter your question</a:t>
            </a:r>
          </a:p>
        </p:txBody>
      </p:sp>
      <p:sp>
        <p:nvSpPr>
          <p:cNvPr id="5" name="左中括号 4"/>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cxnSp>
        <p:nvCxnSpPr>
          <p:cNvPr id="20" name="直接连接符 19"/>
          <p:cNvCxnSpPr/>
          <p:nvPr/>
        </p:nvCxnSpPr>
        <p:spPr>
          <a:xfrm flipH="1">
            <a:off x="10017807" y="1051584"/>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0406523" y="1378440"/>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982976" y="5521128"/>
            <a:ext cx="388716" cy="3268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982976" y="5589240"/>
            <a:ext cx="777432" cy="6537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MH_Other_1"/>
          <p:cNvSpPr/>
          <p:nvPr>
            <p:custDataLst>
              <p:tags r:id="rId1"/>
            </p:custDataLst>
          </p:nvPr>
        </p:nvSpPr>
        <p:spPr>
          <a:xfrm>
            <a:off x="2543795" y="3174173"/>
            <a:ext cx="7380000" cy="10800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MH_Other_2"/>
          <p:cNvSpPr/>
          <p:nvPr>
            <p:custDataLst>
              <p:tags r:id="rId2"/>
            </p:custDataLst>
          </p:nvPr>
        </p:nvSpPr>
        <p:spPr>
          <a:xfrm flipH="1" flipV="1">
            <a:off x="3159751" y="3174173"/>
            <a:ext cx="1181545" cy="961996"/>
          </a:xfrm>
          <a:custGeom>
            <a:avLst/>
            <a:gdLst>
              <a:gd name="connsiteX0" fmla="*/ 555015 w 1181545"/>
              <a:gd name="connsiteY0" fmla="*/ 0 h 961996"/>
              <a:gd name="connsiteX1" fmla="*/ 373916 w 1181545"/>
              <a:gd name="connsiteY1" fmla="*/ 320046 h 961996"/>
              <a:gd name="connsiteX2" fmla="*/ 448266 w 1181545"/>
              <a:gd name="connsiteY2" fmla="*/ 269903 h 961996"/>
              <a:gd name="connsiteX3" fmla="*/ 448266 w 1181545"/>
              <a:gd name="connsiteY3" fmla="*/ 531415 h 961996"/>
              <a:gd name="connsiteX4" fmla="*/ 124434 w 1181545"/>
              <a:gd name="connsiteY4" fmla="*/ 855247 h 961996"/>
              <a:gd name="connsiteX5" fmla="*/ 0 w 1181545"/>
              <a:gd name="connsiteY5" fmla="*/ 855247 h 961996"/>
              <a:gd name="connsiteX6" fmla="*/ 0 w 1181545"/>
              <a:gd name="connsiteY6" fmla="*/ 961996 h 961996"/>
              <a:gd name="connsiteX7" fmla="*/ 124434 w 1181545"/>
              <a:gd name="connsiteY7" fmla="*/ 961996 h 961996"/>
              <a:gd name="connsiteX8" fmla="*/ 555015 w 1181545"/>
              <a:gd name="connsiteY8" fmla="*/ 531415 h 961996"/>
              <a:gd name="connsiteX9" fmla="*/ 555015 w 1181545"/>
              <a:gd name="connsiteY9" fmla="*/ 198672 h 961996"/>
              <a:gd name="connsiteX10" fmla="*/ 553885 w 1181545"/>
              <a:gd name="connsiteY10" fmla="*/ 198672 h 961996"/>
              <a:gd name="connsiteX11" fmla="*/ 555015 w 1181545"/>
              <a:gd name="connsiteY11" fmla="*/ 197909 h 961996"/>
              <a:gd name="connsiteX12" fmla="*/ 626530 w 1181545"/>
              <a:gd name="connsiteY12" fmla="*/ 0 h 961996"/>
              <a:gd name="connsiteX13" fmla="*/ 626530 w 1181545"/>
              <a:gd name="connsiteY13" fmla="*/ 197909 h 961996"/>
              <a:gd name="connsiteX14" fmla="*/ 627661 w 1181545"/>
              <a:gd name="connsiteY14" fmla="*/ 198672 h 961996"/>
              <a:gd name="connsiteX15" fmla="*/ 626531 w 1181545"/>
              <a:gd name="connsiteY15" fmla="*/ 198672 h 961996"/>
              <a:gd name="connsiteX16" fmla="*/ 626530 w 1181545"/>
              <a:gd name="connsiteY16" fmla="*/ 531415 h 961996"/>
              <a:gd name="connsiteX17" fmla="*/ 1057112 w 1181545"/>
              <a:gd name="connsiteY17" fmla="*/ 961996 h 961996"/>
              <a:gd name="connsiteX18" fmla="*/ 1181545 w 1181545"/>
              <a:gd name="connsiteY18" fmla="*/ 961996 h 961996"/>
              <a:gd name="connsiteX19" fmla="*/ 1181545 w 1181545"/>
              <a:gd name="connsiteY19" fmla="*/ 855247 h 961996"/>
              <a:gd name="connsiteX20" fmla="*/ 1057112 w 1181545"/>
              <a:gd name="connsiteY20" fmla="*/ 855247 h 961996"/>
              <a:gd name="connsiteX21" fmla="*/ 733279 w 1181545"/>
              <a:gd name="connsiteY21" fmla="*/ 531415 h 961996"/>
              <a:gd name="connsiteX22" fmla="*/ 733279 w 1181545"/>
              <a:gd name="connsiteY22" fmla="*/ 269903 h 961996"/>
              <a:gd name="connsiteX23" fmla="*/ 807629 w 1181545"/>
              <a:gd name="connsiteY23" fmla="*/ 320046 h 96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545" h="961996">
                <a:moveTo>
                  <a:pt x="555015" y="0"/>
                </a:moveTo>
                <a:lnTo>
                  <a:pt x="373916" y="320046"/>
                </a:lnTo>
                <a:lnTo>
                  <a:pt x="448266" y="269903"/>
                </a:lnTo>
                <a:lnTo>
                  <a:pt x="448266" y="531415"/>
                </a:lnTo>
                <a:cubicBezTo>
                  <a:pt x="448266" y="710263"/>
                  <a:pt x="303281" y="855247"/>
                  <a:pt x="124434" y="855247"/>
                </a:cubicBezTo>
                <a:lnTo>
                  <a:pt x="0" y="855247"/>
                </a:lnTo>
                <a:lnTo>
                  <a:pt x="0" y="961996"/>
                </a:lnTo>
                <a:lnTo>
                  <a:pt x="124434" y="961996"/>
                </a:lnTo>
                <a:cubicBezTo>
                  <a:pt x="362237" y="961996"/>
                  <a:pt x="555015" y="769219"/>
                  <a:pt x="555015" y="531415"/>
                </a:cubicBezTo>
                <a:lnTo>
                  <a:pt x="555015" y="198672"/>
                </a:lnTo>
                <a:lnTo>
                  <a:pt x="553885" y="198672"/>
                </a:lnTo>
                <a:lnTo>
                  <a:pt x="555015" y="197909"/>
                </a:lnTo>
                <a:close/>
                <a:moveTo>
                  <a:pt x="626530" y="0"/>
                </a:moveTo>
                <a:lnTo>
                  <a:pt x="626530" y="197909"/>
                </a:lnTo>
                <a:lnTo>
                  <a:pt x="627661" y="198672"/>
                </a:lnTo>
                <a:lnTo>
                  <a:pt x="626531" y="198672"/>
                </a:lnTo>
                <a:lnTo>
                  <a:pt x="626530" y="531415"/>
                </a:lnTo>
                <a:cubicBezTo>
                  <a:pt x="626530" y="769219"/>
                  <a:pt x="819308" y="961996"/>
                  <a:pt x="1057112" y="961996"/>
                </a:cubicBezTo>
                <a:lnTo>
                  <a:pt x="1181545" y="961996"/>
                </a:lnTo>
                <a:lnTo>
                  <a:pt x="1181545" y="855247"/>
                </a:lnTo>
                <a:lnTo>
                  <a:pt x="1057112" y="855247"/>
                </a:lnTo>
                <a:cubicBezTo>
                  <a:pt x="878264" y="855247"/>
                  <a:pt x="733279" y="710263"/>
                  <a:pt x="733279" y="531415"/>
                </a:cubicBezTo>
                <a:lnTo>
                  <a:pt x="733279" y="269903"/>
                </a:lnTo>
                <a:lnTo>
                  <a:pt x="807629" y="320046"/>
                </a:lnTo>
                <a:close/>
              </a:path>
            </a:pathLst>
          </a:custGeom>
          <a:solidFill>
            <a:srgbClr val="C050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 name="MH_Other_3"/>
          <p:cNvSpPr/>
          <p:nvPr>
            <p:custDataLst>
              <p:tags r:id="rId3"/>
            </p:custDataLst>
          </p:nvPr>
        </p:nvSpPr>
        <p:spPr>
          <a:xfrm flipH="1">
            <a:off x="4153060" y="2320187"/>
            <a:ext cx="1181545" cy="961996"/>
          </a:xfrm>
          <a:custGeom>
            <a:avLst/>
            <a:gdLst>
              <a:gd name="connsiteX0" fmla="*/ 555015 w 1181545"/>
              <a:gd name="connsiteY0" fmla="*/ 0 h 961996"/>
              <a:gd name="connsiteX1" fmla="*/ 373916 w 1181545"/>
              <a:gd name="connsiteY1" fmla="*/ 320046 h 961996"/>
              <a:gd name="connsiteX2" fmla="*/ 448266 w 1181545"/>
              <a:gd name="connsiteY2" fmla="*/ 269903 h 961996"/>
              <a:gd name="connsiteX3" fmla="*/ 448266 w 1181545"/>
              <a:gd name="connsiteY3" fmla="*/ 531415 h 961996"/>
              <a:gd name="connsiteX4" fmla="*/ 124434 w 1181545"/>
              <a:gd name="connsiteY4" fmla="*/ 855247 h 961996"/>
              <a:gd name="connsiteX5" fmla="*/ 0 w 1181545"/>
              <a:gd name="connsiteY5" fmla="*/ 855247 h 961996"/>
              <a:gd name="connsiteX6" fmla="*/ 0 w 1181545"/>
              <a:gd name="connsiteY6" fmla="*/ 961996 h 961996"/>
              <a:gd name="connsiteX7" fmla="*/ 124434 w 1181545"/>
              <a:gd name="connsiteY7" fmla="*/ 961996 h 961996"/>
              <a:gd name="connsiteX8" fmla="*/ 555015 w 1181545"/>
              <a:gd name="connsiteY8" fmla="*/ 531415 h 961996"/>
              <a:gd name="connsiteX9" fmla="*/ 555015 w 1181545"/>
              <a:gd name="connsiteY9" fmla="*/ 198672 h 961996"/>
              <a:gd name="connsiteX10" fmla="*/ 553885 w 1181545"/>
              <a:gd name="connsiteY10" fmla="*/ 198672 h 961996"/>
              <a:gd name="connsiteX11" fmla="*/ 555015 w 1181545"/>
              <a:gd name="connsiteY11" fmla="*/ 197909 h 961996"/>
              <a:gd name="connsiteX12" fmla="*/ 626530 w 1181545"/>
              <a:gd name="connsiteY12" fmla="*/ 0 h 961996"/>
              <a:gd name="connsiteX13" fmla="*/ 626530 w 1181545"/>
              <a:gd name="connsiteY13" fmla="*/ 197909 h 961996"/>
              <a:gd name="connsiteX14" fmla="*/ 627661 w 1181545"/>
              <a:gd name="connsiteY14" fmla="*/ 198672 h 961996"/>
              <a:gd name="connsiteX15" fmla="*/ 626531 w 1181545"/>
              <a:gd name="connsiteY15" fmla="*/ 198672 h 961996"/>
              <a:gd name="connsiteX16" fmla="*/ 626530 w 1181545"/>
              <a:gd name="connsiteY16" fmla="*/ 531415 h 961996"/>
              <a:gd name="connsiteX17" fmla="*/ 1057112 w 1181545"/>
              <a:gd name="connsiteY17" fmla="*/ 961996 h 961996"/>
              <a:gd name="connsiteX18" fmla="*/ 1181545 w 1181545"/>
              <a:gd name="connsiteY18" fmla="*/ 961996 h 961996"/>
              <a:gd name="connsiteX19" fmla="*/ 1181545 w 1181545"/>
              <a:gd name="connsiteY19" fmla="*/ 855247 h 961996"/>
              <a:gd name="connsiteX20" fmla="*/ 1057112 w 1181545"/>
              <a:gd name="connsiteY20" fmla="*/ 855247 h 961996"/>
              <a:gd name="connsiteX21" fmla="*/ 733279 w 1181545"/>
              <a:gd name="connsiteY21" fmla="*/ 531415 h 961996"/>
              <a:gd name="connsiteX22" fmla="*/ 733279 w 1181545"/>
              <a:gd name="connsiteY22" fmla="*/ 269903 h 961996"/>
              <a:gd name="connsiteX23" fmla="*/ 807629 w 1181545"/>
              <a:gd name="connsiteY23" fmla="*/ 320046 h 96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545" h="961996">
                <a:moveTo>
                  <a:pt x="555015" y="0"/>
                </a:moveTo>
                <a:lnTo>
                  <a:pt x="373916" y="320046"/>
                </a:lnTo>
                <a:lnTo>
                  <a:pt x="448266" y="269903"/>
                </a:lnTo>
                <a:lnTo>
                  <a:pt x="448266" y="531415"/>
                </a:lnTo>
                <a:cubicBezTo>
                  <a:pt x="448266" y="710263"/>
                  <a:pt x="303281" y="855247"/>
                  <a:pt x="124434" y="855247"/>
                </a:cubicBezTo>
                <a:lnTo>
                  <a:pt x="0" y="855247"/>
                </a:lnTo>
                <a:lnTo>
                  <a:pt x="0" y="961996"/>
                </a:lnTo>
                <a:lnTo>
                  <a:pt x="124434" y="961996"/>
                </a:lnTo>
                <a:cubicBezTo>
                  <a:pt x="362237" y="961996"/>
                  <a:pt x="555015" y="769219"/>
                  <a:pt x="555015" y="531415"/>
                </a:cubicBezTo>
                <a:lnTo>
                  <a:pt x="555015" y="198672"/>
                </a:lnTo>
                <a:lnTo>
                  <a:pt x="553885" y="198672"/>
                </a:lnTo>
                <a:lnTo>
                  <a:pt x="555015" y="197909"/>
                </a:lnTo>
                <a:close/>
                <a:moveTo>
                  <a:pt x="626530" y="0"/>
                </a:moveTo>
                <a:lnTo>
                  <a:pt x="626530" y="197909"/>
                </a:lnTo>
                <a:lnTo>
                  <a:pt x="627661" y="198672"/>
                </a:lnTo>
                <a:lnTo>
                  <a:pt x="626531" y="198672"/>
                </a:lnTo>
                <a:lnTo>
                  <a:pt x="626530" y="531415"/>
                </a:lnTo>
                <a:cubicBezTo>
                  <a:pt x="626530" y="769219"/>
                  <a:pt x="819308" y="961996"/>
                  <a:pt x="1057112" y="961996"/>
                </a:cubicBezTo>
                <a:lnTo>
                  <a:pt x="1181545" y="961996"/>
                </a:lnTo>
                <a:lnTo>
                  <a:pt x="1181545" y="855247"/>
                </a:lnTo>
                <a:lnTo>
                  <a:pt x="1057112" y="855247"/>
                </a:lnTo>
                <a:cubicBezTo>
                  <a:pt x="878264" y="855247"/>
                  <a:pt x="733279" y="710263"/>
                  <a:pt x="733279" y="531415"/>
                </a:cubicBezTo>
                <a:lnTo>
                  <a:pt x="733279" y="269903"/>
                </a:lnTo>
                <a:lnTo>
                  <a:pt x="807629" y="320046"/>
                </a:lnTo>
                <a:close/>
              </a:path>
            </a:pathLst>
          </a:custGeom>
          <a:solidFill>
            <a:srgbClr val="C050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3" name="MH_Other_4"/>
          <p:cNvSpPr/>
          <p:nvPr>
            <p:custDataLst>
              <p:tags r:id="rId4"/>
            </p:custDataLst>
          </p:nvPr>
        </p:nvSpPr>
        <p:spPr>
          <a:xfrm flipH="1" flipV="1">
            <a:off x="5146369" y="3174173"/>
            <a:ext cx="1181545" cy="961996"/>
          </a:xfrm>
          <a:custGeom>
            <a:avLst/>
            <a:gdLst>
              <a:gd name="connsiteX0" fmla="*/ 555015 w 1181545"/>
              <a:gd name="connsiteY0" fmla="*/ 0 h 961996"/>
              <a:gd name="connsiteX1" fmla="*/ 373916 w 1181545"/>
              <a:gd name="connsiteY1" fmla="*/ 320046 h 961996"/>
              <a:gd name="connsiteX2" fmla="*/ 448266 w 1181545"/>
              <a:gd name="connsiteY2" fmla="*/ 269903 h 961996"/>
              <a:gd name="connsiteX3" fmla="*/ 448266 w 1181545"/>
              <a:gd name="connsiteY3" fmla="*/ 531415 h 961996"/>
              <a:gd name="connsiteX4" fmla="*/ 124434 w 1181545"/>
              <a:gd name="connsiteY4" fmla="*/ 855247 h 961996"/>
              <a:gd name="connsiteX5" fmla="*/ 0 w 1181545"/>
              <a:gd name="connsiteY5" fmla="*/ 855247 h 961996"/>
              <a:gd name="connsiteX6" fmla="*/ 0 w 1181545"/>
              <a:gd name="connsiteY6" fmla="*/ 961996 h 961996"/>
              <a:gd name="connsiteX7" fmla="*/ 124434 w 1181545"/>
              <a:gd name="connsiteY7" fmla="*/ 961996 h 961996"/>
              <a:gd name="connsiteX8" fmla="*/ 555015 w 1181545"/>
              <a:gd name="connsiteY8" fmla="*/ 531415 h 961996"/>
              <a:gd name="connsiteX9" fmla="*/ 555015 w 1181545"/>
              <a:gd name="connsiteY9" fmla="*/ 198672 h 961996"/>
              <a:gd name="connsiteX10" fmla="*/ 553885 w 1181545"/>
              <a:gd name="connsiteY10" fmla="*/ 198672 h 961996"/>
              <a:gd name="connsiteX11" fmla="*/ 555015 w 1181545"/>
              <a:gd name="connsiteY11" fmla="*/ 197909 h 961996"/>
              <a:gd name="connsiteX12" fmla="*/ 626530 w 1181545"/>
              <a:gd name="connsiteY12" fmla="*/ 0 h 961996"/>
              <a:gd name="connsiteX13" fmla="*/ 626530 w 1181545"/>
              <a:gd name="connsiteY13" fmla="*/ 197909 h 961996"/>
              <a:gd name="connsiteX14" fmla="*/ 627661 w 1181545"/>
              <a:gd name="connsiteY14" fmla="*/ 198672 h 961996"/>
              <a:gd name="connsiteX15" fmla="*/ 626531 w 1181545"/>
              <a:gd name="connsiteY15" fmla="*/ 198672 h 961996"/>
              <a:gd name="connsiteX16" fmla="*/ 626530 w 1181545"/>
              <a:gd name="connsiteY16" fmla="*/ 531415 h 961996"/>
              <a:gd name="connsiteX17" fmla="*/ 1057112 w 1181545"/>
              <a:gd name="connsiteY17" fmla="*/ 961996 h 961996"/>
              <a:gd name="connsiteX18" fmla="*/ 1181545 w 1181545"/>
              <a:gd name="connsiteY18" fmla="*/ 961996 h 961996"/>
              <a:gd name="connsiteX19" fmla="*/ 1181545 w 1181545"/>
              <a:gd name="connsiteY19" fmla="*/ 855247 h 961996"/>
              <a:gd name="connsiteX20" fmla="*/ 1057112 w 1181545"/>
              <a:gd name="connsiteY20" fmla="*/ 855247 h 961996"/>
              <a:gd name="connsiteX21" fmla="*/ 733279 w 1181545"/>
              <a:gd name="connsiteY21" fmla="*/ 531415 h 961996"/>
              <a:gd name="connsiteX22" fmla="*/ 733279 w 1181545"/>
              <a:gd name="connsiteY22" fmla="*/ 269903 h 961996"/>
              <a:gd name="connsiteX23" fmla="*/ 807629 w 1181545"/>
              <a:gd name="connsiteY23" fmla="*/ 320046 h 96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545" h="961996">
                <a:moveTo>
                  <a:pt x="555015" y="0"/>
                </a:moveTo>
                <a:lnTo>
                  <a:pt x="373916" y="320046"/>
                </a:lnTo>
                <a:lnTo>
                  <a:pt x="448266" y="269903"/>
                </a:lnTo>
                <a:lnTo>
                  <a:pt x="448266" y="531415"/>
                </a:lnTo>
                <a:cubicBezTo>
                  <a:pt x="448266" y="710263"/>
                  <a:pt x="303281" y="855247"/>
                  <a:pt x="124434" y="855247"/>
                </a:cubicBezTo>
                <a:lnTo>
                  <a:pt x="0" y="855247"/>
                </a:lnTo>
                <a:lnTo>
                  <a:pt x="0" y="961996"/>
                </a:lnTo>
                <a:lnTo>
                  <a:pt x="124434" y="961996"/>
                </a:lnTo>
                <a:cubicBezTo>
                  <a:pt x="362237" y="961996"/>
                  <a:pt x="555015" y="769219"/>
                  <a:pt x="555015" y="531415"/>
                </a:cubicBezTo>
                <a:lnTo>
                  <a:pt x="555015" y="198672"/>
                </a:lnTo>
                <a:lnTo>
                  <a:pt x="553885" y="198672"/>
                </a:lnTo>
                <a:lnTo>
                  <a:pt x="555015" y="197909"/>
                </a:lnTo>
                <a:close/>
                <a:moveTo>
                  <a:pt x="626530" y="0"/>
                </a:moveTo>
                <a:lnTo>
                  <a:pt x="626530" y="197909"/>
                </a:lnTo>
                <a:lnTo>
                  <a:pt x="627661" y="198672"/>
                </a:lnTo>
                <a:lnTo>
                  <a:pt x="626531" y="198672"/>
                </a:lnTo>
                <a:lnTo>
                  <a:pt x="626530" y="531415"/>
                </a:lnTo>
                <a:cubicBezTo>
                  <a:pt x="626530" y="769219"/>
                  <a:pt x="819308" y="961996"/>
                  <a:pt x="1057112" y="961996"/>
                </a:cubicBezTo>
                <a:lnTo>
                  <a:pt x="1181545" y="961996"/>
                </a:lnTo>
                <a:lnTo>
                  <a:pt x="1181545" y="855247"/>
                </a:lnTo>
                <a:lnTo>
                  <a:pt x="1057112" y="855247"/>
                </a:lnTo>
                <a:cubicBezTo>
                  <a:pt x="878264" y="855247"/>
                  <a:pt x="733279" y="710263"/>
                  <a:pt x="733279" y="531415"/>
                </a:cubicBezTo>
                <a:lnTo>
                  <a:pt x="733279" y="269903"/>
                </a:lnTo>
                <a:lnTo>
                  <a:pt x="807629" y="320046"/>
                </a:lnTo>
                <a:close/>
              </a:path>
            </a:pathLst>
          </a:custGeom>
          <a:solidFill>
            <a:srgbClr val="C050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4" name="MH_Other_5"/>
          <p:cNvSpPr/>
          <p:nvPr>
            <p:custDataLst>
              <p:tags r:id="rId5"/>
            </p:custDataLst>
          </p:nvPr>
        </p:nvSpPr>
        <p:spPr>
          <a:xfrm flipH="1">
            <a:off x="6139678" y="2320187"/>
            <a:ext cx="1181545" cy="961996"/>
          </a:xfrm>
          <a:custGeom>
            <a:avLst/>
            <a:gdLst>
              <a:gd name="connsiteX0" fmla="*/ 555015 w 1181545"/>
              <a:gd name="connsiteY0" fmla="*/ 0 h 961996"/>
              <a:gd name="connsiteX1" fmla="*/ 373916 w 1181545"/>
              <a:gd name="connsiteY1" fmla="*/ 320046 h 961996"/>
              <a:gd name="connsiteX2" fmla="*/ 448266 w 1181545"/>
              <a:gd name="connsiteY2" fmla="*/ 269903 h 961996"/>
              <a:gd name="connsiteX3" fmla="*/ 448266 w 1181545"/>
              <a:gd name="connsiteY3" fmla="*/ 531415 h 961996"/>
              <a:gd name="connsiteX4" fmla="*/ 124434 w 1181545"/>
              <a:gd name="connsiteY4" fmla="*/ 855247 h 961996"/>
              <a:gd name="connsiteX5" fmla="*/ 0 w 1181545"/>
              <a:gd name="connsiteY5" fmla="*/ 855247 h 961996"/>
              <a:gd name="connsiteX6" fmla="*/ 0 w 1181545"/>
              <a:gd name="connsiteY6" fmla="*/ 961996 h 961996"/>
              <a:gd name="connsiteX7" fmla="*/ 124434 w 1181545"/>
              <a:gd name="connsiteY7" fmla="*/ 961996 h 961996"/>
              <a:gd name="connsiteX8" fmla="*/ 555015 w 1181545"/>
              <a:gd name="connsiteY8" fmla="*/ 531415 h 961996"/>
              <a:gd name="connsiteX9" fmla="*/ 555015 w 1181545"/>
              <a:gd name="connsiteY9" fmla="*/ 198672 h 961996"/>
              <a:gd name="connsiteX10" fmla="*/ 553885 w 1181545"/>
              <a:gd name="connsiteY10" fmla="*/ 198672 h 961996"/>
              <a:gd name="connsiteX11" fmla="*/ 555015 w 1181545"/>
              <a:gd name="connsiteY11" fmla="*/ 197909 h 961996"/>
              <a:gd name="connsiteX12" fmla="*/ 626530 w 1181545"/>
              <a:gd name="connsiteY12" fmla="*/ 0 h 961996"/>
              <a:gd name="connsiteX13" fmla="*/ 626530 w 1181545"/>
              <a:gd name="connsiteY13" fmla="*/ 197909 h 961996"/>
              <a:gd name="connsiteX14" fmla="*/ 627661 w 1181545"/>
              <a:gd name="connsiteY14" fmla="*/ 198672 h 961996"/>
              <a:gd name="connsiteX15" fmla="*/ 626531 w 1181545"/>
              <a:gd name="connsiteY15" fmla="*/ 198672 h 961996"/>
              <a:gd name="connsiteX16" fmla="*/ 626530 w 1181545"/>
              <a:gd name="connsiteY16" fmla="*/ 531415 h 961996"/>
              <a:gd name="connsiteX17" fmla="*/ 1057112 w 1181545"/>
              <a:gd name="connsiteY17" fmla="*/ 961996 h 961996"/>
              <a:gd name="connsiteX18" fmla="*/ 1181545 w 1181545"/>
              <a:gd name="connsiteY18" fmla="*/ 961996 h 961996"/>
              <a:gd name="connsiteX19" fmla="*/ 1181545 w 1181545"/>
              <a:gd name="connsiteY19" fmla="*/ 855247 h 961996"/>
              <a:gd name="connsiteX20" fmla="*/ 1057112 w 1181545"/>
              <a:gd name="connsiteY20" fmla="*/ 855247 h 961996"/>
              <a:gd name="connsiteX21" fmla="*/ 733279 w 1181545"/>
              <a:gd name="connsiteY21" fmla="*/ 531415 h 961996"/>
              <a:gd name="connsiteX22" fmla="*/ 733279 w 1181545"/>
              <a:gd name="connsiteY22" fmla="*/ 269903 h 961996"/>
              <a:gd name="connsiteX23" fmla="*/ 807629 w 1181545"/>
              <a:gd name="connsiteY23" fmla="*/ 320046 h 96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545" h="961996">
                <a:moveTo>
                  <a:pt x="555015" y="0"/>
                </a:moveTo>
                <a:lnTo>
                  <a:pt x="373916" y="320046"/>
                </a:lnTo>
                <a:lnTo>
                  <a:pt x="448266" y="269903"/>
                </a:lnTo>
                <a:lnTo>
                  <a:pt x="448266" y="531415"/>
                </a:lnTo>
                <a:cubicBezTo>
                  <a:pt x="448266" y="710263"/>
                  <a:pt x="303281" y="855247"/>
                  <a:pt x="124434" y="855247"/>
                </a:cubicBezTo>
                <a:lnTo>
                  <a:pt x="0" y="855247"/>
                </a:lnTo>
                <a:lnTo>
                  <a:pt x="0" y="961996"/>
                </a:lnTo>
                <a:lnTo>
                  <a:pt x="124434" y="961996"/>
                </a:lnTo>
                <a:cubicBezTo>
                  <a:pt x="362237" y="961996"/>
                  <a:pt x="555015" y="769219"/>
                  <a:pt x="555015" y="531415"/>
                </a:cubicBezTo>
                <a:lnTo>
                  <a:pt x="555015" y="198672"/>
                </a:lnTo>
                <a:lnTo>
                  <a:pt x="553885" y="198672"/>
                </a:lnTo>
                <a:lnTo>
                  <a:pt x="555015" y="197909"/>
                </a:lnTo>
                <a:close/>
                <a:moveTo>
                  <a:pt x="626530" y="0"/>
                </a:moveTo>
                <a:lnTo>
                  <a:pt x="626530" y="197909"/>
                </a:lnTo>
                <a:lnTo>
                  <a:pt x="627661" y="198672"/>
                </a:lnTo>
                <a:lnTo>
                  <a:pt x="626531" y="198672"/>
                </a:lnTo>
                <a:lnTo>
                  <a:pt x="626530" y="531415"/>
                </a:lnTo>
                <a:cubicBezTo>
                  <a:pt x="626530" y="769219"/>
                  <a:pt x="819308" y="961996"/>
                  <a:pt x="1057112" y="961996"/>
                </a:cubicBezTo>
                <a:lnTo>
                  <a:pt x="1181545" y="961996"/>
                </a:lnTo>
                <a:lnTo>
                  <a:pt x="1181545" y="855247"/>
                </a:lnTo>
                <a:lnTo>
                  <a:pt x="1057112" y="855247"/>
                </a:lnTo>
                <a:cubicBezTo>
                  <a:pt x="878264" y="855247"/>
                  <a:pt x="733279" y="710263"/>
                  <a:pt x="733279" y="531415"/>
                </a:cubicBezTo>
                <a:lnTo>
                  <a:pt x="733279" y="269903"/>
                </a:lnTo>
                <a:lnTo>
                  <a:pt x="807629" y="320046"/>
                </a:lnTo>
                <a:close/>
              </a:path>
            </a:pathLst>
          </a:custGeom>
          <a:solidFill>
            <a:srgbClr val="C050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5" name="MH_Other_6"/>
          <p:cNvSpPr/>
          <p:nvPr>
            <p:custDataLst>
              <p:tags r:id="rId6"/>
            </p:custDataLst>
          </p:nvPr>
        </p:nvSpPr>
        <p:spPr>
          <a:xfrm flipH="1" flipV="1">
            <a:off x="7132987" y="3174173"/>
            <a:ext cx="1181545" cy="961996"/>
          </a:xfrm>
          <a:custGeom>
            <a:avLst/>
            <a:gdLst>
              <a:gd name="connsiteX0" fmla="*/ 555015 w 1181545"/>
              <a:gd name="connsiteY0" fmla="*/ 0 h 961996"/>
              <a:gd name="connsiteX1" fmla="*/ 373916 w 1181545"/>
              <a:gd name="connsiteY1" fmla="*/ 320046 h 961996"/>
              <a:gd name="connsiteX2" fmla="*/ 448266 w 1181545"/>
              <a:gd name="connsiteY2" fmla="*/ 269903 h 961996"/>
              <a:gd name="connsiteX3" fmla="*/ 448266 w 1181545"/>
              <a:gd name="connsiteY3" fmla="*/ 531415 h 961996"/>
              <a:gd name="connsiteX4" fmla="*/ 124434 w 1181545"/>
              <a:gd name="connsiteY4" fmla="*/ 855247 h 961996"/>
              <a:gd name="connsiteX5" fmla="*/ 0 w 1181545"/>
              <a:gd name="connsiteY5" fmla="*/ 855247 h 961996"/>
              <a:gd name="connsiteX6" fmla="*/ 0 w 1181545"/>
              <a:gd name="connsiteY6" fmla="*/ 961996 h 961996"/>
              <a:gd name="connsiteX7" fmla="*/ 124434 w 1181545"/>
              <a:gd name="connsiteY7" fmla="*/ 961996 h 961996"/>
              <a:gd name="connsiteX8" fmla="*/ 555015 w 1181545"/>
              <a:gd name="connsiteY8" fmla="*/ 531415 h 961996"/>
              <a:gd name="connsiteX9" fmla="*/ 555015 w 1181545"/>
              <a:gd name="connsiteY9" fmla="*/ 198672 h 961996"/>
              <a:gd name="connsiteX10" fmla="*/ 553885 w 1181545"/>
              <a:gd name="connsiteY10" fmla="*/ 198672 h 961996"/>
              <a:gd name="connsiteX11" fmla="*/ 555015 w 1181545"/>
              <a:gd name="connsiteY11" fmla="*/ 197909 h 961996"/>
              <a:gd name="connsiteX12" fmla="*/ 626530 w 1181545"/>
              <a:gd name="connsiteY12" fmla="*/ 0 h 961996"/>
              <a:gd name="connsiteX13" fmla="*/ 626530 w 1181545"/>
              <a:gd name="connsiteY13" fmla="*/ 197909 h 961996"/>
              <a:gd name="connsiteX14" fmla="*/ 627661 w 1181545"/>
              <a:gd name="connsiteY14" fmla="*/ 198672 h 961996"/>
              <a:gd name="connsiteX15" fmla="*/ 626531 w 1181545"/>
              <a:gd name="connsiteY15" fmla="*/ 198672 h 961996"/>
              <a:gd name="connsiteX16" fmla="*/ 626530 w 1181545"/>
              <a:gd name="connsiteY16" fmla="*/ 531415 h 961996"/>
              <a:gd name="connsiteX17" fmla="*/ 1057112 w 1181545"/>
              <a:gd name="connsiteY17" fmla="*/ 961996 h 961996"/>
              <a:gd name="connsiteX18" fmla="*/ 1181545 w 1181545"/>
              <a:gd name="connsiteY18" fmla="*/ 961996 h 961996"/>
              <a:gd name="connsiteX19" fmla="*/ 1181545 w 1181545"/>
              <a:gd name="connsiteY19" fmla="*/ 855247 h 961996"/>
              <a:gd name="connsiteX20" fmla="*/ 1057112 w 1181545"/>
              <a:gd name="connsiteY20" fmla="*/ 855247 h 961996"/>
              <a:gd name="connsiteX21" fmla="*/ 733279 w 1181545"/>
              <a:gd name="connsiteY21" fmla="*/ 531415 h 961996"/>
              <a:gd name="connsiteX22" fmla="*/ 733279 w 1181545"/>
              <a:gd name="connsiteY22" fmla="*/ 269903 h 961996"/>
              <a:gd name="connsiteX23" fmla="*/ 807629 w 1181545"/>
              <a:gd name="connsiteY23" fmla="*/ 320046 h 96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545" h="961996">
                <a:moveTo>
                  <a:pt x="555015" y="0"/>
                </a:moveTo>
                <a:lnTo>
                  <a:pt x="373916" y="320046"/>
                </a:lnTo>
                <a:lnTo>
                  <a:pt x="448266" y="269903"/>
                </a:lnTo>
                <a:lnTo>
                  <a:pt x="448266" y="531415"/>
                </a:lnTo>
                <a:cubicBezTo>
                  <a:pt x="448266" y="710263"/>
                  <a:pt x="303281" y="855247"/>
                  <a:pt x="124434" y="855247"/>
                </a:cubicBezTo>
                <a:lnTo>
                  <a:pt x="0" y="855247"/>
                </a:lnTo>
                <a:lnTo>
                  <a:pt x="0" y="961996"/>
                </a:lnTo>
                <a:lnTo>
                  <a:pt x="124434" y="961996"/>
                </a:lnTo>
                <a:cubicBezTo>
                  <a:pt x="362237" y="961996"/>
                  <a:pt x="555015" y="769219"/>
                  <a:pt x="555015" y="531415"/>
                </a:cubicBezTo>
                <a:lnTo>
                  <a:pt x="555015" y="198672"/>
                </a:lnTo>
                <a:lnTo>
                  <a:pt x="553885" y="198672"/>
                </a:lnTo>
                <a:lnTo>
                  <a:pt x="555015" y="197909"/>
                </a:lnTo>
                <a:close/>
                <a:moveTo>
                  <a:pt x="626530" y="0"/>
                </a:moveTo>
                <a:lnTo>
                  <a:pt x="626530" y="197909"/>
                </a:lnTo>
                <a:lnTo>
                  <a:pt x="627661" y="198672"/>
                </a:lnTo>
                <a:lnTo>
                  <a:pt x="626531" y="198672"/>
                </a:lnTo>
                <a:lnTo>
                  <a:pt x="626530" y="531415"/>
                </a:lnTo>
                <a:cubicBezTo>
                  <a:pt x="626530" y="769219"/>
                  <a:pt x="819308" y="961996"/>
                  <a:pt x="1057112" y="961996"/>
                </a:cubicBezTo>
                <a:lnTo>
                  <a:pt x="1181545" y="961996"/>
                </a:lnTo>
                <a:lnTo>
                  <a:pt x="1181545" y="855247"/>
                </a:lnTo>
                <a:lnTo>
                  <a:pt x="1057112" y="855247"/>
                </a:lnTo>
                <a:cubicBezTo>
                  <a:pt x="878264" y="855247"/>
                  <a:pt x="733279" y="710263"/>
                  <a:pt x="733279" y="531415"/>
                </a:cubicBezTo>
                <a:lnTo>
                  <a:pt x="733279" y="269903"/>
                </a:lnTo>
                <a:lnTo>
                  <a:pt x="807629" y="320046"/>
                </a:lnTo>
                <a:close/>
              </a:path>
            </a:pathLst>
          </a:custGeom>
          <a:solidFill>
            <a:srgbClr val="C050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6" name="MH_Other_7"/>
          <p:cNvSpPr/>
          <p:nvPr>
            <p:custDataLst>
              <p:tags r:id="rId7"/>
            </p:custDataLst>
          </p:nvPr>
        </p:nvSpPr>
        <p:spPr>
          <a:xfrm flipH="1">
            <a:off x="8126297" y="2320187"/>
            <a:ext cx="1181545" cy="961996"/>
          </a:xfrm>
          <a:custGeom>
            <a:avLst/>
            <a:gdLst>
              <a:gd name="connsiteX0" fmla="*/ 555015 w 1181545"/>
              <a:gd name="connsiteY0" fmla="*/ 0 h 961996"/>
              <a:gd name="connsiteX1" fmla="*/ 373916 w 1181545"/>
              <a:gd name="connsiteY1" fmla="*/ 320046 h 961996"/>
              <a:gd name="connsiteX2" fmla="*/ 448266 w 1181545"/>
              <a:gd name="connsiteY2" fmla="*/ 269903 h 961996"/>
              <a:gd name="connsiteX3" fmla="*/ 448266 w 1181545"/>
              <a:gd name="connsiteY3" fmla="*/ 531415 h 961996"/>
              <a:gd name="connsiteX4" fmla="*/ 124434 w 1181545"/>
              <a:gd name="connsiteY4" fmla="*/ 855247 h 961996"/>
              <a:gd name="connsiteX5" fmla="*/ 0 w 1181545"/>
              <a:gd name="connsiteY5" fmla="*/ 855247 h 961996"/>
              <a:gd name="connsiteX6" fmla="*/ 0 w 1181545"/>
              <a:gd name="connsiteY6" fmla="*/ 961996 h 961996"/>
              <a:gd name="connsiteX7" fmla="*/ 124434 w 1181545"/>
              <a:gd name="connsiteY7" fmla="*/ 961996 h 961996"/>
              <a:gd name="connsiteX8" fmla="*/ 555015 w 1181545"/>
              <a:gd name="connsiteY8" fmla="*/ 531415 h 961996"/>
              <a:gd name="connsiteX9" fmla="*/ 555015 w 1181545"/>
              <a:gd name="connsiteY9" fmla="*/ 198672 h 961996"/>
              <a:gd name="connsiteX10" fmla="*/ 553885 w 1181545"/>
              <a:gd name="connsiteY10" fmla="*/ 198672 h 961996"/>
              <a:gd name="connsiteX11" fmla="*/ 555015 w 1181545"/>
              <a:gd name="connsiteY11" fmla="*/ 197909 h 961996"/>
              <a:gd name="connsiteX12" fmla="*/ 626530 w 1181545"/>
              <a:gd name="connsiteY12" fmla="*/ 0 h 961996"/>
              <a:gd name="connsiteX13" fmla="*/ 626530 w 1181545"/>
              <a:gd name="connsiteY13" fmla="*/ 197909 h 961996"/>
              <a:gd name="connsiteX14" fmla="*/ 627661 w 1181545"/>
              <a:gd name="connsiteY14" fmla="*/ 198672 h 961996"/>
              <a:gd name="connsiteX15" fmla="*/ 626531 w 1181545"/>
              <a:gd name="connsiteY15" fmla="*/ 198672 h 961996"/>
              <a:gd name="connsiteX16" fmla="*/ 626530 w 1181545"/>
              <a:gd name="connsiteY16" fmla="*/ 531415 h 961996"/>
              <a:gd name="connsiteX17" fmla="*/ 1057112 w 1181545"/>
              <a:gd name="connsiteY17" fmla="*/ 961996 h 961996"/>
              <a:gd name="connsiteX18" fmla="*/ 1181545 w 1181545"/>
              <a:gd name="connsiteY18" fmla="*/ 961996 h 961996"/>
              <a:gd name="connsiteX19" fmla="*/ 1181545 w 1181545"/>
              <a:gd name="connsiteY19" fmla="*/ 855247 h 961996"/>
              <a:gd name="connsiteX20" fmla="*/ 1057112 w 1181545"/>
              <a:gd name="connsiteY20" fmla="*/ 855247 h 961996"/>
              <a:gd name="connsiteX21" fmla="*/ 733279 w 1181545"/>
              <a:gd name="connsiteY21" fmla="*/ 531415 h 961996"/>
              <a:gd name="connsiteX22" fmla="*/ 733279 w 1181545"/>
              <a:gd name="connsiteY22" fmla="*/ 269903 h 961996"/>
              <a:gd name="connsiteX23" fmla="*/ 807629 w 1181545"/>
              <a:gd name="connsiteY23" fmla="*/ 320046 h 96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545" h="961996">
                <a:moveTo>
                  <a:pt x="555015" y="0"/>
                </a:moveTo>
                <a:lnTo>
                  <a:pt x="373916" y="320046"/>
                </a:lnTo>
                <a:lnTo>
                  <a:pt x="448266" y="269903"/>
                </a:lnTo>
                <a:lnTo>
                  <a:pt x="448266" y="531415"/>
                </a:lnTo>
                <a:cubicBezTo>
                  <a:pt x="448266" y="710263"/>
                  <a:pt x="303281" y="855247"/>
                  <a:pt x="124434" y="855247"/>
                </a:cubicBezTo>
                <a:lnTo>
                  <a:pt x="0" y="855247"/>
                </a:lnTo>
                <a:lnTo>
                  <a:pt x="0" y="961996"/>
                </a:lnTo>
                <a:lnTo>
                  <a:pt x="124434" y="961996"/>
                </a:lnTo>
                <a:cubicBezTo>
                  <a:pt x="362237" y="961996"/>
                  <a:pt x="555015" y="769219"/>
                  <a:pt x="555015" y="531415"/>
                </a:cubicBezTo>
                <a:lnTo>
                  <a:pt x="555015" y="198672"/>
                </a:lnTo>
                <a:lnTo>
                  <a:pt x="553885" y="198672"/>
                </a:lnTo>
                <a:lnTo>
                  <a:pt x="555015" y="197909"/>
                </a:lnTo>
                <a:close/>
                <a:moveTo>
                  <a:pt x="626530" y="0"/>
                </a:moveTo>
                <a:lnTo>
                  <a:pt x="626530" y="197909"/>
                </a:lnTo>
                <a:lnTo>
                  <a:pt x="627661" y="198672"/>
                </a:lnTo>
                <a:lnTo>
                  <a:pt x="626531" y="198672"/>
                </a:lnTo>
                <a:lnTo>
                  <a:pt x="626530" y="531415"/>
                </a:lnTo>
                <a:cubicBezTo>
                  <a:pt x="626530" y="769219"/>
                  <a:pt x="819308" y="961996"/>
                  <a:pt x="1057112" y="961996"/>
                </a:cubicBezTo>
                <a:lnTo>
                  <a:pt x="1181545" y="961996"/>
                </a:lnTo>
                <a:lnTo>
                  <a:pt x="1181545" y="855247"/>
                </a:lnTo>
                <a:lnTo>
                  <a:pt x="1057112" y="855247"/>
                </a:lnTo>
                <a:cubicBezTo>
                  <a:pt x="878264" y="855247"/>
                  <a:pt x="733279" y="710263"/>
                  <a:pt x="733279" y="531415"/>
                </a:cubicBezTo>
                <a:lnTo>
                  <a:pt x="733279" y="269903"/>
                </a:lnTo>
                <a:lnTo>
                  <a:pt x="807629" y="320046"/>
                </a:lnTo>
                <a:close/>
              </a:path>
            </a:pathLst>
          </a:custGeom>
          <a:solidFill>
            <a:srgbClr val="C050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7" name="MH_Other_8"/>
          <p:cNvSpPr/>
          <p:nvPr>
            <p:custDataLst>
              <p:tags r:id="rId8"/>
            </p:custDataLst>
          </p:nvPr>
        </p:nvSpPr>
        <p:spPr>
          <a:xfrm>
            <a:off x="5555911" y="3418215"/>
            <a:ext cx="362458" cy="362458"/>
          </a:xfrm>
          <a:prstGeom prst="ellipse">
            <a:avLst/>
          </a:prstGeom>
          <a:solidFill>
            <a:srgbClr val="FEFFFF"/>
          </a:solidFill>
          <a:ln w="6350">
            <a:solidFill>
              <a:srgbClr val="26262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cs typeface="+mn-ea"/>
                <a:sym typeface="+mn-lt"/>
              </a:rPr>
              <a:t>C</a:t>
            </a:r>
          </a:p>
        </p:txBody>
      </p:sp>
      <p:sp>
        <p:nvSpPr>
          <p:cNvPr id="18" name="MH_Other_9"/>
          <p:cNvSpPr/>
          <p:nvPr>
            <p:custDataLst>
              <p:tags r:id="rId9"/>
            </p:custDataLst>
          </p:nvPr>
        </p:nvSpPr>
        <p:spPr>
          <a:xfrm>
            <a:off x="6549220" y="2665801"/>
            <a:ext cx="362458" cy="362458"/>
          </a:xfrm>
          <a:prstGeom prst="ellipse">
            <a:avLst/>
          </a:prstGeom>
          <a:solidFill>
            <a:srgbClr val="FEFFFF"/>
          </a:solidFill>
          <a:ln w="6350">
            <a:solidFill>
              <a:srgbClr val="26262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cs typeface="+mn-ea"/>
                <a:sym typeface="+mn-lt"/>
              </a:rPr>
              <a:t>D</a:t>
            </a:r>
          </a:p>
        </p:txBody>
      </p:sp>
      <p:sp>
        <p:nvSpPr>
          <p:cNvPr id="23" name="MH_Other_10"/>
          <p:cNvSpPr/>
          <p:nvPr>
            <p:custDataLst>
              <p:tags r:id="rId10"/>
            </p:custDataLst>
          </p:nvPr>
        </p:nvSpPr>
        <p:spPr>
          <a:xfrm>
            <a:off x="7542529" y="3418215"/>
            <a:ext cx="362458" cy="362458"/>
          </a:xfrm>
          <a:prstGeom prst="ellipse">
            <a:avLst/>
          </a:prstGeom>
          <a:solidFill>
            <a:srgbClr val="FEFFFF"/>
          </a:solidFill>
          <a:ln w="6350">
            <a:solidFill>
              <a:srgbClr val="26262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cs typeface="+mn-ea"/>
                <a:sym typeface="+mn-lt"/>
              </a:rPr>
              <a:t>E</a:t>
            </a:r>
          </a:p>
        </p:txBody>
      </p:sp>
      <p:sp>
        <p:nvSpPr>
          <p:cNvPr id="25" name="MH_Other_11"/>
          <p:cNvSpPr/>
          <p:nvPr>
            <p:custDataLst>
              <p:tags r:id="rId11"/>
            </p:custDataLst>
          </p:nvPr>
        </p:nvSpPr>
        <p:spPr>
          <a:xfrm>
            <a:off x="8535839" y="2665801"/>
            <a:ext cx="362458" cy="362458"/>
          </a:xfrm>
          <a:prstGeom prst="ellipse">
            <a:avLst/>
          </a:prstGeom>
          <a:solidFill>
            <a:srgbClr val="FEFFFF"/>
          </a:solidFill>
          <a:ln w="6350">
            <a:solidFill>
              <a:srgbClr val="26262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cs typeface="+mn-ea"/>
                <a:sym typeface="+mn-lt"/>
              </a:rPr>
              <a:t>F</a:t>
            </a:r>
          </a:p>
        </p:txBody>
      </p:sp>
      <p:sp>
        <p:nvSpPr>
          <p:cNvPr id="26" name="MH_SubTitle_1"/>
          <p:cNvSpPr txBox="1"/>
          <p:nvPr>
            <p:custDataLst>
              <p:tags r:id="rId12"/>
            </p:custDataLst>
          </p:nvPr>
        </p:nvSpPr>
        <p:spPr>
          <a:xfrm>
            <a:off x="2830330" y="4142647"/>
            <a:ext cx="1813512" cy="1008384"/>
          </a:xfrm>
          <a:prstGeom prst="rect">
            <a:avLst/>
          </a:prstGeom>
          <a:noFill/>
        </p:spPr>
        <p:txBody>
          <a:bodyPr wrap="square" rtlCol="0" anchor="t" anchorCtr="0">
            <a:normAutofit fontScale="92500"/>
          </a:bodyPr>
          <a:lstStyle/>
          <a:p>
            <a:pPr algn="ctr">
              <a:lnSpc>
                <a:spcPct val="130000"/>
              </a:lnSpc>
              <a:defRPr/>
            </a:pPr>
            <a:r>
              <a:rPr lang="zh-CN" altLang="en-US" b="1" kern="0" dirty="0">
                <a:solidFill>
                  <a:schemeClr val="tx1">
                    <a:lumMod val="75000"/>
                    <a:lumOff val="25000"/>
                  </a:schemeClr>
                </a:solidFill>
                <a:cs typeface="+mn-ea"/>
                <a:sym typeface="+mn-lt"/>
              </a:rPr>
              <a:t>Click the input</a:t>
            </a:r>
            <a:endParaRPr lang="en-US" altLang="zh-CN" b="1" kern="0" dirty="0">
              <a:solidFill>
                <a:schemeClr val="tx1">
                  <a:lumMod val="75000"/>
                  <a:lumOff val="25000"/>
                </a:schemeClr>
              </a:solidFill>
              <a:cs typeface="+mn-ea"/>
              <a:sym typeface="+mn-lt"/>
            </a:endParaRPr>
          </a:p>
          <a:p>
            <a:pPr algn="ctr">
              <a:lnSpc>
                <a:spcPct val="130000"/>
              </a:lnSpc>
              <a:defRPr/>
            </a:pPr>
            <a:r>
              <a:rPr lang="zh-CN" altLang="en-US" b="1" kern="0" dirty="0">
                <a:solidFill>
                  <a:schemeClr val="tx1">
                    <a:lumMod val="75000"/>
                    <a:lumOff val="25000"/>
                  </a:schemeClr>
                </a:solidFill>
                <a:cs typeface="+mn-ea"/>
                <a:sym typeface="+mn-lt"/>
              </a:rPr>
              <a:t>Click the input</a:t>
            </a:r>
            <a:endParaRPr lang="en-US" altLang="zh-CN" b="1" kern="0" dirty="0">
              <a:solidFill>
                <a:schemeClr val="tx1">
                  <a:lumMod val="75000"/>
                  <a:lumOff val="25000"/>
                </a:schemeClr>
              </a:solidFill>
              <a:cs typeface="+mn-ea"/>
              <a:sym typeface="+mn-lt"/>
            </a:endParaRPr>
          </a:p>
        </p:txBody>
      </p:sp>
      <p:sp>
        <p:nvSpPr>
          <p:cNvPr id="27" name="MH_SubTitle_5"/>
          <p:cNvSpPr txBox="1"/>
          <p:nvPr>
            <p:custDataLst>
              <p:tags r:id="rId13"/>
            </p:custDataLst>
          </p:nvPr>
        </p:nvSpPr>
        <p:spPr>
          <a:xfrm>
            <a:off x="6813575" y="4142647"/>
            <a:ext cx="1813512" cy="1008384"/>
          </a:xfrm>
          <a:prstGeom prst="rect">
            <a:avLst/>
          </a:prstGeom>
          <a:noFill/>
        </p:spPr>
        <p:txBody>
          <a:bodyPr wrap="square" rtlCol="0" anchor="t" anchorCtr="0">
            <a:normAutofit fontScale="92500"/>
          </a:bodyPr>
          <a:lstStyle/>
          <a:p>
            <a:pPr algn="ctr">
              <a:lnSpc>
                <a:spcPct val="130000"/>
              </a:lnSpc>
              <a:defRPr/>
            </a:pPr>
            <a:r>
              <a:rPr lang="zh-CN" altLang="en-US" b="1" kern="0" dirty="0">
                <a:solidFill>
                  <a:schemeClr val="tx1">
                    <a:lumMod val="75000"/>
                    <a:lumOff val="25000"/>
                  </a:schemeClr>
                </a:solidFill>
                <a:cs typeface="+mn-ea"/>
                <a:sym typeface="+mn-lt"/>
              </a:rPr>
              <a:t>Click the input</a:t>
            </a:r>
            <a:endParaRPr lang="en-US" altLang="zh-CN" b="1" kern="0" dirty="0">
              <a:solidFill>
                <a:schemeClr val="tx1">
                  <a:lumMod val="75000"/>
                  <a:lumOff val="25000"/>
                </a:schemeClr>
              </a:solidFill>
              <a:cs typeface="+mn-ea"/>
              <a:sym typeface="+mn-lt"/>
            </a:endParaRPr>
          </a:p>
          <a:p>
            <a:pPr algn="ctr">
              <a:lnSpc>
                <a:spcPct val="130000"/>
              </a:lnSpc>
              <a:defRPr/>
            </a:pPr>
            <a:r>
              <a:rPr lang="zh-CN" altLang="en-US" b="1" kern="0" dirty="0">
                <a:solidFill>
                  <a:schemeClr val="tx1">
                    <a:lumMod val="75000"/>
                    <a:lumOff val="25000"/>
                  </a:schemeClr>
                </a:solidFill>
                <a:cs typeface="+mn-ea"/>
                <a:sym typeface="+mn-lt"/>
              </a:rPr>
              <a:t>Click the input</a:t>
            </a:r>
            <a:endParaRPr lang="en-US" altLang="zh-CN" b="1" kern="0" dirty="0">
              <a:solidFill>
                <a:schemeClr val="tx1">
                  <a:lumMod val="75000"/>
                  <a:lumOff val="25000"/>
                </a:schemeClr>
              </a:solidFill>
              <a:cs typeface="+mn-ea"/>
              <a:sym typeface="+mn-lt"/>
            </a:endParaRPr>
          </a:p>
        </p:txBody>
      </p:sp>
      <p:sp>
        <p:nvSpPr>
          <p:cNvPr id="28" name="MH_SubTitle_3"/>
          <p:cNvSpPr txBox="1"/>
          <p:nvPr>
            <p:custDataLst>
              <p:tags r:id="rId14"/>
            </p:custDataLst>
          </p:nvPr>
        </p:nvSpPr>
        <p:spPr>
          <a:xfrm>
            <a:off x="4821952" y="4142647"/>
            <a:ext cx="1813512" cy="1008384"/>
          </a:xfrm>
          <a:prstGeom prst="rect">
            <a:avLst/>
          </a:prstGeom>
          <a:noFill/>
        </p:spPr>
        <p:txBody>
          <a:bodyPr wrap="square" rtlCol="0" anchor="t" anchorCtr="0">
            <a:normAutofit fontScale="92500"/>
          </a:bodyPr>
          <a:lstStyle/>
          <a:p>
            <a:pPr algn="ctr">
              <a:lnSpc>
                <a:spcPct val="130000"/>
              </a:lnSpc>
              <a:defRPr/>
            </a:pPr>
            <a:r>
              <a:rPr lang="zh-CN" altLang="en-US" b="1" kern="0" dirty="0">
                <a:solidFill>
                  <a:schemeClr val="tx1">
                    <a:lumMod val="75000"/>
                    <a:lumOff val="25000"/>
                  </a:schemeClr>
                </a:solidFill>
                <a:cs typeface="+mn-ea"/>
                <a:sym typeface="+mn-lt"/>
              </a:rPr>
              <a:t>Click the input</a:t>
            </a:r>
            <a:endParaRPr lang="en-US" altLang="zh-CN" b="1" kern="0" dirty="0">
              <a:solidFill>
                <a:schemeClr val="tx1">
                  <a:lumMod val="75000"/>
                  <a:lumOff val="25000"/>
                </a:schemeClr>
              </a:solidFill>
              <a:cs typeface="+mn-ea"/>
              <a:sym typeface="+mn-lt"/>
            </a:endParaRPr>
          </a:p>
          <a:p>
            <a:pPr algn="ctr">
              <a:lnSpc>
                <a:spcPct val="130000"/>
              </a:lnSpc>
              <a:defRPr/>
            </a:pPr>
            <a:r>
              <a:rPr lang="zh-CN" altLang="en-US" b="1" kern="0" dirty="0">
                <a:solidFill>
                  <a:schemeClr val="tx1">
                    <a:lumMod val="75000"/>
                    <a:lumOff val="25000"/>
                  </a:schemeClr>
                </a:solidFill>
                <a:cs typeface="+mn-ea"/>
                <a:sym typeface="+mn-lt"/>
              </a:rPr>
              <a:t>Click the input</a:t>
            </a:r>
            <a:endParaRPr lang="en-US" altLang="zh-CN" b="1" kern="0" dirty="0">
              <a:solidFill>
                <a:schemeClr val="tx1">
                  <a:lumMod val="75000"/>
                  <a:lumOff val="25000"/>
                </a:schemeClr>
              </a:solidFill>
              <a:cs typeface="+mn-ea"/>
              <a:sym typeface="+mn-lt"/>
            </a:endParaRPr>
          </a:p>
        </p:txBody>
      </p:sp>
      <p:sp>
        <p:nvSpPr>
          <p:cNvPr id="29" name="MH_SubTitle_2"/>
          <p:cNvSpPr txBox="1"/>
          <p:nvPr>
            <p:custDataLst>
              <p:tags r:id="rId15"/>
            </p:custDataLst>
          </p:nvPr>
        </p:nvSpPr>
        <p:spPr>
          <a:xfrm>
            <a:off x="3829396" y="1255841"/>
            <a:ext cx="1813512" cy="1008384"/>
          </a:xfrm>
          <a:prstGeom prst="rect">
            <a:avLst/>
          </a:prstGeom>
          <a:noFill/>
        </p:spPr>
        <p:txBody>
          <a:bodyPr wrap="square" rtlCol="0" anchor="b">
            <a:normAutofit fontScale="92500"/>
          </a:bodyPr>
          <a:lstStyle/>
          <a:p>
            <a:pPr algn="ctr">
              <a:lnSpc>
                <a:spcPct val="130000"/>
              </a:lnSpc>
              <a:defRPr/>
            </a:pPr>
            <a:r>
              <a:rPr lang="zh-CN" altLang="en-US" b="1" kern="0" dirty="0">
                <a:solidFill>
                  <a:schemeClr val="tx1">
                    <a:lumMod val="75000"/>
                    <a:lumOff val="25000"/>
                  </a:schemeClr>
                </a:solidFill>
                <a:cs typeface="+mn-ea"/>
                <a:sym typeface="+mn-lt"/>
              </a:rPr>
              <a:t>Click the input</a:t>
            </a:r>
            <a:endParaRPr lang="en-US" altLang="zh-CN" b="1" kern="0" dirty="0">
              <a:solidFill>
                <a:schemeClr val="tx1">
                  <a:lumMod val="75000"/>
                  <a:lumOff val="25000"/>
                </a:schemeClr>
              </a:solidFill>
              <a:cs typeface="+mn-ea"/>
              <a:sym typeface="+mn-lt"/>
            </a:endParaRPr>
          </a:p>
          <a:p>
            <a:pPr algn="ctr">
              <a:lnSpc>
                <a:spcPct val="130000"/>
              </a:lnSpc>
              <a:defRPr/>
            </a:pPr>
            <a:r>
              <a:rPr lang="zh-CN" altLang="en-US" b="1" kern="0" dirty="0">
                <a:solidFill>
                  <a:schemeClr val="tx1">
                    <a:lumMod val="75000"/>
                    <a:lumOff val="25000"/>
                  </a:schemeClr>
                </a:solidFill>
                <a:cs typeface="+mn-ea"/>
                <a:sym typeface="+mn-lt"/>
              </a:rPr>
              <a:t>Click the input</a:t>
            </a:r>
            <a:endParaRPr lang="en-US" altLang="zh-CN" b="1" kern="0" dirty="0">
              <a:solidFill>
                <a:schemeClr val="tx1">
                  <a:lumMod val="75000"/>
                  <a:lumOff val="25000"/>
                </a:schemeClr>
              </a:solidFill>
              <a:cs typeface="+mn-ea"/>
              <a:sym typeface="+mn-lt"/>
            </a:endParaRPr>
          </a:p>
        </p:txBody>
      </p:sp>
      <p:sp>
        <p:nvSpPr>
          <p:cNvPr id="30" name="MH_SubTitle_6"/>
          <p:cNvSpPr txBox="1"/>
          <p:nvPr>
            <p:custDataLst>
              <p:tags r:id="rId16"/>
            </p:custDataLst>
          </p:nvPr>
        </p:nvSpPr>
        <p:spPr>
          <a:xfrm>
            <a:off x="7812641" y="1255841"/>
            <a:ext cx="1813512" cy="1008384"/>
          </a:xfrm>
          <a:prstGeom prst="rect">
            <a:avLst/>
          </a:prstGeom>
          <a:noFill/>
        </p:spPr>
        <p:txBody>
          <a:bodyPr wrap="square" rtlCol="0" anchor="b">
            <a:normAutofit fontScale="92500"/>
          </a:bodyPr>
          <a:lstStyle/>
          <a:p>
            <a:pPr algn="ctr">
              <a:lnSpc>
                <a:spcPct val="130000"/>
              </a:lnSpc>
              <a:defRPr/>
            </a:pPr>
            <a:r>
              <a:rPr lang="zh-CN" altLang="en-US" b="1" kern="0" dirty="0">
                <a:solidFill>
                  <a:schemeClr val="tx1">
                    <a:lumMod val="75000"/>
                    <a:lumOff val="25000"/>
                  </a:schemeClr>
                </a:solidFill>
                <a:cs typeface="+mn-ea"/>
                <a:sym typeface="+mn-lt"/>
              </a:rPr>
              <a:t>Click the input</a:t>
            </a:r>
            <a:endParaRPr lang="en-US" altLang="zh-CN" b="1" kern="0" dirty="0">
              <a:solidFill>
                <a:schemeClr val="tx1">
                  <a:lumMod val="75000"/>
                  <a:lumOff val="25000"/>
                </a:schemeClr>
              </a:solidFill>
              <a:cs typeface="+mn-ea"/>
              <a:sym typeface="+mn-lt"/>
            </a:endParaRPr>
          </a:p>
          <a:p>
            <a:pPr algn="ctr">
              <a:lnSpc>
                <a:spcPct val="130000"/>
              </a:lnSpc>
              <a:defRPr/>
            </a:pPr>
            <a:r>
              <a:rPr lang="zh-CN" altLang="en-US" b="1" kern="0" dirty="0">
                <a:solidFill>
                  <a:schemeClr val="tx1">
                    <a:lumMod val="75000"/>
                    <a:lumOff val="25000"/>
                  </a:schemeClr>
                </a:solidFill>
                <a:cs typeface="+mn-ea"/>
                <a:sym typeface="+mn-lt"/>
              </a:rPr>
              <a:t>Click the input</a:t>
            </a:r>
            <a:endParaRPr lang="en-US" altLang="zh-CN" b="1" kern="0" dirty="0">
              <a:solidFill>
                <a:schemeClr val="tx1">
                  <a:lumMod val="75000"/>
                  <a:lumOff val="25000"/>
                </a:schemeClr>
              </a:solidFill>
              <a:cs typeface="+mn-ea"/>
              <a:sym typeface="+mn-lt"/>
            </a:endParaRPr>
          </a:p>
        </p:txBody>
      </p:sp>
      <p:sp>
        <p:nvSpPr>
          <p:cNvPr id="31" name="MH_SubTitle_4"/>
          <p:cNvSpPr txBox="1"/>
          <p:nvPr>
            <p:custDataLst>
              <p:tags r:id="rId17"/>
            </p:custDataLst>
          </p:nvPr>
        </p:nvSpPr>
        <p:spPr>
          <a:xfrm>
            <a:off x="5821018" y="1255841"/>
            <a:ext cx="1813512" cy="1008384"/>
          </a:xfrm>
          <a:prstGeom prst="rect">
            <a:avLst/>
          </a:prstGeom>
          <a:noFill/>
        </p:spPr>
        <p:txBody>
          <a:bodyPr wrap="square" rtlCol="0" anchor="b">
            <a:normAutofit fontScale="92500"/>
          </a:bodyPr>
          <a:lstStyle/>
          <a:p>
            <a:pPr algn="ctr">
              <a:lnSpc>
                <a:spcPct val="130000"/>
              </a:lnSpc>
              <a:defRPr/>
            </a:pPr>
            <a:r>
              <a:rPr lang="zh-CN" altLang="en-US" b="1" kern="0" dirty="0">
                <a:solidFill>
                  <a:schemeClr val="tx1">
                    <a:lumMod val="75000"/>
                    <a:lumOff val="25000"/>
                  </a:schemeClr>
                </a:solidFill>
                <a:cs typeface="+mn-ea"/>
                <a:sym typeface="+mn-lt"/>
              </a:rPr>
              <a:t>Click the input</a:t>
            </a:r>
            <a:endParaRPr lang="en-US" altLang="zh-CN" b="1" kern="0" dirty="0">
              <a:solidFill>
                <a:schemeClr val="tx1">
                  <a:lumMod val="75000"/>
                  <a:lumOff val="25000"/>
                </a:schemeClr>
              </a:solidFill>
              <a:cs typeface="+mn-ea"/>
              <a:sym typeface="+mn-lt"/>
            </a:endParaRPr>
          </a:p>
          <a:p>
            <a:pPr algn="ctr">
              <a:lnSpc>
                <a:spcPct val="130000"/>
              </a:lnSpc>
              <a:defRPr/>
            </a:pPr>
            <a:r>
              <a:rPr lang="zh-CN" altLang="en-US" b="1" kern="0" dirty="0">
                <a:solidFill>
                  <a:schemeClr val="tx1">
                    <a:lumMod val="75000"/>
                    <a:lumOff val="25000"/>
                  </a:schemeClr>
                </a:solidFill>
                <a:cs typeface="+mn-ea"/>
                <a:sym typeface="+mn-lt"/>
              </a:rPr>
              <a:t>Click the input</a:t>
            </a:r>
            <a:endParaRPr lang="en-US" altLang="zh-CN" b="1" kern="0" dirty="0">
              <a:solidFill>
                <a:schemeClr val="tx1">
                  <a:lumMod val="75000"/>
                  <a:lumOff val="25000"/>
                </a:schemeClr>
              </a:solidFill>
              <a:cs typeface="+mn-ea"/>
              <a:sym typeface="+mn-lt"/>
            </a:endParaRPr>
          </a:p>
        </p:txBody>
      </p:sp>
      <p:sp>
        <p:nvSpPr>
          <p:cNvPr id="32" name="MH_Other_12"/>
          <p:cNvSpPr/>
          <p:nvPr>
            <p:custDataLst>
              <p:tags r:id="rId18"/>
            </p:custDataLst>
          </p:nvPr>
        </p:nvSpPr>
        <p:spPr>
          <a:xfrm>
            <a:off x="3569293" y="3418215"/>
            <a:ext cx="362458" cy="362458"/>
          </a:xfrm>
          <a:prstGeom prst="ellipse">
            <a:avLst/>
          </a:prstGeom>
          <a:solidFill>
            <a:srgbClr val="FEFFFF"/>
          </a:solidFill>
          <a:ln w="6350">
            <a:solidFill>
              <a:srgbClr val="26262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cs typeface="+mn-ea"/>
                <a:sym typeface="+mn-lt"/>
              </a:rPr>
              <a:t>A</a:t>
            </a:r>
          </a:p>
        </p:txBody>
      </p:sp>
      <p:sp>
        <p:nvSpPr>
          <p:cNvPr id="33" name="MH_Other_13"/>
          <p:cNvSpPr/>
          <p:nvPr>
            <p:custDataLst>
              <p:tags r:id="rId19"/>
            </p:custDataLst>
          </p:nvPr>
        </p:nvSpPr>
        <p:spPr>
          <a:xfrm>
            <a:off x="4562602" y="2665801"/>
            <a:ext cx="362458" cy="362458"/>
          </a:xfrm>
          <a:prstGeom prst="ellipse">
            <a:avLst/>
          </a:prstGeom>
          <a:solidFill>
            <a:srgbClr val="FEFFFF"/>
          </a:solidFill>
          <a:ln w="6350">
            <a:solidFill>
              <a:srgbClr val="26262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cs typeface="+mn-ea"/>
                <a:sym typeface="+mn-lt"/>
              </a:rPr>
              <a:t>B</a:t>
            </a: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cTn>
                              </p:par>
                              <p:par>
                                <p:cTn id="17" presetID="3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par>
                                <p:cTn id="23" presetID="3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90"/>
                                          </p:val>
                                        </p:tav>
                                        <p:tav tm="100000">
                                          <p:val>
                                            <p:fltVal val="0"/>
                                          </p:val>
                                        </p:tav>
                                      </p:tavLst>
                                    </p:anim>
                                    <p:animEffect transition="in" filter="fade">
                                      <p:cBhvr>
                                        <p:cTn id="28" dur="1000"/>
                                        <p:tgtEl>
                                          <p:spTgt spid="21"/>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strVal val="#ppt_w+.3"/>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animEffect transition="in" filter="fade">
                                      <p:cBhvr>
                                        <p:cTn id="33" dur="500"/>
                                        <p:tgtEl>
                                          <p:spTgt spid="9"/>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1500"/>
                            </p:stCondLst>
                            <p:childTnLst>
                              <p:par>
                                <p:cTn id="84" presetID="50" presetClass="entr" presetSubtype="0" decel="100000"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ppt_w</p:attrName>
                                        </p:attrNameLst>
                                      </p:cBhvr>
                                      <p:tavLst>
                                        <p:tav tm="0">
                                          <p:val>
                                            <p:strVal val="#ppt_w+.3"/>
                                          </p:val>
                                        </p:tav>
                                        <p:tav tm="100000">
                                          <p:val>
                                            <p:strVal val="#ppt_w"/>
                                          </p:val>
                                        </p:tav>
                                      </p:tavLst>
                                    </p:anim>
                                    <p:anim calcmode="lin" valueType="num">
                                      <p:cBhvr>
                                        <p:cTn id="87" dur="500" fill="hold"/>
                                        <p:tgtEl>
                                          <p:spTgt spid="26"/>
                                        </p:tgtEl>
                                        <p:attrNameLst>
                                          <p:attrName>ppt_h</p:attrName>
                                        </p:attrNameLst>
                                      </p:cBhvr>
                                      <p:tavLst>
                                        <p:tav tm="0">
                                          <p:val>
                                            <p:strVal val="#ppt_h"/>
                                          </p:val>
                                        </p:tav>
                                        <p:tav tm="100000">
                                          <p:val>
                                            <p:strVal val="#ppt_h"/>
                                          </p:val>
                                        </p:tav>
                                      </p:tavLst>
                                    </p:anim>
                                    <p:animEffect transition="in" filter="fade">
                                      <p:cBhvr>
                                        <p:cTn id="88" dur="500"/>
                                        <p:tgtEl>
                                          <p:spTgt spid="26"/>
                                        </p:tgtEl>
                                      </p:cBhvr>
                                    </p:animEffect>
                                  </p:childTnLst>
                                </p:cTn>
                              </p:par>
                              <p:par>
                                <p:cTn id="89" presetID="50" presetClass="entr" presetSubtype="0" decel="10000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ppt_w</p:attrName>
                                        </p:attrNameLst>
                                      </p:cBhvr>
                                      <p:tavLst>
                                        <p:tav tm="0">
                                          <p:val>
                                            <p:strVal val="#ppt_w+.3"/>
                                          </p:val>
                                        </p:tav>
                                        <p:tav tm="100000">
                                          <p:val>
                                            <p:strVal val="#ppt_w"/>
                                          </p:val>
                                        </p:tav>
                                      </p:tavLst>
                                    </p:anim>
                                    <p:anim calcmode="lin" valueType="num">
                                      <p:cBhvr>
                                        <p:cTn id="92" dur="500" fill="hold"/>
                                        <p:tgtEl>
                                          <p:spTgt spid="29"/>
                                        </p:tgtEl>
                                        <p:attrNameLst>
                                          <p:attrName>ppt_h</p:attrName>
                                        </p:attrNameLst>
                                      </p:cBhvr>
                                      <p:tavLst>
                                        <p:tav tm="0">
                                          <p:val>
                                            <p:strVal val="#ppt_h"/>
                                          </p:val>
                                        </p:tav>
                                        <p:tav tm="100000">
                                          <p:val>
                                            <p:strVal val="#ppt_h"/>
                                          </p:val>
                                        </p:tav>
                                      </p:tavLst>
                                    </p:anim>
                                    <p:animEffect transition="in" filter="fade">
                                      <p:cBhvr>
                                        <p:cTn id="93" dur="500"/>
                                        <p:tgtEl>
                                          <p:spTgt spid="29"/>
                                        </p:tgtEl>
                                      </p:cBhvr>
                                    </p:animEffect>
                                  </p:childTnLst>
                                </p:cTn>
                              </p:par>
                              <p:par>
                                <p:cTn id="94" presetID="50" presetClass="entr" presetSubtype="0" decel="10000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strVal val="#ppt_w+.3"/>
                                          </p:val>
                                        </p:tav>
                                        <p:tav tm="100000">
                                          <p:val>
                                            <p:strVal val="#ppt_w"/>
                                          </p:val>
                                        </p:tav>
                                      </p:tavLst>
                                    </p:anim>
                                    <p:anim calcmode="lin" valueType="num">
                                      <p:cBhvr>
                                        <p:cTn id="97" dur="500" fill="hold"/>
                                        <p:tgtEl>
                                          <p:spTgt spid="28"/>
                                        </p:tgtEl>
                                        <p:attrNameLst>
                                          <p:attrName>ppt_h</p:attrName>
                                        </p:attrNameLst>
                                      </p:cBhvr>
                                      <p:tavLst>
                                        <p:tav tm="0">
                                          <p:val>
                                            <p:strVal val="#ppt_h"/>
                                          </p:val>
                                        </p:tav>
                                        <p:tav tm="100000">
                                          <p:val>
                                            <p:strVal val="#ppt_h"/>
                                          </p:val>
                                        </p:tav>
                                      </p:tavLst>
                                    </p:anim>
                                    <p:animEffect transition="in" filter="fade">
                                      <p:cBhvr>
                                        <p:cTn id="98" dur="500"/>
                                        <p:tgtEl>
                                          <p:spTgt spid="28"/>
                                        </p:tgtEl>
                                      </p:cBhvr>
                                    </p:animEffect>
                                  </p:childTnLst>
                                </p:cTn>
                              </p:par>
                              <p:par>
                                <p:cTn id="99" presetID="50" presetClass="entr" presetSubtype="0" decel="10000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p:cTn id="101" dur="500" fill="hold"/>
                                        <p:tgtEl>
                                          <p:spTgt spid="31"/>
                                        </p:tgtEl>
                                        <p:attrNameLst>
                                          <p:attrName>ppt_w</p:attrName>
                                        </p:attrNameLst>
                                      </p:cBhvr>
                                      <p:tavLst>
                                        <p:tav tm="0">
                                          <p:val>
                                            <p:strVal val="#ppt_w+.3"/>
                                          </p:val>
                                        </p:tav>
                                        <p:tav tm="100000">
                                          <p:val>
                                            <p:strVal val="#ppt_w"/>
                                          </p:val>
                                        </p:tav>
                                      </p:tavLst>
                                    </p:anim>
                                    <p:anim calcmode="lin" valueType="num">
                                      <p:cBhvr>
                                        <p:cTn id="102" dur="500" fill="hold"/>
                                        <p:tgtEl>
                                          <p:spTgt spid="31"/>
                                        </p:tgtEl>
                                        <p:attrNameLst>
                                          <p:attrName>ppt_h</p:attrName>
                                        </p:attrNameLst>
                                      </p:cBhvr>
                                      <p:tavLst>
                                        <p:tav tm="0">
                                          <p:val>
                                            <p:strVal val="#ppt_h"/>
                                          </p:val>
                                        </p:tav>
                                        <p:tav tm="100000">
                                          <p:val>
                                            <p:strVal val="#ppt_h"/>
                                          </p:val>
                                        </p:tav>
                                      </p:tavLst>
                                    </p:anim>
                                    <p:animEffect transition="in" filter="fade">
                                      <p:cBhvr>
                                        <p:cTn id="103" dur="500"/>
                                        <p:tgtEl>
                                          <p:spTgt spid="31"/>
                                        </p:tgtEl>
                                      </p:cBhvr>
                                    </p:animEffect>
                                  </p:childTnLst>
                                </p:cTn>
                              </p:par>
                              <p:par>
                                <p:cTn id="104" presetID="50" presetClass="entr" presetSubtype="0" decel="100000"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p:cTn id="106" dur="500" fill="hold"/>
                                        <p:tgtEl>
                                          <p:spTgt spid="27"/>
                                        </p:tgtEl>
                                        <p:attrNameLst>
                                          <p:attrName>ppt_w</p:attrName>
                                        </p:attrNameLst>
                                      </p:cBhvr>
                                      <p:tavLst>
                                        <p:tav tm="0">
                                          <p:val>
                                            <p:strVal val="#ppt_w+.3"/>
                                          </p:val>
                                        </p:tav>
                                        <p:tav tm="100000">
                                          <p:val>
                                            <p:strVal val="#ppt_w"/>
                                          </p:val>
                                        </p:tav>
                                      </p:tavLst>
                                    </p:anim>
                                    <p:anim calcmode="lin" valueType="num">
                                      <p:cBhvr>
                                        <p:cTn id="107" dur="500" fill="hold"/>
                                        <p:tgtEl>
                                          <p:spTgt spid="27"/>
                                        </p:tgtEl>
                                        <p:attrNameLst>
                                          <p:attrName>ppt_h</p:attrName>
                                        </p:attrNameLst>
                                      </p:cBhvr>
                                      <p:tavLst>
                                        <p:tav tm="0">
                                          <p:val>
                                            <p:strVal val="#ppt_h"/>
                                          </p:val>
                                        </p:tav>
                                        <p:tav tm="100000">
                                          <p:val>
                                            <p:strVal val="#ppt_h"/>
                                          </p:val>
                                        </p:tav>
                                      </p:tavLst>
                                    </p:anim>
                                    <p:animEffect transition="in" filter="fade">
                                      <p:cBhvr>
                                        <p:cTn id="108" dur="500"/>
                                        <p:tgtEl>
                                          <p:spTgt spid="27"/>
                                        </p:tgtEl>
                                      </p:cBhvr>
                                    </p:animEffect>
                                  </p:childTnLst>
                                </p:cTn>
                              </p:par>
                              <p:par>
                                <p:cTn id="109" presetID="50" presetClass="entr" presetSubtype="0" decel="10000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500" fill="hold"/>
                                        <p:tgtEl>
                                          <p:spTgt spid="30"/>
                                        </p:tgtEl>
                                        <p:attrNameLst>
                                          <p:attrName>ppt_w</p:attrName>
                                        </p:attrNameLst>
                                      </p:cBhvr>
                                      <p:tavLst>
                                        <p:tav tm="0">
                                          <p:val>
                                            <p:strVal val="#ppt_w+.3"/>
                                          </p:val>
                                        </p:tav>
                                        <p:tav tm="100000">
                                          <p:val>
                                            <p:strVal val="#ppt_w"/>
                                          </p:val>
                                        </p:tav>
                                      </p:tavLst>
                                    </p:anim>
                                    <p:anim calcmode="lin" valueType="num">
                                      <p:cBhvr>
                                        <p:cTn id="112" dur="500" fill="hold"/>
                                        <p:tgtEl>
                                          <p:spTgt spid="30"/>
                                        </p:tgtEl>
                                        <p:attrNameLst>
                                          <p:attrName>ppt_h</p:attrName>
                                        </p:attrNameLst>
                                      </p:cBhvr>
                                      <p:tavLst>
                                        <p:tav tm="0">
                                          <p:val>
                                            <p:strVal val="#ppt_h"/>
                                          </p:val>
                                        </p:tav>
                                        <p:tav tm="100000">
                                          <p:val>
                                            <p:strVal val="#ppt_h"/>
                                          </p:val>
                                        </p:tav>
                                      </p:tavLst>
                                    </p:anim>
                                    <p:animEffect transition="in" filter="fade">
                                      <p:cBhvr>
                                        <p:cTn id="1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23" grpId="0" bldLvl="0" animBg="1"/>
      <p:bldP spid="25" grpId="0" bldLvl="0" animBg="1"/>
      <p:bldP spid="26" grpId="0"/>
      <p:bldP spid="27" grpId="0"/>
      <p:bldP spid="28" grpId="0"/>
      <p:bldP spid="29" grpId="0"/>
      <p:bldP spid="30" grpId="0"/>
      <p:bldP spid="31" grpId="0"/>
      <p:bldP spid="32" grpId="0" bldLvl="0" animBg="1"/>
      <p:bldP spid="3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11639822" y="296059"/>
            <a:ext cx="777432" cy="871309"/>
            <a:chOff x="8415343" y="292006"/>
            <a:chExt cx="777432" cy="871309"/>
          </a:xfrm>
        </p:grpSpPr>
        <p:cxnSp>
          <p:nvCxnSpPr>
            <p:cNvPr id="3" name="直接连接符 2"/>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7967414" y="694922"/>
            <a:ext cx="2081019" cy="369332"/>
          </a:xfrm>
          <a:prstGeom prst="rect">
            <a:avLst/>
          </a:prstGeom>
        </p:spPr>
        <p:txBody>
          <a:bodyPr wrap="none">
            <a:spAutoFit/>
          </a:bodyPr>
          <a:lstStyle/>
          <a:p>
            <a:r>
              <a:rPr lang="zh-CN" altLang="en-US" b="1" dirty="0">
                <a:cs typeface="+mn-ea"/>
                <a:sym typeface="+mn-lt"/>
              </a:rPr>
              <a:t>Please enter your question  </a:t>
            </a:r>
            <a:r>
              <a:rPr lang="en-US" altLang="zh-CN" b="1" dirty="0">
                <a:solidFill>
                  <a:srgbClr val="C00000"/>
                </a:solidFill>
                <a:cs typeface="+mn-ea"/>
                <a:sym typeface="+mn-lt"/>
              </a:rPr>
              <a:t>2</a:t>
            </a:r>
            <a:endParaRPr lang="zh-CN" altLang="en-US" b="1" dirty="0">
              <a:solidFill>
                <a:srgbClr val="C00000"/>
              </a:solidFill>
              <a:cs typeface="+mn-ea"/>
              <a:sym typeface="+mn-lt"/>
            </a:endParaRPr>
          </a:p>
        </p:txBody>
      </p:sp>
      <p:sp>
        <p:nvSpPr>
          <p:cNvPr id="6" name="左中括号 5"/>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01" y="2205626"/>
            <a:ext cx="12417254" cy="6983180"/>
          </a:xfrm>
          <a:prstGeom prst="rect">
            <a:avLst/>
          </a:prstGeom>
        </p:spPr>
      </p:pic>
      <p:sp>
        <p:nvSpPr>
          <p:cNvPr id="9" name="矩形 8"/>
          <p:cNvSpPr/>
          <p:nvPr/>
        </p:nvSpPr>
        <p:spPr>
          <a:xfrm>
            <a:off x="-257050" y="2209705"/>
            <a:ext cx="12658752" cy="3379405"/>
          </a:xfrm>
          <a:prstGeom prst="rect">
            <a:avLst/>
          </a:prstGeom>
          <a:solidFill>
            <a:schemeClr val="tx1">
              <a:lumMod val="85000"/>
              <a:lumOff val="1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9"/>
          <p:cNvSpPr txBox="1"/>
          <p:nvPr/>
        </p:nvSpPr>
        <p:spPr>
          <a:xfrm>
            <a:off x="1270670" y="3356992"/>
            <a:ext cx="9793088" cy="1061829"/>
          </a:xfrm>
          <a:prstGeom prst="rect">
            <a:avLst/>
          </a:prstGeom>
          <a:noFill/>
        </p:spPr>
        <p:txBody>
          <a:bodyPr wrap="square" rtlCol="0">
            <a:spAutoFit/>
          </a:bodyPr>
          <a:lstStyle/>
          <a:p>
            <a:pPr>
              <a:lnSpc>
                <a:spcPct val="150000"/>
              </a:lnSpc>
            </a:pPr>
            <a:r>
              <a:rPr lang="zh-CN" altLang="en-US" sz="1400" spc="300" dirty="0">
                <a:solidFill>
                  <a:schemeClr val="bg1"/>
                </a:solidFill>
                <a:cs typeface="+mn-ea"/>
                <a:sym typeface="+mn-lt"/>
              </a:rPr>
              <a:t>After you've typed your content here, or by copying your text, select Paste in this box. After you've typed your content here, or by copying your text, select Paste in this box. After you've typed your content here, or by copying your text, select Paste in this box. After you've typed your content here, or by copying your text, select Paste in this box.</a:t>
            </a:r>
            <a:endParaRPr lang="en-US" altLang="zh-CN" sz="1400" spc="3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97873" y="611396"/>
            <a:ext cx="2081019" cy="369332"/>
          </a:xfrm>
          <a:prstGeom prst="rect">
            <a:avLst/>
          </a:prstGeom>
        </p:spPr>
        <p:txBody>
          <a:bodyPr wrap="none">
            <a:spAutoFit/>
          </a:bodyPr>
          <a:lstStyle/>
          <a:p>
            <a:r>
              <a:rPr lang="en-US" altLang="zh-CN" b="1" dirty="0">
                <a:solidFill>
                  <a:srgbClr val="C00000"/>
                </a:solidFill>
                <a:cs typeface="+mn-ea"/>
                <a:sym typeface="+mn-lt"/>
              </a:rPr>
              <a:t>1</a:t>
            </a:r>
            <a:r>
              <a:rPr lang="en-US" altLang="zh-CN" b="1" dirty="0">
                <a:cs typeface="+mn-ea"/>
                <a:sym typeface="+mn-lt"/>
              </a:rPr>
              <a:t>  </a:t>
            </a:r>
            <a:r>
              <a:rPr lang="zh-CN" altLang="en-US" b="1" dirty="0">
                <a:cs typeface="+mn-ea"/>
                <a:sym typeface="+mn-lt"/>
              </a:rPr>
              <a:t>Please enter your question</a:t>
            </a:r>
          </a:p>
        </p:txBody>
      </p:sp>
      <p:sp>
        <p:nvSpPr>
          <p:cNvPr id="5" name="左中括号 4"/>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MH_Other_1"/>
          <p:cNvSpPr/>
          <p:nvPr>
            <p:custDataLst>
              <p:tags r:id="rId1"/>
            </p:custDataLst>
          </p:nvPr>
        </p:nvSpPr>
        <p:spPr>
          <a:xfrm>
            <a:off x="3021014" y="1603376"/>
            <a:ext cx="1512887" cy="1565275"/>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cs typeface="+mn-ea"/>
              <a:sym typeface="+mn-lt"/>
            </a:endParaRPr>
          </a:p>
        </p:txBody>
      </p:sp>
      <p:sp>
        <p:nvSpPr>
          <p:cNvPr id="32" name="MH_SubTitle_1"/>
          <p:cNvSpPr/>
          <p:nvPr>
            <p:custDataLst>
              <p:tags r:id="rId2"/>
            </p:custDataLst>
          </p:nvPr>
        </p:nvSpPr>
        <p:spPr>
          <a:xfrm rot="588792">
            <a:off x="2462214" y="2781300"/>
            <a:ext cx="2378075" cy="1295400"/>
          </a:xfrm>
          <a:prstGeom prst="roundRect">
            <a:avLst>
              <a:gd name="adj" fmla="val 11293"/>
            </a:avLst>
          </a:prstGeom>
          <a:solidFill>
            <a:srgbClr val="C0504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400" dirty="0">
                <a:solidFill>
                  <a:srgbClr val="FFFFFF"/>
                </a:solidFill>
                <a:cs typeface="+mn-ea"/>
                <a:sym typeface="+mn-lt"/>
              </a:rPr>
              <a:t>Click enter</a:t>
            </a:r>
            <a:endParaRPr lang="en-US" altLang="zh-CN" sz="2400" dirty="0">
              <a:solidFill>
                <a:srgbClr val="FFFFFF"/>
              </a:solidFill>
              <a:cs typeface="+mn-ea"/>
              <a:sym typeface="+mn-lt"/>
            </a:endParaRPr>
          </a:p>
          <a:p>
            <a:pPr algn="ctr">
              <a:defRPr/>
            </a:pPr>
            <a:r>
              <a:rPr lang="zh-CN" altLang="en-US" sz="2400" dirty="0">
                <a:solidFill>
                  <a:srgbClr val="FFFFFF"/>
                </a:solidFill>
                <a:cs typeface="+mn-ea"/>
                <a:sym typeface="+mn-lt"/>
              </a:rPr>
              <a:t>Your content</a:t>
            </a:r>
          </a:p>
        </p:txBody>
      </p:sp>
      <p:sp>
        <p:nvSpPr>
          <p:cNvPr id="33" name="MH_Other_2"/>
          <p:cNvSpPr/>
          <p:nvPr>
            <p:custDataLst>
              <p:tags r:id="rId3"/>
            </p:custDataLst>
          </p:nvPr>
        </p:nvSpPr>
        <p:spPr>
          <a:xfrm>
            <a:off x="3419476" y="1314451"/>
            <a:ext cx="593725" cy="595313"/>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400" dirty="0">
                <a:solidFill>
                  <a:srgbClr val="FFFFFF"/>
                </a:solidFill>
                <a:cs typeface="+mn-ea"/>
                <a:sym typeface="+mn-lt"/>
              </a:rPr>
              <a:t>01</a:t>
            </a:r>
            <a:endParaRPr lang="zh-CN" altLang="en-US" sz="2400" dirty="0">
              <a:solidFill>
                <a:srgbClr val="FFFFFF"/>
              </a:solidFill>
              <a:cs typeface="+mn-ea"/>
              <a:sym typeface="+mn-lt"/>
            </a:endParaRPr>
          </a:p>
        </p:txBody>
      </p:sp>
      <p:sp>
        <p:nvSpPr>
          <p:cNvPr id="34" name="MH_Other_3"/>
          <p:cNvSpPr/>
          <p:nvPr>
            <p:custDataLst>
              <p:tags r:id="rId4"/>
            </p:custDataLst>
          </p:nvPr>
        </p:nvSpPr>
        <p:spPr>
          <a:xfrm>
            <a:off x="5492750" y="3351214"/>
            <a:ext cx="1512888" cy="1565275"/>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cs typeface="+mn-ea"/>
              <a:sym typeface="+mn-lt"/>
            </a:endParaRPr>
          </a:p>
        </p:txBody>
      </p:sp>
      <p:sp>
        <p:nvSpPr>
          <p:cNvPr id="35" name="MH_SubTitle_2"/>
          <p:cNvSpPr/>
          <p:nvPr>
            <p:custDataLst>
              <p:tags r:id="rId5"/>
            </p:custDataLst>
          </p:nvPr>
        </p:nvSpPr>
        <p:spPr>
          <a:xfrm rot="588792">
            <a:off x="4935539" y="4530726"/>
            <a:ext cx="2376487" cy="1293813"/>
          </a:xfrm>
          <a:prstGeom prst="roundRect">
            <a:avLst>
              <a:gd name="adj" fmla="val 11293"/>
            </a:avLst>
          </a:prstGeom>
          <a:solidFill>
            <a:schemeClr val="accent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400" dirty="0">
                <a:solidFill>
                  <a:srgbClr val="FFFFFF"/>
                </a:solidFill>
                <a:cs typeface="+mn-ea"/>
                <a:sym typeface="+mn-lt"/>
              </a:rPr>
              <a:t>Click enter</a:t>
            </a:r>
            <a:endParaRPr lang="en-US" altLang="zh-CN" sz="2400" dirty="0">
              <a:solidFill>
                <a:srgbClr val="FFFFFF"/>
              </a:solidFill>
              <a:cs typeface="+mn-ea"/>
              <a:sym typeface="+mn-lt"/>
            </a:endParaRPr>
          </a:p>
          <a:p>
            <a:pPr algn="ctr">
              <a:defRPr/>
            </a:pPr>
            <a:r>
              <a:rPr lang="zh-CN" altLang="en-US" sz="2400" dirty="0">
                <a:solidFill>
                  <a:srgbClr val="FFFFFF"/>
                </a:solidFill>
                <a:cs typeface="+mn-ea"/>
                <a:sym typeface="+mn-lt"/>
              </a:rPr>
              <a:t>Your content</a:t>
            </a:r>
          </a:p>
        </p:txBody>
      </p:sp>
      <p:sp>
        <p:nvSpPr>
          <p:cNvPr id="36" name="MH_Other_4"/>
          <p:cNvSpPr/>
          <p:nvPr>
            <p:custDataLst>
              <p:tags r:id="rId6"/>
            </p:custDataLst>
          </p:nvPr>
        </p:nvSpPr>
        <p:spPr>
          <a:xfrm>
            <a:off x="5891214" y="3063876"/>
            <a:ext cx="593725" cy="593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400">
                <a:solidFill>
                  <a:srgbClr val="FFFFFF"/>
                </a:solidFill>
                <a:cs typeface="+mn-ea"/>
                <a:sym typeface="+mn-lt"/>
              </a:rPr>
              <a:t>02</a:t>
            </a:r>
            <a:endParaRPr lang="zh-CN" altLang="en-US" sz="2400">
              <a:solidFill>
                <a:srgbClr val="FFFFFF"/>
              </a:solidFill>
              <a:cs typeface="+mn-ea"/>
              <a:sym typeface="+mn-lt"/>
            </a:endParaRPr>
          </a:p>
        </p:txBody>
      </p:sp>
      <p:sp>
        <p:nvSpPr>
          <p:cNvPr id="37" name="MH_Other_5"/>
          <p:cNvSpPr/>
          <p:nvPr>
            <p:custDataLst>
              <p:tags r:id="rId7"/>
            </p:custDataLst>
          </p:nvPr>
        </p:nvSpPr>
        <p:spPr>
          <a:xfrm>
            <a:off x="7964489" y="1603376"/>
            <a:ext cx="1512887" cy="1565275"/>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cs typeface="+mn-ea"/>
              <a:sym typeface="+mn-lt"/>
            </a:endParaRPr>
          </a:p>
        </p:txBody>
      </p:sp>
      <p:sp>
        <p:nvSpPr>
          <p:cNvPr id="38" name="MH_SubTitle_3"/>
          <p:cNvSpPr/>
          <p:nvPr>
            <p:custDataLst>
              <p:tags r:id="rId8"/>
            </p:custDataLst>
          </p:nvPr>
        </p:nvSpPr>
        <p:spPr>
          <a:xfrm rot="588792">
            <a:off x="7407276" y="2781300"/>
            <a:ext cx="2378075" cy="1295400"/>
          </a:xfrm>
          <a:prstGeom prst="roundRect">
            <a:avLst>
              <a:gd name="adj" fmla="val 11293"/>
            </a:avLst>
          </a:prstGeom>
          <a:solidFill>
            <a:srgbClr val="C0504D"/>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400" dirty="0">
                <a:solidFill>
                  <a:srgbClr val="FFFFFF"/>
                </a:solidFill>
                <a:cs typeface="+mn-ea"/>
                <a:sym typeface="+mn-lt"/>
              </a:rPr>
              <a:t>Click enter</a:t>
            </a:r>
            <a:endParaRPr lang="en-US" altLang="zh-CN" sz="2400" dirty="0">
              <a:solidFill>
                <a:srgbClr val="FFFFFF"/>
              </a:solidFill>
              <a:cs typeface="+mn-ea"/>
              <a:sym typeface="+mn-lt"/>
            </a:endParaRPr>
          </a:p>
          <a:p>
            <a:pPr algn="ctr">
              <a:defRPr/>
            </a:pPr>
            <a:r>
              <a:rPr lang="zh-CN" altLang="en-US" sz="2400" dirty="0">
                <a:solidFill>
                  <a:srgbClr val="FFFFFF"/>
                </a:solidFill>
                <a:cs typeface="+mn-ea"/>
                <a:sym typeface="+mn-lt"/>
              </a:rPr>
              <a:t>Your content</a:t>
            </a:r>
          </a:p>
        </p:txBody>
      </p:sp>
      <p:sp>
        <p:nvSpPr>
          <p:cNvPr id="39" name="MH_Other_6"/>
          <p:cNvSpPr/>
          <p:nvPr>
            <p:custDataLst>
              <p:tags r:id="rId9"/>
            </p:custDataLst>
          </p:nvPr>
        </p:nvSpPr>
        <p:spPr>
          <a:xfrm>
            <a:off x="8362951" y="1314451"/>
            <a:ext cx="595313" cy="595313"/>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400">
                <a:solidFill>
                  <a:srgbClr val="FFFFFF"/>
                </a:solidFill>
                <a:cs typeface="+mn-ea"/>
                <a:sym typeface="+mn-lt"/>
              </a:rPr>
              <a:t>03</a:t>
            </a:r>
            <a:endParaRPr lang="zh-CN" altLang="en-US" sz="240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 calcmode="lin" valueType="num">
                                      <p:cBhvr>
                                        <p:cTn id="15" dur="500" fill="hold"/>
                                        <p:tgtEl>
                                          <p:spTgt spid="36"/>
                                        </p:tgtEl>
                                        <p:attrNameLst>
                                          <p:attrName>style.rotation</p:attrName>
                                        </p:attrNameLst>
                                      </p:cBhvr>
                                      <p:tavLst>
                                        <p:tav tm="0">
                                          <p:val>
                                            <p:fltVal val="360"/>
                                          </p:val>
                                        </p:tav>
                                        <p:tav tm="100000">
                                          <p:val>
                                            <p:fltVal val="0"/>
                                          </p:val>
                                        </p:tav>
                                      </p:tavLst>
                                    </p:anim>
                                    <p:animEffect transition="in" filter="fade">
                                      <p:cBhvr>
                                        <p:cTn id="16" dur="500"/>
                                        <p:tgtEl>
                                          <p:spTgt spid="3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 calcmode="lin" valueType="num">
                                      <p:cBhvr>
                                        <p:cTn id="21" dur="500" fill="hold"/>
                                        <p:tgtEl>
                                          <p:spTgt spid="39"/>
                                        </p:tgtEl>
                                        <p:attrNameLst>
                                          <p:attrName>style.rotation</p:attrName>
                                        </p:attrNameLst>
                                      </p:cBhvr>
                                      <p:tavLst>
                                        <p:tav tm="0">
                                          <p:val>
                                            <p:fltVal val="360"/>
                                          </p:val>
                                        </p:tav>
                                        <p:tav tm="100000">
                                          <p:val>
                                            <p:fltVal val="0"/>
                                          </p:val>
                                        </p:tav>
                                      </p:tavLst>
                                    </p:anim>
                                    <p:animEffect transition="in" filter="fade">
                                      <p:cBhvr>
                                        <p:cTn id="22" dur="500"/>
                                        <p:tgtEl>
                                          <p:spTgt spid="39"/>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up)">
                                      <p:cBhvr>
                                        <p:cTn id="26" dur="500"/>
                                        <p:tgtEl>
                                          <p:spTgt spid="31"/>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up)">
                                      <p:cBhvr>
                                        <p:cTn id="32" dur="500"/>
                                        <p:tgtEl>
                                          <p:spTgt spid="37"/>
                                        </p:tgtEl>
                                      </p:cBhvr>
                                    </p:animEffect>
                                  </p:childTnLst>
                                </p:cTn>
                              </p:par>
                            </p:childTnLst>
                          </p:cTn>
                        </p:par>
                        <p:par>
                          <p:cTn id="33" fill="hold">
                            <p:stCondLst>
                              <p:cond delay="1000"/>
                            </p:stCondLst>
                            <p:childTnLst>
                              <p:par>
                                <p:cTn id="34" presetID="38" presetClass="entr" presetSubtype="0" accel="5000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set>
                                      <p:cBhvr>
                                        <p:cTn id="36" dur="227" fill="hold">
                                          <p:stCondLst>
                                            <p:cond delay="0"/>
                                          </p:stCondLst>
                                        </p:cTn>
                                        <p:tgtEl>
                                          <p:spTgt spid="32"/>
                                        </p:tgtEl>
                                        <p:attrNameLst>
                                          <p:attrName>style.rotation</p:attrName>
                                        </p:attrNameLst>
                                      </p:cBhvr>
                                      <p:to>
                                        <p:strVal val="-45.0"/>
                                      </p:to>
                                    </p:set>
                                    <p:anim calcmode="lin" valueType="num">
                                      <p:cBhvr>
                                        <p:cTn id="37" dur="227" fill="hold">
                                          <p:stCondLst>
                                            <p:cond delay="227"/>
                                          </p:stCondLst>
                                        </p:cTn>
                                        <p:tgtEl>
                                          <p:spTgt spid="32"/>
                                        </p:tgtEl>
                                        <p:attrNameLst>
                                          <p:attrName>style.rotation</p:attrName>
                                        </p:attrNameLst>
                                      </p:cBhvr>
                                      <p:tavLst>
                                        <p:tav tm="0">
                                          <p:val>
                                            <p:fltVal val="-45"/>
                                          </p:val>
                                        </p:tav>
                                        <p:tav tm="69900">
                                          <p:val>
                                            <p:fltVal val="45"/>
                                          </p:val>
                                        </p:tav>
                                        <p:tav tm="100000">
                                          <p:val>
                                            <p:fltVal val="0"/>
                                          </p:val>
                                        </p:tav>
                                      </p:tavLst>
                                    </p:anim>
                                    <p:anim calcmode="lin" valueType="num">
                                      <p:cBhvr>
                                        <p:cTn id="38" dur="227" fill="hold">
                                          <p:stCondLst>
                                            <p:cond delay="0"/>
                                          </p:stCondLst>
                                        </p:cTn>
                                        <p:tgtEl>
                                          <p:spTgt spid="32"/>
                                        </p:tgtEl>
                                        <p:attrNameLst>
                                          <p:attrName>ppt_y</p:attrName>
                                        </p:attrNameLst>
                                      </p:cBhvr>
                                      <p:tavLst>
                                        <p:tav tm="0">
                                          <p:val>
                                            <p:strVal val="#ppt_y-1"/>
                                          </p:val>
                                        </p:tav>
                                        <p:tav tm="100000">
                                          <p:val>
                                            <p:strVal val="#ppt_y-(0.354*#ppt_w-0.172*#ppt_h)"/>
                                          </p:val>
                                        </p:tav>
                                      </p:tavLst>
                                    </p:anim>
                                    <p:anim calcmode="lin" valueType="num">
                                      <p:cBhvr>
                                        <p:cTn id="39" dur="78" decel="50000" autoRev="1" fill="hold">
                                          <p:stCondLst>
                                            <p:cond delay="227"/>
                                          </p:stCondLst>
                                        </p:cTn>
                                        <p:tgtEl>
                                          <p:spTgt spid="32"/>
                                        </p:tgtEl>
                                        <p:attrNameLst>
                                          <p:attrName>ppt_y</p:attrName>
                                        </p:attrNameLst>
                                      </p:cBhvr>
                                      <p:tavLst>
                                        <p:tav tm="0">
                                          <p:val>
                                            <p:strVal val="#ppt_y-(0.354*#ppt_w-0.172*#ppt_h)"/>
                                          </p:val>
                                        </p:tav>
                                        <p:tav tm="100000">
                                          <p:val>
                                            <p:strVal val="#ppt_y-(0.354*#ppt_w-0.172*#ppt_h)-#ppt_h/2"/>
                                          </p:val>
                                        </p:tav>
                                      </p:tavLst>
                                    </p:anim>
                                    <p:anim calcmode="lin" valueType="num">
                                      <p:cBhvr>
                                        <p:cTn id="40" dur="68" fill="hold">
                                          <p:stCondLst>
                                            <p:cond delay="432"/>
                                          </p:stCondLst>
                                        </p:cTn>
                                        <p:tgtEl>
                                          <p:spTgt spid="32"/>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set>
                                      <p:cBhvr>
                                        <p:cTn id="43" dur="227" fill="hold">
                                          <p:stCondLst>
                                            <p:cond delay="0"/>
                                          </p:stCondLst>
                                        </p:cTn>
                                        <p:tgtEl>
                                          <p:spTgt spid="35"/>
                                        </p:tgtEl>
                                        <p:attrNameLst>
                                          <p:attrName>style.rotation</p:attrName>
                                        </p:attrNameLst>
                                      </p:cBhvr>
                                      <p:to>
                                        <p:strVal val="-45.0"/>
                                      </p:to>
                                    </p:set>
                                    <p:anim calcmode="lin" valueType="num">
                                      <p:cBhvr>
                                        <p:cTn id="44" dur="227" fill="hold">
                                          <p:stCondLst>
                                            <p:cond delay="227"/>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45" dur="227"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46" dur="78" decel="50000" autoRev="1" fill="hold">
                                          <p:stCondLst>
                                            <p:cond delay="227"/>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47" dur="68" fill="hold">
                                          <p:stCondLst>
                                            <p:cond delay="432"/>
                                          </p:stCondLst>
                                        </p:cTn>
                                        <p:tgtEl>
                                          <p:spTgt spid="35"/>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set>
                                      <p:cBhvr>
                                        <p:cTn id="50" dur="227" fill="hold">
                                          <p:stCondLst>
                                            <p:cond delay="0"/>
                                          </p:stCondLst>
                                        </p:cTn>
                                        <p:tgtEl>
                                          <p:spTgt spid="38"/>
                                        </p:tgtEl>
                                        <p:attrNameLst>
                                          <p:attrName>style.rotation</p:attrName>
                                        </p:attrNameLst>
                                      </p:cBhvr>
                                      <p:to>
                                        <p:strVal val="-45.0"/>
                                      </p:to>
                                    </p:set>
                                    <p:anim calcmode="lin" valueType="num">
                                      <p:cBhvr>
                                        <p:cTn id="51" dur="227" fill="hold">
                                          <p:stCondLst>
                                            <p:cond delay="227"/>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52" dur="227"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53" dur="78" decel="50000" autoRev="1" fill="hold">
                                          <p:stCondLst>
                                            <p:cond delay="227"/>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54"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等腰三角形 11"/>
          <p:cNvSpPr/>
          <p:nvPr/>
        </p:nvSpPr>
        <p:spPr>
          <a:xfrm rot="512239">
            <a:off x="8470207" y="1781251"/>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p:cNvSpPr/>
          <p:nvPr/>
        </p:nvSpPr>
        <p:spPr>
          <a:xfrm rot="20371609">
            <a:off x="8987748" y="1994284"/>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等腰三角形 13"/>
          <p:cNvSpPr/>
          <p:nvPr/>
        </p:nvSpPr>
        <p:spPr>
          <a:xfrm rot="20371609">
            <a:off x="3006951" y="1019142"/>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3761573">
            <a:off x="2377390" y="650643"/>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p:cNvSpPr/>
          <p:nvPr/>
        </p:nvSpPr>
        <p:spPr>
          <a:xfrm rot="20371609">
            <a:off x="8980365" y="1689501"/>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4964430" y="1125220"/>
            <a:ext cx="3168015" cy="1978025"/>
          </a:xfrm>
          <a:prstGeom prst="rect">
            <a:avLst/>
          </a:prstGeom>
          <a:noFill/>
          <a:ln w="57150">
            <a:solidFill>
              <a:srgbClr val="262626">
                <a:alpha val="49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4964430" y="-1057910"/>
            <a:ext cx="3168015" cy="1978025"/>
          </a:xfrm>
          <a:prstGeom prst="rect">
            <a:avLst/>
          </a:prstGeom>
          <a:noFill/>
          <a:ln w="57150">
            <a:solidFill>
              <a:srgbClr val="C00000">
                <a:alpha val="41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765675" y="-1184910"/>
            <a:ext cx="3168015" cy="1978025"/>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4765675" y="998220"/>
            <a:ext cx="3168015" cy="1978025"/>
          </a:xfrm>
          <a:prstGeom prst="rect">
            <a:avLst/>
          </a:prstGeom>
          <a:noFill/>
          <a:ln w="57150">
            <a:solidFill>
              <a:srgbClr val="26262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4463415" y="683895"/>
            <a:ext cx="3723640" cy="779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768340" y="1816735"/>
            <a:ext cx="1276985" cy="405765"/>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5920105" y="1854200"/>
            <a:ext cx="1130935" cy="368300"/>
          </a:xfrm>
          <a:prstGeom prst="rect">
            <a:avLst/>
          </a:prstGeom>
          <a:noFill/>
        </p:spPr>
        <p:txBody>
          <a:bodyPr wrap="square" rtlCol="0">
            <a:spAutoFit/>
          </a:bodyPr>
          <a:lstStyle/>
          <a:p>
            <a:r>
              <a:rPr lang="en-US" altLang="zh-CN">
                <a:solidFill>
                  <a:schemeClr val="bg1"/>
                </a:solidFill>
                <a:cs typeface="+mn-ea"/>
                <a:sym typeface="+mn-lt"/>
              </a:rPr>
              <a:t>START</a:t>
            </a:r>
          </a:p>
        </p:txBody>
      </p:sp>
      <p:sp>
        <p:nvSpPr>
          <p:cNvPr id="17" name="TextBox 16"/>
          <p:cNvSpPr txBox="1"/>
          <p:nvPr/>
        </p:nvSpPr>
        <p:spPr>
          <a:xfrm>
            <a:off x="5618923" y="32882"/>
            <a:ext cx="1704313" cy="1569660"/>
          </a:xfrm>
          <a:prstGeom prst="rect">
            <a:avLst/>
          </a:prstGeom>
          <a:noFill/>
        </p:spPr>
        <p:txBody>
          <a:bodyPr wrap="none" rtlCol="0">
            <a:spAutoFit/>
          </a:bodyPr>
          <a:lstStyle/>
          <a:p>
            <a:r>
              <a:rPr lang="en-US" altLang="zh-CN" sz="9600" b="1" dirty="0">
                <a:solidFill>
                  <a:schemeClr val="tx1">
                    <a:lumMod val="85000"/>
                    <a:lumOff val="15000"/>
                  </a:schemeClr>
                </a:solidFill>
                <a:cs typeface="+mn-ea"/>
                <a:sym typeface="+mn-lt"/>
              </a:rPr>
              <a:t>02</a:t>
            </a:r>
          </a:p>
        </p:txBody>
      </p:sp>
      <p:sp>
        <p:nvSpPr>
          <p:cNvPr id="9" name="TextBox 27"/>
          <p:cNvSpPr txBox="1"/>
          <p:nvPr/>
        </p:nvSpPr>
        <p:spPr>
          <a:xfrm>
            <a:off x="2459737" y="3864974"/>
            <a:ext cx="7045070" cy="646331"/>
          </a:xfrm>
          <a:prstGeom prst="rect">
            <a:avLst/>
          </a:prstGeom>
          <a:noFill/>
        </p:spPr>
        <p:txBody>
          <a:bodyPr wrap="none" rtlCol="0">
            <a:spAutoFit/>
          </a:bodyPr>
          <a:lstStyle/>
          <a:p>
            <a:pPr algn="ctr"/>
            <a:r>
              <a:rPr lang="zh-CN" altLang="en-US" sz="3600" b="1" spc="300" dirty="0">
                <a:cs typeface="+mn-ea"/>
                <a:sym typeface="+mn-lt"/>
              </a:rPr>
              <a:t>Please enter the question</a:t>
            </a:r>
          </a:p>
        </p:txBody>
      </p:sp>
      <p:cxnSp>
        <p:nvCxnSpPr>
          <p:cNvPr id="10" name="直接连接符 9"/>
          <p:cNvCxnSpPr/>
          <p:nvPr/>
        </p:nvCxnSpPr>
        <p:spPr>
          <a:xfrm flipH="1">
            <a:off x="5155266" y="3547502"/>
            <a:ext cx="388716" cy="326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8171066" y="4156717"/>
            <a:ext cx="654557" cy="53433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891570" y="3547502"/>
            <a:ext cx="388716" cy="3268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832159" y="4594805"/>
            <a:ext cx="654557" cy="534334"/>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3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500"/>
                            </p:stCondLst>
                            <p:childTnLst>
                              <p:par>
                                <p:cTn id="65" presetID="53" presetClass="entr" presetSubtype="52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anim calcmode="lin" valueType="num">
                                      <p:cBhvr>
                                        <p:cTn id="70" dur="500" fill="hold"/>
                                        <p:tgtEl>
                                          <p:spTgt spid="9"/>
                                        </p:tgtEl>
                                        <p:attrNameLst>
                                          <p:attrName>ppt_x</p:attrName>
                                        </p:attrNameLst>
                                      </p:cBhvr>
                                      <p:tavLst>
                                        <p:tav tm="0">
                                          <p:val>
                                            <p:fltVal val="0.5"/>
                                          </p:val>
                                        </p:tav>
                                        <p:tav tm="100000">
                                          <p:val>
                                            <p:strVal val="#ppt_x"/>
                                          </p:val>
                                        </p:tav>
                                      </p:tavLst>
                                    </p:anim>
                                    <p:anim calcmode="lin" valueType="num">
                                      <p:cBhvr>
                                        <p:cTn id="71" dur="500" fill="hold"/>
                                        <p:tgtEl>
                                          <p:spTgt spid="9"/>
                                        </p:tgtEl>
                                        <p:attrNameLst>
                                          <p:attrName>ppt_y</p:attrName>
                                        </p:attrNameLst>
                                      </p:cBhvr>
                                      <p:tavLst>
                                        <p:tav tm="0">
                                          <p:val>
                                            <p:fltVal val="0.5"/>
                                          </p:val>
                                        </p:tav>
                                        <p:tav tm="100000">
                                          <p:val>
                                            <p:strVal val="#ppt_y"/>
                                          </p:val>
                                        </p:tav>
                                      </p:tavLst>
                                    </p:anim>
                                  </p:childTnLst>
                                </p:cTn>
                              </p:par>
                              <p:par>
                                <p:cTn id="72" presetID="31" presetClass="entr" presetSubtype="0"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p:cTn id="74" dur="1000" fill="hold"/>
                                        <p:tgtEl>
                                          <p:spTgt spid="10"/>
                                        </p:tgtEl>
                                        <p:attrNameLst>
                                          <p:attrName>ppt_w</p:attrName>
                                        </p:attrNameLst>
                                      </p:cBhvr>
                                      <p:tavLst>
                                        <p:tav tm="0">
                                          <p:val>
                                            <p:fltVal val="0"/>
                                          </p:val>
                                        </p:tav>
                                        <p:tav tm="100000">
                                          <p:val>
                                            <p:strVal val="#ppt_w"/>
                                          </p:val>
                                        </p:tav>
                                      </p:tavLst>
                                    </p:anim>
                                    <p:anim calcmode="lin" valueType="num">
                                      <p:cBhvr>
                                        <p:cTn id="75" dur="1000" fill="hold"/>
                                        <p:tgtEl>
                                          <p:spTgt spid="10"/>
                                        </p:tgtEl>
                                        <p:attrNameLst>
                                          <p:attrName>ppt_h</p:attrName>
                                        </p:attrNameLst>
                                      </p:cBhvr>
                                      <p:tavLst>
                                        <p:tav tm="0">
                                          <p:val>
                                            <p:fltVal val="0"/>
                                          </p:val>
                                        </p:tav>
                                        <p:tav tm="100000">
                                          <p:val>
                                            <p:strVal val="#ppt_h"/>
                                          </p:val>
                                        </p:tav>
                                      </p:tavLst>
                                    </p:anim>
                                    <p:anim calcmode="lin" valueType="num">
                                      <p:cBhvr>
                                        <p:cTn id="76" dur="1000" fill="hold"/>
                                        <p:tgtEl>
                                          <p:spTgt spid="10"/>
                                        </p:tgtEl>
                                        <p:attrNameLst>
                                          <p:attrName>style.rotation</p:attrName>
                                        </p:attrNameLst>
                                      </p:cBhvr>
                                      <p:tavLst>
                                        <p:tav tm="0">
                                          <p:val>
                                            <p:fltVal val="90"/>
                                          </p:val>
                                        </p:tav>
                                        <p:tav tm="100000">
                                          <p:val>
                                            <p:fltVal val="0"/>
                                          </p:val>
                                        </p:tav>
                                      </p:tavLst>
                                    </p:anim>
                                    <p:animEffect transition="in" filter="fade">
                                      <p:cBhvr>
                                        <p:cTn id="77" dur="1000"/>
                                        <p:tgtEl>
                                          <p:spTgt spid="10"/>
                                        </p:tgtEl>
                                      </p:cBhvr>
                                    </p:animEffect>
                                  </p:childTnLst>
                                </p:cTn>
                              </p:par>
                              <p:par>
                                <p:cTn id="78" presetID="31" presetClass="entr" presetSubtype="0"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1000" fill="hold"/>
                                        <p:tgtEl>
                                          <p:spTgt spid="21"/>
                                        </p:tgtEl>
                                        <p:attrNameLst>
                                          <p:attrName>ppt_w</p:attrName>
                                        </p:attrNameLst>
                                      </p:cBhvr>
                                      <p:tavLst>
                                        <p:tav tm="0">
                                          <p:val>
                                            <p:fltVal val="0"/>
                                          </p:val>
                                        </p:tav>
                                        <p:tav tm="100000">
                                          <p:val>
                                            <p:strVal val="#ppt_w"/>
                                          </p:val>
                                        </p:tav>
                                      </p:tavLst>
                                    </p:anim>
                                    <p:anim calcmode="lin" valueType="num">
                                      <p:cBhvr>
                                        <p:cTn id="81" dur="1000" fill="hold"/>
                                        <p:tgtEl>
                                          <p:spTgt spid="21"/>
                                        </p:tgtEl>
                                        <p:attrNameLst>
                                          <p:attrName>ppt_h</p:attrName>
                                        </p:attrNameLst>
                                      </p:cBhvr>
                                      <p:tavLst>
                                        <p:tav tm="0">
                                          <p:val>
                                            <p:fltVal val="0"/>
                                          </p:val>
                                        </p:tav>
                                        <p:tav tm="100000">
                                          <p:val>
                                            <p:strVal val="#ppt_h"/>
                                          </p:val>
                                        </p:tav>
                                      </p:tavLst>
                                    </p:anim>
                                    <p:anim calcmode="lin" valueType="num">
                                      <p:cBhvr>
                                        <p:cTn id="82" dur="1000" fill="hold"/>
                                        <p:tgtEl>
                                          <p:spTgt spid="21"/>
                                        </p:tgtEl>
                                        <p:attrNameLst>
                                          <p:attrName>style.rotation</p:attrName>
                                        </p:attrNameLst>
                                      </p:cBhvr>
                                      <p:tavLst>
                                        <p:tav tm="0">
                                          <p:val>
                                            <p:fltVal val="90"/>
                                          </p:val>
                                        </p:tav>
                                        <p:tav tm="100000">
                                          <p:val>
                                            <p:fltVal val="0"/>
                                          </p:val>
                                        </p:tav>
                                      </p:tavLst>
                                    </p:anim>
                                    <p:animEffect transition="in" filter="fade">
                                      <p:cBhvr>
                                        <p:cTn id="83" dur="1000"/>
                                        <p:tgtEl>
                                          <p:spTgt spid="21"/>
                                        </p:tgtEl>
                                      </p:cBhvr>
                                    </p:animEffect>
                                  </p:childTnLst>
                                </p:cTn>
                              </p:par>
                              <p:par>
                                <p:cTn id="84" presetID="31" presetClass="entr" presetSubtype="0"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1000" fill="hold"/>
                                        <p:tgtEl>
                                          <p:spTgt spid="20"/>
                                        </p:tgtEl>
                                        <p:attrNameLst>
                                          <p:attrName>ppt_w</p:attrName>
                                        </p:attrNameLst>
                                      </p:cBhvr>
                                      <p:tavLst>
                                        <p:tav tm="0">
                                          <p:val>
                                            <p:fltVal val="0"/>
                                          </p:val>
                                        </p:tav>
                                        <p:tav tm="100000">
                                          <p:val>
                                            <p:strVal val="#ppt_w"/>
                                          </p:val>
                                        </p:tav>
                                      </p:tavLst>
                                    </p:anim>
                                    <p:anim calcmode="lin" valueType="num">
                                      <p:cBhvr>
                                        <p:cTn id="87" dur="1000" fill="hold"/>
                                        <p:tgtEl>
                                          <p:spTgt spid="20"/>
                                        </p:tgtEl>
                                        <p:attrNameLst>
                                          <p:attrName>ppt_h</p:attrName>
                                        </p:attrNameLst>
                                      </p:cBhvr>
                                      <p:tavLst>
                                        <p:tav tm="0">
                                          <p:val>
                                            <p:fltVal val="0"/>
                                          </p:val>
                                        </p:tav>
                                        <p:tav tm="100000">
                                          <p:val>
                                            <p:strVal val="#ppt_h"/>
                                          </p:val>
                                        </p:tav>
                                      </p:tavLst>
                                    </p:anim>
                                    <p:anim calcmode="lin" valueType="num">
                                      <p:cBhvr>
                                        <p:cTn id="88" dur="1000" fill="hold"/>
                                        <p:tgtEl>
                                          <p:spTgt spid="20"/>
                                        </p:tgtEl>
                                        <p:attrNameLst>
                                          <p:attrName>style.rotation</p:attrName>
                                        </p:attrNameLst>
                                      </p:cBhvr>
                                      <p:tavLst>
                                        <p:tav tm="0">
                                          <p:val>
                                            <p:fltVal val="90"/>
                                          </p:val>
                                        </p:tav>
                                        <p:tav tm="100000">
                                          <p:val>
                                            <p:fltVal val="0"/>
                                          </p:val>
                                        </p:tav>
                                      </p:tavLst>
                                    </p:anim>
                                    <p:animEffect transition="in" filter="fade">
                                      <p:cBhvr>
                                        <p:cTn id="89" dur="1000"/>
                                        <p:tgtEl>
                                          <p:spTgt spid="20"/>
                                        </p:tgtEl>
                                      </p:cBhvr>
                                    </p:animEffect>
                                  </p:childTnLst>
                                </p:cTn>
                              </p:par>
                              <p:par>
                                <p:cTn id="90" presetID="31" presetClass="entr" presetSubtype="0"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1000" fill="hold"/>
                                        <p:tgtEl>
                                          <p:spTgt spid="19"/>
                                        </p:tgtEl>
                                        <p:attrNameLst>
                                          <p:attrName>ppt_w</p:attrName>
                                        </p:attrNameLst>
                                      </p:cBhvr>
                                      <p:tavLst>
                                        <p:tav tm="0">
                                          <p:val>
                                            <p:fltVal val="0"/>
                                          </p:val>
                                        </p:tav>
                                        <p:tav tm="100000">
                                          <p:val>
                                            <p:strVal val="#ppt_w"/>
                                          </p:val>
                                        </p:tav>
                                      </p:tavLst>
                                    </p:anim>
                                    <p:anim calcmode="lin" valueType="num">
                                      <p:cBhvr>
                                        <p:cTn id="93" dur="1000" fill="hold"/>
                                        <p:tgtEl>
                                          <p:spTgt spid="19"/>
                                        </p:tgtEl>
                                        <p:attrNameLst>
                                          <p:attrName>ppt_h</p:attrName>
                                        </p:attrNameLst>
                                      </p:cBhvr>
                                      <p:tavLst>
                                        <p:tav tm="0">
                                          <p:val>
                                            <p:fltVal val="0"/>
                                          </p:val>
                                        </p:tav>
                                        <p:tav tm="100000">
                                          <p:val>
                                            <p:strVal val="#ppt_h"/>
                                          </p:val>
                                        </p:tav>
                                      </p:tavLst>
                                    </p:anim>
                                    <p:anim calcmode="lin" valueType="num">
                                      <p:cBhvr>
                                        <p:cTn id="94" dur="1000" fill="hold"/>
                                        <p:tgtEl>
                                          <p:spTgt spid="19"/>
                                        </p:tgtEl>
                                        <p:attrNameLst>
                                          <p:attrName>style.rotation</p:attrName>
                                        </p:attrNameLst>
                                      </p:cBhvr>
                                      <p:tavLst>
                                        <p:tav tm="0">
                                          <p:val>
                                            <p:fltVal val="90"/>
                                          </p:val>
                                        </p:tav>
                                        <p:tav tm="100000">
                                          <p:val>
                                            <p:fltVal val="0"/>
                                          </p:val>
                                        </p:tav>
                                      </p:tavLst>
                                    </p:anim>
                                    <p:animEffect transition="in" filter="fade">
                                      <p:cBhvr>
                                        <p:cTn id="9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bldLvl="0" animBg="1"/>
      <p:bldP spid="2" grpId="0" animBg="1"/>
      <p:bldP spid="11" grpId="0" animBg="1"/>
      <p:bldP spid="5" grpId="0" animBg="1"/>
      <p:bldP spid="8" grpId="0" animBg="1"/>
      <p:bldP spid="7" grpId="0" animBg="1"/>
      <p:bldP spid="6" grpId="0" animBg="1"/>
      <p:bldP spid="18" grpId="0"/>
      <p:bldP spid="17" grpId="0"/>
      <p:bldP spid="17" grpId="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97873" y="611396"/>
            <a:ext cx="2081019" cy="369332"/>
          </a:xfrm>
          <a:prstGeom prst="rect">
            <a:avLst/>
          </a:prstGeom>
        </p:spPr>
        <p:txBody>
          <a:bodyPr wrap="none">
            <a:spAutoFit/>
          </a:bodyPr>
          <a:lstStyle/>
          <a:p>
            <a:r>
              <a:rPr lang="en-US" altLang="zh-CN" b="1" dirty="0">
                <a:solidFill>
                  <a:srgbClr val="C00000"/>
                </a:solidFill>
                <a:cs typeface="+mn-ea"/>
                <a:sym typeface="+mn-lt"/>
              </a:rPr>
              <a:t>1</a:t>
            </a:r>
            <a:r>
              <a:rPr lang="en-US" altLang="zh-CN" b="1" dirty="0">
                <a:cs typeface="+mn-ea"/>
                <a:sym typeface="+mn-lt"/>
              </a:rPr>
              <a:t>  </a:t>
            </a:r>
            <a:r>
              <a:rPr lang="zh-CN" altLang="en-US" b="1" dirty="0">
                <a:cs typeface="+mn-ea"/>
                <a:sym typeface="+mn-lt"/>
              </a:rPr>
              <a:t>Please enter your question</a:t>
            </a:r>
          </a:p>
        </p:txBody>
      </p:sp>
      <p:sp>
        <p:nvSpPr>
          <p:cNvPr id="5" name="左中括号 4"/>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310" y="-282192"/>
            <a:ext cx="3593592" cy="243436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2834" y="2251282"/>
            <a:ext cx="3590544" cy="2395728"/>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2834" y="4745290"/>
            <a:ext cx="3590544" cy="2395728"/>
          </a:xfrm>
          <a:prstGeom prst="rect">
            <a:avLst/>
          </a:prstGeom>
        </p:spPr>
      </p:pic>
      <p:sp>
        <p:nvSpPr>
          <p:cNvPr id="10" name="TextBox 9"/>
          <p:cNvSpPr txBox="1"/>
          <p:nvPr/>
        </p:nvSpPr>
        <p:spPr>
          <a:xfrm>
            <a:off x="1054646" y="2923790"/>
            <a:ext cx="4680520" cy="1023742"/>
          </a:xfrm>
          <a:prstGeom prst="rect">
            <a:avLst/>
          </a:prstGeom>
          <a:noFill/>
        </p:spPr>
        <p:txBody>
          <a:bodyPr wrap="square" rtlCol="0">
            <a:spAutoFit/>
          </a:bodyPr>
          <a:lstStyle/>
          <a:p>
            <a:pPr>
              <a:lnSpc>
                <a:spcPct val="150000"/>
              </a:lnSpc>
            </a:pPr>
            <a:r>
              <a:rPr lang="zh-CN" altLang="en-US" sz="1400" spc="300" dirty="0">
                <a:solidFill>
                  <a:schemeClr val="tx1">
                    <a:lumMod val="65000"/>
                    <a:lumOff val="35000"/>
                  </a:schemeClr>
                </a:solidFill>
                <a:cs typeface="+mn-ea"/>
                <a:sym typeface="+mn-lt"/>
              </a:rPr>
              <a:t>After you've typed your content here, or by copying your text, select Paste in this box. After you've typed your content here, or by copying your text, select Paste in this box.</a:t>
            </a:r>
            <a:endParaRPr lang="en-US" altLang="zh-CN" sz="1400" spc="300" dirty="0">
              <a:solidFill>
                <a:schemeClr val="tx1">
                  <a:lumMod val="65000"/>
                  <a:lumOff val="35000"/>
                </a:schemeClr>
              </a:solidFill>
              <a:cs typeface="+mn-ea"/>
              <a:sym typeface="+mn-lt"/>
            </a:endParaRPr>
          </a:p>
        </p:txBody>
      </p:sp>
      <p:sp>
        <p:nvSpPr>
          <p:cNvPr id="11" name="TextBox 10"/>
          <p:cNvSpPr txBox="1"/>
          <p:nvPr/>
        </p:nvSpPr>
        <p:spPr>
          <a:xfrm>
            <a:off x="1048814" y="2420888"/>
            <a:ext cx="4830368" cy="369332"/>
          </a:xfrm>
          <a:prstGeom prst="rect">
            <a:avLst/>
          </a:prstGeom>
          <a:noFill/>
        </p:spPr>
        <p:txBody>
          <a:bodyPr wrap="square" rtlCol="0">
            <a:spAutoFit/>
          </a:bodyPr>
          <a:lstStyle/>
          <a:p>
            <a:r>
              <a:rPr lang="zh-CN" altLang="en-US" b="1" dirty="0">
                <a:cs typeface="+mn-ea"/>
                <a:sym typeface="+mn-lt"/>
              </a:rPr>
              <a:t>Please enter your question</a:t>
            </a:r>
          </a:p>
        </p:txBody>
      </p:sp>
      <p:cxnSp>
        <p:nvCxnSpPr>
          <p:cNvPr id="13" name="直接连接符 12"/>
          <p:cNvCxnSpPr/>
          <p:nvPr/>
        </p:nvCxnSpPr>
        <p:spPr>
          <a:xfrm>
            <a:off x="1048814" y="5013176"/>
            <a:ext cx="439248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4000">
        <p14:gallery dir="l"/>
      </p:transition>
    </mc:Choice>
    <mc:Fallback xmlns:a14="http://schemas.microsoft.com/office/drawing/2010/main"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45"/>
</p:tagLst>
</file>

<file path=ppt/tags/tag10.xml><?xml version="1.0" encoding="utf-8"?>
<p:tagLst xmlns:a="http://schemas.openxmlformats.org/drawingml/2006/main" xmlns:r="http://schemas.openxmlformats.org/officeDocument/2006/relationships" xmlns:p="http://schemas.openxmlformats.org/presentationml/2006/main">
  <p:tag name="MH" val="20170507075319"/>
  <p:tag name="MH_LIBRARY" val="GRAPHIC"/>
  <p:tag name="MH_TYPE" val="Other"/>
  <p:tag name="MH_ORDER" val="7"/>
</p:tagLst>
</file>

<file path=ppt/tags/tag100.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2"/>
</p:tagLst>
</file>

<file path=ppt/tags/tag101.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3"/>
</p:tagLst>
</file>

<file path=ppt/tags/tag102.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4"/>
</p:tagLst>
</file>

<file path=ppt/tags/tag103.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5"/>
</p:tagLst>
</file>

<file path=ppt/tags/tag104.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6"/>
</p:tagLst>
</file>

<file path=ppt/tags/tag105.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7"/>
</p:tagLst>
</file>

<file path=ppt/tags/tag106.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8"/>
</p:tagLst>
</file>

<file path=ppt/tags/tag107.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9"/>
</p:tagLst>
</file>

<file path=ppt/tags/tag108.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10"/>
</p:tagLst>
</file>

<file path=ppt/tags/tag109.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11"/>
</p:tagLst>
</file>

<file path=ppt/tags/tag11.xml><?xml version="1.0" encoding="utf-8"?>
<p:tagLst xmlns:a="http://schemas.openxmlformats.org/drawingml/2006/main" xmlns:r="http://schemas.openxmlformats.org/officeDocument/2006/relationships" xmlns:p="http://schemas.openxmlformats.org/presentationml/2006/main">
  <p:tag name="MH" val="20170507075319"/>
  <p:tag name="MH_LIBRARY" val="GRAPHIC"/>
  <p:tag name="MH_TYPE" val="Other"/>
  <p:tag name="MH_ORDER" val="8"/>
</p:tagLst>
</file>

<file path=ppt/tags/tag110.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12"/>
</p:tagLst>
</file>

<file path=ppt/tags/tag111.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13"/>
</p:tagLst>
</file>

<file path=ppt/tags/tag112.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14"/>
</p:tagLst>
</file>

<file path=ppt/tags/tag113.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15"/>
</p:tagLst>
</file>

<file path=ppt/tags/tag114.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16"/>
</p:tagLst>
</file>

<file path=ppt/tags/tag115.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19"/>
</p:tagLst>
</file>

<file path=ppt/tags/tag116.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Title"/>
  <p:tag name="MH_ORDER" val="1"/>
</p:tagLst>
</file>

<file path=ppt/tags/tag117.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20"/>
</p:tagLst>
</file>

<file path=ppt/tags/tag118.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SubTitle"/>
  <p:tag name="MH_ORDER" val="6"/>
</p:tagLst>
</file>

<file path=ppt/tags/tag119.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SubTitle"/>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70507075319"/>
  <p:tag name="MH_LIBRARY" val="GRAPHIC"/>
  <p:tag name="MH_TYPE" val="Other"/>
  <p:tag name="MH_ORDER" val="9"/>
</p:tagLst>
</file>

<file path=ppt/tags/tag120.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SubTitle"/>
  <p:tag name="MH_ORDER" val="4"/>
</p:tagLst>
</file>

<file path=ppt/tags/tag121.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SubTitle"/>
  <p:tag name="MH_ORDER" val="3"/>
</p:tagLst>
</file>

<file path=ppt/tags/tag122.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SubTitle"/>
  <p:tag name="MH_ORDER" val="1"/>
</p:tagLst>
</file>

<file path=ppt/tags/tag123.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SubTitle"/>
  <p:tag name="MH_ORDER" val="2"/>
</p:tagLst>
</file>

<file path=ppt/tags/tag124.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17"/>
</p:tagLst>
</file>

<file path=ppt/tags/tag125.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18"/>
</p:tagLst>
</file>

<file path=ppt/tags/tag126.xml><?xml version="1.0" encoding="utf-8"?>
<p:tagLst xmlns:a="http://schemas.openxmlformats.org/drawingml/2006/main" xmlns:r="http://schemas.openxmlformats.org/officeDocument/2006/relationships" xmlns:p="http://schemas.openxmlformats.org/presentationml/2006/main">
  <p:tag name="MH" val="20170507081330"/>
  <p:tag name="MH_LIBRARY" val="GRAPHIC"/>
  <p:tag name="MH_TYPE" val="Other"/>
  <p:tag name="MH_ORDER" val="1"/>
</p:tagLst>
</file>

<file path=ppt/tags/tag127.xml><?xml version="1.0" encoding="utf-8"?>
<p:tagLst xmlns:a="http://schemas.openxmlformats.org/drawingml/2006/main" xmlns:r="http://schemas.openxmlformats.org/officeDocument/2006/relationships" xmlns:p="http://schemas.openxmlformats.org/presentationml/2006/main">
  <p:tag name="MH" val="20170507081330"/>
  <p:tag name="MH_LIBRARY" val="GRAPHIC"/>
  <p:tag name="MH_TYPE" val="Other"/>
  <p:tag name="MH_ORDER" val="2"/>
</p:tagLst>
</file>

<file path=ppt/tags/tag128.xml><?xml version="1.0" encoding="utf-8"?>
<p:tagLst xmlns:a="http://schemas.openxmlformats.org/drawingml/2006/main" xmlns:r="http://schemas.openxmlformats.org/officeDocument/2006/relationships" xmlns:p="http://schemas.openxmlformats.org/presentationml/2006/main">
  <p:tag name="MH" val="20170507081330"/>
  <p:tag name="MH_LIBRARY" val="GRAPHIC"/>
  <p:tag name="MH_TYPE" val="Text"/>
  <p:tag name="MH_ORDER" val="1"/>
</p:tagLst>
</file>

<file path=ppt/tags/tag129.xml><?xml version="1.0" encoding="utf-8"?>
<p:tagLst xmlns:a="http://schemas.openxmlformats.org/drawingml/2006/main" xmlns:r="http://schemas.openxmlformats.org/officeDocument/2006/relationships" xmlns:p="http://schemas.openxmlformats.org/presentationml/2006/main">
  <p:tag name="MH" val="20170507081330"/>
  <p:tag name="MH_LIBRARY" val="GRAPHIC"/>
  <p:tag name="MH_TYPE" val="Pictur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507075319"/>
  <p:tag name="MH_LIBRARY" val="GRAPHIC"/>
  <p:tag name="MH_TYPE" val="SubTitle"/>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70507075319"/>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7"/>
</p:tagLst>
</file>

<file path=ppt/tags/tag21.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8"/>
</p:tagLst>
</file>

<file path=ppt/tags/tag22.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9"/>
</p:tagLst>
</file>

<file path=ppt/tags/tag23.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10"/>
</p:tagLst>
</file>

<file path=ppt/tags/tag24.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11"/>
</p:tagLst>
</file>

<file path=ppt/tags/tag25.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SubTitle"/>
  <p:tag name="MH_ORDER" val="5"/>
</p:tagLst>
</file>

<file path=ppt/tags/tag27.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SubTitle"/>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SubTitle"/>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SubTitle"/>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70507075319"/>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SubTitle"/>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12"/>
</p:tagLst>
</file>

<file path=ppt/tags/tag32.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13"/>
</p:tagLst>
</file>

<file path=ppt/tags/tag33.xml><?xml version="1.0" encoding="utf-8"?>
<p:tagLst xmlns:a="http://schemas.openxmlformats.org/drawingml/2006/main" xmlns:r="http://schemas.openxmlformats.org/officeDocument/2006/relationships" xmlns:p="http://schemas.openxmlformats.org/presentationml/2006/main">
  <p:tag name="MH" val="20170507075520"/>
  <p:tag name="MH_LIBRARY" val="GRAPHIC"/>
  <p:tag name="MH_TYPE" val="Other"/>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70507075520"/>
  <p:tag name="MH_LIBRARY" val="GRAPHIC"/>
  <p:tag name="MH_TYPE" val="SubTitle"/>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70507075520"/>
  <p:tag name="MH_LIBRARY" val="GRAPHIC"/>
  <p:tag name="MH_TYPE" val="Other"/>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70507075520"/>
  <p:tag name="MH_LIBRARY" val="GRAPHIC"/>
  <p:tag name="MH_TYPE" val="Other"/>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70507075520"/>
  <p:tag name="MH_LIBRARY" val="GRAPHIC"/>
  <p:tag name="MH_TYPE" val="SubTitle"/>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MH" val="20170507075520"/>
  <p:tag name="MH_LIBRARY" val="GRAPHIC"/>
  <p:tag name="MH_TYPE" val="Other"/>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70507075520"/>
  <p:tag name="MH_LIBRARY" val="GRAPHIC"/>
  <p:tag name="MH_TYPE" val="Other"/>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70507075319"/>
  <p:tag name="MH_LIBRARY" val="GRAPHIC"/>
  <p:tag name="MH_TYPE" val="Other"/>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170507075520"/>
  <p:tag name="MH_LIBRARY" val="GRAPHIC"/>
  <p:tag name="MH_TYPE" val="SubTitle"/>
  <p:tag name="MH_ORDER" val="3"/>
</p:tagLst>
</file>

<file path=ppt/tags/tag41.xml><?xml version="1.0" encoding="utf-8"?>
<p:tagLst xmlns:a="http://schemas.openxmlformats.org/drawingml/2006/main" xmlns:r="http://schemas.openxmlformats.org/officeDocument/2006/relationships" xmlns:p="http://schemas.openxmlformats.org/presentationml/2006/main">
  <p:tag name="MH" val="20170507075520"/>
  <p:tag name="MH_LIBRARY" val="GRAPHIC"/>
  <p:tag name="MH_TYPE" val="Other"/>
  <p:tag name="MH_ORDER" val="6"/>
</p:tagLst>
</file>

<file path=ppt/tags/tag42.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SubTitle"/>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SubTitle"/>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SubTitle"/>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SubTitle"/>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SubTitle"/>
  <p:tag name="MH_ORDER" val="5"/>
</p:tagLst>
</file>

<file path=ppt/tags/tag48.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SubTitle"/>
  <p:tag name="MH_ORDER" val="6"/>
</p:tagLst>
</file>

<file path=ppt/tags/tag49.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70507075319"/>
  <p:tag name="MH_LIBRARY" val="GRAPHIC"/>
  <p:tag name="MH_TYPE" val="SubTitle"/>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19"/>
</p:tagLst>
</file>

<file path=ppt/tags/tag51.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20"/>
</p:tagLst>
</file>

<file path=ppt/tags/tag52.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21"/>
</p:tagLst>
</file>

<file path=ppt/tags/tag53.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22"/>
</p:tagLst>
</file>

<file path=ppt/tags/tag54.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7"/>
</p:tagLst>
</file>

<file path=ppt/tags/tag55.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18"/>
</p:tagLst>
</file>

<file path=ppt/tags/tag56.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4"/>
</p:tagLst>
</file>

<file path=ppt/tags/tag57.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17"/>
</p:tagLst>
</file>

<file path=ppt/tags/tag58.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6"/>
</p:tagLst>
</file>

<file path=ppt/tags/tag59.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16"/>
</p:tagLst>
</file>

<file path=ppt/tags/tag6.xml><?xml version="1.0" encoding="utf-8"?>
<p:tagLst xmlns:a="http://schemas.openxmlformats.org/drawingml/2006/main" xmlns:r="http://schemas.openxmlformats.org/officeDocument/2006/relationships" xmlns:p="http://schemas.openxmlformats.org/presentationml/2006/main">
  <p:tag name="MH" val="20170507075319"/>
  <p:tag name="MH_LIBRARY" val="GRAPHIC"/>
  <p:tag name="MH_TYPE" val="Other"/>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3"/>
</p:tagLst>
</file>

<file path=ppt/tags/tag61.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14"/>
</p:tagLst>
</file>

<file path=ppt/tags/tag62.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15"/>
</p:tagLst>
</file>

<file path=ppt/tags/tag63.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8"/>
</p:tagLst>
</file>

<file path=ppt/tags/tag65.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9"/>
</p:tagLst>
</file>

<file path=ppt/tags/tag66.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10"/>
</p:tagLst>
</file>

<file path=ppt/tags/tag67.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11"/>
</p:tagLst>
</file>

<file path=ppt/tags/tag68.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12"/>
</p:tagLst>
</file>

<file path=ppt/tags/tag69.xml><?xml version="1.0" encoding="utf-8"?>
<p:tagLst xmlns:a="http://schemas.openxmlformats.org/drawingml/2006/main" xmlns:r="http://schemas.openxmlformats.org/officeDocument/2006/relationships" xmlns:p="http://schemas.openxmlformats.org/presentationml/2006/main">
  <p:tag name="MH" val="20170507080453"/>
  <p:tag name="MH_LIBRARY" val="GRAPHIC"/>
  <p:tag name="MH_TYPE" val="Other"/>
  <p:tag name="MH_ORDER" val="13"/>
</p:tagLst>
</file>

<file path=ppt/tags/tag7.xml><?xml version="1.0" encoding="utf-8"?>
<p:tagLst xmlns:a="http://schemas.openxmlformats.org/drawingml/2006/main" xmlns:r="http://schemas.openxmlformats.org/officeDocument/2006/relationships" xmlns:p="http://schemas.openxmlformats.org/presentationml/2006/main">
  <p:tag name="MH" val="20170507075319"/>
  <p:tag name="MH_LIBRARY" val="GRAPHIC"/>
  <p:tag name="MH_TYPE" val="Other"/>
  <p:tag name="MH_ORDER" val="5"/>
</p:tagLst>
</file>

<file path=ppt/tags/tag70.xml><?xml version="1.0" encoding="utf-8"?>
<p:tagLst xmlns:a="http://schemas.openxmlformats.org/drawingml/2006/main" xmlns:r="http://schemas.openxmlformats.org/officeDocument/2006/relationships" xmlns:p="http://schemas.openxmlformats.org/presentationml/2006/main">
  <p:tag name="MH" val="20170507080402"/>
  <p:tag name="MH_LIBRARY" val="GRAPHIC"/>
  <p:tag name="MH_TYPE" val="Other"/>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170507080402"/>
  <p:tag name="MH_LIBRARY" val="GRAPHIC"/>
  <p:tag name="MH_TYPE" val="Picture"/>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70507080402"/>
  <p:tag name="MH_LIBRARY" val="GRAPHIC"/>
  <p:tag name="MH_TYPE" val="Other"/>
  <p:tag name="MH_ORDER" val="2"/>
</p:tagLst>
</file>

<file path=ppt/tags/tag73.xml><?xml version="1.0" encoding="utf-8"?>
<p:tagLst xmlns:a="http://schemas.openxmlformats.org/drawingml/2006/main" xmlns:r="http://schemas.openxmlformats.org/officeDocument/2006/relationships" xmlns:p="http://schemas.openxmlformats.org/presentationml/2006/main">
  <p:tag name="MH" val="20170507080402"/>
  <p:tag name="MH_LIBRARY" val="GRAPHIC"/>
  <p:tag name="MH_TYPE" val="Other"/>
  <p:tag name="MH_ORDER" val="3"/>
</p:tagLst>
</file>

<file path=ppt/tags/tag74.xml><?xml version="1.0" encoding="utf-8"?>
<p:tagLst xmlns:a="http://schemas.openxmlformats.org/drawingml/2006/main" xmlns:r="http://schemas.openxmlformats.org/officeDocument/2006/relationships" xmlns:p="http://schemas.openxmlformats.org/presentationml/2006/main">
  <p:tag name="MH" val="20170507080402"/>
  <p:tag name="MH_LIBRARY" val="GRAPHIC"/>
  <p:tag name="MH_TYPE" val="Picture"/>
  <p:tag name="MH_ORDER" val="2"/>
</p:tagLst>
</file>

<file path=ppt/tags/tag75.xml><?xml version="1.0" encoding="utf-8"?>
<p:tagLst xmlns:a="http://schemas.openxmlformats.org/drawingml/2006/main" xmlns:r="http://schemas.openxmlformats.org/officeDocument/2006/relationships" xmlns:p="http://schemas.openxmlformats.org/presentationml/2006/main">
  <p:tag name="MH" val="20170507080402"/>
  <p:tag name="MH_LIBRARY" val="GRAPHIC"/>
  <p:tag name="MH_TYPE" val="Other"/>
  <p:tag name="MH_ORDER" val="4"/>
</p:tagLst>
</file>

<file path=ppt/tags/tag76.xml><?xml version="1.0" encoding="utf-8"?>
<p:tagLst xmlns:a="http://schemas.openxmlformats.org/drawingml/2006/main" xmlns:r="http://schemas.openxmlformats.org/officeDocument/2006/relationships" xmlns:p="http://schemas.openxmlformats.org/presentationml/2006/main">
  <p:tag name="MH" val="20170507080402"/>
  <p:tag name="MH_LIBRARY" val="GRAPHIC"/>
  <p:tag name="MH_TYPE" val="Text"/>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70507080402"/>
  <p:tag name="MH_LIBRARY" val="GRAPHIC"/>
  <p:tag name="MH_TYPE" val="Other"/>
  <p:tag name="MH_ORDER" val="5"/>
</p:tagLst>
</file>

<file path=ppt/tags/tag78.xml><?xml version="1.0" encoding="utf-8"?>
<p:tagLst xmlns:a="http://schemas.openxmlformats.org/drawingml/2006/main" xmlns:r="http://schemas.openxmlformats.org/officeDocument/2006/relationships" xmlns:p="http://schemas.openxmlformats.org/presentationml/2006/main">
  <p:tag name="MH" val="20170507080402"/>
  <p:tag name="MH_LIBRARY" val="GRAPHIC"/>
  <p:tag name="MH_TYPE" val="Other"/>
  <p:tag name="MH_ORDER" val="6"/>
</p:tagLst>
</file>

<file path=ppt/tags/tag79.xml><?xml version="1.0" encoding="utf-8"?>
<p:tagLst xmlns:a="http://schemas.openxmlformats.org/drawingml/2006/main" xmlns:r="http://schemas.openxmlformats.org/officeDocument/2006/relationships" xmlns:p="http://schemas.openxmlformats.org/presentationml/2006/main">
  <p:tag name="MH" val="20170507080402"/>
  <p:tag name="MH_LIBRARY" val="GRAPHIC"/>
  <p:tag name="MH_TYPE" val="Text"/>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507075319"/>
  <p:tag name="MH_LIBRARY" val="GRAPHIC"/>
  <p:tag name="MH_TYPE" val="Other"/>
  <p:tag name="MH_ORDER" val="6"/>
</p:tagLst>
</file>

<file path=ppt/tags/tag80.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Title"/>
  <p:tag name="MH_ORDER" val="1"/>
</p:tagLst>
</file>

<file path=ppt/tags/tag81.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Other"/>
  <p:tag name="MH_ORDER" val="1"/>
</p:tagLst>
</file>

<file path=ppt/tags/tag82.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Other"/>
  <p:tag name="MH_ORDER" val="2"/>
</p:tagLst>
</file>

<file path=ppt/tags/tag83.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Other"/>
  <p:tag name="MH_ORDER" val="5"/>
</p:tagLst>
</file>

<file path=ppt/tags/tag84.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Other"/>
  <p:tag name="MH_ORDER" val="8"/>
</p:tagLst>
</file>

<file path=ppt/tags/tag85.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Other"/>
  <p:tag name="MH_ORDER" val="11"/>
</p:tagLst>
</file>

<file path=ppt/tags/tag86.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Other"/>
  <p:tag name="MH_ORDER" val="14"/>
</p:tagLst>
</file>

<file path=ppt/tags/tag87.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SubTitle"/>
  <p:tag name="MH_ORDER" val="1"/>
</p:tagLst>
</file>

<file path=ppt/tags/tag88.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SubTitle"/>
  <p:tag name="MH_ORDER" val="3"/>
</p:tagLst>
</file>

<file path=ppt/tags/tag89.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507075319"/>
  <p:tag name="MH_LIBRARY" val="GRAPHIC"/>
  <p:tag name="MH_TYPE" val="SubTitle"/>
  <p:tag name="MH_ORDER" val="2"/>
</p:tagLst>
</file>

<file path=ppt/tags/tag90.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SubTitle"/>
  <p:tag name="MH_ORDER" val="4"/>
</p:tagLst>
</file>

<file path=ppt/tags/tag91.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Other"/>
  <p:tag name="MH_ORDER" val="12"/>
</p:tagLst>
</file>

<file path=ppt/tags/tag92.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Other"/>
  <p:tag name="MH_ORDER" val="13"/>
</p:tagLst>
</file>

<file path=ppt/tags/tag93.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Other"/>
  <p:tag name="MH_ORDER" val="9"/>
</p:tagLst>
</file>

<file path=ppt/tags/tag94.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Other"/>
  <p:tag name="MH_ORDER" val="10"/>
</p:tagLst>
</file>

<file path=ppt/tags/tag95.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Other"/>
  <p:tag name="MH_ORDER" val="6"/>
</p:tagLst>
</file>

<file path=ppt/tags/tag96.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Other"/>
  <p:tag name="MH_ORDER" val="7"/>
</p:tagLst>
</file>

<file path=ppt/tags/tag97.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Other"/>
  <p:tag name="MH_ORDER" val="3"/>
</p:tagLst>
</file>

<file path=ppt/tags/tag98.xml><?xml version="1.0" encoding="utf-8"?>
<p:tagLst xmlns:a="http://schemas.openxmlformats.org/drawingml/2006/main" xmlns:r="http://schemas.openxmlformats.org/officeDocument/2006/relationships" xmlns:p="http://schemas.openxmlformats.org/presentationml/2006/main">
  <p:tag name="MH" val="20170507080615"/>
  <p:tag name="MH_LIBRARY" val="GRAPHIC"/>
  <p:tag name="MH_TYPE" val="Other"/>
  <p:tag name="MH_ORDER" val="4"/>
</p:tagLst>
</file>

<file path=ppt/tags/tag99.xml><?xml version="1.0" encoding="utf-8"?>
<p:tagLst xmlns:a="http://schemas.openxmlformats.org/drawingml/2006/main" xmlns:r="http://schemas.openxmlformats.org/officeDocument/2006/relationships" xmlns:p="http://schemas.openxmlformats.org/presentationml/2006/main">
  <p:tag name="MH" val="20170507080655"/>
  <p:tag name="MH_LIBRARY" val="GRAPHIC"/>
  <p:tag name="MH_TYPE" val="Other"/>
  <p:tag name="MH_ORDER" val="1"/>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qdccz1so">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859</Words>
  <Application>Microsoft Office PowerPoint</Application>
  <PresentationFormat>自定义</PresentationFormat>
  <Paragraphs>159</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24</vt:i4>
      </vt:variant>
    </vt:vector>
  </HeadingPairs>
  <TitlesOfParts>
    <vt:vector size="30" baseType="lpstr">
      <vt:lpstr>方正细谭黑简体</vt:lpstr>
      <vt:lpstr>微软雅黑</vt:lpstr>
      <vt:lpstr>Arial</vt:lpstr>
      <vt:lpstr>Calibri</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16</cp:revision>
  <dcterms:created xsi:type="dcterms:W3CDTF">2017-07-27T10:39:00Z</dcterms:created>
  <dcterms:modified xsi:type="dcterms:W3CDTF">2021-02-01T08:38:15Z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