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1" r:id="rId11"/>
    <p:sldId id="270" r:id="rId12"/>
    <p:sldId id="271" r:id="rId13"/>
    <p:sldId id="272" r:id="rId14"/>
    <p:sldId id="273" r:id="rId15"/>
    <p:sldId id="269" r:id="rId16"/>
    <p:sldId id="262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80" r:id="rId25"/>
    <p:sldId id="281" r:id="rId26"/>
    <p:sldId id="282" r:id="rId27"/>
    <p:sldId id="25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7BD"/>
    <a:srgbClr val="FFC020"/>
    <a:srgbClr val="FE4864"/>
    <a:srgbClr val="EB5F15"/>
    <a:srgbClr val="FEDBDA"/>
    <a:srgbClr val="B6AF89"/>
    <a:srgbClr val="FE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4DC3-A18F-4022-908F-7E9C8FDCF2C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FABD-524A-446D-A66D-D9B1D0C24A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5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6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4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8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43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99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6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3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51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0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4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20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9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7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709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68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031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58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2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5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7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35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8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87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59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FABD-524A-446D-A66D-D9B1D0C24A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00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67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1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0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03127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37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2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8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B64B5-1F27-41FC-923E-2DC507E07EDE}" type="datetimeFigureOut">
              <a:rPr lang="zh-CN" altLang="en-US" smtClean="0"/>
              <a:t>2021/2/3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0BA37-0955-4DBA-8F7D-0B0913CAB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3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3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074984" y="609917"/>
            <a:ext cx="10042032" cy="5648643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26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1074984" y="609917"/>
            <a:ext cx="10042032" cy="5120323"/>
            <a:chOff x="1074984" y="609917"/>
            <a:chExt cx="10042032" cy="5120323"/>
          </a:xfrm>
        </p:grpSpPr>
        <p:sp>
          <p:nvSpPr>
            <p:cNvPr id="19" name="矩形 18"/>
            <p:cNvSpPr/>
            <p:nvPr/>
          </p:nvSpPr>
          <p:spPr>
            <a:xfrm>
              <a:off x="1074984" y="609917"/>
              <a:ext cx="10042032" cy="2819083"/>
            </a:xfrm>
            <a:prstGeom prst="rect">
              <a:avLst/>
            </a:prstGeom>
            <a:solidFill>
              <a:srgbClr val="FFC02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052320" y="2179320"/>
              <a:ext cx="8097520" cy="3550920"/>
              <a:chOff x="2052320" y="2179320"/>
              <a:chExt cx="8097520" cy="355092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052320" y="2179320"/>
                <a:ext cx="8097520" cy="2489200"/>
                <a:chOff x="2052320" y="1564640"/>
                <a:chExt cx="8097520" cy="2489200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2052320" y="1564640"/>
                  <a:ext cx="8097520" cy="24892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2453640" y="1984775"/>
                  <a:ext cx="72847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8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cs typeface="Open Sans" panose="020B0606030504020204" pitchFamily="34" charset="0"/>
                      <a:sym typeface="Open Sans" panose="020B0606030504020204" pitchFamily="34" charset="0"/>
                    </a:rPr>
                    <a:t>PRESENTATION   TITLE</a:t>
                  </a: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2600960" y="2997200"/>
                  <a:ext cx="6959600" cy="0"/>
                </a:xfrm>
                <a:prstGeom prst="line">
                  <a:avLst/>
                </a:prstGeom>
                <a:ln w="476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本框 17"/>
                <p:cNvSpPr txBox="1"/>
                <p:nvPr/>
              </p:nvSpPr>
              <p:spPr>
                <a:xfrm>
                  <a:off x="2834640" y="3269863"/>
                  <a:ext cx="6522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Insert the Subtitle of Your Presentation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5400000">
                <a:off x="5829300" y="5196840"/>
                <a:ext cx="533400" cy="533400"/>
                <a:chOff x="10756339" y="3063240"/>
                <a:chExt cx="721360" cy="72136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10756339" y="3063240"/>
                  <a:ext cx="721360" cy="721360"/>
                </a:xfrm>
                <a:prstGeom prst="ellipse">
                  <a:avLst/>
                </a:prstGeom>
                <a:solidFill>
                  <a:srgbClr val="FFC0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1" name="燕尾形 20"/>
                <p:cNvSpPr/>
                <p:nvPr/>
              </p:nvSpPr>
              <p:spPr>
                <a:xfrm>
                  <a:off x="10939485" y="3246386"/>
                  <a:ext cx="355068" cy="355068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</p:grp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EFB9D2F-52CE-408E-A370-0AD1192A612D}"/>
              </a:ext>
            </a:extLst>
          </p:cNvPr>
          <p:cNvSpPr/>
          <p:nvPr/>
        </p:nvSpPr>
        <p:spPr>
          <a:xfrm>
            <a:off x="9050071" y="8316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3">
            <a:hlinkClick r:id="rId5"/>
            <a:extLst>
              <a:ext uri="{FF2B5EF4-FFF2-40B4-BE49-F238E27FC236}">
                <a16:creationId xmlns:a16="http://schemas.microsoft.com/office/drawing/2014/main" id="{62D31964-B378-4147-9AB2-BC70B4DE8DB0}"/>
              </a:ext>
            </a:extLst>
          </p:cNvPr>
          <p:cNvSpPr txBox="1"/>
          <p:nvPr/>
        </p:nvSpPr>
        <p:spPr>
          <a:xfrm>
            <a:off x="5964725" y="65406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4856550" cy="807223"/>
            <a:chOff x="393298" y="252625"/>
            <a:chExt cx="4856550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4691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company</a:t>
              </a:r>
            </a:p>
          </p:txBody>
        </p:sp>
      </p:grpSp>
      <p:grpSp>
        <p:nvGrpSpPr>
          <p:cNvPr id="27" name="e989f097-3239-41a3-89a3-3db5af8eceb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721882"/>
            <a:ext cx="10864412" cy="5043604"/>
            <a:chOff x="669926" y="1125537"/>
            <a:chExt cx="10864412" cy="5043604"/>
          </a:xfrm>
        </p:grpSpPr>
        <p:sp>
          <p:nvSpPr>
            <p:cNvPr id="28" name="ïṡḻïḍe">
              <a:extLst>
                <a:ext uri="{FF2B5EF4-FFF2-40B4-BE49-F238E27FC236}">
                  <a16:creationId xmlns:a16="http://schemas.microsoft.com/office/drawing/2014/main" id="{D4BFEC35-15B1-42C7-9D42-8E0F880BBD97}"/>
                </a:ext>
              </a:extLst>
            </p:cNvPr>
            <p:cNvSpPr/>
            <p:nvPr/>
          </p:nvSpPr>
          <p:spPr bwMode="auto">
            <a:xfrm>
              <a:off x="669926" y="1125537"/>
              <a:ext cx="10864412" cy="2303463"/>
            </a:xfrm>
            <a:prstGeom prst="rect">
              <a:avLst/>
            </a:prstGeom>
            <a:blipFill dpi="0" rotWithShape="1">
              <a:blip r:embed="rId4"/>
              <a:srcRect/>
              <a:tile tx="-1047750" ty="-901700" sx="100000" sy="100000" flip="xy" algn="tl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9" name="išḷîḋê">
              <a:extLst>
                <a:ext uri="{FF2B5EF4-FFF2-40B4-BE49-F238E27FC236}">
                  <a16:creationId xmlns:a16="http://schemas.microsoft.com/office/drawing/2014/main" id="{501AD555-4043-4C2E-932E-9CAEE74B3892}"/>
                </a:ext>
              </a:extLst>
            </p:cNvPr>
            <p:cNvSpPr/>
            <p:nvPr/>
          </p:nvSpPr>
          <p:spPr bwMode="auto">
            <a:xfrm>
              <a:off x="669926" y="1125538"/>
              <a:ext cx="5426074" cy="230346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30" name="ïṥlîḓè">
              <a:extLst>
                <a:ext uri="{FF2B5EF4-FFF2-40B4-BE49-F238E27FC236}">
                  <a16:creationId xmlns:a16="http://schemas.microsoft.com/office/drawing/2014/main" id="{1C124989-766D-4864-B89A-E960D96CA398}"/>
                </a:ext>
              </a:extLst>
            </p:cNvPr>
            <p:cNvSpPr txBox="1"/>
            <p:nvPr/>
          </p:nvSpPr>
          <p:spPr>
            <a:xfrm>
              <a:off x="670968" y="1592797"/>
              <a:ext cx="5200032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altLang="zh-CN" sz="16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58BB33A-335F-4501-9395-D7E3B46C8E3F}"/>
                </a:ext>
              </a:extLst>
            </p:cNvPr>
            <p:cNvCxnSpPr/>
            <p:nvPr/>
          </p:nvCxnSpPr>
          <p:spPr>
            <a:xfrm>
              <a:off x="6096000" y="3519000"/>
              <a:ext cx="0" cy="262462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ṡḻîḓé">
              <a:extLst>
                <a:ext uri="{FF2B5EF4-FFF2-40B4-BE49-F238E27FC236}">
                  <a16:creationId xmlns:a16="http://schemas.microsoft.com/office/drawing/2014/main" id="{777A3A7D-DFA5-4F06-AA17-DFBD93D26A5A}"/>
                </a:ext>
              </a:extLst>
            </p:cNvPr>
            <p:cNvSpPr txBox="1"/>
            <p:nvPr/>
          </p:nvSpPr>
          <p:spPr>
            <a:xfrm>
              <a:off x="6096003" y="3519675"/>
              <a:ext cx="4859997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33" name="íṥḻiḑê">
              <a:extLst>
                <a:ext uri="{FF2B5EF4-FFF2-40B4-BE49-F238E27FC236}">
                  <a16:creationId xmlns:a16="http://schemas.microsoft.com/office/drawing/2014/main" id="{B8A791CF-59FC-4B38-A63B-A05A40376A7A}"/>
                </a:ext>
              </a:extLst>
            </p:cNvPr>
            <p:cNvSpPr txBox="1"/>
            <p:nvPr/>
          </p:nvSpPr>
          <p:spPr>
            <a:xfrm>
              <a:off x="6096004" y="4108008"/>
              <a:ext cx="4859996" cy="98666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sp>
          <p:nvSpPr>
            <p:cNvPr id="34" name="îsḷîḑé">
              <a:extLst>
                <a:ext uri="{FF2B5EF4-FFF2-40B4-BE49-F238E27FC236}">
                  <a16:creationId xmlns:a16="http://schemas.microsoft.com/office/drawing/2014/main" id="{38B03F06-AC08-4195-85D1-C737A22F7AAC}"/>
                </a:ext>
              </a:extLst>
            </p:cNvPr>
            <p:cNvSpPr/>
            <p:nvPr/>
          </p:nvSpPr>
          <p:spPr bwMode="auto">
            <a:xfrm>
              <a:off x="6186000" y="5330817"/>
              <a:ext cx="854996" cy="83832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1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170792" cy="807223"/>
            <a:chOff x="393298" y="252625"/>
            <a:chExt cx="717079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7005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company</a:t>
              </a:r>
            </a:p>
          </p:txBody>
        </p:sp>
      </p:grpSp>
      <p:grpSp>
        <p:nvGrpSpPr>
          <p:cNvPr id="6" name="0e6118d3-1e15-4e4a-86c4-55f6303f22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2570" y="1381489"/>
            <a:ext cx="10849123" cy="4911925"/>
            <a:chOff x="672570" y="1212523"/>
            <a:chExt cx="10849123" cy="4911925"/>
          </a:xfrm>
        </p:grpSpPr>
        <p:grpSp>
          <p:nvGrpSpPr>
            <p:cNvPr id="7" name="îṧ1iḑe">
              <a:extLst>
                <a:ext uri="{FF2B5EF4-FFF2-40B4-BE49-F238E27FC236}">
                  <a16:creationId xmlns:a16="http://schemas.microsoft.com/office/drawing/2014/main" id="{2B1A5F52-6343-4836-AB59-C38CE85D780D}"/>
                </a:ext>
              </a:extLst>
            </p:cNvPr>
            <p:cNvGrpSpPr/>
            <p:nvPr/>
          </p:nvGrpSpPr>
          <p:grpSpPr>
            <a:xfrm>
              <a:off x="7930753" y="1212523"/>
              <a:ext cx="3520247" cy="1946459"/>
              <a:chOff x="503602" y="2132856"/>
              <a:chExt cx="5859098" cy="3239723"/>
            </a:xfrm>
          </p:grpSpPr>
          <p:grpSp>
            <p:nvGrpSpPr>
              <p:cNvPr id="26" name="íṧ1ídè">
                <a:extLst>
                  <a:ext uri="{FF2B5EF4-FFF2-40B4-BE49-F238E27FC236}">
                    <a16:creationId xmlns:a16="http://schemas.microsoft.com/office/drawing/2014/main" id="{D5B64EA3-D25B-4FD4-AEF3-265379CD3253}"/>
                  </a:ext>
                </a:extLst>
              </p:cNvPr>
              <p:cNvGrpSpPr/>
              <p:nvPr/>
            </p:nvGrpSpPr>
            <p:grpSpPr>
              <a:xfrm>
                <a:off x="503602" y="5249660"/>
                <a:ext cx="5859098" cy="122919"/>
                <a:chOff x="-1348120" y="5777968"/>
                <a:chExt cx="9361040" cy="187524"/>
              </a:xfrm>
            </p:grpSpPr>
            <p:sp>
              <p:nvSpPr>
                <p:cNvPr id="34" name="isļîdê">
                  <a:extLst>
                    <a:ext uri="{FF2B5EF4-FFF2-40B4-BE49-F238E27FC236}">
                      <a16:creationId xmlns:a16="http://schemas.microsoft.com/office/drawing/2014/main" id="{51E1D9AE-184D-480A-9724-2F61C0A7914E}"/>
                    </a:ext>
                  </a:extLst>
                </p:cNvPr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5" name="išľíde">
                  <a:extLst>
                    <a:ext uri="{FF2B5EF4-FFF2-40B4-BE49-F238E27FC236}">
                      <a16:creationId xmlns:a16="http://schemas.microsoft.com/office/drawing/2014/main" id="{6F31C606-6248-4F1A-8445-1CA1368404A8}"/>
                    </a:ext>
                  </a:extLst>
                </p:cNvPr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7" name="îṩḷíḓê">
                <a:extLst>
                  <a:ext uri="{FF2B5EF4-FFF2-40B4-BE49-F238E27FC236}">
                    <a16:creationId xmlns:a16="http://schemas.microsoft.com/office/drawing/2014/main" id="{BADFC5C6-3976-447E-A134-6FA307BFDC4F}"/>
                  </a:ext>
                </a:extLst>
              </p:cNvPr>
              <p:cNvGrpSpPr/>
              <p:nvPr/>
            </p:nvGrpSpPr>
            <p:grpSpPr>
              <a:xfrm>
                <a:off x="1002671" y="2132856"/>
                <a:ext cx="4860960" cy="3080807"/>
                <a:chOff x="-375492" y="1139528"/>
                <a:chExt cx="7415785" cy="4700016"/>
              </a:xfrm>
            </p:grpSpPr>
            <p:grpSp>
              <p:nvGrpSpPr>
                <p:cNvPr id="29" name="ïšḻíďe">
                  <a:extLst>
                    <a:ext uri="{FF2B5EF4-FFF2-40B4-BE49-F238E27FC236}">
                      <a16:creationId xmlns:a16="http://schemas.microsoft.com/office/drawing/2014/main" id="{B02A29F7-AAFF-486A-AD89-37BA97BE747F}"/>
                    </a:ext>
                  </a:extLst>
                </p:cNvPr>
                <p:cNvGrpSpPr/>
                <p:nvPr/>
              </p:nvGrpSpPr>
              <p:grpSpPr>
                <a:xfrm>
                  <a:off x="-375492" y="1139528"/>
                  <a:ext cx="7415785" cy="4700016"/>
                  <a:chOff x="-375492" y="1139528"/>
                  <a:chExt cx="7415785" cy="4700016"/>
                </a:xfrm>
              </p:grpSpPr>
              <p:sp>
                <p:nvSpPr>
                  <p:cNvPr id="31" name="íSḷíḑe">
                    <a:extLst>
                      <a:ext uri="{FF2B5EF4-FFF2-40B4-BE49-F238E27FC236}">
                        <a16:creationId xmlns:a16="http://schemas.microsoft.com/office/drawing/2014/main" id="{76EA7E81-D078-4895-B8F0-731BD6B79D65}"/>
                      </a:ext>
                    </a:extLst>
                  </p:cNvPr>
                  <p:cNvSpPr/>
                  <p:nvPr/>
                </p:nvSpPr>
                <p:spPr>
                  <a:xfrm>
                    <a:off x="-375492" y="1139528"/>
                    <a:ext cx="7415784" cy="4700016"/>
                  </a:xfrm>
                  <a:custGeom>
                    <a:avLst/>
                    <a:gdLst>
                      <a:gd name="connsiteX0" fmla="*/ 224028 w 7415784"/>
                      <a:gd name="connsiteY0" fmla="*/ 269748 h 4700016"/>
                      <a:gd name="connsiteX1" fmla="*/ 224028 w 7415784"/>
                      <a:gd name="connsiteY1" fmla="*/ 4430268 h 4700016"/>
                      <a:gd name="connsiteX2" fmla="*/ 7191756 w 7415784"/>
                      <a:gd name="connsiteY2" fmla="*/ 4430268 h 4700016"/>
                      <a:gd name="connsiteX3" fmla="*/ 7191756 w 7415784"/>
                      <a:gd name="connsiteY3" fmla="*/ 269748 h 4700016"/>
                      <a:gd name="connsiteX4" fmla="*/ 266867 w 7415784"/>
                      <a:gd name="connsiteY4" fmla="*/ 0 h 4700016"/>
                      <a:gd name="connsiteX5" fmla="*/ 7148917 w 7415784"/>
                      <a:gd name="connsiteY5" fmla="*/ 0 h 4700016"/>
                      <a:gd name="connsiteX6" fmla="*/ 7415784 w 7415784"/>
                      <a:gd name="connsiteY6" fmla="*/ 266867 h 4700016"/>
                      <a:gd name="connsiteX7" fmla="*/ 7415784 w 7415784"/>
                      <a:gd name="connsiteY7" fmla="*/ 4433149 h 4700016"/>
                      <a:gd name="connsiteX8" fmla="*/ 7148917 w 7415784"/>
                      <a:gd name="connsiteY8" fmla="*/ 4700016 h 4700016"/>
                      <a:gd name="connsiteX9" fmla="*/ 266867 w 7415784"/>
                      <a:gd name="connsiteY9" fmla="*/ 4700016 h 4700016"/>
                      <a:gd name="connsiteX10" fmla="*/ 0 w 7415784"/>
                      <a:gd name="connsiteY10" fmla="*/ 4433149 h 4700016"/>
                      <a:gd name="connsiteX11" fmla="*/ 0 w 7415784"/>
                      <a:gd name="connsiteY11" fmla="*/ 266867 h 4700016"/>
                      <a:gd name="connsiteX12" fmla="*/ 266867 w 7415784"/>
                      <a:gd name="connsiteY12" fmla="*/ 0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15784" h="4700016">
                        <a:moveTo>
                          <a:pt x="224028" y="269748"/>
                        </a:moveTo>
                        <a:lnTo>
                          <a:pt x="224028" y="4430268"/>
                        </a:lnTo>
                        <a:lnTo>
                          <a:pt x="7191756" y="4430268"/>
                        </a:lnTo>
                        <a:lnTo>
                          <a:pt x="7191756" y="269748"/>
                        </a:lnTo>
                        <a:close/>
                        <a:moveTo>
                          <a:pt x="266867" y="0"/>
                        </a:moveTo>
                        <a:lnTo>
                          <a:pt x="7148917" y="0"/>
                        </a:lnTo>
                        <a:cubicBezTo>
                          <a:pt x="7296304" y="0"/>
                          <a:pt x="7415784" y="119480"/>
                          <a:pt x="7415784" y="266867"/>
                        </a:cubicBezTo>
                        <a:lnTo>
                          <a:pt x="7415784" y="4433149"/>
                        </a:lnTo>
                        <a:cubicBezTo>
                          <a:pt x="7415784" y="4580536"/>
                          <a:pt x="7296304" y="4700016"/>
                          <a:pt x="7148917" y="4700016"/>
                        </a:cubicBezTo>
                        <a:lnTo>
                          <a:pt x="266867" y="4700016"/>
                        </a:lnTo>
                        <a:cubicBezTo>
                          <a:pt x="119480" y="4700016"/>
                          <a:pt x="0" y="4580536"/>
                          <a:pt x="0" y="4433149"/>
                        </a:cubicBezTo>
                        <a:lnTo>
                          <a:pt x="0" y="266867"/>
                        </a:lnTo>
                        <a:cubicBezTo>
                          <a:pt x="0" y="119480"/>
                          <a:pt x="119480" y="0"/>
                          <a:pt x="2668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isļíḑê">
                    <a:extLst>
                      <a:ext uri="{FF2B5EF4-FFF2-40B4-BE49-F238E27FC236}">
                        <a16:creationId xmlns:a16="http://schemas.microsoft.com/office/drawing/2014/main" id="{E84634A0-2AC7-472F-B31A-3B88F502BDA4}"/>
                      </a:ext>
                    </a:extLst>
                  </p:cNvPr>
                  <p:cNvSpPr/>
                  <p:nvPr/>
                </p:nvSpPr>
                <p:spPr>
                  <a:xfrm>
                    <a:off x="-358011" y="1160080"/>
                    <a:ext cx="7380820" cy="4658913"/>
                  </a:xfrm>
                  <a:custGeom>
                    <a:avLst/>
                    <a:gdLst>
                      <a:gd name="connsiteX0" fmla="*/ 252028 w 7380820"/>
                      <a:gd name="connsiteY0" fmla="*/ 295230 h 4658912"/>
                      <a:gd name="connsiteX1" fmla="*/ 252028 w 7380820"/>
                      <a:gd name="connsiteY1" fmla="*/ 4363682 h 4658912"/>
                      <a:gd name="connsiteX2" fmla="*/ 7128792 w 7380820"/>
                      <a:gd name="connsiteY2" fmla="*/ 4363682 h 4658912"/>
                      <a:gd name="connsiteX3" fmla="*/ 7128792 w 7380820"/>
                      <a:gd name="connsiteY3" fmla="*/ 295230 h 4658912"/>
                      <a:gd name="connsiteX4" fmla="*/ 264533 w 7380820"/>
                      <a:gd name="connsiteY4" fmla="*/ 0 h 4658912"/>
                      <a:gd name="connsiteX5" fmla="*/ 7116287 w 7380820"/>
                      <a:gd name="connsiteY5" fmla="*/ 0 h 4658912"/>
                      <a:gd name="connsiteX6" fmla="*/ 7380820 w 7380820"/>
                      <a:gd name="connsiteY6" fmla="*/ 264533 h 4658912"/>
                      <a:gd name="connsiteX7" fmla="*/ 7380820 w 7380820"/>
                      <a:gd name="connsiteY7" fmla="*/ 4394379 h 4658912"/>
                      <a:gd name="connsiteX8" fmla="*/ 7116287 w 7380820"/>
                      <a:gd name="connsiteY8" fmla="*/ 4658912 h 4658912"/>
                      <a:gd name="connsiteX9" fmla="*/ 264533 w 7380820"/>
                      <a:gd name="connsiteY9" fmla="*/ 4658912 h 4658912"/>
                      <a:gd name="connsiteX10" fmla="*/ 0 w 7380820"/>
                      <a:gd name="connsiteY10" fmla="*/ 4394379 h 4658912"/>
                      <a:gd name="connsiteX11" fmla="*/ 0 w 7380820"/>
                      <a:gd name="connsiteY11" fmla="*/ 264533 h 4658912"/>
                      <a:gd name="connsiteX12" fmla="*/ 264533 w 7380820"/>
                      <a:gd name="connsiteY12" fmla="*/ 0 h 465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80820" h="4658912">
                        <a:moveTo>
                          <a:pt x="252028" y="295230"/>
                        </a:moveTo>
                        <a:lnTo>
                          <a:pt x="252028" y="4363682"/>
                        </a:lnTo>
                        <a:lnTo>
                          <a:pt x="7128792" y="4363682"/>
                        </a:lnTo>
                        <a:lnTo>
                          <a:pt x="7128792" y="295230"/>
                        </a:lnTo>
                        <a:close/>
                        <a:moveTo>
                          <a:pt x="264533" y="0"/>
                        </a:moveTo>
                        <a:lnTo>
                          <a:pt x="7116287" y="0"/>
                        </a:lnTo>
                        <a:cubicBezTo>
                          <a:pt x="7262385" y="0"/>
                          <a:pt x="7380820" y="118435"/>
                          <a:pt x="7380820" y="264533"/>
                        </a:cubicBezTo>
                        <a:lnTo>
                          <a:pt x="7380820" y="4394379"/>
                        </a:lnTo>
                        <a:cubicBezTo>
                          <a:pt x="7380820" y="4540477"/>
                          <a:pt x="7262385" y="4658912"/>
                          <a:pt x="7116287" y="4658912"/>
                        </a:cubicBezTo>
                        <a:lnTo>
                          <a:pt x="264533" y="4658912"/>
                        </a:lnTo>
                        <a:cubicBezTo>
                          <a:pt x="118435" y="4658912"/>
                          <a:pt x="0" y="4540477"/>
                          <a:pt x="0" y="4394379"/>
                        </a:cubicBezTo>
                        <a:lnTo>
                          <a:pt x="0" y="264533"/>
                        </a:lnTo>
                        <a:cubicBezTo>
                          <a:pt x="0" y="118435"/>
                          <a:pt x="118435" y="0"/>
                          <a:pt x="2645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iSlide" hidden="1">
                    <a:extLst>
                      <a:ext uri="{FF2B5EF4-FFF2-40B4-BE49-F238E27FC236}">
                        <a16:creationId xmlns:a16="http://schemas.microsoft.com/office/drawing/2014/main" id="{A4921728-F072-4C88-9B01-C8CDA0A202B3}"/>
                      </a:ext>
                    </a:extLst>
                  </p:cNvPr>
                  <p:cNvSpPr/>
                  <p:nvPr/>
                </p:nvSpPr>
                <p:spPr>
                  <a:xfrm>
                    <a:off x="4509683" y="1139528"/>
                    <a:ext cx="2530610" cy="4700016"/>
                  </a:xfrm>
                  <a:custGeom>
                    <a:avLst/>
                    <a:gdLst>
                      <a:gd name="connsiteX0" fmla="*/ 0 w 2530610"/>
                      <a:gd name="connsiteY0" fmla="*/ 0 h 4700016"/>
                      <a:gd name="connsiteX1" fmla="*/ 2263743 w 2530610"/>
                      <a:gd name="connsiteY1" fmla="*/ 0 h 4700016"/>
                      <a:gd name="connsiteX2" fmla="*/ 2530610 w 2530610"/>
                      <a:gd name="connsiteY2" fmla="*/ 266867 h 4700016"/>
                      <a:gd name="connsiteX3" fmla="*/ 2530610 w 2530610"/>
                      <a:gd name="connsiteY3" fmla="*/ 4433149 h 4700016"/>
                      <a:gd name="connsiteX4" fmla="*/ 2263743 w 2530610"/>
                      <a:gd name="connsiteY4" fmla="*/ 4700016 h 4700016"/>
                      <a:gd name="connsiteX5" fmla="*/ 1961175 w 2530610"/>
                      <a:gd name="connsiteY5" fmla="*/ 4700016 h 470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30610" h="4700016">
                        <a:moveTo>
                          <a:pt x="0" y="0"/>
                        </a:moveTo>
                        <a:lnTo>
                          <a:pt x="2263743" y="0"/>
                        </a:lnTo>
                        <a:cubicBezTo>
                          <a:pt x="2411130" y="0"/>
                          <a:pt x="2530610" y="119480"/>
                          <a:pt x="2530610" y="266867"/>
                        </a:cubicBezTo>
                        <a:lnTo>
                          <a:pt x="2530610" y="4433149"/>
                        </a:lnTo>
                        <a:cubicBezTo>
                          <a:pt x="2530610" y="4580536"/>
                          <a:pt x="2411130" y="4700016"/>
                          <a:pt x="2263743" y="4700016"/>
                        </a:cubicBezTo>
                        <a:lnTo>
                          <a:pt x="1961175" y="47000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0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9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0" name="ïsḻîḍé">
                  <a:extLst>
                    <a:ext uri="{FF2B5EF4-FFF2-40B4-BE49-F238E27FC236}">
                      <a16:creationId xmlns:a16="http://schemas.microsoft.com/office/drawing/2014/main" id="{CC729284-996A-4E59-B07C-7898C28E6E1D}"/>
                    </a:ext>
                  </a:extLst>
                </p:cNvPr>
                <p:cNvSpPr/>
                <p:nvPr/>
              </p:nvSpPr>
              <p:spPr>
                <a:xfrm>
                  <a:off x="3260392" y="1241052"/>
                  <a:ext cx="144016" cy="144016"/>
                </a:xfrm>
                <a:prstGeom prst="ellipse">
                  <a:avLst/>
                </a:prstGeom>
                <a:gradFill flip="none" rotWithShape="1">
                  <a:gsLst>
                    <a:gs pos="17000">
                      <a:schemeClr val="tx1"/>
                    </a:gs>
                    <a:gs pos="34000">
                      <a:srgbClr val="000000">
                        <a:lumMod val="84000"/>
                        <a:lumOff val="16000"/>
                      </a:srgbClr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8" name="ï$liḍê">
                <a:extLst>
                  <a:ext uri="{FF2B5EF4-FFF2-40B4-BE49-F238E27FC236}">
                    <a16:creationId xmlns:a16="http://schemas.microsoft.com/office/drawing/2014/main" id="{B24DEACB-A785-4097-BE1A-16C5C4A97776}"/>
                  </a:ext>
                </a:extLst>
              </p:cNvPr>
              <p:cNvSpPr/>
              <p:nvPr/>
            </p:nvSpPr>
            <p:spPr>
              <a:xfrm>
                <a:off x="1166336" y="2313357"/>
                <a:ext cx="4515875" cy="2699819"/>
              </a:xfrm>
              <a:prstGeom prst="rect">
                <a:avLst/>
              </a:prstGeom>
              <a:blipFill dpi="0" rotWithShape="1">
                <a:blip r:embed="rId4"/>
                <a:srcRect/>
                <a:tile tx="-2101850" ty="-901700" sx="100000" sy="100000" flip="xy" algn="tl"/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8" name="íSľîḓè">
              <a:extLst>
                <a:ext uri="{FF2B5EF4-FFF2-40B4-BE49-F238E27FC236}">
                  <a16:creationId xmlns:a16="http://schemas.microsoft.com/office/drawing/2014/main" id="{61B2F2B2-1824-467A-8890-D00849284387}"/>
                </a:ext>
              </a:extLst>
            </p:cNvPr>
            <p:cNvSpPr/>
            <p:nvPr/>
          </p:nvSpPr>
          <p:spPr bwMode="auto">
            <a:xfrm>
              <a:off x="67257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sz="40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10</a:t>
              </a:r>
              <a:r>
                <a:rPr lang="en-US" altLang="zh-CN" sz="4000" dirty="0">
                  <a:solidFill>
                    <a:schemeClr val="accen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%</a:t>
              </a:r>
              <a:endParaRPr lang="en-US" sz="4000" dirty="0">
                <a:solidFill>
                  <a:schemeClr val="accen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iṡļîḑè">
              <a:extLst>
                <a:ext uri="{FF2B5EF4-FFF2-40B4-BE49-F238E27FC236}">
                  <a16:creationId xmlns:a16="http://schemas.microsoft.com/office/drawing/2014/main" id="{83059A73-D904-4831-9307-90D49DA92472}"/>
                </a:ext>
              </a:extLst>
            </p:cNvPr>
            <p:cNvSpPr/>
            <p:nvPr/>
          </p:nvSpPr>
          <p:spPr>
            <a:xfrm>
              <a:off x="672570" y="4567573"/>
              <a:ext cx="3337200" cy="144824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sp>
          <p:nvSpPr>
            <p:cNvPr id="10" name="ïşļïḍe">
              <a:extLst>
                <a:ext uri="{FF2B5EF4-FFF2-40B4-BE49-F238E27FC236}">
                  <a16:creationId xmlns:a16="http://schemas.microsoft.com/office/drawing/2014/main" id="{8683D493-D82E-4E02-8E32-0D61706058C3}"/>
                </a:ext>
              </a:extLst>
            </p:cNvPr>
            <p:cNvSpPr txBox="1"/>
            <p:nvPr/>
          </p:nvSpPr>
          <p:spPr bwMode="auto">
            <a:xfrm>
              <a:off x="672570" y="4059000"/>
              <a:ext cx="3337200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îsḻiḋê">
              <a:extLst>
                <a:ext uri="{FF2B5EF4-FFF2-40B4-BE49-F238E27FC236}">
                  <a16:creationId xmlns:a16="http://schemas.microsoft.com/office/drawing/2014/main" id="{6DC2CEF1-9FAC-4318-9C5C-966668D51D44}"/>
                </a:ext>
              </a:extLst>
            </p:cNvPr>
            <p:cNvSpPr/>
            <p:nvPr/>
          </p:nvSpPr>
          <p:spPr bwMode="auto">
            <a:xfrm>
              <a:off x="442881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altLang="zh-CN" sz="4000" dirty="0">
                  <a:solidFill>
                    <a:schemeClr val="accent3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45%</a:t>
              </a:r>
              <a:endParaRPr lang="en-US" sz="4000" dirty="0">
                <a:solidFill>
                  <a:schemeClr val="accent3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iṧļiḍè">
              <a:extLst>
                <a:ext uri="{FF2B5EF4-FFF2-40B4-BE49-F238E27FC236}">
                  <a16:creationId xmlns:a16="http://schemas.microsoft.com/office/drawing/2014/main" id="{31686FE8-2B1B-493A-A036-77A15669C2F0}"/>
                </a:ext>
              </a:extLst>
            </p:cNvPr>
            <p:cNvSpPr/>
            <p:nvPr/>
          </p:nvSpPr>
          <p:spPr>
            <a:xfrm>
              <a:off x="4428810" y="4567573"/>
              <a:ext cx="3337200" cy="144824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sp>
          <p:nvSpPr>
            <p:cNvPr id="13" name="ïsḷïdé">
              <a:extLst>
                <a:ext uri="{FF2B5EF4-FFF2-40B4-BE49-F238E27FC236}">
                  <a16:creationId xmlns:a16="http://schemas.microsoft.com/office/drawing/2014/main" id="{FD62075E-0009-4988-8C8E-4C9166B380D6}"/>
                </a:ext>
              </a:extLst>
            </p:cNvPr>
            <p:cNvSpPr txBox="1"/>
            <p:nvPr/>
          </p:nvSpPr>
          <p:spPr bwMode="auto">
            <a:xfrm>
              <a:off x="4428810" y="4059000"/>
              <a:ext cx="3337200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4" name="ïṩľiḑè"/>
            <p:cNvGrpSpPr/>
            <p:nvPr/>
          </p:nvGrpSpPr>
          <p:grpSpPr>
            <a:xfrm>
              <a:off x="2353586" y="3498846"/>
              <a:ext cx="1656184" cy="386922"/>
              <a:chOff x="2135560" y="3498846"/>
              <a:chExt cx="1656184" cy="386922"/>
            </a:xfrm>
          </p:grpSpPr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0DCCD450-2392-4C6A-9FC3-8F2008EBF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3869102"/>
                <a:ext cx="1656184" cy="0"/>
              </a:xfrm>
              <a:prstGeom prst="straightConnector1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íṩlïdé">
                <a:extLst>
                  <a:ext uri="{FF2B5EF4-FFF2-40B4-BE49-F238E27FC236}">
                    <a16:creationId xmlns:a16="http://schemas.microsoft.com/office/drawing/2014/main" id="{29CF1991-B40A-4B86-BACC-F871F3C9BC9C}"/>
                  </a:ext>
                </a:extLst>
              </p:cNvPr>
              <p:cNvSpPr txBox="1"/>
              <p:nvPr/>
            </p:nvSpPr>
            <p:spPr>
              <a:xfrm>
                <a:off x="2398440" y="3498846"/>
                <a:ext cx="1130424" cy="38692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4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Keyword</a:t>
                </a:r>
                <a:endParaRPr lang="zh-CN" altLang="en-US" sz="14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CE93B95-F22D-4195-9B89-38FF1A3DCD07}"/>
                </a:ext>
              </a:extLst>
            </p:cNvPr>
            <p:cNvCxnSpPr>
              <a:cxnSpLocks/>
            </p:cNvCxnSpPr>
            <p:nvPr/>
          </p:nvCxnSpPr>
          <p:spPr>
            <a:xfrm>
              <a:off x="3960592" y="4554000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îśļíḑè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75394" y="1518405"/>
              <a:ext cx="5735606" cy="179054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7" name="isḷíḍè">
              <a:extLst>
                <a:ext uri="{FF2B5EF4-FFF2-40B4-BE49-F238E27FC236}">
                  <a16:creationId xmlns:a16="http://schemas.microsoft.com/office/drawing/2014/main" id="{604A9CCB-3378-4FFB-BE96-17721C191F3B}"/>
                </a:ext>
              </a:extLst>
            </p:cNvPr>
            <p:cNvSpPr txBox="1"/>
            <p:nvPr/>
          </p:nvSpPr>
          <p:spPr>
            <a:xfrm>
              <a:off x="8185050" y="4568618"/>
              <a:ext cx="3336643" cy="14472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sp>
          <p:nvSpPr>
            <p:cNvPr id="18" name="ïsḷíḍê">
              <a:extLst>
                <a:ext uri="{FF2B5EF4-FFF2-40B4-BE49-F238E27FC236}">
                  <a16:creationId xmlns:a16="http://schemas.microsoft.com/office/drawing/2014/main" id="{FD62075E-0009-4988-8C8E-4C9166B380D6}"/>
                </a:ext>
              </a:extLst>
            </p:cNvPr>
            <p:cNvSpPr txBox="1"/>
            <p:nvPr/>
          </p:nvSpPr>
          <p:spPr bwMode="auto">
            <a:xfrm>
              <a:off x="8185050" y="4059000"/>
              <a:ext cx="3336643" cy="4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ïšḻiďè">
              <a:extLst>
                <a:ext uri="{FF2B5EF4-FFF2-40B4-BE49-F238E27FC236}">
                  <a16:creationId xmlns:a16="http://schemas.microsoft.com/office/drawing/2014/main" id="{6DC2CEF1-9FAC-4318-9C5C-966668D51D44}"/>
                </a:ext>
              </a:extLst>
            </p:cNvPr>
            <p:cNvSpPr/>
            <p:nvPr/>
          </p:nvSpPr>
          <p:spPr bwMode="auto">
            <a:xfrm>
              <a:off x="8185050" y="3332023"/>
              <a:ext cx="1096556" cy="72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/>
            <a:p>
              <a:pPr algn="l"/>
              <a:r>
                <a:rPr lang="en-US" sz="4000" dirty="0">
                  <a:solidFill>
                    <a:schemeClr val="accent3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60</a:t>
              </a:r>
              <a:r>
                <a:rPr lang="en-US" altLang="zh-CN" sz="4000" dirty="0">
                  <a:solidFill>
                    <a:schemeClr val="accent3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%</a:t>
              </a:r>
              <a:endParaRPr lang="en-US" sz="4000" dirty="0">
                <a:solidFill>
                  <a:schemeClr val="accent3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20" name="ísḷïḑé"/>
            <p:cNvGrpSpPr/>
            <p:nvPr/>
          </p:nvGrpSpPr>
          <p:grpSpPr>
            <a:xfrm>
              <a:off x="6109826" y="3498846"/>
              <a:ext cx="1656184" cy="386922"/>
              <a:chOff x="2135560" y="3498846"/>
              <a:chExt cx="1656184" cy="386922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0DCCD450-2392-4C6A-9FC3-8F2008EBF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3869102"/>
                <a:ext cx="1656184" cy="0"/>
              </a:xfrm>
              <a:prstGeom prst="straightConnector1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ï$ḻïḍê">
                <a:extLst>
                  <a:ext uri="{FF2B5EF4-FFF2-40B4-BE49-F238E27FC236}">
                    <a16:creationId xmlns:a16="http://schemas.microsoft.com/office/drawing/2014/main" id="{29CF1991-B40A-4B86-BACC-F871F3C9BC9C}"/>
                  </a:ext>
                </a:extLst>
              </p:cNvPr>
              <p:cNvSpPr txBox="1"/>
              <p:nvPr/>
            </p:nvSpPr>
            <p:spPr>
              <a:xfrm>
                <a:off x="2398440" y="3498846"/>
                <a:ext cx="1130424" cy="38692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4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Keyword</a:t>
                </a:r>
                <a:endParaRPr lang="zh-CN" altLang="en-US" sz="14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CE93B95-F22D-4195-9B89-38FF1A3DCD07}"/>
                </a:ext>
              </a:extLst>
            </p:cNvPr>
            <p:cNvCxnSpPr>
              <a:cxnSpLocks/>
            </p:cNvCxnSpPr>
            <p:nvPr/>
          </p:nvCxnSpPr>
          <p:spPr>
            <a:xfrm>
              <a:off x="7676798" y="4554000"/>
              <a:ext cx="0" cy="157044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7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907424" cy="807223"/>
            <a:chOff x="393298" y="252625"/>
            <a:chExt cx="7907424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774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company</a:t>
              </a:r>
            </a:p>
          </p:txBody>
        </p:sp>
      </p:grpSp>
      <p:grpSp>
        <p:nvGrpSpPr>
          <p:cNvPr id="6" name="1f534078-c416-4757-bfb1-5af3f61c36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589" y="1731824"/>
            <a:ext cx="12193590" cy="5039289"/>
            <a:chOff x="-1589" y="1125537"/>
            <a:chExt cx="12193590" cy="5039289"/>
          </a:xfrm>
        </p:grpSpPr>
        <p:sp>
          <p:nvSpPr>
            <p:cNvPr id="7" name="îs1îḓé">
              <a:extLst>
                <a:ext uri="{FF2B5EF4-FFF2-40B4-BE49-F238E27FC236}">
                  <a16:creationId xmlns:a16="http://schemas.microsoft.com/office/drawing/2014/main" id="{E4559421-18F6-46A0-AFEB-17E2E215A8D5}"/>
                </a:ext>
              </a:extLst>
            </p:cNvPr>
            <p:cNvSpPr/>
            <p:nvPr/>
          </p:nvSpPr>
          <p:spPr>
            <a:xfrm>
              <a:off x="-1589" y="1125538"/>
              <a:ext cx="12193590" cy="3293463"/>
            </a:xfrm>
            <a:prstGeom prst="roundRect">
              <a:avLst>
                <a:gd name="adj" fmla="val 0"/>
              </a:avLst>
            </a:prstGeom>
            <a:blipFill>
              <a:blip r:embed="rId4"/>
              <a:tile tx="-2101850" ty="-901700" sx="100000" sy="100000" flip="xy" algn="tl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islíḍè">
              <a:extLst>
                <a:ext uri="{FF2B5EF4-FFF2-40B4-BE49-F238E27FC236}">
                  <a16:creationId xmlns:a16="http://schemas.microsoft.com/office/drawing/2014/main" id="{77E57F55-CE4B-477C-93CE-BF87426C5926}"/>
                </a:ext>
              </a:extLst>
            </p:cNvPr>
            <p:cNvSpPr/>
            <p:nvPr/>
          </p:nvSpPr>
          <p:spPr>
            <a:xfrm>
              <a:off x="669925" y="1125537"/>
              <a:ext cx="10850563" cy="3293463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6D2A71F-E121-4FA4-BC7C-BDC4DAA0BDD2}"/>
                </a:ext>
              </a:extLst>
            </p:cNvPr>
            <p:cNvCxnSpPr>
              <a:cxnSpLocks/>
            </p:cNvCxnSpPr>
            <p:nvPr/>
          </p:nvCxnSpPr>
          <p:spPr>
            <a:xfrm>
              <a:off x="3318585" y="5008858"/>
              <a:ext cx="0" cy="112585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EB33AC4-E4AE-4168-AE97-952830BD1126}"/>
                </a:ext>
              </a:extLst>
            </p:cNvPr>
            <p:cNvCxnSpPr>
              <a:cxnSpLocks/>
            </p:cNvCxnSpPr>
            <p:nvPr/>
          </p:nvCxnSpPr>
          <p:spPr>
            <a:xfrm>
              <a:off x="6099590" y="5008858"/>
              <a:ext cx="0" cy="112585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2E07825-6E2F-4037-B292-33E63B2BF1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595" y="5008858"/>
              <a:ext cx="0" cy="115596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66126E6F-0816-4B01-936D-16D04DA5508A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1768174" y="4340761"/>
              <a:ext cx="8095603" cy="0"/>
            </a:xfrm>
            <a:prstGeom prst="straightConnector1">
              <a:avLst/>
            </a:prstGeom>
            <a:ln w="152400">
              <a:solidFill>
                <a:schemeClr val="bg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slïḓè">
              <a:extLst>
                <a:ext uri="{FF2B5EF4-FFF2-40B4-BE49-F238E27FC236}">
                  <a16:creationId xmlns:a16="http://schemas.microsoft.com/office/drawing/2014/main" id="{8E9EC086-D2A2-4EA1-8BA8-C8D59A34D873}"/>
                </a:ext>
              </a:extLst>
            </p:cNvPr>
            <p:cNvSpPr/>
            <p:nvPr/>
          </p:nvSpPr>
          <p:spPr bwMode="auto">
            <a:xfrm>
              <a:off x="676446" y="4980283"/>
              <a:ext cx="2503273" cy="101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When you copy &amp; paste, choose "keep text only" option.</a:t>
              </a:r>
            </a:p>
          </p:txBody>
        </p:sp>
        <p:sp>
          <p:nvSpPr>
            <p:cNvPr id="14" name="i$ļídé">
              <a:extLst>
                <a:ext uri="{FF2B5EF4-FFF2-40B4-BE49-F238E27FC236}">
                  <a16:creationId xmlns:a16="http://schemas.microsoft.com/office/drawing/2014/main" id="{718874C1-6B5A-4518-9884-F64E5B654548}"/>
                </a:ext>
              </a:extLst>
            </p:cNvPr>
            <p:cNvSpPr/>
            <p:nvPr/>
          </p:nvSpPr>
          <p:spPr>
            <a:xfrm>
              <a:off x="970316" y="3429000"/>
              <a:ext cx="1915533" cy="397250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5" name="îšlíde">
              <a:extLst>
                <a:ext uri="{FF2B5EF4-FFF2-40B4-BE49-F238E27FC236}">
                  <a16:creationId xmlns:a16="http://schemas.microsoft.com/office/drawing/2014/main" id="{9E710AC2-60D9-4B27-999B-E854A622493C}"/>
                </a:ext>
              </a:extLst>
            </p:cNvPr>
            <p:cNvGrpSpPr/>
            <p:nvPr/>
          </p:nvGrpSpPr>
          <p:grpSpPr>
            <a:xfrm>
              <a:off x="1520760" y="3933439"/>
              <a:ext cx="814644" cy="814644"/>
              <a:chOff x="3084858" y="2740847"/>
              <a:chExt cx="814644" cy="814644"/>
            </a:xfrm>
          </p:grpSpPr>
          <p:sp>
            <p:nvSpPr>
              <p:cNvPr id="31" name="íśḷídê">
                <a:extLst>
                  <a:ext uri="{FF2B5EF4-FFF2-40B4-BE49-F238E27FC236}">
                    <a16:creationId xmlns:a16="http://schemas.microsoft.com/office/drawing/2014/main" id="{C194AD71-BC02-4387-BC3A-4D2B121E9832}"/>
                  </a:ext>
                </a:extLst>
              </p:cNvPr>
              <p:cNvSpPr/>
              <p:nvPr/>
            </p:nvSpPr>
            <p:spPr>
              <a:xfrm>
                <a:off x="3084858" y="2740847"/>
                <a:ext cx="814644" cy="814644"/>
              </a:xfrm>
              <a:prstGeom prst="ellips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íSļide">
                <a:extLst>
                  <a:ext uri="{FF2B5EF4-FFF2-40B4-BE49-F238E27FC236}">
                    <a16:creationId xmlns:a16="http://schemas.microsoft.com/office/drawing/2014/main" id="{4BE8E0EF-2F6E-44A7-A550-27CCD65C6E76}"/>
                  </a:ext>
                </a:extLst>
              </p:cNvPr>
              <p:cNvSpPr/>
              <p:nvPr/>
            </p:nvSpPr>
            <p:spPr bwMode="auto">
              <a:xfrm>
                <a:off x="3318087" y="2973047"/>
                <a:ext cx="348184" cy="352086"/>
              </a:xfrm>
              <a:custGeom>
                <a:avLst/>
                <a:gdLst>
                  <a:gd name="connsiteX0" fmla="*/ 446492 w 598324"/>
                  <a:gd name="connsiteY0" fmla="*/ 409357 h 605028"/>
                  <a:gd name="connsiteX1" fmla="*/ 402334 w 598324"/>
                  <a:gd name="connsiteY1" fmla="*/ 453535 h 605028"/>
                  <a:gd name="connsiteX2" fmla="*/ 446492 w 598324"/>
                  <a:gd name="connsiteY2" fmla="*/ 497620 h 605028"/>
                  <a:gd name="connsiteX3" fmla="*/ 490650 w 598324"/>
                  <a:gd name="connsiteY3" fmla="*/ 453535 h 605028"/>
                  <a:gd name="connsiteX4" fmla="*/ 446492 w 598324"/>
                  <a:gd name="connsiteY4" fmla="*/ 409357 h 605028"/>
                  <a:gd name="connsiteX5" fmla="*/ 446492 w 598324"/>
                  <a:gd name="connsiteY5" fmla="*/ 301949 h 605028"/>
                  <a:gd name="connsiteX6" fmla="*/ 467879 w 598324"/>
                  <a:gd name="connsiteY6" fmla="*/ 323302 h 605028"/>
                  <a:gd name="connsiteX7" fmla="*/ 467879 w 598324"/>
                  <a:gd name="connsiteY7" fmla="*/ 338396 h 605028"/>
                  <a:gd name="connsiteX8" fmla="*/ 512867 w 598324"/>
                  <a:gd name="connsiteY8" fmla="*/ 356987 h 605028"/>
                  <a:gd name="connsiteX9" fmla="*/ 523560 w 598324"/>
                  <a:gd name="connsiteY9" fmla="*/ 346311 h 605028"/>
                  <a:gd name="connsiteX10" fmla="*/ 538679 w 598324"/>
                  <a:gd name="connsiteY10" fmla="*/ 340053 h 605028"/>
                  <a:gd name="connsiteX11" fmla="*/ 553798 w 598324"/>
                  <a:gd name="connsiteY11" fmla="*/ 346311 h 605028"/>
                  <a:gd name="connsiteX12" fmla="*/ 553798 w 598324"/>
                  <a:gd name="connsiteY12" fmla="*/ 376591 h 605028"/>
                  <a:gd name="connsiteX13" fmla="*/ 543196 w 598324"/>
                  <a:gd name="connsiteY13" fmla="*/ 387176 h 605028"/>
                  <a:gd name="connsiteX14" fmla="*/ 561726 w 598324"/>
                  <a:gd name="connsiteY14" fmla="*/ 432090 h 605028"/>
                  <a:gd name="connsiteX15" fmla="*/ 576844 w 598324"/>
                  <a:gd name="connsiteY15" fmla="*/ 432090 h 605028"/>
                  <a:gd name="connsiteX16" fmla="*/ 598324 w 598324"/>
                  <a:gd name="connsiteY16" fmla="*/ 453535 h 605028"/>
                  <a:gd name="connsiteX17" fmla="*/ 576844 w 598324"/>
                  <a:gd name="connsiteY17" fmla="*/ 474887 h 605028"/>
                  <a:gd name="connsiteX18" fmla="*/ 561726 w 598324"/>
                  <a:gd name="connsiteY18" fmla="*/ 474887 h 605028"/>
                  <a:gd name="connsiteX19" fmla="*/ 543196 w 598324"/>
                  <a:gd name="connsiteY19" fmla="*/ 519801 h 605028"/>
                  <a:gd name="connsiteX20" fmla="*/ 553798 w 598324"/>
                  <a:gd name="connsiteY20" fmla="*/ 530386 h 605028"/>
                  <a:gd name="connsiteX21" fmla="*/ 553798 w 598324"/>
                  <a:gd name="connsiteY21" fmla="*/ 560666 h 605028"/>
                  <a:gd name="connsiteX22" fmla="*/ 538679 w 598324"/>
                  <a:gd name="connsiteY22" fmla="*/ 566925 h 605028"/>
                  <a:gd name="connsiteX23" fmla="*/ 523560 w 598324"/>
                  <a:gd name="connsiteY23" fmla="*/ 560666 h 605028"/>
                  <a:gd name="connsiteX24" fmla="*/ 512867 w 598324"/>
                  <a:gd name="connsiteY24" fmla="*/ 549990 h 605028"/>
                  <a:gd name="connsiteX25" fmla="*/ 467879 w 598324"/>
                  <a:gd name="connsiteY25" fmla="*/ 568581 h 605028"/>
                  <a:gd name="connsiteX26" fmla="*/ 467879 w 598324"/>
                  <a:gd name="connsiteY26" fmla="*/ 583675 h 605028"/>
                  <a:gd name="connsiteX27" fmla="*/ 446492 w 598324"/>
                  <a:gd name="connsiteY27" fmla="*/ 605028 h 605028"/>
                  <a:gd name="connsiteX28" fmla="*/ 425105 w 598324"/>
                  <a:gd name="connsiteY28" fmla="*/ 583675 h 605028"/>
                  <a:gd name="connsiteX29" fmla="*/ 425105 w 598324"/>
                  <a:gd name="connsiteY29" fmla="*/ 568581 h 605028"/>
                  <a:gd name="connsiteX30" fmla="*/ 380117 w 598324"/>
                  <a:gd name="connsiteY30" fmla="*/ 549990 h 605028"/>
                  <a:gd name="connsiteX31" fmla="*/ 369424 w 598324"/>
                  <a:gd name="connsiteY31" fmla="*/ 560666 h 605028"/>
                  <a:gd name="connsiteX32" fmla="*/ 354305 w 598324"/>
                  <a:gd name="connsiteY32" fmla="*/ 566925 h 605028"/>
                  <a:gd name="connsiteX33" fmla="*/ 339186 w 598324"/>
                  <a:gd name="connsiteY33" fmla="*/ 560666 h 605028"/>
                  <a:gd name="connsiteX34" fmla="*/ 339186 w 598324"/>
                  <a:gd name="connsiteY34" fmla="*/ 530386 h 605028"/>
                  <a:gd name="connsiteX35" fmla="*/ 349880 w 598324"/>
                  <a:gd name="connsiteY35" fmla="*/ 519801 h 605028"/>
                  <a:gd name="connsiteX36" fmla="*/ 331258 w 598324"/>
                  <a:gd name="connsiteY36" fmla="*/ 474887 h 605028"/>
                  <a:gd name="connsiteX37" fmla="*/ 316139 w 598324"/>
                  <a:gd name="connsiteY37" fmla="*/ 474887 h 605028"/>
                  <a:gd name="connsiteX38" fmla="*/ 294752 w 598324"/>
                  <a:gd name="connsiteY38" fmla="*/ 453535 h 605028"/>
                  <a:gd name="connsiteX39" fmla="*/ 316139 w 598324"/>
                  <a:gd name="connsiteY39" fmla="*/ 432090 h 605028"/>
                  <a:gd name="connsiteX40" fmla="*/ 331258 w 598324"/>
                  <a:gd name="connsiteY40" fmla="*/ 432090 h 605028"/>
                  <a:gd name="connsiteX41" fmla="*/ 349788 w 598324"/>
                  <a:gd name="connsiteY41" fmla="*/ 387176 h 605028"/>
                  <a:gd name="connsiteX42" fmla="*/ 339186 w 598324"/>
                  <a:gd name="connsiteY42" fmla="*/ 376591 h 605028"/>
                  <a:gd name="connsiteX43" fmla="*/ 339186 w 598324"/>
                  <a:gd name="connsiteY43" fmla="*/ 346403 h 605028"/>
                  <a:gd name="connsiteX44" fmla="*/ 354305 w 598324"/>
                  <a:gd name="connsiteY44" fmla="*/ 340053 h 605028"/>
                  <a:gd name="connsiteX45" fmla="*/ 369424 w 598324"/>
                  <a:gd name="connsiteY45" fmla="*/ 346403 h 605028"/>
                  <a:gd name="connsiteX46" fmla="*/ 380117 w 598324"/>
                  <a:gd name="connsiteY46" fmla="*/ 356987 h 605028"/>
                  <a:gd name="connsiteX47" fmla="*/ 425105 w 598324"/>
                  <a:gd name="connsiteY47" fmla="*/ 338396 h 605028"/>
                  <a:gd name="connsiteX48" fmla="*/ 425105 w 598324"/>
                  <a:gd name="connsiteY48" fmla="*/ 323302 h 605028"/>
                  <a:gd name="connsiteX49" fmla="*/ 446492 w 598324"/>
                  <a:gd name="connsiteY49" fmla="*/ 301949 h 605028"/>
                  <a:gd name="connsiteX50" fmla="*/ 240216 w 598324"/>
                  <a:gd name="connsiteY50" fmla="*/ 158405 h 605028"/>
                  <a:gd name="connsiteX51" fmla="*/ 158638 w 598324"/>
                  <a:gd name="connsiteY51" fmla="*/ 239770 h 605028"/>
                  <a:gd name="connsiteX52" fmla="*/ 240216 w 598324"/>
                  <a:gd name="connsiteY52" fmla="*/ 321228 h 605028"/>
                  <a:gd name="connsiteX53" fmla="*/ 321701 w 598324"/>
                  <a:gd name="connsiteY53" fmla="*/ 239770 h 605028"/>
                  <a:gd name="connsiteX54" fmla="*/ 240216 w 598324"/>
                  <a:gd name="connsiteY54" fmla="*/ 158405 h 605028"/>
                  <a:gd name="connsiteX55" fmla="*/ 240216 w 598324"/>
                  <a:gd name="connsiteY55" fmla="*/ 0 h 605028"/>
                  <a:gd name="connsiteX56" fmla="*/ 280958 w 598324"/>
                  <a:gd name="connsiteY56" fmla="*/ 40683 h 605028"/>
                  <a:gd name="connsiteX57" fmla="*/ 280958 w 598324"/>
                  <a:gd name="connsiteY57" fmla="*/ 65442 h 605028"/>
                  <a:gd name="connsiteX58" fmla="*/ 334790 w 598324"/>
                  <a:gd name="connsiteY58" fmla="*/ 87808 h 605028"/>
                  <a:gd name="connsiteX59" fmla="*/ 352396 w 598324"/>
                  <a:gd name="connsiteY59" fmla="*/ 70228 h 605028"/>
                  <a:gd name="connsiteX60" fmla="*/ 410007 w 598324"/>
                  <a:gd name="connsiteY60" fmla="*/ 70228 h 605028"/>
                  <a:gd name="connsiteX61" fmla="*/ 410007 w 598324"/>
                  <a:gd name="connsiteY61" fmla="*/ 127755 h 605028"/>
                  <a:gd name="connsiteX62" fmla="*/ 392401 w 598324"/>
                  <a:gd name="connsiteY62" fmla="*/ 145335 h 605028"/>
                  <a:gd name="connsiteX63" fmla="*/ 414801 w 598324"/>
                  <a:gd name="connsiteY63" fmla="*/ 199088 h 605028"/>
                  <a:gd name="connsiteX64" fmla="*/ 439596 w 598324"/>
                  <a:gd name="connsiteY64" fmla="*/ 199088 h 605028"/>
                  <a:gd name="connsiteX65" fmla="*/ 480339 w 598324"/>
                  <a:gd name="connsiteY65" fmla="*/ 239770 h 605028"/>
                  <a:gd name="connsiteX66" fmla="*/ 463931 w 598324"/>
                  <a:gd name="connsiteY66" fmla="*/ 272169 h 605028"/>
                  <a:gd name="connsiteX67" fmla="*/ 446510 w 598324"/>
                  <a:gd name="connsiteY67" fmla="*/ 269224 h 605028"/>
                  <a:gd name="connsiteX68" fmla="*/ 393323 w 598324"/>
                  <a:gd name="connsiteY68" fmla="*/ 313404 h 605028"/>
                  <a:gd name="connsiteX69" fmla="*/ 385027 w 598324"/>
                  <a:gd name="connsiteY69" fmla="*/ 316810 h 605028"/>
                  <a:gd name="connsiteX70" fmla="*/ 354332 w 598324"/>
                  <a:gd name="connsiteY70" fmla="*/ 307330 h 605028"/>
                  <a:gd name="connsiteX71" fmla="*/ 315986 w 598324"/>
                  <a:gd name="connsiteY71" fmla="*/ 323253 h 605028"/>
                  <a:gd name="connsiteX72" fmla="*/ 300223 w 598324"/>
                  <a:gd name="connsiteY72" fmla="*/ 361359 h 605028"/>
                  <a:gd name="connsiteX73" fmla="*/ 309718 w 598324"/>
                  <a:gd name="connsiteY73" fmla="*/ 392009 h 605028"/>
                  <a:gd name="connsiteX74" fmla="*/ 306307 w 598324"/>
                  <a:gd name="connsiteY74" fmla="*/ 400293 h 605028"/>
                  <a:gd name="connsiteX75" fmla="*/ 262062 w 598324"/>
                  <a:gd name="connsiteY75" fmla="*/ 453401 h 605028"/>
                  <a:gd name="connsiteX76" fmla="*/ 265011 w 598324"/>
                  <a:gd name="connsiteY76" fmla="*/ 470981 h 605028"/>
                  <a:gd name="connsiteX77" fmla="*/ 240216 w 598324"/>
                  <a:gd name="connsiteY77" fmla="*/ 479633 h 605028"/>
                  <a:gd name="connsiteX78" fmla="*/ 199473 w 598324"/>
                  <a:gd name="connsiteY78" fmla="*/ 438950 h 605028"/>
                  <a:gd name="connsiteX79" fmla="*/ 199473 w 598324"/>
                  <a:gd name="connsiteY79" fmla="*/ 414099 h 605028"/>
                  <a:gd name="connsiteX80" fmla="*/ 145549 w 598324"/>
                  <a:gd name="connsiteY80" fmla="*/ 391825 h 605028"/>
                  <a:gd name="connsiteX81" fmla="*/ 128035 w 598324"/>
                  <a:gd name="connsiteY81" fmla="*/ 409313 h 605028"/>
                  <a:gd name="connsiteX82" fmla="*/ 99183 w 598324"/>
                  <a:gd name="connsiteY82" fmla="*/ 421278 h 605028"/>
                  <a:gd name="connsiteX83" fmla="*/ 70424 w 598324"/>
                  <a:gd name="connsiteY83" fmla="*/ 409313 h 605028"/>
                  <a:gd name="connsiteX84" fmla="*/ 70424 w 598324"/>
                  <a:gd name="connsiteY84" fmla="*/ 351786 h 605028"/>
                  <a:gd name="connsiteX85" fmla="*/ 87938 w 598324"/>
                  <a:gd name="connsiteY85" fmla="*/ 334298 h 605028"/>
                  <a:gd name="connsiteX86" fmla="*/ 65631 w 598324"/>
                  <a:gd name="connsiteY86" fmla="*/ 280453 h 605028"/>
                  <a:gd name="connsiteX87" fmla="*/ 40743 w 598324"/>
                  <a:gd name="connsiteY87" fmla="*/ 280453 h 605028"/>
                  <a:gd name="connsiteX88" fmla="*/ 0 w 598324"/>
                  <a:gd name="connsiteY88" fmla="*/ 239770 h 605028"/>
                  <a:gd name="connsiteX89" fmla="*/ 40743 w 598324"/>
                  <a:gd name="connsiteY89" fmla="*/ 199088 h 605028"/>
                  <a:gd name="connsiteX90" fmla="*/ 65631 w 598324"/>
                  <a:gd name="connsiteY90" fmla="*/ 199088 h 605028"/>
                  <a:gd name="connsiteX91" fmla="*/ 87938 w 598324"/>
                  <a:gd name="connsiteY91" fmla="*/ 145335 h 605028"/>
                  <a:gd name="connsiteX92" fmla="*/ 70424 w 598324"/>
                  <a:gd name="connsiteY92" fmla="*/ 127755 h 605028"/>
                  <a:gd name="connsiteX93" fmla="*/ 70424 w 598324"/>
                  <a:gd name="connsiteY93" fmla="*/ 70228 h 605028"/>
                  <a:gd name="connsiteX94" fmla="*/ 128035 w 598324"/>
                  <a:gd name="connsiteY94" fmla="*/ 70228 h 605028"/>
                  <a:gd name="connsiteX95" fmla="*/ 145549 w 598324"/>
                  <a:gd name="connsiteY95" fmla="*/ 87808 h 605028"/>
                  <a:gd name="connsiteX96" fmla="*/ 199473 w 598324"/>
                  <a:gd name="connsiteY96" fmla="*/ 65442 h 605028"/>
                  <a:gd name="connsiteX97" fmla="*/ 199473 w 598324"/>
                  <a:gd name="connsiteY97" fmla="*/ 40683 h 605028"/>
                  <a:gd name="connsiteX98" fmla="*/ 240216 w 598324"/>
                  <a:gd name="connsiteY98" fmla="*/ 0 h 60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98324" h="605028">
                    <a:moveTo>
                      <a:pt x="446492" y="409357"/>
                    </a:moveTo>
                    <a:cubicBezTo>
                      <a:pt x="422062" y="409357"/>
                      <a:pt x="402334" y="429145"/>
                      <a:pt x="402334" y="453535"/>
                    </a:cubicBezTo>
                    <a:cubicBezTo>
                      <a:pt x="402334" y="477832"/>
                      <a:pt x="422062" y="497620"/>
                      <a:pt x="446492" y="497620"/>
                    </a:cubicBezTo>
                    <a:cubicBezTo>
                      <a:pt x="470922" y="497620"/>
                      <a:pt x="490650" y="477832"/>
                      <a:pt x="490650" y="453535"/>
                    </a:cubicBezTo>
                    <a:cubicBezTo>
                      <a:pt x="490650" y="429145"/>
                      <a:pt x="470922" y="409357"/>
                      <a:pt x="446492" y="409357"/>
                    </a:cubicBezTo>
                    <a:close/>
                    <a:moveTo>
                      <a:pt x="446492" y="301949"/>
                    </a:moveTo>
                    <a:cubicBezTo>
                      <a:pt x="458292" y="301949"/>
                      <a:pt x="467879" y="311521"/>
                      <a:pt x="467879" y="323302"/>
                    </a:cubicBezTo>
                    <a:lnTo>
                      <a:pt x="467879" y="338396"/>
                    </a:lnTo>
                    <a:cubicBezTo>
                      <a:pt x="484381" y="341433"/>
                      <a:pt x="499684" y="347876"/>
                      <a:pt x="512867" y="356987"/>
                    </a:cubicBezTo>
                    <a:lnTo>
                      <a:pt x="523560" y="346311"/>
                    </a:lnTo>
                    <a:cubicBezTo>
                      <a:pt x="527709" y="342169"/>
                      <a:pt x="533240" y="340053"/>
                      <a:pt x="538679" y="340053"/>
                    </a:cubicBezTo>
                    <a:cubicBezTo>
                      <a:pt x="544210" y="340053"/>
                      <a:pt x="549649" y="342169"/>
                      <a:pt x="553798" y="346311"/>
                    </a:cubicBezTo>
                    <a:cubicBezTo>
                      <a:pt x="562187" y="354686"/>
                      <a:pt x="562187" y="368216"/>
                      <a:pt x="553798" y="376591"/>
                    </a:cubicBezTo>
                    <a:lnTo>
                      <a:pt x="543196" y="387176"/>
                    </a:lnTo>
                    <a:cubicBezTo>
                      <a:pt x="552323" y="400429"/>
                      <a:pt x="558776" y="415707"/>
                      <a:pt x="561726" y="432090"/>
                    </a:cubicBezTo>
                    <a:lnTo>
                      <a:pt x="576844" y="432090"/>
                    </a:lnTo>
                    <a:cubicBezTo>
                      <a:pt x="588737" y="432090"/>
                      <a:pt x="598324" y="441662"/>
                      <a:pt x="598324" y="453535"/>
                    </a:cubicBezTo>
                    <a:cubicBezTo>
                      <a:pt x="598324" y="465315"/>
                      <a:pt x="588737" y="474887"/>
                      <a:pt x="576844" y="474887"/>
                    </a:cubicBezTo>
                    <a:lnTo>
                      <a:pt x="561726" y="474887"/>
                    </a:lnTo>
                    <a:cubicBezTo>
                      <a:pt x="558776" y="491270"/>
                      <a:pt x="552323" y="506548"/>
                      <a:pt x="543196" y="519801"/>
                    </a:cubicBezTo>
                    <a:lnTo>
                      <a:pt x="553798" y="530386"/>
                    </a:lnTo>
                    <a:cubicBezTo>
                      <a:pt x="562187" y="538761"/>
                      <a:pt x="562187" y="552291"/>
                      <a:pt x="553798" y="560666"/>
                    </a:cubicBezTo>
                    <a:cubicBezTo>
                      <a:pt x="549649" y="564808"/>
                      <a:pt x="544210" y="566925"/>
                      <a:pt x="538679" y="566925"/>
                    </a:cubicBezTo>
                    <a:cubicBezTo>
                      <a:pt x="533240" y="566925"/>
                      <a:pt x="527709" y="564808"/>
                      <a:pt x="523560" y="560666"/>
                    </a:cubicBezTo>
                    <a:lnTo>
                      <a:pt x="512867" y="549990"/>
                    </a:lnTo>
                    <a:cubicBezTo>
                      <a:pt x="499592" y="559101"/>
                      <a:pt x="484381" y="565544"/>
                      <a:pt x="467879" y="568581"/>
                    </a:cubicBezTo>
                    <a:lnTo>
                      <a:pt x="467879" y="583675"/>
                    </a:lnTo>
                    <a:cubicBezTo>
                      <a:pt x="467879" y="595456"/>
                      <a:pt x="458292" y="605028"/>
                      <a:pt x="446492" y="605028"/>
                    </a:cubicBezTo>
                    <a:cubicBezTo>
                      <a:pt x="434692" y="605028"/>
                      <a:pt x="425105" y="595456"/>
                      <a:pt x="425105" y="583675"/>
                    </a:cubicBezTo>
                    <a:lnTo>
                      <a:pt x="425105" y="568581"/>
                    </a:lnTo>
                    <a:cubicBezTo>
                      <a:pt x="408603" y="565544"/>
                      <a:pt x="393392" y="559101"/>
                      <a:pt x="380117" y="549990"/>
                    </a:cubicBezTo>
                    <a:lnTo>
                      <a:pt x="369424" y="560666"/>
                    </a:lnTo>
                    <a:cubicBezTo>
                      <a:pt x="365275" y="564808"/>
                      <a:pt x="359836" y="566925"/>
                      <a:pt x="354305" y="566925"/>
                    </a:cubicBezTo>
                    <a:cubicBezTo>
                      <a:pt x="348866" y="566925"/>
                      <a:pt x="343335" y="564808"/>
                      <a:pt x="339186" y="560666"/>
                    </a:cubicBezTo>
                    <a:cubicBezTo>
                      <a:pt x="330797" y="552291"/>
                      <a:pt x="330797" y="538761"/>
                      <a:pt x="339186" y="530386"/>
                    </a:cubicBezTo>
                    <a:lnTo>
                      <a:pt x="349880" y="519801"/>
                    </a:lnTo>
                    <a:cubicBezTo>
                      <a:pt x="340661" y="506548"/>
                      <a:pt x="334300" y="491270"/>
                      <a:pt x="331258" y="474887"/>
                    </a:cubicBezTo>
                    <a:lnTo>
                      <a:pt x="316139" y="474887"/>
                    </a:lnTo>
                    <a:cubicBezTo>
                      <a:pt x="304340" y="474887"/>
                      <a:pt x="294752" y="465315"/>
                      <a:pt x="294752" y="453535"/>
                    </a:cubicBezTo>
                    <a:cubicBezTo>
                      <a:pt x="294752" y="441662"/>
                      <a:pt x="304340" y="432090"/>
                      <a:pt x="316139" y="432090"/>
                    </a:cubicBezTo>
                    <a:lnTo>
                      <a:pt x="331258" y="432090"/>
                    </a:lnTo>
                    <a:cubicBezTo>
                      <a:pt x="334300" y="415707"/>
                      <a:pt x="340661" y="400429"/>
                      <a:pt x="349788" y="387176"/>
                    </a:cubicBezTo>
                    <a:lnTo>
                      <a:pt x="339186" y="376591"/>
                    </a:lnTo>
                    <a:cubicBezTo>
                      <a:pt x="330797" y="368216"/>
                      <a:pt x="330797" y="354686"/>
                      <a:pt x="339186" y="346403"/>
                    </a:cubicBezTo>
                    <a:cubicBezTo>
                      <a:pt x="343335" y="342169"/>
                      <a:pt x="348866" y="340053"/>
                      <a:pt x="354305" y="340053"/>
                    </a:cubicBezTo>
                    <a:cubicBezTo>
                      <a:pt x="359836" y="340053"/>
                      <a:pt x="365275" y="342169"/>
                      <a:pt x="369424" y="346403"/>
                    </a:cubicBezTo>
                    <a:lnTo>
                      <a:pt x="380117" y="356987"/>
                    </a:lnTo>
                    <a:cubicBezTo>
                      <a:pt x="393392" y="347876"/>
                      <a:pt x="408603" y="341433"/>
                      <a:pt x="425105" y="338396"/>
                    </a:cubicBezTo>
                    <a:lnTo>
                      <a:pt x="425105" y="323302"/>
                    </a:lnTo>
                    <a:cubicBezTo>
                      <a:pt x="425105" y="311521"/>
                      <a:pt x="434692" y="301949"/>
                      <a:pt x="446492" y="301949"/>
                    </a:cubicBezTo>
                    <a:close/>
                    <a:moveTo>
                      <a:pt x="240216" y="158405"/>
                    </a:moveTo>
                    <a:cubicBezTo>
                      <a:pt x="195141" y="158405"/>
                      <a:pt x="158638" y="194854"/>
                      <a:pt x="158638" y="239770"/>
                    </a:cubicBezTo>
                    <a:cubicBezTo>
                      <a:pt x="158638" y="284779"/>
                      <a:pt x="195141" y="321228"/>
                      <a:pt x="240216" y="321228"/>
                    </a:cubicBezTo>
                    <a:cubicBezTo>
                      <a:pt x="285198" y="321228"/>
                      <a:pt x="321701" y="284779"/>
                      <a:pt x="321701" y="239770"/>
                    </a:cubicBezTo>
                    <a:cubicBezTo>
                      <a:pt x="321701" y="194854"/>
                      <a:pt x="285198" y="158405"/>
                      <a:pt x="240216" y="158405"/>
                    </a:cubicBezTo>
                    <a:close/>
                    <a:moveTo>
                      <a:pt x="240216" y="0"/>
                    </a:moveTo>
                    <a:cubicBezTo>
                      <a:pt x="262707" y="0"/>
                      <a:pt x="280958" y="18224"/>
                      <a:pt x="280958" y="40683"/>
                    </a:cubicBezTo>
                    <a:lnTo>
                      <a:pt x="280958" y="65442"/>
                    </a:lnTo>
                    <a:cubicBezTo>
                      <a:pt x="300316" y="69952"/>
                      <a:pt x="318383" y="77592"/>
                      <a:pt x="334790" y="87808"/>
                    </a:cubicBezTo>
                    <a:lnTo>
                      <a:pt x="352396" y="70228"/>
                    </a:lnTo>
                    <a:cubicBezTo>
                      <a:pt x="368251" y="54397"/>
                      <a:pt x="394061" y="54397"/>
                      <a:pt x="410007" y="70228"/>
                    </a:cubicBezTo>
                    <a:cubicBezTo>
                      <a:pt x="425954" y="86152"/>
                      <a:pt x="425954" y="111924"/>
                      <a:pt x="410007" y="127755"/>
                    </a:cubicBezTo>
                    <a:lnTo>
                      <a:pt x="392401" y="145335"/>
                    </a:lnTo>
                    <a:cubicBezTo>
                      <a:pt x="402633" y="161718"/>
                      <a:pt x="410284" y="179759"/>
                      <a:pt x="414801" y="199088"/>
                    </a:cubicBezTo>
                    <a:lnTo>
                      <a:pt x="439596" y="199088"/>
                    </a:lnTo>
                    <a:cubicBezTo>
                      <a:pt x="462088" y="199088"/>
                      <a:pt x="480339" y="217312"/>
                      <a:pt x="480339" y="239770"/>
                    </a:cubicBezTo>
                    <a:cubicBezTo>
                      <a:pt x="480339" y="253117"/>
                      <a:pt x="473887" y="264806"/>
                      <a:pt x="463931" y="272169"/>
                    </a:cubicBezTo>
                    <a:cubicBezTo>
                      <a:pt x="458493" y="270328"/>
                      <a:pt x="452594" y="269224"/>
                      <a:pt x="446510" y="269224"/>
                    </a:cubicBezTo>
                    <a:cubicBezTo>
                      <a:pt x="420055" y="269224"/>
                      <a:pt x="397932" y="288277"/>
                      <a:pt x="393323" y="313404"/>
                    </a:cubicBezTo>
                    <a:cubicBezTo>
                      <a:pt x="390466" y="314509"/>
                      <a:pt x="387700" y="315614"/>
                      <a:pt x="385027" y="316810"/>
                    </a:cubicBezTo>
                    <a:cubicBezTo>
                      <a:pt x="375994" y="310643"/>
                      <a:pt x="365485" y="307330"/>
                      <a:pt x="354332" y="307330"/>
                    </a:cubicBezTo>
                    <a:cubicBezTo>
                      <a:pt x="339860" y="307330"/>
                      <a:pt x="326218" y="312944"/>
                      <a:pt x="315986" y="323253"/>
                    </a:cubicBezTo>
                    <a:cubicBezTo>
                      <a:pt x="305846" y="333378"/>
                      <a:pt x="300223" y="346908"/>
                      <a:pt x="300223" y="361359"/>
                    </a:cubicBezTo>
                    <a:cubicBezTo>
                      <a:pt x="300223" y="372496"/>
                      <a:pt x="303542" y="383081"/>
                      <a:pt x="309718" y="392009"/>
                    </a:cubicBezTo>
                    <a:cubicBezTo>
                      <a:pt x="308427" y="394770"/>
                      <a:pt x="307321" y="397531"/>
                      <a:pt x="306307" y="400293"/>
                    </a:cubicBezTo>
                    <a:cubicBezTo>
                      <a:pt x="281142" y="404987"/>
                      <a:pt x="262062" y="426985"/>
                      <a:pt x="262062" y="453401"/>
                    </a:cubicBezTo>
                    <a:cubicBezTo>
                      <a:pt x="262062" y="459568"/>
                      <a:pt x="263168" y="465459"/>
                      <a:pt x="265011" y="470981"/>
                    </a:cubicBezTo>
                    <a:cubicBezTo>
                      <a:pt x="258098" y="476320"/>
                      <a:pt x="249618" y="479633"/>
                      <a:pt x="240216" y="479633"/>
                    </a:cubicBezTo>
                    <a:cubicBezTo>
                      <a:pt x="217724" y="479633"/>
                      <a:pt x="199473" y="461409"/>
                      <a:pt x="199473" y="438950"/>
                    </a:cubicBezTo>
                    <a:lnTo>
                      <a:pt x="199473" y="414099"/>
                    </a:lnTo>
                    <a:cubicBezTo>
                      <a:pt x="180116" y="409589"/>
                      <a:pt x="161956" y="402041"/>
                      <a:pt x="145549" y="391825"/>
                    </a:cubicBezTo>
                    <a:lnTo>
                      <a:pt x="128035" y="409313"/>
                    </a:lnTo>
                    <a:cubicBezTo>
                      <a:pt x="120016" y="417320"/>
                      <a:pt x="109599" y="421278"/>
                      <a:pt x="99183" y="421278"/>
                    </a:cubicBezTo>
                    <a:cubicBezTo>
                      <a:pt x="88767" y="421278"/>
                      <a:pt x="78351" y="417320"/>
                      <a:pt x="70424" y="409313"/>
                    </a:cubicBezTo>
                    <a:cubicBezTo>
                      <a:pt x="54477" y="393481"/>
                      <a:pt x="54477" y="367710"/>
                      <a:pt x="70424" y="351786"/>
                    </a:cubicBezTo>
                    <a:lnTo>
                      <a:pt x="87938" y="334298"/>
                    </a:lnTo>
                    <a:cubicBezTo>
                      <a:pt x="77706" y="317915"/>
                      <a:pt x="70147" y="299782"/>
                      <a:pt x="65631" y="280453"/>
                    </a:cubicBezTo>
                    <a:lnTo>
                      <a:pt x="40743" y="280453"/>
                    </a:lnTo>
                    <a:cubicBezTo>
                      <a:pt x="18251" y="280453"/>
                      <a:pt x="0" y="262229"/>
                      <a:pt x="0" y="239770"/>
                    </a:cubicBezTo>
                    <a:cubicBezTo>
                      <a:pt x="0" y="217312"/>
                      <a:pt x="18251" y="199088"/>
                      <a:pt x="40743" y="199088"/>
                    </a:cubicBezTo>
                    <a:lnTo>
                      <a:pt x="65631" y="199088"/>
                    </a:lnTo>
                    <a:cubicBezTo>
                      <a:pt x="70147" y="179759"/>
                      <a:pt x="77706" y="161718"/>
                      <a:pt x="87938" y="145335"/>
                    </a:cubicBezTo>
                    <a:lnTo>
                      <a:pt x="70424" y="127755"/>
                    </a:lnTo>
                    <a:cubicBezTo>
                      <a:pt x="54477" y="111924"/>
                      <a:pt x="54477" y="86152"/>
                      <a:pt x="70424" y="70228"/>
                    </a:cubicBezTo>
                    <a:cubicBezTo>
                      <a:pt x="86278" y="54397"/>
                      <a:pt x="112088" y="54397"/>
                      <a:pt x="128035" y="70228"/>
                    </a:cubicBezTo>
                    <a:lnTo>
                      <a:pt x="145549" y="87808"/>
                    </a:lnTo>
                    <a:cubicBezTo>
                      <a:pt x="161956" y="77592"/>
                      <a:pt x="180116" y="69952"/>
                      <a:pt x="199473" y="65442"/>
                    </a:cubicBezTo>
                    <a:lnTo>
                      <a:pt x="199473" y="40683"/>
                    </a:lnTo>
                    <a:cubicBezTo>
                      <a:pt x="199473" y="18224"/>
                      <a:pt x="217724" y="0"/>
                      <a:pt x="2402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6" name="íşļïďe">
              <a:extLst>
                <a:ext uri="{FF2B5EF4-FFF2-40B4-BE49-F238E27FC236}">
                  <a16:creationId xmlns:a16="http://schemas.microsoft.com/office/drawing/2014/main" id="{63B99C3D-F802-403C-8BEA-55C8FF1ED116}"/>
                </a:ext>
              </a:extLst>
            </p:cNvPr>
            <p:cNvSpPr/>
            <p:nvPr/>
          </p:nvSpPr>
          <p:spPr bwMode="auto">
            <a:xfrm>
              <a:off x="3457451" y="4980283"/>
              <a:ext cx="2503273" cy="101371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When you copy &amp; paste, choose "keep text only" option.</a:t>
              </a:r>
            </a:p>
          </p:txBody>
        </p:sp>
        <p:sp>
          <p:nvSpPr>
            <p:cNvPr id="17" name="iṡlíḋé">
              <a:extLst>
                <a:ext uri="{FF2B5EF4-FFF2-40B4-BE49-F238E27FC236}">
                  <a16:creationId xmlns:a16="http://schemas.microsoft.com/office/drawing/2014/main" id="{2B9BFE36-46B3-436A-A238-BA19D0A37E07}"/>
                </a:ext>
              </a:extLst>
            </p:cNvPr>
            <p:cNvSpPr/>
            <p:nvPr/>
          </p:nvSpPr>
          <p:spPr>
            <a:xfrm>
              <a:off x="3751321" y="3429000"/>
              <a:ext cx="1915533" cy="397250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8" name="îšḷíḋe">
              <a:extLst>
                <a:ext uri="{FF2B5EF4-FFF2-40B4-BE49-F238E27FC236}">
                  <a16:creationId xmlns:a16="http://schemas.microsoft.com/office/drawing/2014/main" id="{14F360FE-B659-4AC7-ADF5-7B7C4627E0FA}"/>
                </a:ext>
              </a:extLst>
            </p:cNvPr>
            <p:cNvGrpSpPr/>
            <p:nvPr/>
          </p:nvGrpSpPr>
          <p:grpSpPr>
            <a:xfrm>
              <a:off x="4301765" y="3933439"/>
              <a:ext cx="814644" cy="814644"/>
              <a:chOff x="3084858" y="2740847"/>
              <a:chExt cx="814644" cy="814644"/>
            </a:xfrm>
          </p:grpSpPr>
          <p:sp>
            <p:nvSpPr>
              <p:cNvPr id="29" name="iṩḻîďê">
                <a:extLst>
                  <a:ext uri="{FF2B5EF4-FFF2-40B4-BE49-F238E27FC236}">
                    <a16:creationId xmlns:a16="http://schemas.microsoft.com/office/drawing/2014/main" id="{96E00C2F-F309-4882-B651-67EE6FAF5521}"/>
                  </a:ext>
                </a:extLst>
              </p:cNvPr>
              <p:cNvSpPr/>
              <p:nvPr/>
            </p:nvSpPr>
            <p:spPr>
              <a:xfrm>
                <a:off x="3084858" y="2740847"/>
                <a:ext cx="814644" cy="814644"/>
              </a:xfrm>
              <a:prstGeom prst="ellipse">
                <a:avLst/>
              </a:prstGeom>
              <a:solidFill>
                <a:schemeClr val="accent3"/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íṩ1ídé">
                <a:extLst>
                  <a:ext uri="{FF2B5EF4-FFF2-40B4-BE49-F238E27FC236}">
                    <a16:creationId xmlns:a16="http://schemas.microsoft.com/office/drawing/2014/main" id="{2C692D09-33C4-4AE8-99D1-218144D40D4C}"/>
                  </a:ext>
                </a:extLst>
              </p:cNvPr>
              <p:cNvSpPr/>
              <p:nvPr/>
            </p:nvSpPr>
            <p:spPr bwMode="auto">
              <a:xfrm>
                <a:off x="3318087" y="2973047"/>
                <a:ext cx="348184" cy="352086"/>
              </a:xfrm>
              <a:custGeom>
                <a:avLst/>
                <a:gdLst>
                  <a:gd name="connsiteX0" fmla="*/ 446492 w 598324"/>
                  <a:gd name="connsiteY0" fmla="*/ 409357 h 605028"/>
                  <a:gd name="connsiteX1" fmla="*/ 402334 w 598324"/>
                  <a:gd name="connsiteY1" fmla="*/ 453535 h 605028"/>
                  <a:gd name="connsiteX2" fmla="*/ 446492 w 598324"/>
                  <a:gd name="connsiteY2" fmla="*/ 497620 h 605028"/>
                  <a:gd name="connsiteX3" fmla="*/ 490650 w 598324"/>
                  <a:gd name="connsiteY3" fmla="*/ 453535 h 605028"/>
                  <a:gd name="connsiteX4" fmla="*/ 446492 w 598324"/>
                  <a:gd name="connsiteY4" fmla="*/ 409357 h 605028"/>
                  <a:gd name="connsiteX5" fmla="*/ 446492 w 598324"/>
                  <a:gd name="connsiteY5" fmla="*/ 301949 h 605028"/>
                  <a:gd name="connsiteX6" fmla="*/ 467879 w 598324"/>
                  <a:gd name="connsiteY6" fmla="*/ 323302 h 605028"/>
                  <a:gd name="connsiteX7" fmla="*/ 467879 w 598324"/>
                  <a:gd name="connsiteY7" fmla="*/ 338396 h 605028"/>
                  <a:gd name="connsiteX8" fmla="*/ 512867 w 598324"/>
                  <a:gd name="connsiteY8" fmla="*/ 356987 h 605028"/>
                  <a:gd name="connsiteX9" fmla="*/ 523560 w 598324"/>
                  <a:gd name="connsiteY9" fmla="*/ 346311 h 605028"/>
                  <a:gd name="connsiteX10" fmla="*/ 538679 w 598324"/>
                  <a:gd name="connsiteY10" fmla="*/ 340053 h 605028"/>
                  <a:gd name="connsiteX11" fmla="*/ 553798 w 598324"/>
                  <a:gd name="connsiteY11" fmla="*/ 346311 h 605028"/>
                  <a:gd name="connsiteX12" fmla="*/ 553798 w 598324"/>
                  <a:gd name="connsiteY12" fmla="*/ 376591 h 605028"/>
                  <a:gd name="connsiteX13" fmla="*/ 543196 w 598324"/>
                  <a:gd name="connsiteY13" fmla="*/ 387176 h 605028"/>
                  <a:gd name="connsiteX14" fmla="*/ 561726 w 598324"/>
                  <a:gd name="connsiteY14" fmla="*/ 432090 h 605028"/>
                  <a:gd name="connsiteX15" fmla="*/ 576844 w 598324"/>
                  <a:gd name="connsiteY15" fmla="*/ 432090 h 605028"/>
                  <a:gd name="connsiteX16" fmla="*/ 598324 w 598324"/>
                  <a:gd name="connsiteY16" fmla="*/ 453535 h 605028"/>
                  <a:gd name="connsiteX17" fmla="*/ 576844 w 598324"/>
                  <a:gd name="connsiteY17" fmla="*/ 474887 h 605028"/>
                  <a:gd name="connsiteX18" fmla="*/ 561726 w 598324"/>
                  <a:gd name="connsiteY18" fmla="*/ 474887 h 605028"/>
                  <a:gd name="connsiteX19" fmla="*/ 543196 w 598324"/>
                  <a:gd name="connsiteY19" fmla="*/ 519801 h 605028"/>
                  <a:gd name="connsiteX20" fmla="*/ 553798 w 598324"/>
                  <a:gd name="connsiteY20" fmla="*/ 530386 h 605028"/>
                  <a:gd name="connsiteX21" fmla="*/ 553798 w 598324"/>
                  <a:gd name="connsiteY21" fmla="*/ 560666 h 605028"/>
                  <a:gd name="connsiteX22" fmla="*/ 538679 w 598324"/>
                  <a:gd name="connsiteY22" fmla="*/ 566925 h 605028"/>
                  <a:gd name="connsiteX23" fmla="*/ 523560 w 598324"/>
                  <a:gd name="connsiteY23" fmla="*/ 560666 h 605028"/>
                  <a:gd name="connsiteX24" fmla="*/ 512867 w 598324"/>
                  <a:gd name="connsiteY24" fmla="*/ 549990 h 605028"/>
                  <a:gd name="connsiteX25" fmla="*/ 467879 w 598324"/>
                  <a:gd name="connsiteY25" fmla="*/ 568581 h 605028"/>
                  <a:gd name="connsiteX26" fmla="*/ 467879 w 598324"/>
                  <a:gd name="connsiteY26" fmla="*/ 583675 h 605028"/>
                  <a:gd name="connsiteX27" fmla="*/ 446492 w 598324"/>
                  <a:gd name="connsiteY27" fmla="*/ 605028 h 605028"/>
                  <a:gd name="connsiteX28" fmla="*/ 425105 w 598324"/>
                  <a:gd name="connsiteY28" fmla="*/ 583675 h 605028"/>
                  <a:gd name="connsiteX29" fmla="*/ 425105 w 598324"/>
                  <a:gd name="connsiteY29" fmla="*/ 568581 h 605028"/>
                  <a:gd name="connsiteX30" fmla="*/ 380117 w 598324"/>
                  <a:gd name="connsiteY30" fmla="*/ 549990 h 605028"/>
                  <a:gd name="connsiteX31" fmla="*/ 369424 w 598324"/>
                  <a:gd name="connsiteY31" fmla="*/ 560666 h 605028"/>
                  <a:gd name="connsiteX32" fmla="*/ 354305 w 598324"/>
                  <a:gd name="connsiteY32" fmla="*/ 566925 h 605028"/>
                  <a:gd name="connsiteX33" fmla="*/ 339186 w 598324"/>
                  <a:gd name="connsiteY33" fmla="*/ 560666 h 605028"/>
                  <a:gd name="connsiteX34" fmla="*/ 339186 w 598324"/>
                  <a:gd name="connsiteY34" fmla="*/ 530386 h 605028"/>
                  <a:gd name="connsiteX35" fmla="*/ 349880 w 598324"/>
                  <a:gd name="connsiteY35" fmla="*/ 519801 h 605028"/>
                  <a:gd name="connsiteX36" fmla="*/ 331258 w 598324"/>
                  <a:gd name="connsiteY36" fmla="*/ 474887 h 605028"/>
                  <a:gd name="connsiteX37" fmla="*/ 316139 w 598324"/>
                  <a:gd name="connsiteY37" fmla="*/ 474887 h 605028"/>
                  <a:gd name="connsiteX38" fmla="*/ 294752 w 598324"/>
                  <a:gd name="connsiteY38" fmla="*/ 453535 h 605028"/>
                  <a:gd name="connsiteX39" fmla="*/ 316139 w 598324"/>
                  <a:gd name="connsiteY39" fmla="*/ 432090 h 605028"/>
                  <a:gd name="connsiteX40" fmla="*/ 331258 w 598324"/>
                  <a:gd name="connsiteY40" fmla="*/ 432090 h 605028"/>
                  <a:gd name="connsiteX41" fmla="*/ 349788 w 598324"/>
                  <a:gd name="connsiteY41" fmla="*/ 387176 h 605028"/>
                  <a:gd name="connsiteX42" fmla="*/ 339186 w 598324"/>
                  <a:gd name="connsiteY42" fmla="*/ 376591 h 605028"/>
                  <a:gd name="connsiteX43" fmla="*/ 339186 w 598324"/>
                  <a:gd name="connsiteY43" fmla="*/ 346403 h 605028"/>
                  <a:gd name="connsiteX44" fmla="*/ 354305 w 598324"/>
                  <a:gd name="connsiteY44" fmla="*/ 340053 h 605028"/>
                  <a:gd name="connsiteX45" fmla="*/ 369424 w 598324"/>
                  <a:gd name="connsiteY45" fmla="*/ 346403 h 605028"/>
                  <a:gd name="connsiteX46" fmla="*/ 380117 w 598324"/>
                  <a:gd name="connsiteY46" fmla="*/ 356987 h 605028"/>
                  <a:gd name="connsiteX47" fmla="*/ 425105 w 598324"/>
                  <a:gd name="connsiteY47" fmla="*/ 338396 h 605028"/>
                  <a:gd name="connsiteX48" fmla="*/ 425105 w 598324"/>
                  <a:gd name="connsiteY48" fmla="*/ 323302 h 605028"/>
                  <a:gd name="connsiteX49" fmla="*/ 446492 w 598324"/>
                  <a:gd name="connsiteY49" fmla="*/ 301949 h 605028"/>
                  <a:gd name="connsiteX50" fmla="*/ 240216 w 598324"/>
                  <a:gd name="connsiteY50" fmla="*/ 158405 h 605028"/>
                  <a:gd name="connsiteX51" fmla="*/ 158638 w 598324"/>
                  <a:gd name="connsiteY51" fmla="*/ 239770 h 605028"/>
                  <a:gd name="connsiteX52" fmla="*/ 240216 w 598324"/>
                  <a:gd name="connsiteY52" fmla="*/ 321228 h 605028"/>
                  <a:gd name="connsiteX53" fmla="*/ 321701 w 598324"/>
                  <a:gd name="connsiteY53" fmla="*/ 239770 h 605028"/>
                  <a:gd name="connsiteX54" fmla="*/ 240216 w 598324"/>
                  <a:gd name="connsiteY54" fmla="*/ 158405 h 605028"/>
                  <a:gd name="connsiteX55" fmla="*/ 240216 w 598324"/>
                  <a:gd name="connsiteY55" fmla="*/ 0 h 605028"/>
                  <a:gd name="connsiteX56" fmla="*/ 280958 w 598324"/>
                  <a:gd name="connsiteY56" fmla="*/ 40683 h 605028"/>
                  <a:gd name="connsiteX57" fmla="*/ 280958 w 598324"/>
                  <a:gd name="connsiteY57" fmla="*/ 65442 h 605028"/>
                  <a:gd name="connsiteX58" fmla="*/ 334790 w 598324"/>
                  <a:gd name="connsiteY58" fmla="*/ 87808 h 605028"/>
                  <a:gd name="connsiteX59" fmla="*/ 352396 w 598324"/>
                  <a:gd name="connsiteY59" fmla="*/ 70228 h 605028"/>
                  <a:gd name="connsiteX60" fmla="*/ 410007 w 598324"/>
                  <a:gd name="connsiteY60" fmla="*/ 70228 h 605028"/>
                  <a:gd name="connsiteX61" fmla="*/ 410007 w 598324"/>
                  <a:gd name="connsiteY61" fmla="*/ 127755 h 605028"/>
                  <a:gd name="connsiteX62" fmla="*/ 392401 w 598324"/>
                  <a:gd name="connsiteY62" fmla="*/ 145335 h 605028"/>
                  <a:gd name="connsiteX63" fmla="*/ 414801 w 598324"/>
                  <a:gd name="connsiteY63" fmla="*/ 199088 h 605028"/>
                  <a:gd name="connsiteX64" fmla="*/ 439596 w 598324"/>
                  <a:gd name="connsiteY64" fmla="*/ 199088 h 605028"/>
                  <a:gd name="connsiteX65" fmla="*/ 480339 w 598324"/>
                  <a:gd name="connsiteY65" fmla="*/ 239770 h 605028"/>
                  <a:gd name="connsiteX66" fmla="*/ 463931 w 598324"/>
                  <a:gd name="connsiteY66" fmla="*/ 272169 h 605028"/>
                  <a:gd name="connsiteX67" fmla="*/ 446510 w 598324"/>
                  <a:gd name="connsiteY67" fmla="*/ 269224 h 605028"/>
                  <a:gd name="connsiteX68" fmla="*/ 393323 w 598324"/>
                  <a:gd name="connsiteY68" fmla="*/ 313404 h 605028"/>
                  <a:gd name="connsiteX69" fmla="*/ 385027 w 598324"/>
                  <a:gd name="connsiteY69" fmla="*/ 316810 h 605028"/>
                  <a:gd name="connsiteX70" fmla="*/ 354332 w 598324"/>
                  <a:gd name="connsiteY70" fmla="*/ 307330 h 605028"/>
                  <a:gd name="connsiteX71" fmla="*/ 315986 w 598324"/>
                  <a:gd name="connsiteY71" fmla="*/ 323253 h 605028"/>
                  <a:gd name="connsiteX72" fmla="*/ 300223 w 598324"/>
                  <a:gd name="connsiteY72" fmla="*/ 361359 h 605028"/>
                  <a:gd name="connsiteX73" fmla="*/ 309718 w 598324"/>
                  <a:gd name="connsiteY73" fmla="*/ 392009 h 605028"/>
                  <a:gd name="connsiteX74" fmla="*/ 306307 w 598324"/>
                  <a:gd name="connsiteY74" fmla="*/ 400293 h 605028"/>
                  <a:gd name="connsiteX75" fmla="*/ 262062 w 598324"/>
                  <a:gd name="connsiteY75" fmla="*/ 453401 h 605028"/>
                  <a:gd name="connsiteX76" fmla="*/ 265011 w 598324"/>
                  <a:gd name="connsiteY76" fmla="*/ 470981 h 605028"/>
                  <a:gd name="connsiteX77" fmla="*/ 240216 w 598324"/>
                  <a:gd name="connsiteY77" fmla="*/ 479633 h 605028"/>
                  <a:gd name="connsiteX78" fmla="*/ 199473 w 598324"/>
                  <a:gd name="connsiteY78" fmla="*/ 438950 h 605028"/>
                  <a:gd name="connsiteX79" fmla="*/ 199473 w 598324"/>
                  <a:gd name="connsiteY79" fmla="*/ 414099 h 605028"/>
                  <a:gd name="connsiteX80" fmla="*/ 145549 w 598324"/>
                  <a:gd name="connsiteY80" fmla="*/ 391825 h 605028"/>
                  <a:gd name="connsiteX81" fmla="*/ 128035 w 598324"/>
                  <a:gd name="connsiteY81" fmla="*/ 409313 h 605028"/>
                  <a:gd name="connsiteX82" fmla="*/ 99183 w 598324"/>
                  <a:gd name="connsiteY82" fmla="*/ 421278 h 605028"/>
                  <a:gd name="connsiteX83" fmla="*/ 70424 w 598324"/>
                  <a:gd name="connsiteY83" fmla="*/ 409313 h 605028"/>
                  <a:gd name="connsiteX84" fmla="*/ 70424 w 598324"/>
                  <a:gd name="connsiteY84" fmla="*/ 351786 h 605028"/>
                  <a:gd name="connsiteX85" fmla="*/ 87938 w 598324"/>
                  <a:gd name="connsiteY85" fmla="*/ 334298 h 605028"/>
                  <a:gd name="connsiteX86" fmla="*/ 65631 w 598324"/>
                  <a:gd name="connsiteY86" fmla="*/ 280453 h 605028"/>
                  <a:gd name="connsiteX87" fmla="*/ 40743 w 598324"/>
                  <a:gd name="connsiteY87" fmla="*/ 280453 h 605028"/>
                  <a:gd name="connsiteX88" fmla="*/ 0 w 598324"/>
                  <a:gd name="connsiteY88" fmla="*/ 239770 h 605028"/>
                  <a:gd name="connsiteX89" fmla="*/ 40743 w 598324"/>
                  <a:gd name="connsiteY89" fmla="*/ 199088 h 605028"/>
                  <a:gd name="connsiteX90" fmla="*/ 65631 w 598324"/>
                  <a:gd name="connsiteY90" fmla="*/ 199088 h 605028"/>
                  <a:gd name="connsiteX91" fmla="*/ 87938 w 598324"/>
                  <a:gd name="connsiteY91" fmla="*/ 145335 h 605028"/>
                  <a:gd name="connsiteX92" fmla="*/ 70424 w 598324"/>
                  <a:gd name="connsiteY92" fmla="*/ 127755 h 605028"/>
                  <a:gd name="connsiteX93" fmla="*/ 70424 w 598324"/>
                  <a:gd name="connsiteY93" fmla="*/ 70228 h 605028"/>
                  <a:gd name="connsiteX94" fmla="*/ 128035 w 598324"/>
                  <a:gd name="connsiteY94" fmla="*/ 70228 h 605028"/>
                  <a:gd name="connsiteX95" fmla="*/ 145549 w 598324"/>
                  <a:gd name="connsiteY95" fmla="*/ 87808 h 605028"/>
                  <a:gd name="connsiteX96" fmla="*/ 199473 w 598324"/>
                  <a:gd name="connsiteY96" fmla="*/ 65442 h 605028"/>
                  <a:gd name="connsiteX97" fmla="*/ 199473 w 598324"/>
                  <a:gd name="connsiteY97" fmla="*/ 40683 h 605028"/>
                  <a:gd name="connsiteX98" fmla="*/ 240216 w 598324"/>
                  <a:gd name="connsiteY98" fmla="*/ 0 h 60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98324" h="605028">
                    <a:moveTo>
                      <a:pt x="446492" y="409357"/>
                    </a:moveTo>
                    <a:cubicBezTo>
                      <a:pt x="422062" y="409357"/>
                      <a:pt x="402334" y="429145"/>
                      <a:pt x="402334" y="453535"/>
                    </a:cubicBezTo>
                    <a:cubicBezTo>
                      <a:pt x="402334" y="477832"/>
                      <a:pt x="422062" y="497620"/>
                      <a:pt x="446492" y="497620"/>
                    </a:cubicBezTo>
                    <a:cubicBezTo>
                      <a:pt x="470922" y="497620"/>
                      <a:pt x="490650" y="477832"/>
                      <a:pt x="490650" y="453535"/>
                    </a:cubicBezTo>
                    <a:cubicBezTo>
                      <a:pt x="490650" y="429145"/>
                      <a:pt x="470922" y="409357"/>
                      <a:pt x="446492" y="409357"/>
                    </a:cubicBezTo>
                    <a:close/>
                    <a:moveTo>
                      <a:pt x="446492" y="301949"/>
                    </a:moveTo>
                    <a:cubicBezTo>
                      <a:pt x="458292" y="301949"/>
                      <a:pt x="467879" y="311521"/>
                      <a:pt x="467879" y="323302"/>
                    </a:cubicBezTo>
                    <a:lnTo>
                      <a:pt x="467879" y="338396"/>
                    </a:lnTo>
                    <a:cubicBezTo>
                      <a:pt x="484381" y="341433"/>
                      <a:pt x="499684" y="347876"/>
                      <a:pt x="512867" y="356987"/>
                    </a:cubicBezTo>
                    <a:lnTo>
                      <a:pt x="523560" y="346311"/>
                    </a:lnTo>
                    <a:cubicBezTo>
                      <a:pt x="527709" y="342169"/>
                      <a:pt x="533240" y="340053"/>
                      <a:pt x="538679" y="340053"/>
                    </a:cubicBezTo>
                    <a:cubicBezTo>
                      <a:pt x="544210" y="340053"/>
                      <a:pt x="549649" y="342169"/>
                      <a:pt x="553798" y="346311"/>
                    </a:cubicBezTo>
                    <a:cubicBezTo>
                      <a:pt x="562187" y="354686"/>
                      <a:pt x="562187" y="368216"/>
                      <a:pt x="553798" y="376591"/>
                    </a:cubicBezTo>
                    <a:lnTo>
                      <a:pt x="543196" y="387176"/>
                    </a:lnTo>
                    <a:cubicBezTo>
                      <a:pt x="552323" y="400429"/>
                      <a:pt x="558776" y="415707"/>
                      <a:pt x="561726" y="432090"/>
                    </a:cubicBezTo>
                    <a:lnTo>
                      <a:pt x="576844" y="432090"/>
                    </a:lnTo>
                    <a:cubicBezTo>
                      <a:pt x="588737" y="432090"/>
                      <a:pt x="598324" y="441662"/>
                      <a:pt x="598324" y="453535"/>
                    </a:cubicBezTo>
                    <a:cubicBezTo>
                      <a:pt x="598324" y="465315"/>
                      <a:pt x="588737" y="474887"/>
                      <a:pt x="576844" y="474887"/>
                    </a:cubicBezTo>
                    <a:lnTo>
                      <a:pt x="561726" y="474887"/>
                    </a:lnTo>
                    <a:cubicBezTo>
                      <a:pt x="558776" y="491270"/>
                      <a:pt x="552323" y="506548"/>
                      <a:pt x="543196" y="519801"/>
                    </a:cubicBezTo>
                    <a:lnTo>
                      <a:pt x="553798" y="530386"/>
                    </a:lnTo>
                    <a:cubicBezTo>
                      <a:pt x="562187" y="538761"/>
                      <a:pt x="562187" y="552291"/>
                      <a:pt x="553798" y="560666"/>
                    </a:cubicBezTo>
                    <a:cubicBezTo>
                      <a:pt x="549649" y="564808"/>
                      <a:pt x="544210" y="566925"/>
                      <a:pt x="538679" y="566925"/>
                    </a:cubicBezTo>
                    <a:cubicBezTo>
                      <a:pt x="533240" y="566925"/>
                      <a:pt x="527709" y="564808"/>
                      <a:pt x="523560" y="560666"/>
                    </a:cubicBezTo>
                    <a:lnTo>
                      <a:pt x="512867" y="549990"/>
                    </a:lnTo>
                    <a:cubicBezTo>
                      <a:pt x="499592" y="559101"/>
                      <a:pt x="484381" y="565544"/>
                      <a:pt x="467879" y="568581"/>
                    </a:cubicBezTo>
                    <a:lnTo>
                      <a:pt x="467879" y="583675"/>
                    </a:lnTo>
                    <a:cubicBezTo>
                      <a:pt x="467879" y="595456"/>
                      <a:pt x="458292" y="605028"/>
                      <a:pt x="446492" y="605028"/>
                    </a:cubicBezTo>
                    <a:cubicBezTo>
                      <a:pt x="434692" y="605028"/>
                      <a:pt x="425105" y="595456"/>
                      <a:pt x="425105" y="583675"/>
                    </a:cubicBezTo>
                    <a:lnTo>
                      <a:pt x="425105" y="568581"/>
                    </a:lnTo>
                    <a:cubicBezTo>
                      <a:pt x="408603" y="565544"/>
                      <a:pt x="393392" y="559101"/>
                      <a:pt x="380117" y="549990"/>
                    </a:cubicBezTo>
                    <a:lnTo>
                      <a:pt x="369424" y="560666"/>
                    </a:lnTo>
                    <a:cubicBezTo>
                      <a:pt x="365275" y="564808"/>
                      <a:pt x="359836" y="566925"/>
                      <a:pt x="354305" y="566925"/>
                    </a:cubicBezTo>
                    <a:cubicBezTo>
                      <a:pt x="348866" y="566925"/>
                      <a:pt x="343335" y="564808"/>
                      <a:pt x="339186" y="560666"/>
                    </a:cubicBezTo>
                    <a:cubicBezTo>
                      <a:pt x="330797" y="552291"/>
                      <a:pt x="330797" y="538761"/>
                      <a:pt x="339186" y="530386"/>
                    </a:cubicBezTo>
                    <a:lnTo>
                      <a:pt x="349880" y="519801"/>
                    </a:lnTo>
                    <a:cubicBezTo>
                      <a:pt x="340661" y="506548"/>
                      <a:pt x="334300" y="491270"/>
                      <a:pt x="331258" y="474887"/>
                    </a:cubicBezTo>
                    <a:lnTo>
                      <a:pt x="316139" y="474887"/>
                    </a:lnTo>
                    <a:cubicBezTo>
                      <a:pt x="304340" y="474887"/>
                      <a:pt x="294752" y="465315"/>
                      <a:pt x="294752" y="453535"/>
                    </a:cubicBezTo>
                    <a:cubicBezTo>
                      <a:pt x="294752" y="441662"/>
                      <a:pt x="304340" y="432090"/>
                      <a:pt x="316139" y="432090"/>
                    </a:cubicBezTo>
                    <a:lnTo>
                      <a:pt x="331258" y="432090"/>
                    </a:lnTo>
                    <a:cubicBezTo>
                      <a:pt x="334300" y="415707"/>
                      <a:pt x="340661" y="400429"/>
                      <a:pt x="349788" y="387176"/>
                    </a:cubicBezTo>
                    <a:lnTo>
                      <a:pt x="339186" y="376591"/>
                    </a:lnTo>
                    <a:cubicBezTo>
                      <a:pt x="330797" y="368216"/>
                      <a:pt x="330797" y="354686"/>
                      <a:pt x="339186" y="346403"/>
                    </a:cubicBezTo>
                    <a:cubicBezTo>
                      <a:pt x="343335" y="342169"/>
                      <a:pt x="348866" y="340053"/>
                      <a:pt x="354305" y="340053"/>
                    </a:cubicBezTo>
                    <a:cubicBezTo>
                      <a:pt x="359836" y="340053"/>
                      <a:pt x="365275" y="342169"/>
                      <a:pt x="369424" y="346403"/>
                    </a:cubicBezTo>
                    <a:lnTo>
                      <a:pt x="380117" y="356987"/>
                    </a:lnTo>
                    <a:cubicBezTo>
                      <a:pt x="393392" y="347876"/>
                      <a:pt x="408603" y="341433"/>
                      <a:pt x="425105" y="338396"/>
                    </a:cubicBezTo>
                    <a:lnTo>
                      <a:pt x="425105" y="323302"/>
                    </a:lnTo>
                    <a:cubicBezTo>
                      <a:pt x="425105" y="311521"/>
                      <a:pt x="434692" y="301949"/>
                      <a:pt x="446492" y="301949"/>
                    </a:cubicBezTo>
                    <a:close/>
                    <a:moveTo>
                      <a:pt x="240216" y="158405"/>
                    </a:moveTo>
                    <a:cubicBezTo>
                      <a:pt x="195141" y="158405"/>
                      <a:pt x="158638" y="194854"/>
                      <a:pt x="158638" y="239770"/>
                    </a:cubicBezTo>
                    <a:cubicBezTo>
                      <a:pt x="158638" y="284779"/>
                      <a:pt x="195141" y="321228"/>
                      <a:pt x="240216" y="321228"/>
                    </a:cubicBezTo>
                    <a:cubicBezTo>
                      <a:pt x="285198" y="321228"/>
                      <a:pt x="321701" y="284779"/>
                      <a:pt x="321701" y="239770"/>
                    </a:cubicBezTo>
                    <a:cubicBezTo>
                      <a:pt x="321701" y="194854"/>
                      <a:pt x="285198" y="158405"/>
                      <a:pt x="240216" y="158405"/>
                    </a:cubicBezTo>
                    <a:close/>
                    <a:moveTo>
                      <a:pt x="240216" y="0"/>
                    </a:moveTo>
                    <a:cubicBezTo>
                      <a:pt x="262707" y="0"/>
                      <a:pt x="280958" y="18224"/>
                      <a:pt x="280958" y="40683"/>
                    </a:cubicBezTo>
                    <a:lnTo>
                      <a:pt x="280958" y="65442"/>
                    </a:lnTo>
                    <a:cubicBezTo>
                      <a:pt x="300316" y="69952"/>
                      <a:pt x="318383" y="77592"/>
                      <a:pt x="334790" y="87808"/>
                    </a:cubicBezTo>
                    <a:lnTo>
                      <a:pt x="352396" y="70228"/>
                    </a:lnTo>
                    <a:cubicBezTo>
                      <a:pt x="368251" y="54397"/>
                      <a:pt x="394061" y="54397"/>
                      <a:pt x="410007" y="70228"/>
                    </a:cubicBezTo>
                    <a:cubicBezTo>
                      <a:pt x="425954" y="86152"/>
                      <a:pt x="425954" y="111924"/>
                      <a:pt x="410007" y="127755"/>
                    </a:cubicBezTo>
                    <a:lnTo>
                      <a:pt x="392401" y="145335"/>
                    </a:lnTo>
                    <a:cubicBezTo>
                      <a:pt x="402633" y="161718"/>
                      <a:pt x="410284" y="179759"/>
                      <a:pt x="414801" y="199088"/>
                    </a:cubicBezTo>
                    <a:lnTo>
                      <a:pt x="439596" y="199088"/>
                    </a:lnTo>
                    <a:cubicBezTo>
                      <a:pt x="462088" y="199088"/>
                      <a:pt x="480339" y="217312"/>
                      <a:pt x="480339" y="239770"/>
                    </a:cubicBezTo>
                    <a:cubicBezTo>
                      <a:pt x="480339" y="253117"/>
                      <a:pt x="473887" y="264806"/>
                      <a:pt x="463931" y="272169"/>
                    </a:cubicBezTo>
                    <a:cubicBezTo>
                      <a:pt x="458493" y="270328"/>
                      <a:pt x="452594" y="269224"/>
                      <a:pt x="446510" y="269224"/>
                    </a:cubicBezTo>
                    <a:cubicBezTo>
                      <a:pt x="420055" y="269224"/>
                      <a:pt x="397932" y="288277"/>
                      <a:pt x="393323" y="313404"/>
                    </a:cubicBezTo>
                    <a:cubicBezTo>
                      <a:pt x="390466" y="314509"/>
                      <a:pt x="387700" y="315614"/>
                      <a:pt x="385027" y="316810"/>
                    </a:cubicBezTo>
                    <a:cubicBezTo>
                      <a:pt x="375994" y="310643"/>
                      <a:pt x="365485" y="307330"/>
                      <a:pt x="354332" y="307330"/>
                    </a:cubicBezTo>
                    <a:cubicBezTo>
                      <a:pt x="339860" y="307330"/>
                      <a:pt x="326218" y="312944"/>
                      <a:pt x="315986" y="323253"/>
                    </a:cubicBezTo>
                    <a:cubicBezTo>
                      <a:pt x="305846" y="333378"/>
                      <a:pt x="300223" y="346908"/>
                      <a:pt x="300223" y="361359"/>
                    </a:cubicBezTo>
                    <a:cubicBezTo>
                      <a:pt x="300223" y="372496"/>
                      <a:pt x="303542" y="383081"/>
                      <a:pt x="309718" y="392009"/>
                    </a:cubicBezTo>
                    <a:cubicBezTo>
                      <a:pt x="308427" y="394770"/>
                      <a:pt x="307321" y="397531"/>
                      <a:pt x="306307" y="400293"/>
                    </a:cubicBezTo>
                    <a:cubicBezTo>
                      <a:pt x="281142" y="404987"/>
                      <a:pt x="262062" y="426985"/>
                      <a:pt x="262062" y="453401"/>
                    </a:cubicBezTo>
                    <a:cubicBezTo>
                      <a:pt x="262062" y="459568"/>
                      <a:pt x="263168" y="465459"/>
                      <a:pt x="265011" y="470981"/>
                    </a:cubicBezTo>
                    <a:cubicBezTo>
                      <a:pt x="258098" y="476320"/>
                      <a:pt x="249618" y="479633"/>
                      <a:pt x="240216" y="479633"/>
                    </a:cubicBezTo>
                    <a:cubicBezTo>
                      <a:pt x="217724" y="479633"/>
                      <a:pt x="199473" y="461409"/>
                      <a:pt x="199473" y="438950"/>
                    </a:cubicBezTo>
                    <a:lnTo>
                      <a:pt x="199473" y="414099"/>
                    </a:lnTo>
                    <a:cubicBezTo>
                      <a:pt x="180116" y="409589"/>
                      <a:pt x="161956" y="402041"/>
                      <a:pt x="145549" y="391825"/>
                    </a:cubicBezTo>
                    <a:lnTo>
                      <a:pt x="128035" y="409313"/>
                    </a:lnTo>
                    <a:cubicBezTo>
                      <a:pt x="120016" y="417320"/>
                      <a:pt x="109599" y="421278"/>
                      <a:pt x="99183" y="421278"/>
                    </a:cubicBezTo>
                    <a:cubicBezTo>
                      <a:pt x="88767" y="421278"/>
                      <a:pt x="78351" y="417320"/>
                      <a:pt x="70424" y="409313"/>
                    </a:cubicBezTo>
                    <a:cubicBezTo>
                      <a:pt x="54477" y="393481"/>
                      <a:pt x="54477" y="367710"/>
                      <a:pt x="70424" y="351786"/>
                    </a:cubicBezTo>
                    <a:lnTo>
                      <a:pt x="87938" y="334298"/>
                    </a:lnTo>
                    <a:cubicBezTo>
                      <a:pt x="77706" y="317915"/>
                      <a:pt x="70147" y="299782"/>
                      <a:pt x="65631" y="280453"/>
                    </a:cubicBezTo>
                    <a:lnTo>
                      <a:pt x="40743" y="280453"/>
                    </a:lnTo>
                    <a:cubicBezTo>
                      <a:pt x="18251" y="280453"/>
                      <a:pt x="0" y="262229"/>
                      <a:pt x="0" y="239770"/>
                    </a:cubicBezTo>
                    <a:cubicBezTo>
                      <a:pt x="0" y="217312"/>
                      <a:pt x="18251" y="199088"/>
                      <a:pt x="40743" y="199088"/>
                    </a:cubicBezTo>
                    <a:lnTo>
                      <a:pt x="65631" y="199088"/>
                    </a:lnTo>
                    <a:cubicBezTo>
                      <a:pt x="70147" y="179759"/>
                      <a:pt x="77706" y="161718"/>
                      <a:pt x="87938" y="145335"/>
                    </a:cubicBezTo>
                    <a:lnTo>
                      <a:pt x="70424" y="127755"/>
                    </a:lnTo>
                    <a:cubicBezTo>
                      <a:pt x="54477" y="111924"/>
                      <a:pt x="54477" y="86152"/>
                      <a:pt x="70424" y="70228"/>
                    </a:cubicBezTo>
                    <a:cubicBezTo>
                      <a:pt x="86278" y="54397"/>
                      <a:pt x="112088" y="54397"/>
                      <a:pt x="128035" y="70228"/>
                    </a:cubicBezTo>
                    <a:lnTo>
                      <a:pt x="145549" y="87808"/>
                    </a:lnTo>
                    <a:cubicBezTo>
                      <a:pt x="161956" y="77592"/>
                      <a:pt x="180116" y="69952"/>
                      <a:pt x="199473" y="65442"/>
                    </a:cubicBezTo>
                    <a:lnTo>
                      <a:pt x="199473" y="40683"/>
                    </a:lnTo>
                    <a:cubicBezTo>
                      <a:pt x="199473" y="18224"/>
                      <a:pt x="217724" y="0"/>
                      <a:pt x="2402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9" name="ïṧ1íďè">
              <a:extLst>
                <a:ext uri="{FF2B5EF4-FFF2-40B4-BE49-F238E27FC236}">
                  <a16:creationId xmlns:a16="http://schemas.microsoft.com/office/drawing/2014/main" id="{5A9D89D4-AFDF-4ED5-8FEA-A6EA150963E8}"/>
                </a:ext>
              </a:extLst>
            </p:cNvPr>
            <p:cNvSpPr/>
            <p:nvPr/>
          </p:nvSpPr>
          <p:spPr bwMode="auto">
            <a:xfrm>
              <a:off x="6238456" y="4980283"/>
              <a:ext cx="2503273" cy="101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When you copy &amp; paste, choose "keep text only" option.</a:t>
              </a:r>
            </a:p>
          </p:txBody>
        </p:sp>
        <p:sp>
          <p:nvSpPr>
            <p:cNvPr id="20" name="îṧḻiḍé">
              <a:extLst>
                <a:ext uri="{FF2B5EF4-FFF2-40B4-BE49-F238E27FC236}">
                  <a16:creationId xmlns:a16="http://schemas.microsoft.com/office/drawing/2014/main" id="{E543C3EB-3D9E-435E-B525-B7DA67227741}"/>
                </a:ext>
              </a:extLst>
            </p:cNvPr>
            <p:cNvSpPr/>
            <p:nvPr/>
          </p:nvSpPr>
          <p:spPr>
            <a:xfrm>
              <a:off x="6532326" y="3429000"/>
              <a:ext cx="1915533" cy="397250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21" name="íS1idè">
              <a:extLst>
                <a:ext uri="{FF2B5EF4-FFF2-40B4-BE49-F238E27FC236}">
                  <a16:creationId xmlns:a16="http://schemas.microsoft.com/office/drawing/2014/main" id="{D42D50B4-BB6F-442D-BD13-C983A21D3698}"/>
                </a:ext>
              </a:extLst>
            </p:cNvPr>
            <p:cNvGrpSpPr/>
            <p:nvPr/>
          </p:nvGrpSpPr>
          <p:grpSpPr>
            <a:xfrm>
              <a:off x="7082770" y="3933439"/>
              <a:ext cx="814644" cy="814644"/>
              <a:chOff x="3084858" y="2740847"/>
              <a:chExt cx="814644" cy="814644"/>
            </a:xfrm>
          </p:grpSpPr>
          <p:sp>
            <p:nvSpPr>
              <p:cNvPr id="27" name="îslîḋé">
                <a:extLst>
                  <a:ext uri="{FF2B5EF4-FFF2-40B4-BE49-F238E27FC236}">
                    <a16:creationId xmlns:a16="http://schemas.microsoft.com/office/drawing/2014/main" id="{E8E1B7B1-F65A-4FEE-90F7-6DDB8660D837}"/>
                  </a:ext>
                </a:extLst>
              </p:cNvPr>
              <p:cNvSpPr/>
              <p:nvPr/>
            </p:nvSpPr>
            <p:spPr>
              <a:xfrm>
                <a:off x="3084858" y="2740847"/>
                <a:ext cx="814644" cy="814644"/>
              </a:xfrm>
              <a:prstGeom prst="ellips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ísḻidé">
                <a:extLst>
                  <a:ext uri="{FF2B5EF4-FFF2-40B4-BE49-F238E27FC236}">
                    <a16:creationId xmlns:a16="http://schemas.microsoft.com/office/drawing/2014/main" id="{E633C2D2-9A8F-4E91-9464-BB0C6A0FB67C}"/>
                  </a:ext>
                </a:extLst>
              </p:cNvPr>
              <p:cNvSpPr/>
              <p:nvPr/>
            </p:nvSpPr>
            <p:spPr bwMode="auto">
              <a:xfrm>
                <a:off x="3318087" y="2973047"/>
                <a:ext cx="348184" cy="352086"/>
              </a:xfrm>
              <a:custGeom>
                <a:avLst/>
                <a:gdLst>
                  <a:gd name="connsiteX0" fmla="*/ 446492 w 598324"/>
                  <a:gd name="connsiteY0" fmla="*/ 409357 h 605028"/>
                  <a:gd name="connsiteX1" fmla="*/ 402334 w 598324"/>
                  <a:gd name="connsiteY1" fmla="*/ 453535 h 605028"/>
                  <a:gd name="connsiteX2" fmla="*/ 446492 w 598324"/>
                  <a:gd name="connsiteY2" fmla="*/ 497620 h 605028"/>
                  <a:gd name="connsiteX3" fmla="*/ 490650 w 598324"/>
                  <a:gd name="connsiteY3" fmla="*/ 453535 h 605028"/>
                  <a:gd name="connsiteX4" fmla="*/ 446492 w 598324"/>
                  <a:gd name="connsiteY4" fmla="*/ 409357 h 605028"/>
                  <a:gd name="connsiteX5" fmla="*/ 446492 w 598324"/>
                  <a:gd name="connsiteY5" fmla="*/ 301949 h 605028"/>
                  <a:gd name="connsiteX6" fmla="*/ 467879 w 598324"/>
                  <a:gd name="connsiteY6" fmla="*/ 323302 h 605028"/>
                  <a:gd name="connsiteX7" fmla="*/ 467879 w 598324"/>
                  <a:gd name="connsiteY7" fmla="*/ 338396 h 605028"/>
                  <a:gd name="connsiteX8" fmla="*/ 512867 w 598324"/>
                  <a:gd name="connsiteY8" fmla="*/ 356987 h 605028"/>
                  <a:gd name="connsiteX9" fmla="*/ 523560 w 598324"/>
                  <a:gd name="connsiteY9" fmla="*/ 346311 h 605028"/>
                  <a:gd name="connsiteX10" fmla="*/ 538679 w 598324"/>
                  <a:gd name="connsiteY10" fmla="*/ 340053 h 605028"/>
                  <a:gd name="connsiteX11" fmla="*/ 553798 w 598324"/>
                  <a:gd name="connsiteY11" fmla="*/ 346311 h 605028"/>
                  <a:gd name="connsiteX12" fmla="*/ 553798 w 598324"/>
                  <a:gd name="connsiteY12" fmla="*/ 376591 h 605028"/>
                  <a:gd name="connsiteX13" fmla="*/ 543196 w 598324"/>
                  <a:gd name="connsiteY13" fmla="*/ 387176 h 605028"/>
                  <a:gd name="connsiteX14" fmla="*/ 561726 w 598324"/>
                  <a:gd name="connsiteY14" fmla="*/ 432090 h 605028"/>
                  <a:gd name="connsiteX15" fmla="*/ 576844 w 598324"/>
                  <a:gd name="connsiteY15" fmla="*/ 432090 h 605028"/>
                  <a:gd name="connsiteX16" fmla="*/ 598324 w 598324"/>
                  <a:gd name="connsiteY16" fmla="*/ 453535 h 605028"/>
                  <a:gd name="connsiteX17" fmla="*/ 576844 w 598324"/>
                  <a:gd name="connsiteY17" fmla="*/ 474887 h 605028"/>
                  <a:gd name="connsiteX18" fmla="*/ 561726 w 598324"/>
                  <a:gd name="connsiteY18" fmla="*/ 474887 h 605028"/>
                  <a:gd name="connsiteX19" fmla="*/ 543196 w 598324"/>
                  <a:gd name="connsiteY19" fmla="*/ 519801 h 605028"/>
                  <a:gd name="connsiteX20" fmla="*/ 553798 w 598324"/>
                  <a:gd name="connsiteY20" fmla="*/ 530386 h 605028"/>
                  <a:gd name="connsiteX21" fmla="*/ 553798 w 598324"/>
                  <a:gd name="connsiteY21" fmla="*/ 560666 h 605028"/>
                  <a:gd name="connsiteX22" fmla="*/ 538679 w 598324"/>
                  <a:gd name="connsiteY22" fmla="*/ 566925 h 605028"/>
                  <a:gd name="connsiteX23" fmla="*/ 523560 w 598324"/>
                  <a:gd name="connsiteY23" fmla="*/ 560666 h 605028"/>
                  <a:gd name="connsiteX24" fmla="*/ 512867 w 598324"/>
                  <a:gd name="connsiteY24" fmla="*/ 549990 h 605028"/>
                  <a:gd name="connsiteX25" fmla="*/ 467879 w 598324"/>
                  <a:gd name="connsiteY25" fmla="*/ 568581 h 605028"/>
                  <a:gd name="connsiteX26" fmla="*/ 467879 w 598324"/>
                  <a:gd name="connsiteY26" fmla="*/ 583675 h 605028"/>
                  <a:gd name="connsiteX27" fmla="*/ 446492 w 598324"/>
                  <a:gd name="connsiteY27" fmla="*/ 605028 h 605028"/>
                  <a:gd name="connsiteX28" fmla="*/ 425105 w 598324"/>
                  <a:gd name="connsiteY28" fmla="*/ 583675 h 605028"/>
                  <a:gd name="connsiteX29" fmla="*/ 425105 w 598324"/>
                  <a:gd name="connsiteY29" fmla="*/ 568581 h 605028"/>
                  <a:gd name="connsiteX30" fmla="*/ 380117 w 598324"/>
                  <a:gd name="connsiteY30" fmla="*/ 549990 h 605028"/>
                  <a:gd name="connsiteX31" fmla="*/ 369424 w 598324"/>
                  <a:gd name="connsiteY31" fmla="*/ 560666 h 605028"/>
                  <a:gd name="connsiteX32" fmla="*/ 354305 w 598324"/>
                  <a:gd name="connsiteY32" fmla="*/ 566925 h 605028"/>
                  <a:gd name="connsiteX33" fmla="*/ 339186 w 598324"/>
                  <a:gd name="connsiteY33" fmla="*/ 560666 h 605028"/>
                  <a:gd name="connsiteX34" fmla="*/ 339186 w 598324"/>
                  <a:gd name="connsiteY34" fmla="*/ 530386 h 605028"/>
                  <a:gd name="connsiteX35" fmla="*/ 349880 w 598324"/>
                  <a:gd name="connsiteY35" fmla="*/ 519801 h 605028"/>
                  <a:gd name="connsiteX36" fmla="*/ 331258 w 598324"/>
                  <a:gd name="connsiteY36" fmla="*/ 474887 h 605028"/>
                  <a:gd name="connsiteX37" fmla="*/ 316139 w 598324"/>
                  <a:gd name="connsiteY37" fmla="*/ 474887 h 605028"/>
                  <a:gd name="connsiteX38" fmla="*/ 294752 w 598324"/>
                  <a:gd name="connsiteY38" fmla="*/ 453535 h 605028"/>
                  <a:gd name="connsiteX39" fmla="*/ 316139 w 598324"/>
                  <a:gd name="connsiteY39" fmla="*/ 432090 h 605028"/>
                  <a:gd name="connsiteX40" fmla="*/ 331258 w 598324"/>
                  <a:gd name="connsiteY40" fmla="*/ 432090 h 605028"/>
                  <a:gd name="connsiteX41" fmla="*/ 349788 w 598324"/>
                  <a:gd name="connsiteY41" fmla="*/ 387176 h 605028"/>
                  <a:gd name="connsiteX42" fmla="*/ 339186 w 598324"/>
                  <a:gd name="connsiteY42" fmla="*/ 376591 h 605028"/>
                  <a:gd name="connsiteX43" fmla="*/ 339186 w 598324"/>
                  <a:gd name="connsiteY43" fmla="*/ 346403 h 605028"/>
                  <a:gd name="connsiteX44" fmla="*/ 354305 w 598324"/>
                  <a:gd name="connsiteY44" fmla="*/ 340053 h 605028"/>
                  <a:gd name="connsiteX45" fmla="*/ 369424 w 598324"/>
                  <a:gd name="connsiteY45" fmla="*/ 346403 h 605028"/>
                  <a:gd name="connsiteX46" fmla="*/ 380117 w 598324"/>
                  <a:gd name="connsiteY46" fmla="*/ 356987 h 605028"/>
                  <a:gd name="connsiteX47" fmla="*/ 425105 w 598324"/>
                  <a:gd name="connsiteY47" fmla="*/ 338396 h 605028"/>
                  <a:gd name="connsiteX48" fmla="*/ 425105 w 598324"/>
                  <a:gd name="connsiteY48" fmla="*/ 323302 h 605028"/>
                  <a:gd name="connsiteX49" fmla="*/ 446492 w 598324"/>
                  <a:gd name="connsiteY49" fmla="*/ 301949 h 605028"/>
                  <a:gd name="connsiteX50" fmla="*/ 240216 w 598324"/>
                  <a:gd name="connsiteY50" fmla="*/ 158405 h 605028"/>
                  <a:gd name="connsiteX51" fmla="*/ 158638 w 598324"/>
                  <a:gd name="connsiteY51" fmla="*/ 239770 h 605028"/>
                  <a:gd name="connsiteX52" fmla="*/ 240216 w 598324"/>
                  <a:gd name="connsiteY52" fmla="*/ 321228 h 605028"/>
                  <a:gd name="connsiteX53" fmla="*/ 321701 w 598324"/>
                  <a:gd name="connsiteY53" fmla="*/ 239770 h 605028"/>
                  <a:gd name="connsiteX54" fmla="*/ 240216 w 598324"/>
                  <a:gd name="connsiteY54" fmla="*/ 158405 h 605028"/>
                  <a:gd name="connsiteX55" fmla="*/ 240216 w 598324"/>
                  <a:gd name="connsiteY55" fmla="*/ 0 h 605028"/>
                  <a:gd name="connsiteX56" fmla="*/ 280958 w 598324"/>
                  <a:gd name="connsiteY56" fmla="*/ 40683 h 605028"/>
                  <a:gd name="connsiteX57" fmla="*/ 280958 w 598324"/>
                  <a:gd name="connsiteY57" fmla="*/ 65442 h 605028"/>
                  <a:gd name="connsiteX58" fmla="*/ 334790 w 598324"/>
                  <a:gd name="connsiteY58" fmla="*/ 87808 h 605028"/>
                  <a:gd name="connsiteX59" fmla="*/ 352396 w 598324"/>
                  <a:gd name="connsiteY59" fmla="*/ 70228 h 605028"/>
                  <a:gd name="connsiteX60" fmla="*/ 410007 w 598324"/>
                  <a:gd name="connsiteY60" fmla="*/ 70228 h 605028"/>
                  <a:gd name="connsiteX61" fmla="*/ 410007 w 598324"/>
                  <a:gd name="connsiteY61" fmla="*/ 127755 h 605028"/>
                  <a:gd name="connsiteX62" fmla="*/ 392401 w 598324"/>
                  <a:gd name="connsiteY62" fmla="*/ 145335 h 605028"/>
                  <a:gd name="connsiteX63" fmla="*/ 414801 w 598324"/>
                  <a:gd name="connsiteY63" fmla="*/ 199088 h 605028"/>
                  <a:gd name="connsiteX64" fmla="*/ 439596 w 598324"/>
                  <a:gd name="connsiteY64" fmla="*/ 199088 h 605028"/>
                  <a:gd name="connsiteX65" fmla="*/ 480339 w 598324"/>
                  <a:gd name="connsiteY65" fmla="*/ 239770 h 605028"/>
                  <a:gd name="connsiteX66" fmla="*/ 463931 w 598324"/>
                  <a:gd name="connsiteY66" fmla="*/ 272169 h 605028"/>
                  <a:gd name="connsiteX67" fmla="*/ 446510 w 598324"/>
                  <a:gd name="connsiteY67" fmla="*/ 269224 h 605028"/>
                  <a:gd name="connsiteX68" fmla="*/ 393323 w 598324"/>
                  <a:gd name="connsiteY68" fmla="*/ 313404 h 605028"/>
                  <a:gd name="connsiteX69" fmla="*/ 385027 w 598324"/>
                  <a:gd name="connsiteY69" fmla="*/ 316810 h 605028"/>
                  <a:gd name="connsiteX70" fmla="*/ 354332 w 598324"/>
                  <a:gd name="connsiteY70" fmla="*/ 307330 h 605028"/>
                  <a:gd name="connsiteX71" fmla="*/ 315986 w 598324"/>
                  <a:gd name="connsiteY71" fmla="*/ 323253 h 605028"/>
                  <a:gd name="connsiteX72" fmla="*/ 300223 w 598324"/>
                  <a:gd name="connsiteY72" fmla="*/ 361359 h 605028"/>
                  <a:gd name="connsiteX73" fmla="*/ 309718 w 598324"/>
                  <a:gd name="connsiteY73" fmla="*/ 392009 h 605028"/>
                  <a:gd name="connsiteX74" fmla="*/ 306307 w 598324"/>
                  <a:gd name="connsiteY74" fmla="*/ 400293 h 605028"/>
                  <a:gd name="connsiteX75" fmla="*/ 262062 w 598324"/>
                  <a:gd name="connsiteY75" fmla="*/ 453401 h 605028"/>
                  <a:gd name="connsiteX76" fmla="*/ 265011 w 598324"/>
                  <a:gd name="connsiteY76" fmla="*/ 470981 h 605028"/>
                  <a:gd name="connsiteX77" fmla="*/ 240216 w 598324"/>
                  <a:gd name="connsiteY77" fmla="*/ 479633 h 605028"/>
                  <a:gd name="connsiteX78" fmla="*/ 199473 w 598324"/>
                  <a:gd name="connsiteY78" fmla="*/ 438950 h 605028"/>
                  <a:gd name="connsiteX79" fmla="*/ 199473 w 598324"/>
                  <a:gd name="connsiteY79" fmla="*/ 414099 h 605028"/>
                  <a:gd name="connsiteX80" fmla="*/ 145549 w 598324"/>
                  <a:gd name="connsiteY80" fmla="*/ 391825 h 605028"/>
                  <a:gd name="connsiteX81" fmla="*/ 128035 w 598324"/>
                  <a:gd name="connsiteY81" fmla="*/ 409313 h 605028"/>
                  <a:gd name="connsiteX82" fmla="*/ 99183 w 598324"/>
                  <a:gd name="connsiteY82" fmla="*/ 421278 h 605028"/>
                  <a:gd name="connsiteX83" fmla="*/ 70424 w 598324"/>
                  <a:gd name="connsiteY83" fmla="*/ 409313 h 605028"/>
                  <a:gd name="connsiteX84" fmla="*/ 70424 w 598324"/>
                  <a:gd name="connsiteY84" fmla="*/ 351786 h 605028"/>
                  <a:gd name="connsiteX85" fmla="*/ 87938 w 598324"/>
                  <a:gd name="connsiteY85" fmla="*/ 334298 h 605028"/>
                  <a:gd name="connsiteX86" fmla="*/ 65631 w 598324"/>
                  <a:gd name="connsiteY86" fmla="*/ 280453 h 605028"/>
                  <a:gd name="connsiteX87" fmla="*/ 40743 w 598324"/>
                  <a:gd name="connsiteY87" fmla="*/ 280453 h 605028"/>
                  <a:gd name="connsiteX88" fmla="*/ 0 w 598324"/>
                  <a:gd name="connsiteY88" fmla="*/ 239770 h 605028"/>
                  <a:gd name="connsiteX89" fmla="*/ 40743 w 598324"/>
                  <a:gd name="connsiteY89" fmla="*/ 199088 h 605028"/>
                  <a:gd name="connsiteX90" fmla="*/ 65631 w 598324"/>
                  <a:gd name="connsiteY90" fmla="*/ 199088 h 605028"/>
                  <a:gd name="connsiteX91" fmla="*/ 87938 w 598324"/>
                  <a:gd name="connsiteY91" fmla="*/ 145335 h 605028"/>
                  <a:gd name="connsiteX92" fmla="*/ 70424 w 598324"/>
                  <a:gd name="connsiteY92" fmla="*/ 127755 h 605028"/>
                  <a:gd name="connsiteX93" fmla="*/ 70424 w 598324"/>
                  <a:gd name="connsiteY93" fmla="*/ 70228 h 605028"/>
                  <a:gd name="connsiteX94" fmla="*/ 128035 w 598324"/>
                  <a:gd name="connsiteY94" fmla="*/ 70228 h 605028"/>
                  <a:gd name="connsiteX95" fmla="*/ 145549 w 598324"/>
                  <a:gd name="connsiteY95" fmla="*/ 87808 h 605028"/>
                  <a:gd name="connsiteX96" fmla="*/ 199473 w 598324"/>
                  <a:gd name="connsiteY96" fmla="*/ 65442 h 605028"/>
                  <a:gd name="connsiteX97" fmla="*/ 199473 w 598324"/>
                  <a:gd name="connsiteY97" fmla="*/ 40683 h 605028"/>
                  <a:gd name="connsiteX98" fmla="*/ 240216 w 598324"/>
                  <a:gd name="connsiteY98" fmla="*/ 0 h 60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98324" h="605028">
                    <a:moveTo>
                      <a:pt x="446492" y="409357"/>
                    </a:moveTo>
                    <a:cubicBezTo>
                      <a:pt x="422062" y="409357"/>
                      <a:pt x="402334" y="429145"/>
                      <a:pt x="402334" y="453535"/>
                    </a:cubicBezTo>
                    <a:cubicBezTo>
                      <a:pt x="402334" y="477832"/>
                      <a:pt x="422062" y="497620"/>
                      <a:pt x="446492" y="497620"/>
                    </a:cubicBezTo>
                    <a:cubicBezTo>
                      <a:pt x="470922" y="497620"/>
                      <a:pt x="490650" y="477832"/>
                      <a:pt x="490650" y="453535"/>
                    </a:cubicBezTo>
                    <a:cubicBezTo>
                      <a:pt x="490650" y="429145"/>
                      <a:pt x="470922" y="409357"/>
                      <a:pt x="446492" y="409357"/>
                    </a:cubicBezTo>
                    <a:close/>
                    <a:moveTo>
                      <a:pt x="446492" y="301949"/>
                    </a:moveTo>
                    <a:cubicBezTo>
                      <a:pt x="458292" y="301949"/>
                      <a:pt x="467879" y="311521"/>
                      <a:pt x="467879" y="323302"/>
                    </a:cubicBezTo>
                    <a:lnTo>
                      <a:pt x="467879" y="338396"/>
                    </a:lnTo>
                    <a:cubicBezTo>
                      <a:pt x="484381" y="341433"/>
                      <a:pt x="499684" y="347876"/>
                      <a:pt x="512867" y="356987"/>
                    </a:cubicBezTo>
                    <a:lnTo>
                      <a:pt x="523560" y="346311"/>
                    </a:lnTo>
                    <a:cubicBezTo>
                      <a:pt x="527709" y="342169"/>
                      <a:pt x="533240" y="340053"/>
                      <a:pt x="538679" y="340053"/>
                    </a:cubicBezTo>
                    <a:cubicBezTo>
                      <a:pt x="544210" y="340053"/>
                      <a:pt x="549649" y="342169"/>
                      <a:pt x="553798" y="346311"/>
                    </a:cubicBezTo>
                    <a:cubicBezTo>
                      <a:pt x="562187" y="354686"/>
                      <a:pt x="562187" y="368216"/>
                      <a:pt x="553798" y="376591"/>
                    </a:cubicBezTo>
                    <a:lnTo>
                      <a:pt x="543196" y="387176"/>
                    </a:lnTo>
                    <a:cubicBezTo>
                      <a:pt x="552323" y="400429"/>
                      <a:pt x="558776" y="415707"/>
                      <a:pt x="561726" y="432090"/>
                    </a:cubicBezTo>
                    <a:lnTo>
                      <a:pt x="576844" y="432090"/>
                    </a:lnTo>
                    <a:cubicBezTo>
                      <a:pt x="588737" y="432090"/>
                      <a:pt x="598324" y="441662"/>
                      <a:pt x="598324" y="453535"/>
                    </a:cubicBezTo>
                    <a:cubicBezTo>
                      <a:pt x="598324" y="465315"/>
                      <a:pt x="588737" y="474887"/>
                      <a:pt x="576844" y="474887"/>
                    </a:cubicBezTo>
                    <a:lnTo>
                      <a:pt x="561726" y="474887"/>
                    </a:lnTo>
                    <a:cubicBezTo>
                      <a:pt x="558776" y="491270"/>
                      <a:pt x="552323" y="506548"/>
                      <a:pt x="543196" y="519801"/>
                    </a:cubicBezTo>
                    <a:lnTo>
                      <a:pt x="553798" y="530386"/>
                    </a:lnTo>
                    <a:cubicBezTo>
                      <a:pt x="562187" y="538761"/>
                      <a:pt x="562187" y="552291"/>
                      <a:pt x="553798" y="560666"/>
                    </a:cubicBezTo>
                    <a:cubicBezTo>
                      <a:pt x="549649" y="564808"/>
                      <a:pt x="544210" y="566925"/>
                      <a:pt x="538679" y="566925"/>
                    </a:cubicBezTo>
                    <a:cubicBezTo>
                      <a:pt x="533240" y="566925"/>
                      <a:pt x="527709" y="564808"/>
                      <a:pt x="523560" y="560666"/>
                    </a:cubicBezTo>
                    <a:lnTo>
                      <a:pt x="512867" y="549990"/>
                    </a:lnTo>
                    <a:cubicBezTo>
                      <a:pt x="499592" y="559101"/>
                      <a:pt x="484381" y="565544"/>
                      <a:pt x="467879" y="568581"/>
                    </a:cubicBezTo>
                    <a:lnTo>
                      <a:pt x="467879" y="583675"/>
                    </a:lnTo>
                    <a:cubicBezTo>
                      <a:pt x="467879" y="595456"/>
                      <a:pt x="458292" y="605028"/>
                      <a:pt x="446492" y="605028"/>
                    </a:cubicBezTo>
                    <a:cubicBezTo>
                      <a:pt x="434692" y="605028"/>
                      <a:pt x="425105" y="595456"/>
                      <a:pt x="425105" y="583675"/>
                    </a:cubicBezTo>
                    <a:lnTo>
                      <a:pt x="425105" y="568581"/>
                    </a:lnTo>
                    <a:cubicBezTo>
                      <a:pt x="408603" y="565544"/>
                      <a:pt x="393392" y="559101"/>
                      <a:pt x="380117" y="549990"/>
                    </a:cubicBezTo>
                    <a:lnTo>
                      <a:pt x="369424" y="560666"/>
                    </a:lnTo>
                    <a:cubicBezTo>
                      <a:pt x="365275" y="564808"/>
                      <a:pt x="359836" y="566925"/>
                      <a:pt x="354305" y="566925"/>
                    </a:cubicBezTo>
                    <a:cubicBezTo>
                      <a:pt x="348866" y="566925"/>
                      <a:pt x="343335" y="564808"/>
                      <a:pt x="339186" y="560666"/>
                    </a:cubicBezTo>
                    <a:cubicBezTo>
                      <a:pt x="330797" y="552291"/>
                      <a:pt x="330797" y="538761"/>
                      <a:pt x="339186" y="530386"/>
                    </a:cubicBezTo>
                    <a:lnTo>
                      <a:pt x="349880" y="519801"/>
                    </a:lnTo>
                    <a:cubicBezTo>
                      <a:pt x="340661" y="506548"/>
                      <a:pt x="334300" y="491270"/>
                      <a:pt x="331258" y="474887"/>
                    </a:cubicBezTo>
                    <a:lnTo>
                      <a:pt x="316139" y="474887"/>
                    </a:lnTo>
                    <a:cubicBezTo>
                      <a:pt x="304340" y="474887"/>
                      <a:pt x="294752" y="465315"/>
                      <a:pt x="294752" y="453535"/>
                    </a:cubicBezTo>
                    <a:cubicBezTo>
                      <a:pt x="294752" y="441662"/>
                      <a:pt x="304340" y="432090"/>
                      <a:pt x="316139" y="432090"/>
                    </a:cubicBezTo>
                    <a:lnTo>
                      <a:pt x="331258" y="432090"/>
                    </a:lnTo>
                    <a:cubicBezTo>
                      <a:pt x="334300" y="415707"/>
                      <a:pt x="340661" y="400429"/>
                      <a:pt x="349788" y="387176"/>
                    </a:cubicBezTo>
                    <a:lnTo>
                      <a:pt x="339186" y="376591"/>
                    </a:lnTo>
                    <a:cubicBezTo>
                      <a:pt x="330797" y="368216"/>
                      <a:pt x="330797" y="354686"/>
                      <a:pt x="339186" y="346403"/>
                    </a:cubicBezTo>
                    <a:cubicBezTo>
                      <a:pt x="343335" y="342169"/>
                      <a:pt x="348866" y="340053"/>
                      <a:pt x="354305" y="340053"/>
                    </a:cubicBezTo>
                    <a:cubicBezTo>
                      <a:pt x="359836" y="340053"/>
                      <a:pt x="365275" y="342169"/>
                      <a:pt x="369424" y="346403"/>
                    </a:cubicBezTo>
                    <a:lnTo>
                      <a:pt x="380117" y="356987"/>
                    </a:lnTo>
                    <a:cubicBezTo>
                      <a:pt x="393392" y="347876"/>
                      <a:pt x="408603" y="341433"/>
                      <a:pt x="425105" y="338396"/>
                    </a:cubicBezTo>
                    <a:lnTo>
                      <a:pt x="425105" y="323302"/>
                    </a:lnTo>
                    <a:cubicBezTo>
                      <a:pt x="425105" y="311521"/>
                      <a:pt x="434692" y="301949"/>
                      <a:pt x="446492" y="301949"/>
                    </a:cubicBezTo>
                    <a:close/>
                    <a:moveTo>
                      <a:pt x="240216" y="158405"/>
                    </a:moveTo>
                    <a:cubicBezTo>
                      <a:pt x="195141" y="158405"/>
                      <a:pt x="158638" y="194854"/>
                      <a:pt x="158638" y="239770"/>
                    </a:cubicBezTo>
                    <a:cubicBezTo>
                      <a:pt x="158638" y="284779"/>
                      <a:pt x="195141" y="321228"/>
                      <a:pt x="240216" y="321228"/>
                    </a:cubicBezTo>
                    <a:cubicBezTo>
                      <a:pt x="285198" y="321228"/>
                      <a:pt x="321701" y="284779"/>
                      <a:pt x="321701" y="239770"/>
                    </a:cubicBezTo>
                    <a:cubicBezTo>
                      <a:pt x="321701" y="194854"/>
                      <a:pt x="285198" y="158405"/>
                      <a:pt x="240216" y="158405"/>
                    </a:cubicBezTo>
                    <a:close/>
                    <a:moveTo>
                      <a:pt x="240216" y="0"/>
                    </a:moveTo>
                    <a:cubicBezTo>
                      <a:pt x="262707" y="0"/>
                      <a:pt x="280958" y="18224"/>
                      <a:pt x="280958" y="40683"/>
                    </a:cubicBezTo>
                    <a:lnTo>
                      <a:pt x="280958" y="65442"/>
                    </a:lnTo>
                    <a:cubicBezTo>
                      <a:pt x="300316" y="69952"/>
                      <a:pt x="318383" y="77592"/>
                      <a:pt x="334790" y="87808"/>
                    </a:cubicBezTo>
                    <a:lnTo>
                      <a:pt x="352396" y="70228"/>
                    </a:lnTo>
                    <a:cubicBezTo>
                      <a:pt x="368251" y="54397"/>
                      <a:pt x="394061" y="54397"/>
                      <a:pt x="410007" y="70228"/>
                    </a:cubicBezTo>
                    <a:cubicBezTo>
                      <a:pt x="425954" y="86152"/>
                      <a:pt x="425954" y="111924"/>
                      <a:pt x="410007" y="127755"/>
                    </a:cubicBezTo>
                    <a:lnTo>
                      <a:pt x="392401" y="145335"/>
                    </a:lnTo>
                    <a:cubicBezTo>
                      <a:pt x="402633" y="161718"/>
                      <a:pt x="410284" y="179759"/>
                      <a:pt x="414801" y="199088"/>
                    </a:cubicBezTo>
                    <a:lnTo>
                      <a:pt x="439596" y="199088"/>
                    </a:lnTo>
                    <a:cubicBezTo>
                      <a:pt x="462088" y="199088"/>
                      <a:pt x="480339" y="217312"/>
                      <a:pt x="480339" y="239770"/>
                    </a:cubicBezTo>
                    <a:cubicBezTo>
                      <a:pt x="480339" y="253117"/>
                      <a:pt x="473887" y="264806"/>
                      <a:pt x="463931" y="272169"/>
                    </a:cubicBezTo>
                    <a:cubicBezTo>
                      <a:pt x="458493" y="270328"/>
                      <a:pt x="452594" y="269224"/>
                      <a:pt x="446510" y="269224"/>
                    </a:cubicBezTo>
                    <a:cubicBezTo>
                      <a:pt x="420055" y="269224"/>
                      <a:pt x="397932" y="288277"/>
                      <a:pt x="393323" y="313404"/>
                    </a:cubicBezTo>
                    <a:cubicBezTo>
                      <a:pt x="390466" y="314509"/>
                      <a:pt x="387700" y="315614"/>
                      <a:pt x="385027" y="316810"/>
                    </a:cubicBezTo>
                    <a:cubicBezTo>
                      <a:pt x="375994" y="310643"/>
                      <a:pt x="365485" y="307330"/>
                      <a:pt x="354332" y="307330"/>
                    </a:cubicBezTo>
                    <a:cubicBezTo>
                      <a:pt x="339860" y="307330"/>
                      <a:pt x="326218" y="312944"/>
                      <a:pt x="315986" y="323253"/>
                    </a:cubicBezTo>
                    <a:cubicBezTo>
                      <a:pt x="305846" y="333378"/>
                      <a:pt x="300223" y="346908"/>
                      <a:pt x="300223" y="361359"/>
                    </a:cubicBezTo>
                    <a:cubicBezTo>
                      <a:pt x="300223" y="372496"/>
                      <a:pt x="303542" y="383081"/>
                      <a:pt x="309718" y="392009"/>
                    </a:cubicBezTo>
                    <a:cubicBezTo>
                      <a:pt x="308427" y="394770"/>
                      <a:pt x="307321" y="397531"/>
                      <a:pt x="306307" y="400293"/>
                    </a:cubicBezTo>
                    <a:cubicBezTo>
                      <a:pt x="281142" y="404987"/>
                      <a:pt x="262062" y="426985"/>
                      <a:pt x="262062" y="453401"/>
                    </a:cubicBezTo>
                    <a:cubicBezTo>
                      <a:pt x="262062" y="459568"/>
                      <a:pt x="263168" y="465459"/>
                      <a:pt x="265011" y="470981"/>
                    </a:cubicBezTo>
                    <a:cubicBezTo>
                      <a:pt x="258098" y="476320"/>
                      <a:pt x="249618" y="479633"/>
                      <a:pt x="240216" y="479633"/>
                    </a:cubicBezTo>
                    <a:cubicBezTo>
                      <a:pt x="217724" y="479633"/>
                      <a:pt x="199473" y="461409"/>
                      <a:pt x="199473" y="438950"/>
                    </a:cubicBezTo>
                    <a:lnTo>
                      <a:pt x="199473" y="414099"/>
                    </a:lnTo>
                    <a:cubicBezTo>
                      <a:pt x="180116" y="409589"/>
                      <a:pt x="161956" y="402041"/>
                      <a:pt x="145549" y="391825"/>
                    </a:cubicBezTo>
                    <a:lnTo>
                      <a:pt x="128035" y="409313"/>
                    </a:lnTo>
                    <a:cubicBezTo>
                      <a:pt x="120016" y="417320"/>
                      <a:pt x="109599" y="421278"/>
                      <a:pt x="99183" y="421278"/>
                    </a:cubicBezTo>
                    <a:cubicBezTo>
                      <a:pt x="88767" y="421278"/>
                      <a:pt x="78351" y="417320"/>
                      <a:pt x="70424" y="409313"/>
                    </a:cubicBezTo>
                    <a:cubicBezTo>
                      <a:pt x="54477" y="393481"/>
                      <a:pt x="54477" y="367710"/>
                      <a:pt x="70424" y="351786"/>
                    </a:cubicBezTo>
                    <a:lnTo>
                      <a:pt x="87938" y="334298"/>
                    </a:lnTo>
                    <a:cubicBezTo>
                      <a:pt x="77706" y="317915"/>
                      <a:pt x="70147" y="299782"/>
                      <a:pt x="65631" y="280453"/>
                    </a:cubicBezTo>
                    <a:lnTo>
                      <a:pt x="40743" y="280453"/>
                    </a:lnTo>
                    <a:cubicBezTo>
                      <a:pt x="18251" y="280453"/>
                      <a:pt x="0" y="262229"/>
                      <a:pt x="0" y="239770"/>
                    </a:cubicBezTo>
                    <a:cubicBezTo>
                      <a:pt x="0" y="217312"/>
                      <a:pt x="18251" y="199088"/>
                      <a:pt x="40743" y="199088"/>
                    </a:cubicBezTo>
                    <a:lnTo>
                      <a:pt x="65631" y="199088"/>
                    </a:lnTo>
                    <a:cubicBezTo>
                      <a:pt x="70147" y="179759"/>
                      <a:pt x="77706" y="161718"/>
                      <a:pt x="87938" y="145335"/>
                    </a:cubicBezTo>
                    <a:lnTo>
                      <a:pt x="70424" y="127755"/>
                    </a:lnTo>
                    <a:cubicBezTo>
                      <a:pt x="54477" y="111924"/>
                      <a:pt x="54477" y="86152"/>
                      <a:pt x="70424" y="70228"/>
                    </a:cubicBezTo>
                    <a:cubicBezTo>
                      <a:pt x="86278" y="54397"/>
                      <a:pt x="112088" y="54397"/>
                      <a:pt x="128035" y="70228"/>
                    </a:cubicBezTo>
                    <a:lnTo>
                      <a:pt x="145549" y="87808"/>
                    </a:lnTo>
                    <a:cubicBezTo>
                      <a:pt x="161956" y="77592"/>
                      <a:pt x="180116" y="69952"/>
                      <a:pt x="199473" y="65442"/>
                    </a:cubicBezTo>
                    <a:lnTo>
                      <a:pt x="199473" y="40683"/>
                    </a:lnTo>
                    <a:cubicBezTo>
                      <a:pt x="199473" y="18224"/>
                      <a:pt x="217724" y="0"/>
                      <a:pt x="2402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2" name="iš1îḓé">
              <a:extLst>
                <a:ext uri="{FF2B5EF4-FFF2-40B4-BE49-F238E27FC236}">
                  <a16:creationId xmlns:a16="http://schemas.microsoft.com/office/drawing/2014/main" id="{A2F52F2F-4149-48BB-95CF-7BD423817F91}"/>
                </a:ext>
              </a:extLst>
            </p:cNvPr>
            <p:cNvSpPr/>
            <p:nvPr/>
          </p:nvSpPr>
          <p:spPr bwMode="auto">
            <a:xfrm>
              <a:off x="9019463" y="4980283"/>
              <a:ext cx="2503273" cy="101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When you copy &amp; paste, choose "keep text only" option.</a:t>
              </a:r>
            </a:p>
          </p:txBody>
        </p:sp>
        <p:sp>
          <p:nvSpPr>
            <p:cNvPr id="23" name="ïşḷide">
              <a:extLst>
                <a:ext uri="{FF2B5EF4-FFF2-40B4-BE49-F238E27FC236}">
                  <a16:creationId xmlns:a16="http://schemas.microsoft.com/office/drawing/2014/main" id="{33D36A4D-013A-4184-A1C4-6BCD2FE9F617}"/>
                </a:ext>
              </a:extLst>
            </p:cNvPr>
            <p:cNvSpPr/>
            <p:nvPr/>
          </p:nvSpPr>
          <p:spPr>
            <a:xfrm>
              <a:off x="9313333" y="3429000"/>
              <a:ext cx="1915533" cy="397250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endParaRPr lang="en-US" altLang="zh-CN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24" name="ïṣ1iḑè">
              <a:extLst>
                <a:ext uri="{FF2B5EF4-FFF2-40B4-BE49-F238E27FC236}">
                  <a16:creationId xmlns:a16="http://schemas.microsoft.com/office/drawing/2014/main" id="{38BFD8D1-0144-473A-A5A9-7EBA96F8C929}"/>
                </a:ext>
              </a:extLst>
            </p:cNvPr>
            <p:cNvGrpSpPr/>
            <p:nvPr/>
          </p:nvGrpSpPr>
          <p:grpSpPr>
            <a:xfrm>
              <a:off x="9863777" y="3933439"/>
              <a:ext cx="814644" cy="814644"/>
              <a:chOff x="3084858" y="2740847"/>
              <a:chExt cx="814644" cy="814644"/>
            </a:xfrm>
          </p:grpSpPr>
          <p:sp>
            <p:nvSpPr>
              <p:cNvPr id="25" name="ïŝľïḑè">
                <a:extLst>
                  <a:ext uri="{FF2B5EF4-FFF2-40B4-BE49-F238E27FC236}">
                    <a16:creationId xmlns:a16="http://schemas.microsoft.com/office/drawing/2014/main" id="{63C3B66B-F491-4FB0-ABBE-FBFD12811F64}"/>
                  </a:ext>
                </a:extLst>
              </p:cNvPr>
              <p:cNvSpPr/>
              <p:nvPr/>
            </p:nvSpPr>
            <p:spPr>
              <a:xfrm>
                <a:off x="3084858" y="2740847"/>
                <a:ext cx="814644" cy="814644"/>
              </a:xfrm>
              <a:prstGeom prst="ellips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ïsḻiďê">
                <a:extLst>
                  <a:ext uri="{FF2B5EF4-FFF2-40B4-BE49-F238E27FC236}">
                    <a16:creationId xmlns:a16="http://schemas.microsoft.com/office/drawing/2014/main" id="{D9CA3F4C-167A-4228-894E-E367D33A79E7}"/>
                  </a:ext>
                </a:extLst>
              </p:cNvPr>
              <p:cNvSpPr/>
              <p:nvPr/>
            </p:nvSpPr>
            <p:spPr bwMode="auto">
              <a:xfrm>
                <a:off x="3318087" y="2973047"/>
                <a:ext cx="348184" cy="352086"/>
              </a:xfrm>
              <a:custGeom>
                <a:avLst/>
                <a:gdLst>
                  <a:gd name="connsiteX0" fmla="*/ 446492 w 598324"/>
                  <a:gd name="connsiteY0" fmla="*/ 409357 h 605028"/>
                  <a:gd name="connsiteX1" fmla="*/ 402334 w 598324"/>
                  <a:gd name="connsiteY1" fmla="*/ 453535 h 605028"/>
                  <a:gd name="connsiteX2" fmla="*/ 446492 w 598324"/>
                  <a:gd name="connsiteY2" fmla="*/ 497620 h 605028"/>
                  <a:gd name="connsiteX3" fmla="*/ 490650 w 598324"/>
                  <a:gd name="connsiteY3" fmla="*/ 453535 h 605028"/>
                  <a:gd name="connsiteX4" fmla="*/ 446492 w 598324"/>
                  <a:gd name="connsiteY4" fmla="*/ 409357 h 605028"/>
                  <a:gd name="connsiteX5" fmla="*/ 446492 w 598324"/>
                  <a:gd name="connsiteY5" fmla="*/ 301949 h 605028"/>
                  <a:gd name="connsiteX6" fmla="*/ 467879 w 598324"/>
                  <a:gd name="connsiteY6" fmla="*/ 323302 h 605028"/>
                  <a:gd name="connsiteX7" fmla="*/ 467879 w 598324"/>
                  <a:gd name="connsiteY7" fmla="*/ 338396 h 605028"/>
                  <a:gd name="connsiteX8" fmla="*/ 512867 w 598324"/>
                  <a:gd name="connsiteY8" fmla="*/ 356987 h 605028"/>
                  <a:gd name="connsiteX9" fmla="*/ 523560 w 598324"/>
                  <a:gd name="connsiteY9" fmla="*/ 346311 h 605028"/>
                  <a:gd name="connsiteX10" fmla="*/ 538679 w 598324"/>
                  <a:gd name="connsiteY10" fmla="*/ 340053 h 605028"/>
                  <a:gd name="connsiteX11" fmla="*/ 553798 w 598324"/>
                  <a:gd name="connsiteY11" fmla="*/ 346311 h 605028"/>
                  <a:gd name="connsiteX12" fmla="*/ 553798 w 598324"/>
                  <a:gd name="connsiteY12" fmla="*/ 376591 h 605028"/>
                  <a:gd name="connsiteX13" fmla="*/ 543196 w 598324"/>
                  <a:gd name="connsiteY13" fmla="*/ 387176 h 605028"/>
                  <a:gd name="connsiteX14" fmla="*/ 561726 w 598324"/>
                  <a:gd name="connsiteY14" fmla="*/ 432090 h 605028"/>
                  <a:gd name="connsiteX15" fmla="*/ 576844 w 598324"/>
                  <a:gd name="connsiteY15" fmla="*/ 432090 h 605028"/>
                  <a:gd name="connsiteX16" fmla="*/ 598324 w 598324"/>
                  <a:gd name="connsiteY16" fmla="*/ 453535 h 605028"/>
                  <a:gd name="connsiteX17" fmla="*/ 576844 w 598324"/>
                  <a:gd name="connsiteY17" fmla="*/ 474887 h 605028"/>
                  <a:gd name="connsiteX18" fmla="*/ 561726 w 598324"/>
                  <a:gd name="connsiteY18" fmla="*/ 474887 h 605028"/>
                  <a:gd name="connsiteX19" fmla="*/ 543196 w 598324"/>
                  <a:gd name="connsiteY19" fmla="*/ 519801 h 605028"/>
                  <a:gd name="connsiteX20" fmla="*/ 553798 w 598324"/>
                  <a:gd name="connsiteY20" fmla="*/ 530386 h 605028"/>
                  <a:gd name="connsiteX21" fmla="*/ 553798 w 598324"/>
                  <a:gd name="connsiteY21" fmla="*/ 560666 h 605028"/>
                  <a:gd name="connsiteX22" fmla="*/ 538679 w 598324"/>
                  <a:gd name="connsiteY22" fmla="*/ 566925 h 605028"/>
                  <a:gd name="connsiteX23" fmla="*/ 523560 w 598324"/>
                  <a:gd name="connsiteY23" fmla="*/ 560666 h 605028"/>
                  <a:gd name="connsiteX24" fmla="*/ 512867 w 598324"/>
                  <a:gd name="connsiteY24" fmla="*/ 549990 h 605028"/>
                  <a:gd name="connsiteX25" fmla="*/ 467879 w 598324"/>
                  <a:gd name="connsiteY25" fmla="*/ 568581 h 605028"/>
                  <a:gd name="connsiteX26" fmla="*/ 467879 w 598324"/>
                  <a:gd name="connsiteY26" fmla="*/ 583675 h 605028"/>
                  <a:gd name="connsiteX27" fmla="*/ 446492 w 598324"/>
                  <a:gd name="connsiteY27" fmla="*/ 605028 h 605028"/>
                  <a:gd name="connsiteX28" fmla="*/ 425105 w 598324"/>
                  <a:gd name="connsiteY28" fmla="*/ 583675 h 605028"/>
                  <a:gd name="connsiteX29" fmla="*/ 425105 w 598324"/>
                  <a:gd name="connsiteY29" fmla="*/ 568581 h 605028"/>
                  <a:gd name="connsiteX30" fmla="*/ 380117 w 598324"/>
                  <a:gd name="connsiteY30" fmla="*/ 549990 h 605028"/>
                  <a:gd name="connsiteX31" fmla="*/ 369424 w 598324"/>
                  <a:gd name="connsiteY31" fmla="*/ 560666 h 605028"/>
                  <a:gd name="connsiteX32" fmla="*/ 354305 w 598324"/>
                  <a:gd name="connsiteY32" fmla="*/ 566925 h 605028"/>
                  <a:gd name="connsiteX33" fmla="*/ 339186 w 598324"/>
                  <a:gd name="connsiteY33" fmla="*/ 560666 h 605028"/>
                  <a:gd name="connsiteX34" fmla="*/ 339186 w 598324"/>
                  <a:gd name="connsiteY34" fmla="*/ 530386 h 605028"/>
                  <a:gd name="connsiteX35" fmla="*/ 349880 w 598324"/>
                  <a:gd name="connsiteY35" fmla="*/ 519801 h 605028"/>
                  <a:gd name="connsiteX36" fmla="*/ 331258 w 598324"/>
                  <a:gd name="connsiteY36" fmla="*/ 474887 h 605028"/>
                  <a:gd name="connsiteX37" fmla="*/ 316139 w 598324"/>
                  <a:gd name="connsiteY37" fmla="*/ 474887 h 605028"/>
                  <a:gd name="connsiteX38" fmla="*/ 294752 w 598324"/>
                  <a:gd name="connsiteY38" fmla="*/ 453535 h 605028"/>
                  <a:gd name="connsiteX39" fmla="*/ 316139 w 598324"/>
                  <a:gd name="connsiteY39" fmla="*/ 432090 h 605028"/>
                  <a:gd name="connsiteX40" fmla="*/ 331258 w 598324"/>
                  <a:gd name="connsiteY40" fmla="*/ 432090 h 605028"/>
                  <a:gd name="connsiteX41" fmla="*/ 349788 w 598324"/>
                  <a:gd name="connsiteY41" fmla="*/ 387176 h 605028"/>
                  <a:gd name="connsiteX42" fmla="*/ 339186 w 598324"/>
                  <a:gd name="connsiteY42" fmla="*/ 376591 h 605028"/>
                  <a:gd name="connsiteX43" fmla="*/ 339186 w 598324"/>
                  <a:gd name="connsiteY43" fmla="*/ 346403 h 605028"/>
                  <a:gd name="connsiteX44" fmla="*/ 354305 w 598324"/>
                  <a:gd name="connsiteY44" fmla="*/ 340053 h 605028"/>
                  <a:gd name="connsiteX45" fmla="*/ 369424 w 598324"/>
                  <a:gd name="connsiteY45" fmla="*/ 346403 h 605028"/>
                  <a:gd name="connsiteX46" fmla="*/ 380117 w 598324"/>
                  <a:gd name="connsiteY46" fmla="*/ 356987 h 605028"/>
                  <a:gd name="connsiteX47" fmla="*/ 425105 w 598324"/>
                  <a:gd name="connsiteY47" fmla="*/ 338396 h 605028"/>
                  <a:gd name="connsiteX48" fmla="*/ 425105 w 598324"/>
                  <a:gd name="connsiteY48" fmla="*/ 323302 h 605028"/>
                  <a:gd name="connsiteX49" fmla="*/ 446492 w 598324"/>
                  <a:gd name="connsiteY49" fmla="*/ 301949 h 605028"/>
                  <a:gd name="connsiteX50" fmla="*/ 240216 w 598324"/>
                  <a:gd name="connsiteY50" fmla="*/ 158405 h 605028"/>
                  <a:gd name="connsiteX51" fmla="*/ 158638 w 598324"/>
                  <a:gd name="connsiteY51" fmla="*/ 239770 h 605028"/>
                  <a:gd name="connsiteX52" fmla="*/ 240216 w 598324"/>
                  <a:gd name="connsiteY52" fmla="*/ 321228 h 605028"/>
                  <a:gd name="connsiteX53" fmla="*/ 321701 w 598324"/>
                  <a:gd name="connsiteY53" fmla="*/ 239770 h 605028"/>
                  <a:gd name="connsiteX54" fmla="*/ 240216 w 598324"/>
                  <a:gd name="connsiteY54" fmla="*/ 158405 h 605028"/>
                  <a:gd name="connsiteX55" fmla="*/ 240216 w 598324"/>
                  <a:gd name="connsiteY55" fmla="*/ 0 h 605028"/>
                  <a:gd name="connsiteX56" fmla="*/ 280958 w 598324"/>
                  <a:gd name="connsiteY56" fmla="*/ 40683 h 605028"/>
                  <a:gd name="connsiteX57" fmla="*/ 280958 w 598324"/>
                  <a:gd name="connsiteY57" fmla="*/ 65442 h 605028"/>
                  <a:gd name="connsiteX58" fmla="*/ 334790 w 598324"/>
                  <a:gd name="connsiteY58" fmla="*/ 87808 h 605028"/>
                  <a:gd name="connsiteX59" fmla="*/ 352396 w 598324"/>
                  <a:gd name="connsiteY59" fmla="*/ 70228 h 605028"/>
                  <a:gd name="connsiteX60" fmla="*/ 410007 w 598324"/>
                  <a:gd name="connsiteY60" fmla="*/ 70228 h 605028"/>
                  <a:gd name="connsiteX61" fmla="*/ 410007 w 598324"/>
                  <a:gd name="connsiteY61" fmla="*/ 127755 h 605028"/>
                  <a:gd name="connsiteX62" fmla="*/ 392401 w 598324"/>
                  <a:gd name="connsiteY62" fmla="*/ 145335 h 605028"/>
                  <a:gd name="connsiteX63" fmla="*/ 414801 w 598324"/>
                  <a:gd name="connsiteY63" fmla="*/ 199088 h 605028"/>
                  <a:gd name="connsiteX64" fmla="*/ 439596 w 598324"/>
                  <a:gd name="connsiteY64" fmla="*/ 199088 h 605028"/>
                  <a:gd name="connsiteX65" fmla="*/ 480339 w 598324"/>
                  <a:gd name="connsiteY65" fmla="*/ 239770 h 605028"/>
                  <a:gd name="connsiteX66" fmla="*/ 463931 w 598324"/>
                  <a:gd name="connsiteY66" fmla="*/ 272169 h 605028"/>
                  <a:gd name="connsiteX67" fmla="*/ 446510 w 598324"/>
                  <a:gd name="connsiteY67" fmla="*/ 269224 h 605028"/>
                  <a:gd name="connsiteX68" fmla="*/ 393323 w 598324"/>
                  <a:gd name="connsiteY68" fmla="*/ 313404 h 605028"/>
                  <a:gd name="connsiteX69" fmla="*/ 385027 w 598324"/>
                  <a:gd name="connsiteY69" fmla="*/ 316810 h 605028"/>
                  <a:gd name="connsiteX70" fmla="*/ 354332 w 598324"/>
                  <a:gd name="connsiteY70" fmla="*/ 307330 h 605028"/>
                  <a:gd name="connsiteX71" fmla="*/ 315986 w 598324"/>
                  <a:gd name="connsiteY71" fmla="*/ 323253 h 605028"/>
                  <a:gd name="connsiteX72" fmla="*/ 300223 w 598324"/>
                  <a:gd name="connsiteY72" fmla="*/ 361359 h 605028"/>
                  <a:gd name="connsiteX73" fmla="*/ 309718 w 598324"/>
                  <a:gd name="connsiteY73" fmla="*/ 392009 h 605028"/>
                  <a:gd name="connsiteX74" fmla="*/ 306307 w 598324"/>
                  <a:gd name="connsiteY74" fmla="*/ 400293 h 605028"/>
                  <a:gd name="connsiteX75" fmla="*/ 262062 w 598324"/>
                  <a:gd name="connsiteY75" fmla="*/ 453401 h 605028"/>
                  <a:gd name="connsiteX76" fmla="*/ 265011 w 598324"/>
                  <a:gd name="connsiteY76" fmla="*/ 470981 h 605028"/>
                  <a:gd name="connsiteX77" fmla="*/ 240216 w 598324"/>
                  <a:gd name="connsiteY77" fmla="*/ 479633 h 605028"/>
                  <a:gd name="connsiteX78" fmla="*/ 199473 w 598324"/>
                  <a:gd name="connsiteY78" fmla="*/ 438950 h 605028"/>
                  <a:gd name="connsiteX79" fmla="*/ 199473 w 598324"/>
                  <a:gd name="connsiteY79" fmla="*/ 414099 h 605028"/>
                  <a:gd name="connsiteX80" fmla="*/ 145549 w 598324"/>
                  <a:gd name="connsiteY80" fmla="*/ 391825 h 605028"/>
                  <a:gd name="connsiteX81" fmla="*/ 128035 w 598324"/>
                  <a:gd name="connsiteY81" fmla="*/ 409313 h 605028"/>
                  <a:gd name="connsiteX82" fmla="*/ 99183 w 598324"/>
                  <a:gd name="connsiteY82" fmla="*/ 421278 h 605028"/>
                  <a:gd name="connsiteX83" fmla="*/ 70424 w 598324"/>
                  <a:gd name="connsiteY83" fmla="*/ 409313 h 605028"/>
                  <a:gd name="connsiteX84" fmla="*/ 70424 w 598324"/>
                  <a:gd name="connsiteY84" fmla="*/ 351786 h 605028"/>
                  <a:gd name="connsiteX85" fmla="*/ 87938 w 598324"/>
                  <a:gd name="connsiteY85" fmla="*/ 334298 h 605028"/>
                  <a:gd name="connsiteX86" fmla="*/ 65631 w 598324"/>
                  <a:gd name="connsiteY86" fmla="*/ 280453 h 605028"/>
                  <a:gd name="connsiteX87" fmla="*/ 40743 w 598324"/>
                  <a:gd name="connsiteY87" fmla="*/ 280453 h 605028"/>
                  <a:gd name="connsiteX88" fmla="*/ 0 w 598324"/>
                  <a:gd name="connsiteY88" fmla="*/ 239770 h 605028"/>
                  <a:gd name="connsiteX89" fmla="*/ 40743 w 598324"/>
                  <a:gd name="connsiteY89" fmla="*/ 199088 h 605028"/>
                  <a:gd name="connsiteX90" fmla="*/ 65631 w 598324"/>
                  <a:gd name="connsiteY90" fmla="*/ 199088 h 605028"/>
                  <a:gd name="connsiteX91" fmla="*/ 87938 w 598324"/>
                  <a:gd name="connsiteY91" fmla="*/ 145335 h 605028"/>
                  <a:gd name="connsiteX92" fmla="*/ 70424 w 598324"/>
                  <a:gd name="connsiteY92" fmla="*/ 127755 h 605028"/>
                  <a:gd name="connsiteX93" fmla="*/ 70424 w 598324"/>
                  <a:gd name="connsiteY93" fmla="*/ 70228 h 605028"/>
                  <a:gd name="connsiteX94" fmla="*/ 128035 w 598324"/>
                  <a:gd name="connsiteY94" fmla="*/ 70228 h 605028"/>
                  <a:gd name="connsiteX95" fmla="*/ 145549 w 598324"/>
                  <a:gd name="connsiteY95" fmla="*/ 87808 h 605028"/>
                  <a:gd name="connsiteX96" fmla="*/ 199473 w 598324"/>
                  <a:gd name="connsiteY96" fmla="*/ 65442 h 605028"/>
                  <a:gd name="connsiteX97" fmla="*/ 199473 w 598324"/>
                  <a:gd name="connsiteY97" fmla="*/ 40683 h 605028"/>
                  <a:gd name="connsiteX98" fmla="*/ 240216 w 598324"/>
                  <a:gd name="connsiteY98" fmla="*/ 0 h 60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98324" h="605028">
                    <a:moveTo>
                      <a:pt x="446492" y="409357"/>
                    </a:moveTo>
                    <a:cubicBezTo>
                      <a:pt x="422062" y="409357"/>
                      <a:pt x="402334" y="429145"/>
                      <a:pt x="402334" y="453535"/>
                    </a:cubicBezTo>
                    <a:cubicBezTo>
                      <a:pt x="402334" y="477832"/>
                      <a:pt x="422062" y="497620"/>
                      <a:pt x="446492" y="497620"/>
                    </a:cubicBezTo>
                    <a:cubicBezTo>
                      <a:pt x="470922" y="497620"/>
                      <a:pt x="490650" y="477832"/>
                      <a:pt x="490650" y="453535"/>
                    </a:cubicBezTo>
                    <a:cubicBezTo>
                      <a:pt x="490650" y="429145"/>
                      <a:pt x="470922" y="409357"/>
                      <a:pt x="446492" y="409357"/>
                    </a:cubicBezTo>
                    <a:close/>
                    <a:moveTo>
                      <a:pt x="446492" y="301949"/>
                    </a:moveTo>
                    <a:cubicBezTo>
                      <a:pt x="458292" y="301949"/>
                      <a:pt x="467879" y="311521"/>
                      <a:pt x="467879" y="323302"/>
                    </a:cubicBezTo>
                    <a:lnTo>
                      <a:pt x="467879" y="338396"/>
                    </a:lnTo>
                    <a:cubicBezTo>
                      <a:pt x="484381" y="341433"/>
                      <a:pt x="499684" y="347876"/>
                      <a:pt x="512867" y="356987"/>
                    </a:cubicBezTo>
                    <a:lnTo>
                      <a:pt x="523560" y="346311"/>
                    </a:lnTo>
                    <a:cubicBezTo>
                      <a:pt x="527709" y="342169"/>
                      <a:pt x="533240" y="340053"/>
                      <a:pt x="538679" y="340053"/>
                    </a:cubicBezTo>
                    <a:cubicBezTo>
                      <a:pt x="544210" y="340053"/>
                      <a:pt x="549649" y="342169"/>
                      <a:pt x="553798" y="346311"/>
                    </a:cubicBezTo>
                    <a:cubicBezTo>
                      <a:pt x="562187" y="354686"/>
                      <a:pt x="562187" y="368216"/>
                      <a:pt x="553798" y="376591"/>
                    </a:cubicBezTo>
                    <a:lnTo>
                      <a:pt x="543196" y="387176"/>
                    </a:lnTo>
                    <a:cubicBezTo>
                      <a:pt x="552323" y="400429"/>
                      <a:pt x="558776" y="415707"/>
                      <a:pt x="561726" y="432090"/>
                    </a:cubicBezTo>
                    <a:lnTo>
                      <a:pt x="576844" y="432090"/>
                    </a:lnTo>
                    <a:cubicBezTo>
                      <a:pt x="588737" y="432090"/>
                      <a:pt x="598324" y="441662"/>
                      <a:pt x="598324" y="453535"/>
                    </a:cubicBezTo>
                    <a:cubicBezTo>
                      <a:pt x="598324" y="465315"/>
                      <a:pt x="588737" y="474887"/>
                      <a:pt x="576844" y="474887"/>
                    </a:cubicBezTo>
                    <a:lnTo>
                      <a:pt x="561726" y="474887"/>
                    </a:lnTo>
                    <a:cubicBezTo>
                      <a:pt x="558776" y="491270"/>
                      <a:pt x="552323" y="506548"/>
                      <a:pt x="543196" y="519801"/>
                    </a:cubicBezTo>
                    <a:lnTo>
                      <a:pt x="553798" y="530386"/>
                    </a:lnTo>
                    <a:cubicBezTo>
                      <a:pt x="562187" y="538761"/>
                      <a:pt x="562187" y="552291"/>
                      <a:pt x="553798" y="560666"/>
                    </a:cubicBezTo>
                    <a:cubicBezTo>
                      <a:pt x="549649" y="564808"/>
                      <a:pt x="544210" y="566925"/>
                      <a:pt x="538679" y="566925"/>
                    </a:cubicBezTo>
                    <a:cubicBezTo>
                      <a:pt x="533240" y="566925"/>
                      <a:pt x="527709" y="564808"/>
                      <a:pt x="523560" y="560666"/>
                    </a:cubicBezTo>
                    <a:lnTo>
                      <a:pt x="512867" y="549990"/>
                    </a:lnTo>
                    <a:cubicBezTo>
                      <a:pt x="499592" y="559101"/>
                      <a:pt x="484381" y="565544"/>
                      <a:pt x="467879" y="568581"/>
                    </a:cubicBezTo>
                    <a:lnTo>
                      <a:pt x="467879" y="583675"/>
                    </a:lnTo>
                    <a:cubicBezTo>
                      <a:pt x="467879" y="595456"/>
                      <a:pt x="458292" y="605028"/>
                      <a:pt x="446492" y="605028"/>
                    </a:cubicBezTo>
                    <a:cubicBezTo>
                      <a:pt x="434692" y="605028"/>
                      <a:pt x="425105" y="595456"/>
                      <a:pt x="425105" y="583675"/>
                    </a:cubicBezTo>
                    <a:lnTo>
                      <a:pt x="425105" y="568581"/>
                    </a:lnTo>
                    <a:cubicBezTo>
                      <a:pt x="408603" y="565544"/>
                      <a:pt x="393392" y="559101"/>
                      <a:pt x="380117" y="549990"/>
                    </a:cubicBezTo>
                    <a:lnTo>
                      <a:pt x="369424" y="560666"/>
                    </a:lnTo>
                    <a:cubicBezTo>
                      <a:pt x="365275" y="564808"/>
                      <a:pt x="359836" y="566925"/>
                      <a:pt x="354305" y="566925"/>
                    </a:cubicBezTo>
                    <a:cubicBezTo>
                      <a:pt x="348866" y="566925"/>
                      <a:pt x="343335" y="564808"/>
                      <a:pt x="339186" y="560666"/>
                    </a:cubicBezTo>
                    <a:cubicBezTo>
                      <a:pt x="330797" y="552291"/>
                      <a:pt x="330797" y="538761"/>
                      <a:pt x="339186" y="530386"/>
                    </a:cubicBezTo>
                    <a:lnTo>
                      <a:pt x="349880" y="519801"/>
                    </a:lnTo>
                    <a:cubicBezTo>
                      <a:pt x="340661" y="506548"/>
                      <a:pt x="334300" y="491270"/>
                      <a:pt x="331258" y="474887"/>
                    </a:cubicBezTo>
                    <a:lnTo>
                      <a:pt x="316139" y="474887"/>
                    </a:lnTo>
                    <a:cubicBezTo>
                      <a:pt x="304340" y="474887"/>
                      <a:pt x="294752" y="465315"/>
                      <a:pt x="294752" y="453535"/>
                    </a:cubicBezTo>
                    <a:cubicBezTo>
                      <a:pt x="294752" y="441662"/>
                      <a:pt x="304340" y="432090"/>
                      <a:pt x="316139" y="432090"/>
                    </a:cubicBezTo>
                    <a:lnTo>
                      <a:pt x="331258" y="432090"/>
                    </a:lnTo>
                    <a:cubicBezTo>
                      <a:pt x="334300" y="415707"/>
                      <a:pt x="340661" y="400429"/>
                      <a:pt x="349788" y="387176"/>
                    </a:cubicBezTo>
                    <a:lnTo>
                      <a:pt x="339186" y="376591"/>
                    </a:lnTo>
                    <a:cubicBezTo>
                      <a:pt x="330797" y="368216"/>
                      <a:pt x="330797" y="354686"/>
                      <a:pt x="339186" y="346403"/>
                    </a:cubicBezTo>
                    <a:cubicBezTo>
                      <a:pt x="343335" y="342169"/>
                      <a:pt x="348866" y="340053"/>
                      <a:pt x="354305" y="340053"/>
                    </a:cubicBezTo>
                    <a:cubicBezTo>
                      <a:pt x="359836" y="340053"/>
                      <a:pt x="365275" y="342169"/>
                      <a:pt x="369424" y="346403"/>
                    </a:cubicBezTo>
                    <a:lnTo>
                      <a:pt x="380117" y="356987"/>
                    </a:lnTo>
                    <a:cubicBezTo>
                      <a:pt x="393392" y="347876"/>
                      <a:pt x="408603" y="341433"/>
                      <a:pt x="425105" y="338396"/>
                    </a:cubicBezTo>
                    <a:lnTo>
                      <a:pt x="425105" y="323302"/>
                    </a:lnTo>
                    <a:cubicBezTo>
                      <a:pt x="425105" y="311521"/>
                      <a:pt x="434692" y="301949"/>
                      <a:pt x="446492" y="301949"/>
                    </a:cubicBezTo>
                    <a:close/>
                    <a:moveTo>
                      <a:pt x="240216" y="158405"/>
                    </a:moveTo>
                    <a:cubicBezTo>
                      <a:pt x="195141" y="158405"/>
                      <a:pt x="158638" y="194854"/>
                      <a:pt x="158638" y="239770"/>
                    </a:cubicBezTo>
                    <a:cubicBezTo>
                      <a:pt x="158638" y="284779"/>
                      <a:pt x="195141" y="321228"/>
                      <a:pt x="240216" y="321228"/>
                    </a:cubicBezTo>
                    <a:cubicBezTo>
                      <a:pt x="285198" y="321228"/>
                      <a:pt x="321701" y="284779"/>
                      <a:pt x="321701" y="239770"/>
                    </a:cubicBezTo>
                    <a:cubicBezTo>
                      <a:pt x="321701" y="194854"/>
                      <a:pt x="285198" y="158405"/>
                      <a:pt x="240216" y="158405"/>
                    </a:cubicBezTo>
                    <a:close/>
                    <a:moveTo>
                      <a:pt x="240216" y="0"/>
                    </a:moveTo>
                    <a:cubicBezTo>
                      <a:pt x="262707" y="0"/>
                      <a:pt x="280958" y="18224"/>
                      <a:pt x="280958" y="40683"/>
                    </a:cubicBezTo>
                    <a:lnTo>
                      <a:pt x="280958" y="65442"/>
                    </a:lnTo>
                    <a:cubicBezTo>
                      <a:pt x="300316" y="69952"/>
                      <a:pt x="318383" y="77592"/>
                      <a:pt x="334790" y="87808"/>
                    </a:cubicBezTo>
                    <a:lnTo>
                      <a:pt x="352396" y="70228"/>
                    </a:lnTo>
                    <a:cubicBezTo>
                      <a:pt x="368251" y="54397"/>
                      <a:pt x="394061" y="54397"/>
                      <a:pt x="410007" y="70228"/>
                    </a:cubicBezTo>
                    <a:cubicBezTo>
                      <a:pt x="425954" y="86152"/>
                      <a:pt x="425954" y="111924"/>
                      <a:pt x="410007" y="127755"/>
                    </a:cubicBezTo>
                    <a:lnTo>
                      <a:pt x="392401" y="145335"/>
                    </a:lnTo>
                    <a:cubicBezTo>
                      <a:pt x="402633" y="161718"/>
                      <a:pt x="410284" y="179759"/>
                      <a:pt x="414801" y="199088"/>
                    </a:cubicBezTo>
                    <a:lnTo>
                      <a:pt x="439596" y="199088"/>
                    </a:lnTo>
                    <a:cubicBezTo>
                      <a:pt x="462088" y="199088"/>
                      <a:pt x="480339" y="217312"/>
                      <a:pt x="480339" y="239770"/>
                    </a:cubicBezTo>
                    <a:cubicBezTo>
                      <a:pt x="480339" y="253117"/>
                      <a:pt x="473887" y="264806"/>
                      <a:pt x="463931" y="272169"/>
                    </a:cubicBezTo>
                    <a:cubicBezTo>
                      <a:pt x="458493" y="270328"/>
                      <a:pt x="452594" y="269224"/>
                      <a:pt x="446510" y="269224"/>
                    </a:cubicBezTo>
                    <a:cubicBezTo>
                      <a:pt x="420055" y="269224"/>
                      <a:pt x="397932" y="288277"/>
                      <a:pt x="393323" y="313404"/>
                    </a:cubicBezTo>
                    <a:cubicBezTo>
                      <a:pt x="390466" y="314509"/>
                      <a:pt x="387700" y="315614"/>
                      <a:pt x="385027" y="316810"/>
                    </a:cubicBezTo>
                    <a:cubicBezTo>
                      <a:pt x="375994" y="310643"/>
                      <a:pt x="365485" y="307330"/>
                      <a:pt x="354332" y="307330"/>
                    </a:cubicBezTo>
                    <a:cubicBezTo>
                      <a:pt x="339860" y="307330"/>
                      <a:pt x="326218" y="312944"/>
                      <a:pt x="315986" y="323253"/>
                    </a:cubicBezTo>
                    <a:cubicBezTo>
                      <a:pt x="305846" y="333378"/>
                      <a:pt x="300223" y="346908"/>
                      <a:pt x="300223" y="361359"/>
                    </a:cubicBezTo>
                    <a:cubicBezTo>
                      <a:pt x="300223" y="372496"/>
                      <a:pt x="303542" y="383081"/>
                      <a:pt x="309718" y="392009"/>
                    </a:cubicBezTo>
                    <a:cubicBezTo>
                      <a:pt x="308427" y="394770"/>
                      <a:pt x="307321" y="397531"/>
                      <a:pt x="306307" y="400293"/>
                    </a:cubicBezTo>
                    <a:cubicBezTo>
                      <a:pt x="281142" y="404987"/>
                      <a:pt x="262062" y="426985"/>
                      <a:pt x="262062" y="453401"/>
                    </a:cubicBezTo>
                    <a:cubicBezTo>
                      <a:pt x="262062" y="459568"/>
                      <a:pt x="263168" y="465459"/>
                      <a:pt x="265011" y="470981"/>
                    </a:cubicBezTo>
                    <a:cubicBezTo>
                      <a:pt x="258098" y="476320"/>
                      <a:pt x="249618" y="479633"/>
                      <a:pt x="240216" y="479633"/>
                    </a:cubicBezTo>
                    <a:cubicBezTo>
                      <a:pt x="217724" y="479633"/>
                      <a:pt x="199473" y="461409"/>
                      <a:pt x="199473" y="438950"/>
                    </a:cubicBezTo>
                    <a:lnTo>
                      <a:pt x="199473" y="414099"/>
                    </a:lnTo>
                    <a:cubicBezTo>
                      <a:pt x="180116" y="409589"/>
                      <a:pt x="161956" y="402041"/>
                      <a:pt x="145549" y="391825"/>
                    </a:cubicBezTo>
                    <a:lnTo>
                      <a:pt x="128035" y="409313"/>
                    </a:lnTo>
                    <a:cubicBezTo>
                      <a:pt x="120016" y="417320"/>
                      <a:pt x="109599" y="421278"/>
                      <a:pt x="99183" y="421278"/>
                    </a:cubicBezTo>
                    <a:cubicBezTo>
                      <a:pt x="88767" y="421278"/>
                      <a:pt x="78351" y="417320"/>
                      <a:pt x="70424" y="409313"/>
                    </a:cubicBezTo>
                    <a:cubicBezTo>
                      <a:pt x="54477" y="393481"/>
                      <a:pt x="54477" y="367710"/>
                      <a:pt x="70424" y="351786"/>
                    </a:cubicBezTo>
                    <a:lnTo>
                      <a:pt x="87938" y="334298"/>
                    </a:lnTo>
                    <a:cubicBezTo>
                      <a:pt x="77706" y="317915"/>
                      <a:pt x="70147" y="299782"/>
                      <a:pt x="65631" y="280453"/>
                    </a:cubicBezTo>
                    <a:lnTo>
                      <a:pt x="40743" y="280453"/>
                    </a:lnTo>
                    <a:cubicBezTo>
                      <a:pt x="18251" y="280453"/>
                      <a:pt x="0" y="262229"/>
                      <a:pt x="0" y="239770"/>
                    </a:cubicBezTo>
                    <a:cubicBezTo>
                      <a:pt x="0" y="217312"/>
                      <a:pt x="18251" y="199088"/>
                      <a:pt x="40743" y="199088"/>
                    </a:cubicBezTo>
                    <a:lnTo>
                      <a:pt x="65631" y="199088"/>
                    </a:lnTo>
                    <a:cubicBezTo>
                      <a:pt x="70147" y="179759"/>
                      <a:pt x="77706" y="161718"/>
                      <a:pt x="87938" y="145335"/>
                    </a:cubicBezTo>
                    <a:lnTo>
                      <a:pt x="70424" y="127755"/>
                    </a:lnTo>
                    <a:cubicBezTo>
                      <a:pt x="54477" y="111924"/>
                      <a:pt x="54477" y="86152"/>
                      <a:pt x="70424" y="70228"/>
                    </a:cubicBezTo>
                    <a:cubicBezTo>
                      <a:pt x="86278" y="54397"/>
                      <a:pt x="112088" y="54397"/>
                      <a:pt x="128035" y="70228"/>
                    </a:cubicBezTo>
                    <a:lnTo>
                      <a:pt x="145549" y="87808"/>
                    </a:lnTo>
                    <a:cubicBezTo>
                      <a:pt x="161956" y="77592"/>
                      <a:pt x="180116" y="69952"/>
                      <a:pt x="199473" y="65442"/>
                    </a:cubicBezTo>
                    <a:lnTo>
                      <a:pt x="199473" y="40683"/>
                    </a:lnTo>
                    <a:cubicBezTo>
                      <a:pt x="199473" y="18224"/>
                      <a:pt x="217724" y="0"/>
                      <a:pt x="2402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8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300914" cy="807223"/>
            <a:chOff x="393298" y="252625"/>
            <a:chExt cx="7300914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7135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company</a:t>
              </a:r>
            </a:p>
          </p:txBody>
        </p:sp>
      </p:grpSp>
      <p:grpSp>
        <p:nvGrpSpPr>
          <p:cNvPr id="6" name="6afbe390-788d-4861-b34c-364e625166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89131" y="1269000"/>
            <a:ext cx="9413738" cy="4847638"/>
            <a:chOff x="1389131" y="1269000"/>
            <a:chExt cx="9413738" cy="4847638"/>
          </a:xfrm>
        </p:grpSpPr>
        <p:cxnSp>
          <p:nvCxnSpPr>
            <p:cNvPr id="7" name="直接箭头连接符 6"/>
            <p:cNvCxnSpPr>
              <a:cxnSpLocks/>
            </p:cNvCxnSpPr>
            <p:nvPr/>
          </p:nvCxnSpPr>
          <p:spPr>
            <a:xfrm>
              <a:off x="1389131" y="3212976"/>
              <a:ext cx="9413738" cy="0"/>
            </a:xfrm>
            <a:prstGeom prst="straightConnector1">
              <a:avLst/>
            </a:prstGeom>
            <a:ln w="152400" cap="rnd">
              <a:solidFill>
                <a:schemeClr val="bg1">
                  <a:lumMod val="75000"/>
                </a:schemeClr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ṧļîdé"/>
            <p:cNvSpPr/>
            <p:nvPr/>
          </p:nvSpPr>
          <p:spPr>
            <a:xfrm>
              <a:off x="5447928" y="2348880"/>
              <a:ext cx="1296144" cy="1728192"/>
            </a:xfrm>
            <a:prstGeom prst="diamond">
              <a:avLst/>
            </a:prstGeom>
            <a:blipFill dpi="0" rotWithShape="1">
              <a:blip r:embed="rId4"/>
              <a:srcRect/>
              <a:tile tx="-2101850" ty="-901700" sx="100000" sy="100000" flip="xy" algn="ctr"/>
            </a:blipFill>
            <a:ln w="762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箭头连接符 8"/>
            <p:cNvCxnSpPr>
              <a:cxnSpLocks/>
            </p:cNvCxnSpPr>
            <p:nvPr/>
          </p:nvCxnSpPr>
          <p:spPr>
            <a:xfrm>
              <a:off x="6109847" y="3212976"/>
              <a:ext cx="1268450" cy="0"/>
            </a:xfrm>
            <a:prstGeom prst="straightConnector1">
              <a:avLst/>
            </a:prstGeom>
            <a:ln w="152400" cap="flat">
              <a:solidFill>
                <a:schemeClr val="bg1">
                  <a:lumMod val="7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ṥḻîḑè"/>
            <p:cNvSpPr/>
            <p:nvPr/>
          </p:nvSpPr>
          <p:spPr>
            <a:xfrm>
              <a:off x="2333582" y="2348880"/>
              <a:ext cx="1296144" cy="1728192"/>
            </a:xfrm>
            <a:prstGeom prst="diamond">
              <a:avLst/>
            </a:prstGeom>
            <a:blipFill dpi="0" rotWithShape="1">
              <a:blip r:embed="rId4"/>
              <a:srcRect/>
              <a:tile tx="0" ty="-901700" sx="100000" sy="100000" flip="xy" algn="t"/>
            </a:blipFill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îṡľidé"/>
            <p:cNvSpPr/>
            <p:nvPr/>
          </p:nvSpPr>
          <p:spPr>
            <a:xfrm>
              <a:off x="8562274" y="2348880"/>
              <a:ext cx="1296144" cy="1728192"/>
            </a:xfrm>
            <a:prstGeom prst="diamond">
              <a:avLst/>
            </a:prstGeom>
            <a:blipFill dpi="0" rotWithShape="1">
              <a:blip r:embed="rId4"/>
              <a:srcRect/>
              <a:tile tx="-2101850" ty="-901700" sx="100000" sy="100000" flip="xy" algn="t"/>
            </a:blipFill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12" name="直接箭头连接符 11"/>
            <p:cNvCxnSpPr>
              <a:cxnSpLocks/>
            </p:cNvCxnSpPr>
            <p:nvPr/>
          </p:nvCxnSpPr>
          <p:spPr>
            <a:xfrm>
              <a:off x="9336360" y="3212976"/>
              <a:ext cx="648072" cy="0"/>
            </a:xfrm>
            <a:prstGeom prst="straightConnector1">
              <a:avLst/>
            </a:prstGeom>
            <a:ln w="152400" cap="flat">
              <a:solidFill>
                <a:schemeClr val="bg1">
                  <a:lumMod val="7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cxnSpLocks/>
            </p:cNvCxnSpPr>
            <p:nvPr/>
          </p:nvCxnSpPr>
          <p:spPr>
            <a:xfrm>
              <a:off x="3071664" y="3212976"/>
              <a:ext cx="1268450" cy="0"/>
            </a:xfrm>
            <a:prstGeom prst="straightConnector1">
              <a:avLst/>
            </a:prstGeom>
            <a:ln w="152400" cap="flat">
              <a:solidFill>
                <a:schemeClr val="bg1">
                  <a:lumMod val="7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>
              <a:stCxn id="10" idx="2"/>
            </p:cNvCxnSpPr>
            <p:nvPr/>
          </p:nvCxnSpPr>
          <p:spPr>
            <a:xfrm rot="5400000">
              <a:off x="2281543" y="4255125"/>
              <a:ext cx="878164" cy="522058"/>
            </a:xfrm>
            <a:prstGeom prst="bentConnector3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cxnSpLocks/>
              <a:endCxn id="11" idx="2"/>
            </p:cNvCxnSpPr>
            <p:nvPr/>
          </p:nvCxnSpPr>
          <p:spPr>
            <a:xfrm rot="16200000" flipV="1">
              <a:off x="9032293" y="4255125"/>
              <a:ext cx="878164" cy="522058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8" idx="2"/>
            </p:cNvCxnSpPr>
            <p:nvPr/>
          </p:nvCxnSpPr>
          <p:spPr>
            <a:xfrm>
              <a:off x="6096000" y="4077072"/>
              <a:ext cx="0" cy="89933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iṥḷiḍè"/>
            <p:cNvGrpSpPr/>
            <p:nvPr/>
          </p:nvGrpSpPr>
          <p:grpSpPr>
            <a:xfrm>
              <a:off x="2252035" y="4353967"/>
              <a:ext cx="396156" cy="396156"/>
              <a:chOff x="4792557" y="2249137"/>
              <a:chExt cx="648072" cy="648072"/>
            </a:xfrm>
          </p:grpSpPr>
          <p:sp>
            <p:nvSpPr>
              <p:cNvPr id="38" name="ïṡḷiḍe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9" name="îś1îḓê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íṩlidè"/>
            <p:cNvGrpSpPr/>
            <p:nvPr/>
          </p:nvGrpSpPr>
          <p:grpSpPr>
            <a:xfrm>
              <a:off x="5897921" y="4353967"/>
              <a:ext cx="396156" cy="396156"/>
              <a:chOff x="3909160" y="2249137"/>
              <a:chExt cx="648072" cy="648072"/>
            </a:xfrm>
          </p:grpSpPr>
          <p:sp>
            <p:nvSpPr>
              <p:cNvPr id="36" name="îŝḻiḋê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í$ḷíḑè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9" name="ïŝľíḋé"/>
            <p:cNvGrpSpPr>
              <a:grpSpLocks/>
            </p:cNvGrpSpPr>
            <p:nvPr/>
          </p:nvGrpSpPr>
          <p:grpSpPr>
            <a:xfrm>
              <a:off x="9543809" y="4353967"/>
              <a:ext cx="396156" cy="396156"/>
              <a:chOff x="5675954" y="2249137"/>
              <a:chExt cx="648072" cy="648072"/>
            </a:xfrm>
          </p:grpSpPr>
          <p:sp>
            <p:nvSpPr>
              <p:cNvPr id="34" name="isḷiḍè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iṡ1iďe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4274490" y="4750123"/>
              <a:ext cx="0" cy="136651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923245" y="4750123"/>
              <a:ext cx="0" cy="136651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iṧlïďé"/>
            <p:cNvGrpSpPr/>
            <p:nvPr/>
          </p:nvGrpSpPr>
          <p:grpSpPr>
            <a:xfrm>
              <a:off x="1396081" y="5094000"/>
              <a:ext cx="2108063" cy="944997"/>
              <a:chOff x="1764076" y="5149210"/>
              <a:chExt cx="2108063" cy="944997"/>
            </a:xfrm>
          </p:grpSpPr>
          <p:sp>
            <p:nvSpPr>
              <p:cNvPr id="32" name="ïsľíd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764076" y="553680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3" name="îsḷid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764076" y="514921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3" name="îŝḻíḑé"/>
            <p:cNvGrpSpPr/>
            <p:nvPr/>
          </p:nvGrpSpPr>
          <p:grpSpPr>
            <a:xfrm>
              <a:off x="5044836" y="5094000"/>
              <a:ext cx="2108063" cy="944997"/>
              <a:chOff x="1764076" y="5149210"/>
              <a:chExt cx="2108063" cy="944997"/>
            </a:xfrm>
          </p:grpSpPr>
          <p:sp>
            <p:nvSpPr>
              <p:cNvPr id="30" name="íṣ1íḑ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764076" y="553680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1" name="îṣḻíḓ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764076" y="514921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4" name="iṩ1iḓe"/>
            <p:cNvGrpSpPr/>
            <p:nvPr/>
          </p:nvGrpSpPr>
          <p:grpSpPr>
            <a:xfrm>
              <a:off x="8693591" y="5094000"/>
              <a:ext cx="2108063" cy="944997"/>
              <a:chOff x="1764076" y="5149210"/>
              <a:chExt cx="2108063" cy="944997"/>
            </a:xfrm>
          </p:grpSpPr>
          <p:sp>
            <p:nvSpPr>
              <p:cNvPr id="28" name="íṥḻïḓ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764076" y="553680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9" name="ïṡḷîḋ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764076" y="514921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5" name="îṥḻíḍê"/>
            <p:cNvGrpSpPr/>
            <p:nvPr/>
          </p:nvGrpSpPr>
          <p:grpSpPr>
            <a:xfrm>
              <a:off x="4173030" y="1269000"/>
              <a:ext cx="3845940" cy="963597"/>
              <a:chOff x="4521000" y="1312069"/>
              <a:chExt cx="3845940" cy="963597"/>
            </a:xfrm>
          </p:grpSpPr>
          <p:sp>
            <p:nvSpPr>
              <p:cNvPr id="26" name="îSlïḓè">
                <a:extLst>
                  <a:ext uri="{FF2B5EF4-FFF2-40B4-BE49-F238E27FC236}">
                    <a16:creationId xmlns:a16="http://schemas.microsoft.com/office/drawing/2014/main" id="{EB3504BB-EE46-4C63-849C-CE4E04D8743B}"/>
                  </a:ext>
                </a:extLst>
              </p:cNvPr>
              <p:cNvSpPr/>
              <p:nvPr/>
            </p:nvSpPr>
            <p:spPr bwMode="auto">
              <a:xfrm>
                <a:off x="4521000" y="170362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When you copy &amp; paste, choose "keep text only" option.</a:t>
                </a:r>
                <a:endPara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î$1ïḑê">
                <a:extLst>
                  <a:ext uri="{FF2B5EF4-FFF2-40B4-BE49-F238E27FC236}">
                    <a16:creationId xmlns:a16="http://schemas.microsoft.com/office/drawing/2014/main" id="{3DB7C031-5764-4AFE-BD6A-3AB6FE5B993D}"/>
                  </a:ext>
                </a:extLst>
              </p:cNvPr>
              <p:cNvSpPr txBox="1"/>
              <p:nvPr/>
            </p:nvSpPr>
            <p:spPr bwMode="auto">
              <a:xfrm>
                <a:off x="4521000" y="131206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92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5763662" cy="807223"/>
            <a:chOff x="393298" y="252625"/>
            <a:chExt cx="576366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559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company</a:t>
              </a:r>
            </a:p>
          </p:txBody>
        </p:sp>
      </p:grpSp>
      <p:grpSp>
        <p:nvGrpSpPr>
          <p:cNvPr id="6" name="289ca8fd-6a12-4b06-85f0-4679ce7466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1" y="0"/>
            <a:ext cx="10848977" cy="6858000"/>
            <a:chOff x="671511" y="0"/>
            <a:chExt cx="10848977" cy="6858000"/>
          </a:xfrm>
        </p:grpSpPr>
        <p:sp>
          <p:nvSpPr>
            <p:cNvPr id="7" name="îṥḻiḍé"/>
            <p:cNvSpPr/>
            <p:nvPr/>
          </p:nvSpPr>
          <p:spPr>
            <a:xfrm>
              <a:off x="6384032" y="0"/>
              <a:ext cx="5136456" cy="6858000"/>
            </a:xfrm>
            <a:prstGeom prst="roundRect">
              <a:avLst>
                <a:gd name="adj" fmla="val 0"/>
              </a:avLst>
            </a:prstGeom>
            <a:blipFill>
              <a:blip r:embed="rId4"/>
              <a:tile tx="0" ty="-901700" sx="100000" sy="100000" flip="xy" algn="t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î$ļïďê"/>
            <p:cNvSpPr/>
            <p:nvPr/>
          </p:nvSpPr>
          <p:spPr>
            <a:xfrm>
              <a:off x="675542" y="3862781"/>
              <a:ext cx="10844946" cy="227381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7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930951" y="4909744"/>
              <a:ext cx="970088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ŝlîḑè"/>
            <p:cNvSpPr txBox="1"/>
            <p:nvPr/>
          </p:nvSpPr>
          <p:spPr>
            <a:xfrm>
              <a:off x="671511" y="1933016"/>
              <a:ext cx="4301827" cy="116955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/>
            </a:bodyPr>
            <a:lstStyle/>
            <a:p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  <a:endParaRPr lang="zh-CN" altLang="en-US" sz="28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1" name="îSḷîdé"/>
            <p:cNvGrpSpPr/>
            <p:nvPr/>
          </p:nvGrpSpPr>
          <p:grpSpPr>
            <a:xfrm>
              <a:off x="741707" y="4169428"/>
              <a:ext cx="1514392" cy="1725808"/>
              <a:chOff x="741707" y="4095687"/>
              <a:chExt cx="1514392" cy="1725808"/>
            </a:xfrm>
          </p:grpSpPr>
          <p:sp>
            <p:nvSpPr>
              <p:cNvPr id="46" name="îśḻîďè"/>
              <p:cNvSpPr txBox="1"/>
              <p:nvPr/>
            </p:nvSpPr>
            <p:spPr>
              <a:xfrm>
                <a:off x="832273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grpSp>
            <p:nvGrpSpPr>
              <p:cNvPr id="47" name="iŝ1ïḓé"/>
              <p:cNvGrpSpPr/>
              <p:nvPr/>
            </p:nvGrpSpPr>
            <p:grpSpPr>
              <a:xfrm>
                <a:off x="1066855" y="4403955"/>
                <a:ext cx="864096" cy="864096"/>
                <a:chOff x="983432" y="3861048"/>
                <a:chExt cx="864096" cy="864096"/>
              </a:xfrm>
            </p:grpSpPr>
            <p:sp>
              <p:nvSpPr>
                <p:cNvPr id="49" name="îṣ1idê"/>
                <p:cNvSpPr/>
                <p:nvPr/>
              </p:nvSpPr>
              <p:spPr>
                <a:xfrm>
                  <a:off x="983432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50" name="îsḻiḑè"/>
                <p:cNvSpPr/>
                <p:nvPr/>
              </p:nvSpPr>
              <p:spPr bwMode="auto">
                <a:xfrm>
                  <a:off x="1221548" y="4099284"/>
                  <a:ext cx="387864" cy="387624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8" name="îṡ1îḑé"/>
              <p:cNvSpPr txBox="1"/>
              <p:nvPr/>
            </p:nvSpPr>
            <p:spPr>
              <a:xfrm>
                <a:off x="741707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ïṥḻíḑè"/>
            <p:cNvGrpSpPr/>
            <p:nvPr/>
          </p:nvGrpSpPr>
          <p:grpSpPr>
            <a:xfrm>
              <a:off x="2575891" y="4169428"/>
              <a:ext cx="1514392" cy="1725808"/>
              <a:chOff x="2632473" y="4095687"/>
              <a:chExt cx="1514392" cy="1725808"/>
            </a:xfrm>
          </p:grpSpPr>
          <p:grpSp>
            <p:nvGrpSpPr>
              <p:cNvPr id="41" name="isḷíḍé"/>
              <p:cNvGrpSpPr/>
              <p:nvPr/>
            </p:nvGrpSpPr>
            <p:grpSpPr>
              <a:xfrm>
                <a:off x="2957621" y="4403955"/>
                <a:ext cx="864096" cy="864096"/>
                <a:chOff x="2289286" y="3861048"/>
                <a:chExt cx="864096" cy="864096"/>
              </a:xfrm>
            </p:grpSpPr>
            <p:sp>
              <p:nvSpPr>
                <p:cNvPr id="44" name="iṧlîḋè"/>
                <p:cNvSpPr/>
                <p:nvPr/>
              </p:nvSpPr>
              <p:spPr>
                <a:xfrm>
                  <a:off x="2289286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5" name="îşľíḍe"/>
                <p:cNvSpPr/>
                <p:nvPr/>
              </p:nvSpPr>
              <p:spPr bwMode="auto">
                <a:xfrm>
                  <a:off x="2527402" y="4099549"/>
                  <a:ext cx="387864" cy="387094"/>
                </a:xfrm>
                <a:custGeom>
                  <a:avLst/>
                  <a:gdLst>
                    <a:gd name="T0" fmla="*/ 2741 w 5482"/>
                    <a:gd name="T1" fmla="*/ 1568 h 5479"/>
                    <a:gd name="T2" fmla="*/ 267 w 5482"/>
                    <a:gd name="T3" fmla="*/ 1568 h 5479"/>
                    <a:gd name="T4" fmla="*/ 267 w 5482"/>
                    <a:gd name="T5" fmla="*/ 2087 h 5479"/>
                    <a:gd name="T6" fmla="*/ 133 w 5482"/>
                    <a:gd name="T7" fmla="*/ 2220 h 5479"/>
                    <a:gd name="T8" fmla="*/ 0 w 5482"/>
                    <a:gd name="T9" fmla="*/ 2087 h 5479"/>
                    <a:gd name="T10" fmla="*/ 0 w 5482"/>
                    <a:gd name="T11" fmla="*/ 1435 h 5479"/>
                    <a:gd name="T12" fmla="*/ 133 w 5482"/>
                    <a:gd name="T13" fmla="*/ 1302 h 5479"/>
                    <a:gd name="T14" fmla="*/ 2686 w 5482"/>
                    <a:gd name="T15" fmla="*/ 1302 h 5479"/>
                    <a:gd name="T16" fmla="*/ 3203 w 5482"/>
                    <a:gd name="T17" fmla="*/ 784 h 5479"/>
                    <a:gd name="T18" fmla="*/ 2741 w 5482"/>
                    <a:gd name="T19" fmla="*/ 322 h 5479"/>
                    <a:gd name="T20" fmla="*/ 2279 w 5482"/>
                    <a:gd name="T21" fmla="*/ 784 h 5479"/>
                    <a:gd name="T22" fmla="*/ 2309 w 5482"/>
                    <a:gd name="T23" fmla="*/ 814 h 5479"/>
                    <a:gd name="T24" fmla="*/ 2309 w 5482"/>
                    <a:gd name="T25" fmla="*/ 1003 h 5479"/>
                    <a:gd name="T26" fmla="*/ 2120 w 5482"/>
                    <a:gd name="T27" fmla="*/ 1003 h 5479"/>
                    <a:gd name="T28" fmla="*/ 1996 w 5482"/>
                    <a:gd name="T29" fmla="*/ 879 h 5479"/>
                    <a:gd name="T30" fmla="*/ 1996 w 5482"/>
                    <a:gd name="T31" fmla="*/ 690 h 5479"/>
                    <a:gd name="T32" fmla="*/ 2647 w 5482"/>
                    <a:gd name="T33" fmla="*/ 39 h 5479"/>
                    <a:gd name="T34" fmla="*/ 2741 w 5482"/>
                    <a:gd name="T35" fmla="*/ 0 h 5479"/>
                    <a:gd name="T36" fmla="*/ 2741 w 5482"/>
                    <a:gd name="T37" fmla="*/ 0 h 5479"/>
                    <a:gd name="T38" fmla="*/ 2835 w 5482"/>
                    <a:gd name="T39" fmla="*/ 39 h 5479"/>
                    <a:gd name="T40" fmla="*/ 3486 w 5482"/>
                    <a:gd name="T41" fmla="*/ 690 h 5479"/>
                    <a:gd name="T42" fmla="*/ 3486 w 5482"/>
                    <a:gd name="T43" fmla="*/ 879 h 5479"/>
                    <a:gd name="T44" fmla="*/ 2835 w 5482"/>
                    <a:gd name="T45" fmla="*/ 1529 h 5479"/>
                    <a:gd name="T46" fmla="*/ 2741 w 5482"/>
                    <a:gd name="T47" fmla="*/ 1568 h 5479"/>
                    <a:gd name="T48" fmla="*/ 5348 w 5482"/>
                    <a:gd name="T49" fmla="*/ 1302 h 5479"/>
                    <a:gd name="T50" fmla="*/ 3529 w 5482"/>
                    <a:gd name="T51" fmla="*/ 1302 h 5479"/>
                    <a:gd name="T52" fmla="*/ 3395 w 5482"/>
                    <a:gd name="T53" fmla="*/ 1435 h 5479"/>
                    <a:gd name="T54" fmla="*/ 3529 w 5482"/>
                    <a:gd name="T55" fmla="*/ 1568 h 5479"/>
                    <a:gd name="T56" fmla="*/ 5215 w 5482"/>
                    <a:gd name="T57" fmla="*/ 1568 h 5479"/>
                    <a:gd name="T58" fmla="*/ 5215 w 5482"/>
                    <a:gd name="T59" fmla="*/ 2087 h 5479"/>
                    <a:gd name="T60" fmla="*/ 5348 w 5482"/>
                    <a:gd name="T61" fmla="*/ 2220 h 5479"/>
                    <a:gd name="T62" fmla="*/ 5482 w 5482"/>
                    <a:gd name="T63" fmla="*/ 2087 h 5479"/>
                    <a:gd name="T64" fmla="*/ 5482 w 5482"/>
                    <a:gd name="T65" fmla="*/ 1435 h 5479"/>
                    <a:gd name="T66" fmla="*/ 5348 w 5482"/>
                    <a:gd name="T67" fmla="*/ 1302 h 5479"/>
                    <a:gd name="T68" fmla="*/ 3997 w 5482"/>
                    <a:gd name="T69" fmla="*/ 5213 h 5479"/>
                    <a:gd name="T70" fmla="*/ 3479 w 5482"/>
                    <a:gd name="T71" fmla="*/ 5213 h 5479"/>
                    <a:gd name="T72" fmla="*/ 3479 w 5482"/>
                    <a:gd name="T73" fmla="*/ 2097 h 5479"/>
                    <a:gd name="T74" fmla="*/ 3345 w 5482"/>
                    <a:gd name="T75" fmla="*/ 1963 h 5479"/>
                    <a:gd name="T76" fmla="*/ 3212 w 5482"/>
                    <a:gd name="T77" fmla="*/ 2097 h 5479"/>
                    <a:gd name="T78" fmla="*/ 3212 w 5482"/>
                    <a:gd name="T79" fmla="*/ 3909 h 5479"/>
                    <a:gd name="T80" fmla="*/ 2270 w 5482"/>
                    <a:gd name="T81" fmla="*/ 3909 h 5479"/>
                    <a:gd name="T82" fmla="*/ 2270 w 5482"/>
                    <a:gd name="T83" fmla="*/ 2097 h 5479"/>
                    <a:gd name="T84" fmla="*/ 2136 w 5482"/>
                    <a:gd name="T85" fmla="*/ 1963 h 5479"/>
                    <a:gd name="T86" fmla="*/ 2003 w 5482"/>
                    <a:gd name="T87" fmla="*/ 2097 h 5479"/>
                    <a:gd name="T88" fmla="*/ 2003 w 5482"/>
                    <a:gd name="T89" fmla="*/ 5213 h 5479"/>
                    <a:gd name="T90" fmla="*/ 1484 w 5482"/>
                    <a:gd name="T91" fmla="*/ 5213 h 5479"/>
                    <a:gd name="T92" fmla="*/ 1351 w 5482"/>
                    <a:gd name="T93" fmla="*/ 5346 h 5479"/>
                    <a:gd name="T94" fmla="*/ 1484 w 5482"/>
                    <a:gd name="T95" fmla="*/ 5479 h 5479"/>
                    <a:gd name="T96" fmla="*/ 2136 w 5482"/>
                    <a:gd name="T97" fmla="*/ 5479 h 5479"/>
                    <a:gd name="T98" fmla="*/ 2270 w 5482"/>
                    <a:gd name="T99" fmla="*/ 5346 h 5479"/>
                    <a:gd name="T100" fmla="*/ 2270 w 5482"/>
                    <a:gd name="T101" fmla="*/ 4176 h 5479"/>
                    <a:gd name="T102" fmla="*/ 3212 w 5482"/>
                    <a:gd name="T103" fmla="*/ 4176 h 5479"/>
                    <a:gd name="T104" fmla="*/ 3212 w 5482"/>
                    <a:gd name="T105" fmla="*/ 5346 h 5479"/>
                    <a:gd name="T106" fmla="*/ 3345 w 5482"/>
                    <a:gd name="T107" fmla="*/ 5479 h 5479"/>
                    <a:gd name="T108" fmla="*/ 3997 w 5482"/>
                    <a:gd name="T109" fmla="*/ 5479 h 5479"/>
                    <a:gd name="T110" fmla="*/ 4131 w 5482"/>
                    <a:gd name="T111" fmla="*/ 5346 h 5479"/>
                    <a:gd name="T112" fmla="*/ 3997 w 5482"/>
                    <a:gd name="T113" fmla="*/ 5213 h 5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482" h="5479">
                      <a:moveTo>
                        <a:pt x="2741" y="1568"/>
                      </a:moveTo>
                      <a:lnTo>
                        <a:pt x="267" y="1568"/>
                      </a:lnTo>
                      <a:lnTo>
                        <a:pt x="267" y="2087"/>
                      </a:lnTo>
                      <a:cubicBezTo>
                        <a:pt x="267" y="2160"/>
                        <a:pt x="207" y="2220"/>
                        <a:pt x="133" y="2220"/>
                      </a:cubicBezTo>
                      <a:cubicBezTo>
                        <a:pt x="60" y="2220"/>
                        <a:pt x="0" y="2160"/>
                        <a:pt x="0" y="2087"/>
                      </a:cubicBezTo>
                      <a:lnTo>
                        <a:pt x="0" y="1435"/>
                      </a:lnTo>
                      <a:cubicBezTo>
                        <a:pt x="0" y="1361"/>
                        <a:pt x="60" y="1302"/>
                        <a:pt x="133" y="1302"/>
                      </a:cubicBezTo>
                      <a:lnTo>
                        <a:pt x="2686" y="1302"/>
                      </a:lnTo>
                      <a:lnTo>
                        <a:pt x="3203" y="784"/>
                      </a:lnTo>
                      <a:lnTo>
                        <a:pt x="2741" y="322"/>
                      </a:lnTo>
                      <a:lnTo>
                        <a:pt x="2279" y="784"/>
                      </a:lnTo>
                      <a:lnTo>
                        <a:pt x="2309" y="814"/>
                      </a:lnTo>
                      <a:cubicBezTo>
                        <a:pt x="2361" y="866"/>
                        <a:pt x="2361" y="951"/>
                        <a:pt x="2309" y="1003"/>
                      </a:cubicBezTo>
                      <a:cubicBezTo>
                        <a:pt x="2257" y="1055"/>
                        <a:pt x="2173" y="1055"/>
                        <a:pt x="2120" y="1003"/>
                      </a:cubicBezTo>
                      <a:lnTo>
                        <a:pt x="1996" y="879"/>
                      </a:lnTo>
                      <a:cubicBezTo>
                        <a:pt x="1944" y="826"/>
                        <a:pt x="1944" y="742"/>
                        <a:pt x="1996" y="690"/>
                      </a:cubicBezTo>
                      <a:lnTo>
                        <a:pt x="2647" y="39"/>
                      </a:lnTo>
                      <a:cubicBezTo>
                        <a:pt x="2672" y="14"/>
                        <a:pt x="2706" y="0"/>
                        <a:pt x="2741" y="0"/>
                      </a:cubicBezTo>
                      <a:lnTo>
                        <a:pt x="2741" y="0"/>
                      </a:lnTo>
                      <a:cubicBezTo>
                        <a:pt x="2776" y="0"/>
                        <a:pt x="2810" y="14"/>
                        <a:pt x="2835" y="39"/>
                      </a:cubicBezTo>
                      <a:lnTo>
                        <a:pt x="3486" y="690"/>
                      </a:lnTo>
                      <a:cubicBezTo>
                        <a:pt x="3538" y="742"/>
                        <a:pt x="3538" y="826"/>
                        <a:pt x="3486" y="879"/>
                      </a:cubicBezTo>
                      <a:lnTo>
                        <a:pt x="2835" y="1529"/>
                      </a:lnTo>
                      <a:cubicBezTo>
                        <a:pt x="2810" y="1554"/>
                        <a:pt x="2776" y="1568"/>
                        <a:pt x="2741" y="1568"/>
                      </a:cubicBezTo>
                      <a:close/>
                      <a:moveTo>
                        <a:pt x="5348" y="1302"/>
                      </a:moveTo>
                      <a:lnTo>
                        <a:pt x="3529" y="1302"/>
                      </a:lnTo>
                      <a:cubicBezTo>
                        <a:pt x="3455" y="1302"/>
                        <a:pt x="3395" y="1361"/>
                        <a:pt x="3395" y="1435"/>
                      </a:cubicBezTo>
                      <a:cubicBezTo>
                        <a:pt x="3395" y="1508"/>
                        <a:pt x="3455" y="1568"/>
                        <a:pt x="3529" y="1568"/>
                      </a:cubicBezTo>
                      <a:lnTo>
                        <a:pt x="5215" y="1568"/>
                      </a:lnTo>
                      <a:lnTo>
                        <a:pt x="5215" y="2087"/>
                      </a:lnTo>
                      <a:cubicBezTo>
                        <a:pt x="5215" y="2160"/>
                        <a:pt x="5275" y="2220"/>
                        <a:pt x="5348" y="2220"/>
                      </a:cubicBezTo>
                      <a:cubicBezTo>
                        <a:pt x="5422" y="2220"/>
                        <a:pt x="5482" y="2160"/>
                        <a:pt x="5482" y="2087"/>
                      </a:cubicBezTo>
                      <a:lnTo>
                        <a:pt x="5482" y="1435"/>
                      </a:lnTo>
                      <a:cubicBezTo>
                        <a:pt x="5482" y="1361"/>
                        <a:pt x="5422" y="1302"/>
                        <a:pt x="5348" y="1302"/>
                      </a:cubicBezTo>
                      <a:close/>
                      <a:moveTo>
                        <a:pt x="3997" y="5213"/>
                      </a:moveTo>
                      <a:lnTo>
                        <a:pt x="3479" y="5213"/>
                      </a:lnTo>
                      <a:lnTo>
                        <a:pt x="3479" y="2097"/>
                      </a:lnTo>
                      <a:cubicBezTo>
                        <a:pt x="3479" y="2023"/>
                        <a:pt x="3419" y="1963"/>
                        <a:pt x="3345" y="1963"/>
                      </a:cubicBezTo>
                      <a:cubicBezTo>
                        <a:pt x="3272" y="1963"/>
                        <a:pt x="3212" y="2023"/>
                        <a:pt x="3212" y="2097"/>
                      </a:cubicBezTo>
                      <a:lnTo>
                        <a:pt x="3212" y="3909"/>
                      </a:lnTo>
                      <a:lnTo>
                        <a:pt x="2270" y="3909"/>
                      </a:lnTo>
                      <a:lnTo>
                        <a:pt x="2270" y="2097"/>
                      </a:lnTo>
                      <a:cubicBezTo>
                        <a:pt x="2270" y="2023"/>
                        <a:pt x="2210" y="1963"/>
                        <a:pt x="2136" y="1963"/>
                      </a:cubicBezTo>
                      <a:cubicBezTo>
                        <a:pt x="2063" y="1963"/>
                        <a:pt x="2003" y="2023"/>
                        <a:pt x="2003" y="2097"/>
                      </a:cubicBezTo>
                      <a:lnTo>
                        <a:pt x="2003" y="5213"/>
                      </a:lnTo>
                      <a:lnTo>
                        <a:pt x="1484" y="5213"/>
                      </a:lnTo>
                      <a:cubicBezTo>
                        <a:pt x="1411" y="5213"/>
                        <a:pt x="1351" y="5273"/>
                        <a:pt x="1351" y="5346"/>
                      </a:cubicBezTo>
                      <a:cubicBezTo>
                        <a:pt x="1351" y="5420"/>
                        <a:pt x="1411" y="5479"/>
                        <a:pt x="1484" y="5479"/>
                      </a:cubicBezTo>
                      <a:lnTo>
                        <a:pt x="2136" y="5479"/>
                      </a:lnTo>
                      <a:cubicBezTo>
                        <a:pt x="2210" y="5479"/>
                        <a:pt x="2270" y="5420"/>
                        <a:pt x="2270" y="5346"/>
                      </a:cubicBezTo>
                      <a:lnTo>
                        <a:pt x="2270" y="4176"/>
                      </a:lnTo>
                      <a:lnTo>
                        <a:pt x="3212" y="4176"/>
                      </a:lnTo>
                      <a:lnTo>
                        <a:pt x="3212" y="5346"/>
                      </a:lnTo>
                      <a:cubicBezTo>
                        <a:pt x="3212" y="5420"/>
                        <a:pt x="3272" y="5479"/>
                        <a:pt x="3345" y="5479"/>
                      </a:cubicBezTo>
                      <a:lnTo>
                        <a:pt x="3997" y="5479"/>
                      </a:lnTo>
                      <a:cubicBezTo>
                        <a:pt x="4071" y="5479"/>
                        <a:pt x="4131" y="5420"/>
                        <a:pt x="4131" y="5346"/>
                      </a:cubicBezTo>
                      <a:cubicBezTo>
                        <a:pt x="4131" y="5273"/>
                        <a:pt x="4071" y="5213"/>
                        <a:pt x="3997" y="52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îsliḍè"/>
              <p:cNvSpPr txBox="1"/>
              <p:nvPr/>
            </p:nvSpPr>
            <p:spPr>
              <a:xfrm>
                <a:off x="2723039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43" name="ïšļíďé"/>
              <p:cNvSpPr txBox="1"/>
              <p:nvPr/>
            </p:nvSpPr>
            <p:spPr>
              <a:xfrm>
                <a:off x="2632473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îṧḷîdê"/>
            <p:cNvGrpSpPr/>
            <p:nvPr/>
          </p:nvGrpSpPr>
          <p:grpSpPr>
            <a:xfrm>
              <a:off x="4410075" y="4169428"/>
              <a:ext cx="1514392" cy="1725808"/>
              <a:chOff x="4523239" y="4095687"/>
              <a:chExt cx="1514392" cy="1725808"/>
            </a:xfrm>
          </p:grpSpPr>
          <p:grpSp>
            <p:nvGrpSpPr>
              <p:cNvPr id="36" name="ïśľíḓê"/>
              <p:cNvGrpSpPr/>
              <p:nvPr/>
            </p:nvGrpSpPr>
            <p:grpSpPr>
              <a:xfrm>
                <a:off x="4848387" y="4403955"/>
                <a:ext cx="864096" cy="864096"/>
                <a:chOff x="3595140" y="3861048"/>
                <a:chExt cx="864096" cy="864096"/>
              </a:xfrm>
            </p:grpSpPr>
            <p:sp>
              <p:nvSpPr>
                <p:cNvPr id="39" name="íṣļïdê"/>
                <p:cNvSpPr/>
                <p:nvPr/>
              </p:nvSpPr>
              <p:spPr>
                <a:xfrm>
                  <a:off x="3595140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0" name="îSļíḍe"/>
                <p:cNvSpPr/>
                <p:nvPr/>
              </p:nvSpPr>
              <p:spPr bwMode="auto">
                <a:xfrm>
                  <a:off x="3833256" y="4099461"/>
                  <a:ext cx="387864" cy="387269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607535" h="606604">
                      <a:moveTo>
                        <a:pt x="394900" y="353768"/>
                      </a:moveTo>
                      <a:cubicBezTo>
                        <a:pt x="400507" y="353768"/>
                        <a:pt x="405045" y="358301"/>
                        <a:pt x="405045" y="363900"/>
                      </a:cubicBezTo>
                      <a:lnTo>
                        <a:pt x="405045" y="515616"/>
                      </a:lnTo>
                      <a:cubicBezTo>
                        <a:pt x="405045" y="543435"/>
                        <a:pt x="382353" y="566099"/>
                        <a:pt x="354410" y="566099"/>
                      </a:cubicBezTo>
                      <a:lnTo>
                        <a:pt x="212649" y="566099"/>
                      </a:lnTo>
                      <a:cubicBezTo>
                        <a:pt x="207131" y="566099"/>
                        <a:pt x="202593" y="561566"/>
                        <a:pt x="202593" y="556056"/>
                      </a:cubicBezTo>
                      <a:cubicBezTo>
                        <a:pt x="202593" y="550457"/>
                        <a:pt x="207131" y="545924"/>
                        <a:pt x="212649" y="545924"/>
                      </a:cubicBezTo>
                      <a:lnTo>
                        <a:pt x="354410" y="545924"/>
                      </a:lnTo>
                      <a:cubicBezTo>
                        <a:pt x="371140" y="545924"/>
                        <a:pt x="384845" y="532325"/>
                        <a:pt x="384845" y="515616"/>
                      </a:cubicBezTo>
                      <a:lnTo>
                        <a:pt x="384845" y="363900"/>
                      </a:lnTo>
                      <a:cubicBezTo>
                        <a:pt x="384845" y="358301"/>
                        <a:pt x="389294" y="353768"/>
                        <a:pt x="394900" y="353768"/>
                      </a:cubicBezTo>
                      <a:close/>
                      <a:moveTo>
                        <a:pt x="131640" y="262739"/>
                      </a:moveTo>
                      <a:cubicBezTo>
                        <a:pt x="137236" y="262739"/>
                        <a:pt x="141766" y="267271"/>
                        <a:pt x="141766" y="272870"/>
                      </a:cubicBezTo>
                      <a:lnTo>
                        <a:pt x="141766" y="333565"/>
                      </a:lnTo>
                      <a:cubicBezTo>
                        <a:pt x="141766" y="339075"/>
                        <a:pt x="137236" y="343607"/>
                        <a:pt x="131640" y="343607"/>
                      </a:cubicBezTo>
                      <a:cubicBezTo>
                        <a:pt x="126044" y="343607"/>
                        <a:pt x="121514" y="339075"/>
                        <a:pt x="121514" y="333565"/>
                      </a:cubicBezTo>
                      <a:lnTo>
                        <a:pt x="121514" y="272870"/>
                      </a:lnTo>
                      <a:cubicBezTo>
                        <a:pt x="121514" y="267271"/>
                        <a:pt x="126044" y="262739"/>
                        <a:pt x="131640" y="262739"/>
                      </a:cubicBezTo>
                      <a:close/>
                      <a:moveTo>
                        <a:pt x="489057" y="194973"/>
                      </a:moveTo>
                      <a:cubicBezTo>
                        <a:pt x="492973" y="190974"/>
                        <a:pt x="499381" y="190974"/>
                        <a:pt x="503386" y="194973"/>
                      </a:cubicBezTo>
                      <a:lnTo>
                        <a:pt x="604576" y="296095"/>
                      </a:lnTo>
                      <a:cubicBezTo>
                        <a:pt x="605555" y="296983"/>
                        <a:pt x="606267" y="298138"/>
                        <a:pt x="606801" y="299383"/>
                      </a:cubicBezTo>
                      <a:cubicBezTo>
                        <a:pt x="607780" y="301871"/>
                        <a:pt x="607780" y="304625"/>
                        <a:pt x="606801" y="307113"/>
                      </a:cubicBezTo>
                      <a:cubicBezTo>
                        <a:pt x="606267" y="308357"/>
                        <a:pt x="605555" y="309424"/>
                        <a:pt x="604576" y="310401"/>
                      </a:cubicBezTo>
                      <a:lnTo>
                        <a:pt x="503386" y="411434"/>
                      </a:lnTo>
                      <a:cubicBezTo>
                        <a:pt x="501339" y="413478"/>
                        <a:pt x="498758" y="414455"/>
                        <a:pt x="496177" y="414455"/>
                      </a:cubicBezTo>
                      <a:cubicBezTo>
                        <a:pt x="493596" y="414455"/>
                        <a:pt x="491015" y="413478"/>
                        <a:pt x="489057" y="411434"/>
                      </a:cubicBezTo>
                      <a:cubicBezTo>
                        <a:pt x="485052" y="407524"/>
                        <a:pt x="485052" y="401126"/>
                        <a:pt x="489057" y="397217"/>
                      </a:cubicBezTo>
                      <a:lnTo>
                        <a:pt x="572982" y="313333"/>
                      </a:lnTo>
                      <a:lnTo>
                        <a:pt x="232921" y="313333"/>
                      </a:lnTo>
                      <a:cubicBezTo>
                        <a:pt x="227314" y="313333"/>
                        <a:pt x="222775" y="308802"/>
                        <a:pt x="222775" y="303203"/>
                      </a:cubicBezTo>
                      <a:cubicBezTo>
                        <a:pt x="222775" y="297605"/>
                        <a:pt x="227314" y="293074"/>
                        <a:pt x="232921" y="293074"/>
                      </a:cubicBezTo>
                      <a:lnTo>
                        <a:pt x="572982" y="293074"/>
                      </a:lnTo>
                      <a:lnTo>
                        <a:pt x="489057" y="209279"/>
                      </a:lnTo>
                      <a:cubicBezTo>
                        <a:pt x="485052" y="205281"/>
                        <a:pt x="485052" y="198883"/>
                        <a:pt x="489057" y="194973"/>
                      </a:cubicBezTo>
                      <a:close/>
                      <a:moveTo>
                        <a:pt x="211398" y="40317"/>
                      </a:moveTo>
                      <a:lnTo>
                        <a:pt x="354409" y="40317"/>
                      </a:lnTo>
                      <a:cubicBezTo>
                        <a:pt x="382353" y="40317"/>
                        <a:pt x="405046" y="62981"/>
                        <a:pt x="405046" y="90889"/>
                      </a:cubicBezTo>
                      <a:lnTo>
                        <a:pt x="405046" y="242605"/>
                      </a:lnTo>
                      <a:cubicBezTo>
                        <a:pt x="405046" y="248115"/>
                        <a:pt x="400508" y="252648"/>
                        <a:pt x="394901" y="252648"/>
                      </a:cubicBezTo>
                      <a:cubicBezTo>
                        <a:pt x="389295" y="252648"/>
                        <a:pt x="384845" y="248115"/>
                        <a:pt x="384845" y="242605"/>
                      </a:cubicBezTo>
                      <a:lnTo>
                        <a:pt x="384845" y="90889"/>
                      </a:lnTo>
                      <a:cubicBezTo>
                        <a:pt x="384845" y="74180"/>
                        <a:pt x="371140" y="60581"/>
                        <a:pt x="354409" y="60581"/>
                      </a:cubicBezTo>
                      <a:lnTo>
                        <a:pt x="211398" y="60581"/>
                      </a:lnTo>
                      <a:cubicBezTo>
                        <a:pt x="205791" y="60581"/>
                        <a:pt x="201253" y="56048"/>
                        <a:pt x="201253" y="50449"/>
                      </a:cubicBezTo>
                      <a:cubicBezTo>
                        <a:pt x="201253" y="44850"/>
                        <a:pt x="205791" y="40317"/>
                        <a:pt x="211398" y="40317"/>
                      </a:cubicBezTo>
                      <a:close/>
                      <a:moveTo>
                        <a:pt x="147115" y="20146"/>
                      </a:moveTo>
                      <a:cubicBezTo>
                        <a:pt x="144890" y="20146"/>
                        <a:pt x="142576" y="20590"/>
                        <a:pt x="140084" y="21568"/>
                      </a:cubicBezTo>
                      <a:lnTo>
                        <a:pt x="44232" y="59782"/>
                      </a:lnTo>
                      <a:cubicBezTo>
                        <a:pt x="24919" y="66981"/>
                        <a:pt x="20292" y="73024"/>
                        <a:pt x="20292" y="90887"/>
                      </a:cubicBezTo>
                      <a:lnTo>
                        <a:pt x="20292" y="515689"/>
                      </a:lnTo>
                      <a:cubicBezTo>
                        <a:pt x="20292" y="533464"/>
                        <a:pt x="24919" y="539596"/>
                        <a:pt x="44054" y="546616"/>
                      </a:cubicBezTo>
                      <a:lnTo>
                        <a:pt x="140262" y="585098"/>
                      </a:lnTo>
                      <a:cubicBezTo>
                        <a:pt x="142576" y="585897"/>
                        <a:pt x="144890" y="586431"/>
                        <a:pt x="147115" y="586431"/>
                      </a:cubicBezTo>
                      <a:cubicBezTo>
                        <a:pt x="156015" y="586431"/>
                        <a:pt x="161978" y="578254"/>
                        <a:pt x="161978" y="566257"/>
                      </a:cubicBezTo>
                      <a:lnTo>
                        <a:pt x="161978" y="40319"/>
                      </a:lnTo>
                      <a:cubicBezTo>
                        <a:pt x="161978" y="28233"/>
                        <a:pt x="156015" y="20146"/>
                        <a:pt x="147115" y="20146"/>
                      </a:cubicBezTo>
                      <a:close/>
                      <a:moveTo>
                        <a:pt x="151669" y="315"/>
                      </a:moveTo>
                      <a:cubicBezTo>
                        <a:pt x="169354" y="2727"/>
                        <a:pt x="182270" y="18724"/>
                        <a:pt x="182270" y="40319"/>
                      </a:cubicBezTo>
                      <a:lnTo>
                        <a:pt x="182270" y="566257"/>
                      </a:lnTo>
                      <a:cubicBezTo>
                        <a:pt x="182270" y="589630"/>
                        <a:pt x="167496" y="606604"/>
                        <a:pt x="147115" y="606604"/>
                      </a:cubicBezTo>
                      <a:cubicBezTo>
                        <a:pt x="142487" y="606604"/>
                        <a:pt x="137681" y="605716"/>
                        <a:pt x="132964" y="603938"/>
                      </a:cubicBezTo>
                      <a:lnTo>
                        <a:pt x="36756" y="565457"/>
                      </a:lnTo>
                      <a:cubicBezTo>
                        <a:pt x="10057" y="555592"/>
                        <a:pt x="0" y="542084"/>
                        <a:pt x="0" y="515689"/>
                      </a:cubicBezTo>
                      <a:lnTo>
                        <a:pt x="0" y="90887"/>
                      </a:lnTo>
                      <a:cubicBezTo>
                        <a:pt x="0" y="64492"/>
                        <a:pt x="10057" y="50895"/>
                        <a:pt x="37023" y="40942"/>
                      </a:cubicBezTo>
                      <a:lnTo>
                        <a:pt x="132697" y="2727"/>
                      </a:lnTo>
                      <a:cubicBezTo>
                        <a:pt x="139350" y="217"/>
                        <a:pt x="145774" y="-489"/>
                        <a:pt x="151669" y="3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7" name="íşľïḑe"/>
              <p:cNvSpPr txBox="1"/>
              <p:nvPr/>
            </p:nvSpPr>
            <p:spPr>
              <a:xfrm>
                <a:off x="4613805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38" name="íśļïḑè"/>
              <p:cNvSpPr txBox="1"/>
              <p:nvPr/>
            </p:nvSpPr>
            <p:spPr>
              <a:xfrm>
                <a:off x="4523239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iṣļïde"/>
            <p:cNvGrpSpPr/>
            <p:nvPr/>
          </p:nvGrpSpPr>
          <p:grpSpPr>
            <a:xfrm>
              <a:off x="6244259" y="4169428"/>
              <a:ext cx="1514392" cy="1725808"/>
              <a:chOff x="6414005" y="4095687"/>
              <a:chExt cx="1514392" cy="1725808"/>
            </a:xfrm>
          </p:grpSpPr>
          <p:grpSp>
            <p:nvGrpSpPr>
              <p:cNvPr id="31" name="íṣḷíḑè"/>
              <p:cNvGrpSpPr/>
              <p:nvPr/>
            </p:nvGrpSpPr>
            <p:grpSpPr>
              <a:xfrm>
                <a:off x="6739153" y="4403955"/>
                <a:ext cx="864096" cy="864096"/>
                <a:chOff x="4900994" y="3861048"/>
                <a:chExt cx="864096" cy="864096"/>
              </a:xfrm>
            </p:grpSpPr>
            <p:sp>
              <p:nvSpPr>
                <p:cNvPr id="34" name="iṥḻïḓé"/>
                <p:cNvSpPr/>
                <p:nvPr/>
              </p:nvSpPr>
              <p:spPr>
                <a:xfrm>
                  <a:off x="4900994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5" name="iŝḻîdé"/>
                <p:cNvSpPr/>
                <p:nvPr/>
              </p:nvSpPr>
              <p:spPr bwMode="auto">
                <a:xfrm>
                  <a:off x="5139110" y="4099455"/>
                  <a:ext cx="387864" cy="387281"/>
                </a:xfrm>
                <a:custGeom>
                  <a:avLst/>
                  <a:gdLst>
                    <a:gd name="T0" fmla="*/ 6794 w 6860"/>
                    <a:gd name="T1" fmla="*/ 3307 h 6860"/>
                    <a:gd name="T2" fmla="*/ 5828 w 6860"/>
                    <a:gd name="T3" fmla="*/ 2341 h 6860"/>
                    <a:gd name="T4" fmla="*/ 5586 w 6860"/>
                    <a:gd name="T5" fmla="*/ 2341 h 6860"/>
                    <a:gd name="T6" fmla="*/ 5586 w 6860"/>
                    <a:gd name="T7" fmla="*/ 2582 h 6860"/>
                    <a:gd name="T8" fmla="*/ 6261 w 6860"/>
                    <a:gd name="T9" fmla="*/ 3257 h 6860"/>
                    <a:gd name="T10" fmla="*/ 3601 w 6860"/>
                    <a:gd name="T11" fmla="*/ 3257 h 6860"/>
                    <a:gd name="T12" fmla="*/ 3601 w 6860"/>
                    <a:gd name="T13" fmla="*/ 600 h 6860"/>
                    <a:gd name="T14" fmla="*/ 4276 w 6860"/>
                    <a:gd name="T15" fmla="*/ 1275 h 6860"/>
                    <a:gd name="T16" fmla="*/ 4517 w 6860"/>
                    <a:gd name="T17" fmla="*/ 1275 h 6860"/>
                    <a:gd name="T18" fmla="*/ 4517 w 6860"/>
                    <a:gd name="T19" fmla="*/ 1033 h 6860"/>
                    <a:gd name="T20" fmla="*/ 3551 w 6860"/>
                    <a:gd name="T21" fmla="*/ 67 h 6860"/>
                    <a:gd name="T22" fmla="*/ 3310 w 6860"/>
                    <a:gd name="T23" fmla="*/ 67 h 6860"/>
                    <a:gd name="T24" fmla="*/ 2343 w 6860"/>
                    <a:gd name="T25" fmla="*/ 1033 h 6860"/>
                    <a:gd name="T26" fmla="*/ 2343 w 6860"/>
                    <a:gd name="T27" fmla="*/ 1275 h 6860"/>
                    <a:gd name="T28" fmla="*/ 2585 w 6860"/>
                    <a:gd name="T29" fmla="*/ 1275 h 6860"/>
                    <a:gd name="T30" fmla="*/ 3260 w 6860"/>
                    <a:gd name="T31" fmla="*/ 600 h 6860"/>
                    <a:gd name="T32" fmla="*/ 3260 w 6860"/>
                    <a:gd name="T33" fmla="*/ 3257 h 6860"/>
                    <a:gd name="T34" fmla="*/ 600 w 6860"/>
                    <a:gd name="T35" fmla="*/ 3257 h 6860"/>
                    <a:gd name="T36" fmla="*/ 1275 w 6860"/>
                    <a:gd name="T37" fmla="*/ 2583 h 6860"/>
                    <a:gd name="T38" fmla="*/ 1275 w 6860"/>
                    <a:gd name="T39" fmla="*/ 2341 h 6860"/>
                    <a:gd name="T40" fmla="*/ 1033 w 6860"/>
                    <a:gd name="T41" fmla="*/ 2341 h 6860"/>
                    <a:gd name="T42" fmla="*/ 67 w 6860"/>
                    <a:gd name="T43" fmla="*/ 3307 h 6860"/>
                    <a:gd name="T44" fmla="*/ 67 w 6860"/>
                    <a:gd name="T45" fmla="*/ 3549 h 6860"/>
                    <a:gd name="T46" fmla="*/ 1033 w 6860"/>
                    <a:gd name="T47" fmla="*/ 4515 h 6860"/>
                    <a:gd name="T48" fmla="*/ 1275 w 6860"/>
                    <a:gd name="T49" fmla="*/ 4515 h 6860"/>
                    <a:gd name="T50" fmla="*/ 1275 w 6860"/>
                    <a:gd name="T51" fmla="*/ 4273 h 6860"/>
                    <a:gd name="T52" fmla="*/ 600 w 6860"/>
                    <a:gd name="T53" fmla="*/ 3599 h 6860"/>
                    <a:gd name="T54" fmla="*/ 3260 w 6860"/>
                    <a:gd name="T55" fmla="*/ 3599 h 6860"/>
                    <a:gd name="T56" fmla="*/ 3260 w 6860"/>
                    <a:gd name="T57" fmla="*/ 6261 h 6860"/>
                    <a:gd name="T58" fmla="*/ 2585 w 6860"/>
                    <a:gd name="T59" fmla="*/ 5586 h 6860"/>
                    <a:gd name="T60" fmla="*/ 2344 w 6860"/>
                    <a:gd name="T61" fmla="*/ 5586 h 6860"/>
                    <a:gd name="T62" fmla="*/ 2344 w 6860"/>
                    <a:gd name="T63" fmla="*/ 5827 h 6860"/>
                    <a:gd name="T64" fmla="*/ 3310 w 6860"/>
                    <a:gd name="T65" fmla="*/ 6794 h 6860"/>
                    <a:gd name="T66" fmla="*/ 3551 w 6860"/>
                    <a:gd name="T67" fmla="*/ 6794 h 6860"/>
                    <a:gd name="T68" fmla="*/ 4517 w 6860"/>
                    <a:gd name="T69" fmla="*/ 5828 h 6860"/>
                    <a:gd name="T70" fmla="*/ 4517 w 6860"/>
                    <a:gd name="T71" fmla="*/ 5586 h 6860"/>
                    <a:gd name="T72" fmla="*/ 4276 w 6860"/>
                    <a:gd name="T73" fmla="*/ 5586 h 6860"/>
                    <a:gd name="T74" fmla="*/ 3601 w 6860"/>
                    <a:gd name="T75" fmla="*/ 6261 h 6860"/>
                    <a:gd name="T76" fmla="*/ 3601 w 6860"/>
                    <a:gd name="T77" fmla="*/ 3599 h 6860"/>
                    <a:gd name="T78" fmla="*/ 6261 w 6860"/>
                    <a:gd name="T79" fmla="*/ 3599 h 6860"/>
                    <a:gd name="T80" fmla="*/ 5586 w 6860"/>
                    <a:gd name="T81" fmla="*/ 4273 h 6860"/>
                    <a:gd name="T82" fmla="*/ 5586 w 6860"/>
                    <a:gd name="T83" fmla="*/ 4515 h 6860"/>
                    <a:gd name="T84" fmla="*/ 5828 w 6860"/>
                    <a:gd name="T85" fmla="*/ 4515 h 6860"/>
                    <a:gd name="T86" fmla="*/ 6794 w 6860"/>
                    <a:gd name="T87" fmla="*/ 3549 h 6860"/>
                    <a:gd name="T88" fmla="*/ 6794 w 6860"/>
                    <a:gd name="T89" fmla="*/ 3307 h 6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60" h="6860">
                      <a:moveTo>
                        <a:pt x="6794" y="3307"/>
                      </a:moveTo>
                      <a:lnTo>
                        <a:pt x="5828" y="2341"/>
                      </a:lnTo>
                      <a:cubicBezTo>
                        <a:pt x="5761" y="2274"/>
                        <a:pt x="5653" y="2274"/>
                        <a:pt x="5586" y="2341"/>
                      </a:cubicBezTo>
                      <a:cubicBezTo>
                        <a:pt x="5519" y="2408"/>
                        <a:pt x="5519" y="2516"/>
                        <a:pt x="5586" y="2582"/>
                      </a:cubicBezTo>
                      <a:lnTo>
                        <a:pt x="6261" y="3257"/>
                      </a:lnTo>
                      <a:lnTo>
                        <a:pt x="3601" y="3257"/>
                      </a:lnTo>
                      <a:lnTo>
                        <a:pt x="3601" y="600"/>
                      </a:lnTo>
                      <a:lnTo>
                        <a:pt x="4276" y="1275"/>
                      </a:lnTo>
                      <a:cubicBezTo>
                        <a:pt x="4343" y="1342"/>
                        <a:pt x="4450" y="1342"/>
                        <a:pt x="4517" y="1275"/>
                      </a:cubicBezTo>
                      <a:cubicBezTo>
                        <a:pt x="4584" y="1208"/>
                        <a:pt x="4584" y="1100"/>
                        <a:pt x="4517" y="1033"/>
                      </a:cubicBezTo>
                      <a:lnTo>
                        <a:pt x="3551" y="67"/>
                      </a:lnTo>
                      <a:cubicBezTo>
                        <a:pt x="3484" y="0"/>
                        <a:pt x="3376" y="0"/>
                        <a:pt x="3310" y="67"/>
                      </a:cubicBezTo>
                      <a:lnTo>
                        <a:pt x="2343" y="1033"/>
                      </a:lnTo>
                      <a:cubicBezTo>
                        <a:pt x="2277" y="1100"/>
                        <a:pt x="2277" y="1208"/>
                        <a:pt x="2343" y="1275"/>
                      </a:cubicBezTo>
                      <a:cubicBezTo>
                        <a:pt x="2410" y="1342"/>
                        <a:pt x="2518" y="1342"/>
                        <a:pt x="2585" y="1275"/>
                      </a:cubicBezTo>
                      <a:lnTo>
                        <a:pt x="3260" y="600"/>
                      </a:lnTo>
                      <a:lnTo>
                        <a:pt x="3260" y="3257"/>
                      </a:lnTo>
                      <a:lnTo>
                        <a:pt x="600" y="3257"/>
                      </a:lnTo>
                      <a:lnTo>
                        <a:pt x="1275" y="2583"/>
                      </a:lnTo>
                      <a:cubicBezTo>
                        <a:pt x="1342" y="2516"/>
                        <a:pt x="1342" y="2408"/>
                        <a:pt x="1275" y="2341"/>
                      </a:cubicBezTo>
                      <a:cubicBezTo>
                        <a:pt x="1208" y="2274"/>
                        <a:pt x="1100" y="2274"/>
                        <a:pt x="1033" y="2341"/>
                      </a:cubicBezTo>
                      <a:lnTo>
                        <a:pt x="67" y="3307"/>
                      </a:lnTo>
                      <a:cubicBezTo>
                        <a:pt x="0" y="3374"/>
                        <a:pt x="0" y="3482"/>
                        <a:pt x="67" y="3549"/>
                      </a:cubicBezTo>
                      <a:lnTo>
                        <a:pt x="1033" y="4515"/>
                      </a:lnTo>
                      <a:cubicBezTo>
                        <a:pt x="1100" y="4582"/>
                        <a:pt x="1208" y="4582"/>
                        <a:pt x="1275" y="4515"/>
                      </a:cubicBezTo>
                      <a:cubicBezTo>
                        <a:pt x="1342" y="4448"/>
                        <a:pt x="1342" y="4340"/>
                        <a:pt x="1275" y="4273"/>
                      </a:cubicBezTo>
                      <a:lnTo>
                        <a:pt x="600" y="3599"/>
                      </a:lnTo>
                      <a:lnTo>
                        <a:pt x="3260" y="3599"/>
                      </a:lnTo>
                      <a:lnTo>
                        <a:pt x="3260" y="6261"/>
                      </a:lnTo>
                      <a:lnTo>
                        <a:pt x="2585" y="5586"/>
                      </a:lnTo>
                      <a:cubicBezTo>
                        <a:pt x="2518" y="5519"/>
                        <a:pt x="2410" y="5519"/>
                        <a:pt x="2344" y="5586"/>
                      </a:cubicBezTo>
                      <a:cubicBezTo>
                        <a:pt x="2277" y="5653"/>
                        <a:pt x="2277" y="5761"/>
                        <a:pt x="2344" y="5827"/>
                      </a:cubicBezTo>
                      <a:lnTo>
                        <a:pt x="3310" y="6794"/>
                      </a:lnTo>
                      <a:cubicBezTo>
                        <a:pt x="3376" y="6860"/>
                        <a:pt x="3484" y="6860"/>
                        <a:pt x="3551" y="6794"/>
                      </a:cubicBezTo>
                      <a:lnTo>
                        <a:pt x="4517" y="5828"/>
                      </a:lnTo>
                      <a:cubicBezTo>
                        <a:pt x="4584" y="5761"/>
                        <a:pt x="4584" y="5653"/>
                        <a:pt x="4517" y="5586"/>
                      </a:cubicBezTo>
                      <a:cubicBezTo>
                        <a:pt x="4451" y="5519"/>
                        <a:pt x="4343" y="5519"/>
                        <a:pt x="4276" y="5586"/>
                      </a:cubicBezTo>
                      <a:lnTo>
                        <a:pt x="3601" y="6261"/>
                      </a:lnTo>
                      <a:lnTo>
                        <a:pt x="3601" y="3599"/>
                      </a:lnTo>
                      <a:lnTo>
                        <a:pt x="6261" y="3599"/>
                      </a:lnTo>
                      <a:lnTo>
                        <a:pt x="5586" y="4273"/>
                      </a:lnTo>
                      <a:cubicBezTo>
                        <a:pt x="5519" y="4340"/>
                        <a:pt x="5519" y="4448"/>
                        <a:pt x="5586" y="4515"/>
                      </a:cubicBezTo>
                      <a:cubicBezTo>
                        <a:pt x="5653" y="4582"/>
                        <a:pt x="5761" y="4582"/>
                        <a:pt x="5828" y="4515"/>
                      </a:cubicBezTo>
                      <a:lnTo>
                        <a:pt x="6794" y="3549"/>
                      </a:lnTo>
                      <a:cubicBezTo>
                        <a:pt x="6860" y="3482"/>
                        <a:pt x="6860" y="3374"/>
                        <a:pt x="6794" y="33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2" name="îšḻîḓè"/>
              <p:cNvSpPr txBox="1"/>
              <p:nvPr/>
            </p:nvSpPr>
            <p:spPr>
              <a:xfrm>
                <a:off x="6504571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33" name="íṡḷiďé"/>
              <p:cNvSpPr txBox="1"/>
              <p:nvPr/>
            </p:nvSpPr>
            <p:spPr>
              <a:xfrm>
                <a:off x="6414005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iṧḻïdè"/>
            <p:cNvGrpSpPr/>
            <p:nvPr/>
          </p:nvGrpSpPr>
          <p:grpSpPr>
            <a:xfrm>
              <a:off x="8078443" y="4169428"/>
              <a:ext cx="1514392" cy="1725808"/>
              <a:chOff x="8304771" y="4095687"/>
              <a:chExt cx="1514392" cy="1725808"/>
            </a:xfrm>
          </p:grpSpPr>
          <p:grpSp>
            <p:nvGrpSpPr>
              <p:cNvPr id="26" name="îṡḷïdè"/>
              <p:cNvGrpSpPr/>
              <p:nvPr/>
            </p:nvGrpSpPr>
            <p:grpSpPr>
              <a:xfrm>
                <a:off x="8629920" y="4403955"/>
                <a:ext cx="864096" cy="864096"/>
                <a:chOff x="6499292" y="3861048"/>
                <a:chExt cx="864096" cy="864096"/>
              </a:xfrm>
            </p:grpSpPr>
            <p:sp>
              <p:nvSpPr>
                <p:cNvPr id="29" name="ïšľíḋé"/>
                <p:cNvSpPr/>
                <p:nvPr/>
              </p:nvSpPr>
              <p:spPr>
                <a:xfrm>
                  <a:off x="6499292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0" name="ïṥ1iḓé"/>
                <p:cNvSpPr/>
                <p:nvPr/>
              </p:nvSpPr>
              <p:spPr bwMode="auto">
                <a:xfrm>
                  <a:off x="6737408" y="4150294"/>
                  <a:ext cx="387864" cy="285604"/>
                </a:xfrm>
                <a:custGeom>
                  <a:avLst/>
                  <a:gdLst>
                    <a:gd name="T0" fmla="*/ 3344 w 5590"/>
                    <a:gd name="T1" fmla="*/ 549 h 4122"/>
                    <a:gd name="T2" fmla="*/ 2246 w 5590"/>
                    <a:gd name="T3" fmla="*/ 549 h 4122"/>
                    <a:gd name="T4" fmla="*/ 2795 w 5590"/>
                    <a:gd name="T5" fmla="*/ 240 h 4122"/>
                    <a:gd name="T6" fmla="*/ 2795 w 5590"/>
                    <a:gd name="T7" fmla="*/ 859 h 4122"/>
                    <a:gd name="T8" fmla="*/ 2795 w 5590"/>
                    <a:gd name="T9" fmla="*/ 240 h 4122"/>
                    <a:gd name="T10" fmla="*/ 5470 w 5590"/>
                    <a:gd name="T11" fmla="*/ 4122 h 4122"/>
                    <a:gd name="T12" fmla="*/ 0 w 5590"/>
                    <a:gd name="T13" fmla="*/ 4002 h 4122"/>
                    <a:gd name="T14" fmla="*/ 5470 w 5590"/>
                    <a:gd name="T15" fmla="*/ 3882 h 4122"/>
                    <a:gd name="T16" fmla="*/ 917 w 5590"/>
                    <a:gd name="T17" fmla="*/ 1194 h 4122"/>
                    <a:gd name="T18" fmla="*/ 1144 w 5590"/>
                    <a:gd name="T19" fmla="*/ 1115 h 4122"/>
                    <a:gd name="T20" fmla="*/ 4344 w 5590"/>
                    <a:gd name="T21" fmla="*/ 1411 h 4122"/>
                    <a:gd name="T22" fmla="*/ 4599 w 5590"/>
                    <a:gd name="T23" fmla="*/ 1041 h 4122"/>
                    <a:gd name="T24" fmla="*/ 4544 w 5590"/>
                    <a:gd name="T25" fmla="*/ 1568 h 4122"/>
                    <a:gd name="T26" fmla="*/ 4487 w 5590"/>
                    <a:gd name="T27" fmla="*/ 1637 h 4122"/>
                    <a:gd name="T28" fmla="*/ 4429 w 5590"/>
                    <a:gd name="T29" fmla="*/ 1651 h 4122"/>
                    <a:gd name="T30" fmla="*/ 1165 w 5590"/>
                    <a:gd name="T31" fmla="*/ 1651 h 4122"/>
                    <a:gd name="T32" fmla="*/ 1106 w 5590"/>
                    <a:gd name="T33" fmla="*/ 1638 h 4122"/>
                    <a:gd name="T34" fmla="*/ 1054 w 5590"/>
                    <a:gd name="T35" fmla="*/ 1585 h 4122"/>
                    <a:gd name="T36" fmla="*/ 917 w 5590"/>
                    <a:gd name="T37" fmla="*/ 1194 h 4122"/>
                    <a:gd name="T38" fmla="*/ 1539 w 5590"/>
                    <a:gd name="T39" fmla="*/ 3355 h 4122"/>
                    <a:gd name="T40" fmla="*/ 2675 w 5590"/>
                    <a:gd name="T41" fmla="*/ 1947 h 4122"/>
                    <a:gd name="T42" fmla="*/ 2915 w 5590"/>
                    <a:gd name="T43" fmla="*/ 1947 h 4122"/>
                    <a:gd name="T44" fmla="*/ 4051 w 5590"/>
                    <a:gd name="T45" fmla="*/ 3355 h 4122"/>
                    <a:gd name="T46" fmla="*/ 3301 w 5590"/>
                    <a:gd name="T47" fmla="*/ 3198 h 4122"/>
                    <a:gd name="T48" fmla="*/ 3301 w 5590"/>
                    <a:gd name="T49" fmla="*/ 2958 h 4122"/>
                    <a:gd name="T50" fmla="*/ 4104 w 5590"/>
                    <a:gd name="T51" fmla="*/ 2960 h 4122"/>
                    <a:gd name="T52" fmla="*/ 4187 w 5590"/>
                    <a:gd name="T53" fmla="*/ 3019 h 4122"/>
                    <a:gd name="T54" fmla="*/ 4332 w 5590"/>
                    <a:gd name="T55" fmla="*/ 3433 h 4122"/>
                    <a:gd name="T56" fmla="*/ 4338 w 5590"/>
                    <a:gd name="T57" fmla="*/ 3497 h 4122"/>
                    <a:gd name="T58" fmla="*/ 4279 w 5590"/>
                    <a:gd name="T59" fmla="*/ 3580 h 4122"/>
                    <a:gd name="T60" fmla="*/ 4217 w 5590"/>
                    <a:gd name="T61" fmla="*/ 3595 h 4122"/>
                    <a:gd name="T62" fmla="*/ 2793 w 5590"/>
                    <a:gd name="T63" fmla="*/ 3595 h 4122"/>
                    <a:gd name="T64" fmla="*/ 1370 w 5590"/>
                    <a:gd name="T65" fmla="*/ 3595 h 4122"/>
                    <a:gd name="T66" fmla="*/ 1250 w 5590"/>
                    <a:gd name="T67" fmla="*/ 3475 h 4122"/>
                    <a:gd name="T68" fmla="*/ 1393 w 5590"/>
                    <a:gd name="T69" fmla="*/ 3041 h 4122"/>
                    <a:gd name="T70" fmla="*/ 1438 w 5590"/>
                    <a:gd name="T71" fmla="*/ 2980 h 4122"/>
                    <a:gd name="T72" fmla="*/ 1510 w 5590"/>
                    <a:gd name="T73" fmla="*/ 2958 h 4122"/>
                    <a:gd name="T74" fmla="*/ 2409 w 5590"/>
                    <a:gd name="T75" fmla="*/ 3078 h 4122"/>
                    <a:gd name="T76" fmla="*/ 1593 w 5590"/>
                    <a:gd name="T77" fmla="*/ 3198 h 4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90" h="4122">
                      <a:moveTo>
                        <a:pt x="2795" y="1099"/>
                      </a:moveTo>
                      <a:cubicBezTo>
                        <a:pt x="3098" y="1099"/>
                        <a:pt x="3344" y="852"/>
                        <a:pt x="3344" y="549"/>
                      </a:cubicBezTo>
                      <a:cubicBezTo>
                        <a:pt x="3344" y="246"/>
                        <a:pt x="3098" y="0"/>
                        <a:pt x="2795" y="0"/>
                      </a:cubicBezTo>
                      <a:cubicBezTo>
                        <a:pt x="2492" y="0"/>
                        <a:pt x="2246" y="246"/>
                        <a:pt x="2246" y="549"/>
                      </a:cubicBezTo>
                      <a:cubicBezTo>
                        <a:pt x="2246" y="852"/>
                        <a:pt x="2492" y="1099"/>
                        <a:pt x="2795" y="1099"/>
                      </a:cubicBezTo>
                      <a:close/>
                      <a:moveTo>
                        <a:pt x="2795" y="240"/>
                      </a:moveTo>
                      <a:cubicBezTo>
                        <a:pt x="2966" y="240"/>
                        <a:pt x="3104" y="379"/>
                        <a:pt x="3104" y="549"/>
                      </a:cubicBezTo>
                      <a:cubicBezTo>
                        <a:pt x="3104" y="720"/>
                        <a:pt x="2966" y="859"/>
                        <a:pt x="2795" y="859"/>
                      </a:cubicBezTo>
                      <a:cubicBezTo>
                        <a:pt x="2624" y="859"/>
                        <a:pt x="2486" y="720"/>
                        <a:pt x="2486" y="549"/>
                      </a:cubicBezTo>
                      <a:cubicBezTo>
                        <a:pt x="2486" y="379"/>
                        <a:pt x="2625" y="240"/>
                        <a:pt x="2795" y="240"/>
                      </a:cubicBezTo>
                      <a:close/>
                      <a:moveTo>
                        <a:pt x="5590" y="4002"/>
                      </a:moveTo>
                      <a:cubicBezTo>
                        <a:pt x="5590" y="4068"/>
                        <a:pt x="5536" y="4122"/>
                        <a:pt x="5470" y="4122"/>
                      </a:cubicBezTo>
                      <a:lnTo>
                        <a:pt x="120" y="4122"/>
                      </a:lnTo>
                      <a:cubicBezTo>
                        <a:pt x="54" y="4122"/>
                        <a:pt x="0" y="4068"/>
                        <a:pt x="0" y="4002"/>
                      </a:cubicBezTo>
                      <a:cubicBezTo>
                        <a:pt x="0" y="3936"/>
                        <a:pt x="54" y="3882"/>
                        <a:pt x="120" y="3882"/>
                      </a:cubicBezTo>
                      <a:lnTo>
                        <a:pt x="5470" y="3882"/>
                      </a:lnTo>
                      <a:cubicBezTo>
                        <a:pt x="5536" y="3882"/>
                        <a:pt x="5590" y="3936"/>
                        <a:pt x="5590" y="4002"/>
                      </a:cubicBezTo>
                      <a:close/>
                      <a:moveTo>
                        <a:pt x="917" y="1194"/>
                      </a:moveTo>
                      <a:cubicBezTo>
                        <a:pt x="896" y="1131"/>
                        <a:pt x="929" y="1063"/>
                        <a:pt x="992" y="1041"/>
                      </a:cubicBezTo>
                      <a:cubicBezTo>
                        <a:pt x="1054" y="1020"/>
                        <a:pt x="1123" y="1053"/>
                        <a:pt x="1144" y="1115"/>
                      </a:cubicBezTo>
                      <a:lnTo>
                        <a:pt x="1246" y="1411"/>
                      </a:lnTo>
                      <a:lnTo>
                        <a:pt x="4344" y="1411"/>
                      </a:lnTo>
                      <a:lnTo>
                        <a:pt x="4446" y="1115"/>
                      </a:lnTo>
                      <a:cubicBezTo>
                        <a:pt x="4468" y="1053"/>
                        <a:pt x="4536" y="1020"/>
                        <a:pt x="4599" y="1041"/>
                      </a:cubicBezTo>
                      <a:cubicBezTo>
                        <a:pt x="4661" y="1063"/>
                        <a:pt x="4694" y="1131"/>
                        <a:pt x="4673" y="1194"/>
                      </a:cubicBezTo>
                      <a:lnTo>
                        <a:pt x="4544" y="1568"/>
                      </a:lnTo>
                      <a:cubicBezTo>
                        <a:pt x="4542" y="1574"/>
                        <a:pt x="4539" y="1580"/>
                        <a:pt x="4536" y="1586"/>
                      </a:cubicBezTo>
                      <a:cubicBezTo>
                        <a:pt x="4525" y="1608"/>
                        <a:pt x="4508" y="1625"/>
                        <a:pt x="4487" y="1637"/>
                      </a:cubicBezTo>
                      <a:cubicBezTo>
                        <a:pt x="4480" y="1640"/>
                        <a:pt x="4473" y="1644"/>
                        <a:pt x="4465" y="1646"/>
                      </a:cubicBezTo>
                      <a:cubicBezTo>
                        <a:pt x="4454" y="1650"/>
                        <a:pt x="4442" y="1651"/>
                        <a:pt x="4429" y="1651"/>
                      </a:cubicBezTo>
                      <a:cubicBezTo>
                        <a:pt x="4428" y="1651"/>
                        <a:pt x="4427" y="1651"/>
                        <a:pt x="4426" y="1651"/>
                      </a:cubicBezTo>
                      <a:lnTo>
                        <a:pt x="1165" y="1651"/>
                      </a:lnTo>
                      <a:cubicBezTo>
                        <a:pt x="1150" y="1652"/>
                        <a:pt x="1136" y="1650"/>
                        <a:pt x="1123" y="1645"/>
                      </a:cubicBezTo>
                      <a:cubicBezTo>
                        <a:pt x="1117" y="1643"/>
                        <a:pt x="1112" y="1641"/>
                        <a:pt x="1106" y="1638"/>
                      </a:cubicBezTo>
                      <a:cubicBezTo>
                        <a:pt x="1106" y="1638"/>
                        <a:pt x="1106" y="1638"/>
                        <a:pt x="1106" y="1638"/>
                      </a:cubicBezTo>
                      <a:cubicBezTo>
                        <a:pt x="1084" y="1627"/>
                        <a:pt x="1065" y="1609"/>
                        <a:pt x="1054" y="1585"/>
                      </a:cubicBezTo>
                      <a:cubicBezTo>
                        <a:pt x="1051" y="1580"/>
                        <a:pt x="1048" y="1574"/>
                        <a:pt x="1047" y="1568"/>
                      </a:cubicBezTo>
                      <a:lnTo>
                        <a:pt x="917" y="1194"/>
                      </a:lnTo>
                      <a:close/>
                      <a:moveTo>
                        <a:pt x="1593" y="3198"/>
                      </a:moveTo>
                      <a:lnTo>
                        <a:pt x="1539" y="3355"/>
                      </a:lnTo>
                      <a:lnTo>
                        <a:pt x="2675" y="3355"/>
                      </a:lnTo>
                      <a:lnTo>
                        <a:pt x="2675" y="1947"/>
                      </a:lnTo>
                      <a:cubicBezTo>
                        <a:pt x="2675" y="1881"/>
                        <a:pt x="2729" y="1827"/>
                        <a:pt x="2795" y="1827"/>
                      </a:cubicBezTo>
                      <a:cubicBezTo>
                        <a:pt x="2861" y="1827"/>
                        <a:pt x="2915" y="1881"/>
                        <a:pt x="2915" y="1947"/>
                      </a:cubicBezTo>
                      <a:lnTo>
                        <a:pt x="2915" y="3355"/>
                      </a:lnTo>
                      <a:lnTo>
                        <a:pt x="4051" y="3355"/>
                      </a:lnTo>
                      <a:lnTo>
                        <a:pt x="3997" y="3198"/>
                      </a:lnTo>
                      <a:lnTo>
                        <a:pt x="3301" y="3198"/>
                      </a:lnTo>
                      <a:cubicBezTo>
                        <a:pt x="3235" y="3198"/>
                        <a:pt x="3181" y="3144"/>
                        <a:pt x="3181" y="3078"/>
                      </a:cubicBezTo>
                      <a:cubicBezTo>
                        <a:pt x="3181" y="3011"/>
                        <a:pt x="3235" y="2958"/>
                        <a:pt x="3301" y="2958"/>
                      </a:cubicBezTo>
                      <a:lnTo>
                        <a:pt x="4080" y="2958"/>
                      </a:lnTo>
                      <a:cubicBezTo>
                        <a:pt x="4088" y="2957"/>
                        <a:pt x="4096" y="2958"/>
                        <a:pt x="4104" y="2960"/>
                      </a:cubicBezTo>
                      <a:cubicBezTo>
                        <a:pt x="4122" y="2963"/>
                        <a:pt x="4138" y="2970"/>
                        <a:pt x="4151" y="2979"/>
                      </a:cubicBezTo>
                      <a:cubicBezTo>
                        <a:pt x="4166" y="2989"/>
                        <a:pt x="4178" y="3003"/>
                        <a:pt x="4187" y="3019"/>
                      </a:cubicBezTo>
                      <a:cubicBezTo>
                        <a:pt x="4191" y="3026"/>
                        <a:pt x="4194" y="3033"/>
                        <a:pt x="4197" y="3041"/>
                      </a:cubicBezTo>
                      <a:lnTo>
                        <a:pt x="4332" y="3433"/>
                      </a:lnTo>
                      <a:cubicBezTo>
                        <a:pt x="4335" y="3440"/>
                        <a:pt x="4337" y="3448"/>
                        <a:pt x="4338" y="3455"/>
                      </a:cubicBezTo>
                      <a:cubicBezTo>
                        <a:pt x="4340" y="3469"/>
                        <a:pt x="4340" y="3483"/>
                        <a:pt x="4338" y="3497"/>
                      </a:cubicBezTo>
                      <a:cubicBezTo>
                        <a:pt x="4335" y="3514"/>
                        <a:pt x="4327" y="3531"/>
                        <a:pt x="4317" y="3545"/>
                      </a:cubicBezTo>
                      <a:cubicBezTo>
                        <a:pt x="4307" y="3559"/>
                        <a:pt x="4294" y="3571"/>
                        <a:pt x="4279" y="3580"/>
                      </a:cubicBezTo>
                      <a:cubicBezTo>
                        <a:pt x="4267" y="3586"/>
                        <a:pt x="4253" y="3591"/>
                        <a:pt x="4239" y="3594"/>
                      </a:cubicBezTo>
                      <a:cubicBezTo>
                        <a:pt x="4232" y="3595"/>
                        <a:pt x="4224" y="3595"/>
                        <a:pt x="4217" y="3595"/>
                      </a:cubicBezTo>
                      <a:lnTo>
                        <a:pt x="2798" y="3595"/>
                      </a:lnTo>
                      <a:cubicBezTo>
                        <a:pt x="2796" y="3595"/>
                        <a:pt x="2794" y="3595"/>
                        <a:pt x="2793" y="3595"/>
                      </a:cubicBezTo>
                      <a:lnTo>
                        <a:pt x="1373" y="3595"/>
                      </a:lnTo>
                      <a:cubicBezTo>
                        <a:pt x="1372" y="3595"/>
                        <a:pt x="1371" y="3595"/>
                        <a:pt x="1370" y="3595"/>
                      </a:cubicBezTo>
                      <a:cubicBezTo>
                        <a:pt x="1365" y="3595"/>
                        <a:pt x="1359" y="3595"/>
                        <a:pt x="1354" y="3594"/>
                      </a:cubicBezTo>
                      <a:cubicBezTo>
                        <a:pt x="1295" y="3586"/>
                        <a:pt x="1250" y="3536"/>
                        <a:pt x="1250" y="3475"/>
                      </a:cubicBezTo>
                      <a:cubicBezTo>
                        <a:pt x="1250" y="3460"/>
                        <a:pt x="1253" y="3445"/>
                        <a:pt x="1258" y="3432"/>
                      </a:cubicBezTo>
                      <a:lnTo>
                        <a:pt x="1393" y="3041"/>
                      </a:lnTo>
                      <a:cubicBezTo>
                        <a:pt x="1396" y="3033"/>
                        <a:pt x="1399" y="3026"/>
                        <a:pt x="1403" y="3019"/>
                      </a:cubicBezTo>
                      <a:cubicBezTo>
                        <a:pt x="1412" y="3003"/>
                        <a:pt x="1424" y="2990"/>
                        <a:pt x="1438" y="2980"/>
                      </a:cubicBezTo>
                      <a:cubicBezTo>
                        <a:pt x="1452" y="2970"/>
                        <a:pt x="1468" y="2963"/>
                        <a:pt x="1486" y="2960"/>
                      </a:cubicBezTo>
                      <a:cubicBezTo>
                        <a:pt x="1494" y="2958"/>
                        <a:pt x="1502" y="2957"/>
                        <a:pt x="1510" y="2958"/>
                      </a:cubicBezTo>
                      <a:lnTo>
                        <a:pt x="2289" y="2958"/>
                      </a:lnTo>
                      <a:cubicBezTo>
                        <a:pt x="2355" y="2958"/>
                        <a:pt x="2409" y="3011"/>
                        <a:pt x="2409" y="3078"/>
                      </a:cubicBezTo>
                      <a:cubicBezTo>
                        <a:pt x="2409" y="3144"/>
                        <a:pt x="2355" y="3198"/>
                        <a:pt x="2289" y="3198"/>
                      </a:cubicBezTo>
                      <a:lnTo>
                        <a:pt x="1593" y="3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ïṧlïdé"/>
              <p:cNvSpPr txBox="1"/>
              <p:nvPr/>
            </p:nvSpPr>
            <p:spPr>
              <a:xfrm>
                <a:off x="8395337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8" name="íṥḷïḋé"/>
              <p:cNvSpPr txBox="1"/>
              <p:nvPr/>
            </p:nvSpPr>
            <p:spPr>
              <a:xfrm>
                <a:off x="8304771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ïṣļiďè"/>
            <p:cNvGrpSpPr/>
            <p:nvPr/>
          </p:nvGrpSpPr>
          <p:grpSpPr>
            <a:xfrm>
              <a:off x="9912629" y="4169428"/>
              <a:ext cx="1514392" cy="1725808"/>
              <a:chOff x="8304771" y="4095687"/>
              <a:chExt cx="1514392" cy="1725808"/>
            </a:xfrm>
          </p:grpSpPr>
          <p:grpSp>
            <p:nvGrpSpPr>
              <p:cNvPr id="21" name="íṣḻiḋê"/>
              <p:cNvGrpSpPr/>
              <p:nvPr/>
            </p:nvGrpSpPr>
            <p:grpSpPr>
              <a:xfrm>
                <a:off x="8629920" y="4403955"/>
                <a:ext cx="864096" cy="864096"/>
                <a:chOff x="6499292" y="3861048"/>
                <a:chExt cx="864096" cy="864096"/>
              </a:xfrm>
            </p:grpSpPr>
            <p:sp>
              <p:nvSpPr>
                <p:cNvPr id="24" name="iṣļiḍe"/>
                <p:cNvSpPr/>
                <p:nvPr/>
              </p:nvSpPr>
              <p:spPr>
                <a:xfrm>
                  <a:off x="6499292" y="3861048"/>
                  <a:ext cx="864096" cy="864096"/>
                </a:xfrm>
                <a:prstGeom prst="ellipse">
                  <a:avLst/>
                </a:prstGeom>
                <a:solidFill>
                  <a:schemeClr val="bg1">
                    <a:alpha val="10000"/>
                  </a:scheme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5" name="îSļíďê"/>
                <p:cNvSpPr/>
                <p:nvPr/>
              </p:nvSpPr>
              <p:spPr bwMode="auto">
                <a:xfrm>
                  <a:off x="6762900" y="4099164"/>
                  <a:ext cx="336880" cy="387864"/>
                </a:xfrm>
                <a:custGeom>
                  <a:avLst/>
                  <a:gdLst>
                    <a:gd name="T0" fmla="*/ 5699 w 5931"/>
                    <a:gd name="T1" fmla="*/ 3199 h 6838"/>
                    <a:gd name="T2" fmla="*/ 5298 w 5931"/>
                    <a:gd name="T3" fmla="*/ 3024 h 6838"/>
                    <a:gd name="T4" fmla="*/ 5130 w 5931"/>
                    <a:gd name="T5" fmla="*/ 2630 h 6838"/>
                    <a:gd name="T6" fmla="*/ 4787 w 5931"/>
                    <a:gd name="T7" fmla="*/ 2457 h 6838"/>
                    <a:gd name="T8" fmla="*/ 4727 w 5931"/>
                    <a:gd name="T9" fmla="*/ 2453 h 6838"/>
                    <a:gd name="T10" fmla="*/ 4726 w 5931"/>
                    <a:gd name="T11" fmla="*/ 2400 h 6838"/>
                    <a:gd name="T12" fmla="*/ 4561 w 5931"/>
                    <a:gd name="T13" fmla="*/ 2061 h 6838"/>
                    <a:gd name="T14" fmla="*/ 4311 w 5931"/>
                    <a:gd name="T15" fmla="*/ 1910 h 6838"/>
                    <a:gd name="T16" fmla="*/ 5358 w 5931"/>
                    <a:gd name="T17" fmla="*/ 866 h 6838"/>
                    <a:gd name="T18" fmla="*/ 5301 w 5931"/>
                    <a:gd name="T19" fmla="*/ 182 h 6838"/>
                    <a:gd name="T20" fmla="*/ 4960 w 5931"/>
                    <a:gd name="T21" fmla="*/ 14 h 6838"/>
                    <a:gd name="T22" fmla="*/ 4617 w 5931"/>
                    <a:gd name="T23" fmla="*/ 125 h 6838"/>
                    <a:gd name="T24" fmla="*/ 3098 w 5931"/>
                    <a:gd name="T25" fmla="*/ 1641 h 6838"/>
                    <a:gd name="T26" fmla="*/ 2601 w 5931"/>
                    <a:gd name="T27" fmla="*/ 1014 h 6838"/>
                    <a:gd name="T28" fmla="*/ 2518 w 5931"/>
                    <a:gd name="T29" fmla="*/ 956 h 6838"/>
                    <a:gd name="T30" fmla="*/ 835 w 5931"/>
                    <a:gd name="T31" fmla="*/ 2640 h 6838"/>
                    <a:gd name="T32" fmla="*/ 0 w 5931"/>
                    <a:gd name="T33" fmla="*/ 4786 h 6838"/>
                    <a:gd name="T34" fmla="*/ 2052 w 5931"/>
                    <a:gd name="T35" fmla="*/ 6838 h 6838"/>
                    <a:gd name="T36" fmla="*/ 3175 w 5931"/>
                    <a:gd name="T37" fmla="*/ 6463 h 6838"/>
                    <a:gd name="T38" fmla="*/ 5760 w 5931"/>
                    <a:gd name="T39" fmla="*/ 3878 h 6838"/>
                    <a:gd name="T40" fmla="*/ 5699 w 5931"/>
                    <a:gd name="T41" fmla="*/ 3199 h 6838"/>
                    <a:gd name="T42" fmla="*/ 5589 w 5931"/>
                    <a:gd name="T43" fmla="*/ 3707 h 6838"/>
                    <a:gd name="T44" fmla="*/ 3044 w 5931"/>
                    <a:gd name="T45" fmla="*/ 6252 h 6838"/>
                    <a:gd name="T46" fmla="*/ 2118 w 5931"/>
                    <a:gd name="T47" fmla="*/ 6561 h 6838"/>
                    <a:gd name="T48" fmla="*/ 283 w 5931"/>
                    <a:gd name="T49" fmla="*/ 4726 h 6838"/>
                    <a:gd name="T50" fmla="*/ 1042 w 5931"/>
                    <a:gd name="T51" fmla="*/ 2775 h 6838"/>
                    <a:gd name="T52" fmla="*/ 2543 w 5931"/>
                    <a:gd name="T53" fmla="*/ 1274 h 6838"/>
                    <a:gd name="T54" fmla="*/ 2869 w 5931"/>
                    <a:gd name="T55" fmla="*/ 1739 h 6838"/>
                    <a:gd name="T56" fmla="*/ 2788 w 5931"/>
                    <a:gd name="T57" fmla="*/ 1939 h 6838"/>
                    <a:gd name="T58" fmla="*/ 2110 w 5931"/>
                    <a:gd name="T59" fmla="*/ 2627 h 6838"/>
                    <a:gd name="T60" fmla="*/ 2281 w 5931"/>
                    <a:gd name="T61" fmla="*/ 2798 h 6838"/>
                    <a:gd name="T62" fmla="*/ 4789 w 5931"/>
                    <a:gd name="T63" fmla="*/ 297 h 6838"/>
                    <a:gd name="T64" fmla="*/ 4934 w 5931"/>
                    <a:gd name="T65" fmla="*/ 255 h 6838"/>
                    <a:gd name="T66" fmla="*/ 5130 w 5931"/>
                    <a:gd name="T67" fmla="*/ 354 h 6838"/>
                    <a:gd name="T68" fmla="*/ 5187 w 5931"/>
                    <a:gd name="T69" fmla="*/ 694 h 6838"/>
                    <a:gd name="T70" fmla="*/ 3477 w 5931"/>
                    <a:gd name="T71" fmla="*/ 2400 h 6838"/>
                    <a:gd name="T72" fmla="*/ 3648 w 5931"/>
                    <a:gd name="T73" fmla="*/ 2571 h 6838"/>
                    <a:gd name="T74" fmla="*/ 4049 w 5931"/>
                    <a:gd name="T75" fmla="*/ 2175 h 6838"/>
                    <a:gd name="T76" fmla="*/ 4194 w 5931"/>
                    <a:gd name="T77" fmla="*/ 2133 h 6838"/>
                    <a:gd name="T78" fmla="*/ 4390 w 5931"/>
                    <a:gd name="T79" fmla="*/ 2232 h 6838"/>
                    <a:gd name="T80" fmla="*/ 4484 w 5931"/>
                    <a:gd name="T81" fmla="*/ 2421 h 6838"/>
                    <a:gd name="T82" fmla="*/ 4439 w 5931"/>
                    <a:gd name="T83" fmla="*/ 2565 h 6838"/>
                    <a:gd name="T84" fmla="*/ 3983 w 5931"/>
                    <a:gd name="T85" fmla="*/ 3020 h 6838"/>
                    <a:gd name="T86" fmla="*/ 4155 w 5931"/>
                    <a:gd name="T87" fmla="*/ 3191 h 6838"/>
                    <a:gd name="T88" fmla="*/ 4610 w 5931"/>
                    <a:gd name="T89" fmla="*/ 2736 h 6838"/>
                    <a:gd name="T90" fmla="*/ 4757 w 5931"/>
                    <a:gd name="T91" fmla="*/ 2697 h 6838"/>
                    <a:gd name="T92" fmla="*/ 4959 w 5931"/>
                    <a:gd name="T93" fmla="*/ 2801 h 6838"/>
                    <a:gd name="T94" fmla="*/ 5008 w 5931"/>
                    <a:gd name="T95" fmla="*/ 3133 h 6838"/>
                    <a:gd name="T96" fmla="*/ 5008 w 5931"/>
                    <a:gd name="T97" fmla="*/ 3133 h 6838"/>
                    <a:gd name="T98" fmla="*/ 4552 w 5931"/>
                    <a:gd name="T99" fmla="*/ 3589 h 6838"/>
                    <a:gd name="T100" fmla="*/ 4724 w 5931"/>
                    <a:gd name="T101" fmla="*/ 3760 h 6838"/>
                    <a:gd name="T102" fmla="*/ 5179 w 5931"/>
                    <a:gd name="T103" fmla="*/ 3305 h 6838"/>
                    <a:gd name="T104" fmla="*/ 5528 w 5931"/>
                    <a:gd name="T105" fmla="*/ 3370 h 6838"/>
                    <a:gd name="T106" fmla="*/ 5589 w 5931"/>
                    <a:gd name="T107" fmla="*/ 3707 h 6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31" h="6838">
                      <a:moveTo>
                        <a:pt x="5699" y="3199"/>
                      </a:moveTo>
                      <a:cubicBezTo>
                        <a:pt x="5585" y="3085"/>
                        <a:pt x="5436" y="3025"/>
                        <a:pt x="5298" y="3024"/>
                      </a:cubicBezTo>
                      <a:cubicBezTo>
                        <a:pt x="5301" y="2888"/>
                        <a:pt x="5245" y="2744"/>
                        <a:pt x="5130" y="2630"/>
                      </a:cubicBezTo>
                      <a:cubicBezTo>
                        <a:pt x="5035" y="2534"/>
                        <a:pt x="4913" y="2473"/>
                        <a:pt x="4787" y="2457"/>
                      </a:cubicBezTo>
                      <a:cubicBezTo>
                        <a:pt x="4767" y="2455"/>
                        <a:pt x="4747" y="2453"/>
                        <a:pt x="4727" y="2453"/>
                      </a:cubicBezTo>
                      <a:cubicBezTo>
                        <a:pt x="4728" y="2436"/>
                        <a:pt x="4727" y="2418"/>
                        <a:pt x="4726" y="2400"/>
                      </a:cubicBezTo>
                      <a:cubicBezTo>
                        <a:pt x="4715" y="2276"/>
                        <a:pt x="4656" y="2156"/>
                        <a:pt x="4561" y="2061"/>
                      </a:cubicBezTo>
                      <a:cubicBezTo>
                        <a:pt x="4489" y="1989"/>
                        <a:pt x="4403" y="1937"/>
                        <a:pt x="4311" y="1910"/>
                      </a:cubicBezTo>
                      <a:lnTo>
                        <a:pt x="5358" y="866"/>
                      </a:lnTo>
                      <a:cubicBezTo>
                        <a:pt x="5530" y="693"/>
                        <a:pt x="5505" y="386"/>
                        <a:pt x="5301" y="182"/>
                      </a:cubicBezTo>
                      <a:cubicBezTo>
                        <a:pt x="5206" y="87"/>
                        <a:pt x="5085" y="27"/>
                        <a:pt x="4960" y="14"/>
                      </a:cubicBezTo>
                      <a:cubicBezTo>
                        <a:pt x="4827" y="0"/>
                        <a:pt x="4703" y="40"/>
                        <a:pt x="4617" y="125"/>
                      </a:cubicBezTo>
                      <a:lnTo>
                        <a:pt x="3098" y="1641"/>
                      </a:lnTo>
                      <a:cubicBezTo>
                        <a:pt x="3019" y="1312"/>
                        <a:pt x="2647" y="1045"/>
                        <a:pt x="2601" y="1014"/>
                      </a:cubicBezTo>
                      <a:lnTo>
                        <a:pt x="2518" y="956"/>
                      </a:lnTo>
                      <a:lnTo>
                        <a:pt x="835" y="2640"/>
                      </a:lnTo>
                      <a:lnTo>
                        <a:pt x="0" y="4786"/>
                      </a:lnTo>
                      <a:lnTo>
                        <a:pt x="2052" y="6838"/>
                      </a:lnTo>
                      <a:lnTo>
                        <a:pt x="3175" y="6463"/>
                      </a:lnTo>
                      <a:lnTo>
                        <a:pt x="5760" y="3878"/>
                      </a:lnTo>
                      <a:cubicBezTo>
                        <a:pt x="5931" y="3708"/>
                        <a:pt x="5903" y="3403"/>
                        <a:pt x="5699" y="3199"/>
                      </a:cubicBezTo>
                      <a:close/>
                      <a:moveTo>
                        <a:pt x="5589" y="3707"/>
                      </a:moveTo>
                      <a:lnTo>
                        <a:pt x="3044" y="6252"/>
                      </a:lnTo>
                      <a:lnTo>
                        <a:pt x="2118" y="6561"/>
                      </a:lnTo>
                      <a:lnTo>
                        <a:pt x="283" y="4726"/>
                      </a:lnTo>
                      <a:lnTo>
                        <a:pt x="1042" y="2775"/>
                      </a:lnTo>
                      <a:lnTo>
                        <a:pt x="2543" y="1274"/>
                      </a:lnTo>
                      <a:cubicBezTo>
                        <a:pt x="2670" y="1380"/>
                        <a:pt x="2854" y="1568"/>
                        <a:pt x="2869" y="1739"/>
                      </a:cubicBezTo>
                      <a:cubicBezTo>
                        <a:pt x="2876" y="1813"/>
                        <a:pt x="2850" y="1876"/>
                        <a:pt x="2788" y="1939"/>
                      </a:cubicBezTo>
                      <a:lnTo>
                        <a:pt x="2110" y="2627"/>
                      </a:lnTo>
                      <a:lnTo>
                        <a:pt x="2281" y="2798"/>
                      </a:lnTo>
                      <a:lnTo>
                        <a:pt x="4789" y="297"/>
                      </a:lnTo>
                      <a:cubicBezTo>
                        <a:pt x="4822" y="263"/>
                        <a:pt x="4874" y="248"/>
                        <a:pt x="4934" y="255"/>
                      </a:cubicBezTo>
                      <a:cubicBezTo>
                        <a:pt x="5003" y="262"/>
                        <a:pt x="5074" y="298"/>
                        <a:pt x="5130" y="354"/>
                      </a:cubicBezTo>
                      <a:cubicBezTo>
                        <a:pt x="5236" y="459"/>
                        <a:pt x="5262" y="619"/>
                        <a:pt x="5187" y="694"/>
                      </a:cubicBezTo>
                      <a:lnTo>
                        <a:pt x="3477" y="2400"/>
                      </a:lnTo>
                      <a:lnTo>
                        <a:pt x="3648" y="2571"/>
                      </a:lnTo>
                      <a:lnTo>
                        <a:pt x="4049" y="2175"/>
                      </a:lnTo>
                      <a:cubicBezTo>
                        <a:pt x="4082" y="2141"/>
                        <a:pt x="4134" y="2126"/>
                        <a:pt x="4194" y="2133"/>
                      </a:cubicBezTo>
                      <a:cubicBezTo>
                        <a:pt x="4263" y="2140"/>
                        <a:pt x="4334" y="2176"/>
                        <a:pt x="4390" y="2232"/>
                      </a:cubicBezTo>
                      <a:cubicBezTo>
                        <a:pt x="4445" y="2287"/>
                        <a:pt x="4479" y="2354"/>
                        <a:pt x="4484" y="2421"/>
                      </a:cubicBezTo>
                      <a:cubicBezTo>
                        <a:pt x="4490" y="2479"/>
                        <a:pt x="4473" y="2530"/>
                        <a:pt x="4439" y="2565"/>
                      </a:cubicBezTo>
                      <a:lnTo>
                        <a:pt x="3983" y="3020"/>
                      </a:lnTo>
                      <a:lnTo>
                        <a:pt x="4155" y="3191"/>
                      </a:lnTo>
                      <a:lnTo>
                        <a:pt x="4610" y="2736"/>
                      </a:lnTo>
                      <a:cubicBezTo>
                        <a:pt x="4642" y="2704"/>
                        <a:pt x="4695" y="2690"/>
                        <a:pt x="4757" y="2697"/>
                      </a:cubicBezTo>
                      <a:cubicBezTo>
                        <a:pt x="4829" y="2707"/>
                        <a:pt x="4902" y="2744"/>
                        <a:pt x="4959" y="2801"/>
                      </a:cubicBezTo>
                      <a:cubicBezTo>
                        <a:pt x="5064" y="2906"/>
                        <a:pt x="5086" y="3055"/>
                        <a:pt x="5008" y="3133"/>
                      </a:cubicBezTo>
                      <a:lnTo>
                        <a:pt x="5008" y="3133"/>
                      </a:lnTo>
                      <a:lnTo>
                        <a:pt x="4552" y="3589"/>
                      </a:lnTo>
                      <a:lnTo>
                        <a:pt x="4724" y="3760"/>
                      </a:lnTo>
                      <a:lnTo>
                        <a:pt x="5179" y="3305"/>
                      </a:lnTo>
                      <a:cubicBezTo>
                        <a:pt x="5246" y="3238"/>
                        <a:pt x="5410" y="3252"/>
                        <a:pt x="5528" y="3370"/>
                      </a:cubicBezTo>
                      <a:cubicBezTo>
                        <a:pt x="5636" y="3478"/>
                        <a:pt x="5664" y="3632"/>
                        <a:pt x="5589" y="37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2" name="íṧļiḓé"/>
              <p:cNvSpPr txBox="1"/>
              <p:nvPr/>
            </p:nvSpPr>
            <p:spPr>
              <a:xfrm>
                <a:off x="8395337" y="4095687"/>
                <a:ext cx="1333260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23" name="íṩ1íḓe"/>
              <p:cNvSpPr txBox="1"/>
              <p:nvPr/>
            </p:nvSpPr>
            <p:spPr>
              <a:xfrm>
                <a:off x="8304771" y="5274103"/>
                <a:ext cx="1514392" cy="547392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endParaRPr lang="zh-CN" altLang="en-US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17" name="直接连接符 16"/>
            <p:cNvCxnSpPr>
              <a:stCxn id="44" idx="6"/>
              <a:endCxn id="39" idx="2"/>
            </p:cNvCxnSpPr>
            <p:nvPr/>
          </p:nvCxnSpPr>
          <p:spPr>
            <a:xfrm>
              <a:off x="3765135" y="4909744"/>
              <a:ext cx="9700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39" idx="6"/>
              <a:endCxn id="34" idx="2"/>
            </p:cNvCxnSpPr>
            <p:nvPr/>
          </p:nvCxnSpPr>
          <p:spPr>
            <a:xfrm>
              <a:off x="5599319" y="4909744"/>
              <a:ext cx="9700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34" idx="6"/>
              <a:endCxn id="29" idx="2"/>
            </p:cNvCxnSpPr>
            <p:nvPr/>
          </p:nvCxnSpPr>
          <p:spPr>
            <a:xfrm>
              <a:off x="7433503" y="4909744"/>
              <a:ext cx="970089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29" idx="6"/>
            </p:cNvCxnSpPr>
            <p:nvPr/>
          </p:nvCxnSpPr>
          <p:spPr>
            <a:xfrm>
              <a:off x="9267688" y="4909744"/>
              <a:ext cx="97009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0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03680" y="1747927"/>
            <a:ext cx="10510520" cy="3368903"/>
            <a:chOff x="1503680" y="1566952"/>
            <a:chExt cx="10510520" cy="3368903"/>
          </a:xfrm>
        </p:grpSpPr>
        <p:sp>
          <p:nvSpPr>
            <p:cNvPr id="3" name="文本框 2"/>
            <p:cNvSpPr txBox="1"/>
            <p:nvPr/>
          </p:nvSpPr>
          <p:spPr>
            <a:xfrm>
              <a:off x="1503680" y="1566952"/>
              <a:ext cx="105105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Part  </a:t>
              </a:r>
              <a:r>
                <a:rPr lang="en-US" altLang="zh-CN" sz="11500" b="1" spc="600" dirty="0">
                  <a:solidFill>
                    <a:schemeClr val="bg1"/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THREE</a:t>
              </a:r>
              <a:endParaRPr lang="zh-CN" altLang="en-US" sz="11500" b="1" spc="600" dirty="0">
                <a:solidFill>
                  <a:schemeClr val="bg1"/>
                </a:solidFill>
                <a:effectLst>
                  <a:outerShdw blurRad="114300" sx="102000" sy="102000" algn="ctr" rotWithShape="0">
                    <a:prstClr val="black">
                      <a:alpha val="34000"/>
                    </a:prstClr>
                  </a:outerShdw>
                </a:effectLst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55165" y="3505320"/>
              <a:ext cx="48705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Project </a:t>
              </a:r>
              <a:r>
                <a:rPr lang="zh-CN" alt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Introduced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62835" y="4304272"/>
              <a:ext cx="7481570" cy="631583"/>
              <a:chOff x="2452370" y="4349621"/>
              <a:chExt cx="7481570" cy="6315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6225540" y="4349621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52370" y="4364368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453" y="0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856436" y="2494281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28080"/>
            <a:ext cx="62992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12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177799" y="6422270"/>
            <a:ext cx="241542" cy="241540"/>
          </a:xfrm>
          <a:prstGeom prst="plus">
            <a:avLst>
              <a:gd name="adj" fmla="val 436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064490" cy="807223"/>
            <a:chOff x="393298" y="252625"/>
            <a:chExt cx="7064490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6898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project</a:t>
              </a:r>
            </a:p>
          </p:txBody>
        </p:sp>
      </p:grpSp>
      <p:grpSp>
        <p:nvGrpSpPr>
          <p:cNvPr id="6" name="0c6c8a05-eb02-4f26-9a83-dee6bd65c1c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400" y="0"/>
            <a:ext cx="11519336" cy="6858000"/>
            <a:chOff x="666400" y="0"/>
            <a:chExt cx="11519336" cy="6858000"/>
          </a:xfrm>
        </p:grpSpPr>
        <p:sp>
          <p:nvSpPr>
            <p:cNvPr id="7" name="îşliḓê"/>
            <p:cNvSpPr/>
            <p:nvPr/>
          </p:nvSpPr>
          <p:spPr>
            <a:xfrm>
              <a:off x="7964438" y="0"/>
              <a:ext cx="4221298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ïşľïḓe"/>
            <p:cNvSpPr txBox="1"/>
            <p:nvPr/>
          </p:nvSpPr>
          <p:spPr>
            <a:xfrm>
              <a:off x="8688902" y="5243037"/>
              <a:ext cx="2772370" cy="53699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5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9" name="îṡḷîḋè"/>
            <p:cNvSpPr txBox="1"/>
            <p:nvPr/>
          </p:nvSpPr>
          <p:spPr>
            <a:xfrm>
              <a:off x="9206079" y="4324785"/>
              <a:ext cx="1738017" cy="101566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lnSpcReduction="10000"/>
            </a:bodyPr>
            <a:lstStyle/>
            <a:p>
              <a:pPr algn="r"/>
              <a:r>
                <a:rPr lang="en-US" altLang="zh-CN" sz="6600" dirty="0">
                  <a:solidFill>
                    <a:schemeClr val="accent4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80%</a:t>
              </a:r>
            </a:p>
          </p:txBody>
        </p:sp>
        <p:sp>
          <p:nvSpPr>
            <p:cNvPr id="10" name="íṥḷíḓé"/>
            <p:cNvSpPr/>
            <p:nvPr/>
          </p:nvSpPr>
          <p:spPr>
            <a:xfrm>
              <a:off x="666400" y="4342576"/>
              <a:ext cx="2293363" cy="1876424"/>
            </a:xfrm>
            <a:prstGeom prst="rect">
              <a:avLst/>
            </a:prstGeom>
            <a:blipFill dpi="0" rotWithShape="1">
              <a:blip r:embed="rId4"/>
              <a:srcRect/>
              <a:tile tx="2540000" ty="110490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ïṡlîḋe"/>
            <p:cNvSpPr/>
            <p:nvPr/>
          </p:nvSpPr>
          <p:spPr>
            <a:xfrm>
              <a:off x="3103870" y="4342576"/>
              <a:ext cx="2293363" cy="187642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îSļíḓê"/>
            <p:cNvSpPr/>
            <p:nvPr/>
          </p:nvSpPr>
          <p:spPr>
            <a:xfrm>
              <a:off x="5541339" y="4342576"/>
              <a:ext cx="2293363" cy="1876424"/>
            </a:xfrm>
            <a:prstGeom prst="rect">
              <a:avLst/>
            </a:prstGeom>
            <a:blipFill dpi="0" rotWithShape="1">
              <a:blip r:embed="rId4"/>
              <a:srcRect/>
              <a:tile tx="1524000" ty="190500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íṩḷîḋè"/>
            <p:cNvSpPr txBox="1"/>
            <p:nvPr/>
          </p:nvSpPr>
          <p:spPr>
            <a:xfrm>
              <a:off x="777018" y="3660470"/>
              <a:ext cx="2072126" cy="543346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14" name="íṩ1ídè"/>
            <p:cNvSpPr/>
            <p:nvPr/>
          </p:nvSpPr>
          <p:spPr>
            <a:xfrm>
              <a:off x="777018" y="3364970"/>
              <a:ext cx="2072126" cy="295500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5" name="íṩ1îḋê"/>
            <p:cNvSpPr txBox="1"/>
            <p:nvPr/>
          </p:nvSpPr>
          <p:spPr>
            <a:xfrm>
              <a:off x="3214488" y="3660470"/>
              <a:ext cx="2072126" cy="543346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16" name="î$lîḋè"/>
            <p:cNvSpPr/>
            <p:nvPr/>
          </p:nvSpPr>
          <p:spPr>
            <a:xfrm>
              <a:off x="3214488" y="3364970"/>
              <a:ext cx="2072126" cy="295500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7" name="îsḷíḋê"/>
            <p:cNvSpPr txBox="1"/>
            <p:nvPr/>
          </p:nvSpPr>
          <p:spPr>
            <a:xfrm>
              <a:off x="5651957" y="3660470"/>
              <a:ext cx="2072126" cy="543346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18" name="îśļïḍé"/>
            <p:cNvSpPr/>
            <p:nvPr/>
          </p:nvSpPr>
          <p:spPr>
            <a:xfrm>
              <a:off x="5651957" y="3364970"/>
              <a:ext cx="2072126" cy="295500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9" name="îşľídè">
              <a:extLst>
                <a:ext uri="{FF2B5EF4-FFF2-40B4-BE49-F238E27FC236}">
                  <a16:creationId xmlns:a16="http://schemas.microsoft.com/office/drawing/2014/main" id="{48D9846A-64B8-4124-8136-9CCD6596C3A7}"/>
                </a:ext>
              </a:extLst>
            </p:cNvPr>
            <p:cNvSpPr txBox="1"/>
            <p:nvPr/>
          </p:nvSpPr>
          <p:spPr>
            <a:xfrm>
              <a:off x="891837" y="1536872"/>
              <a:ext cx="6504992" cy="161490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sz="1600" b="1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6354046" cy="807223"/>
            <a:chOff x="393298" y="252625"/>
            <a:chExt cx="6354046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6188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project</a:t>
              </a:r>
            </a:p>
          </p:txBody>
        </p:sp>
      </p:grpSp>
      <p:grpSp>
        <p:nvGrpSpPr>
          <p:cNvPr id="6" name="eb7943e2-d9ed-462e-b421-e593c91764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842399"/>
            <a:ext cx="12191999" cy="4947566"/>
            <a:chOff x="0" y="1096964"/>
            <a:chExt cx="12191999" cy="4947566"/>
          </a:xfrm>
        </p:grpSpPr>
        <p:grpSp>
          <p:nvGrpSpPr>
            <p:cNvPr id="7" name="iṥlîde">
              <a:extLst>
                <a:ext uri="{FF2B5EF4-FFF2-40B4-BE49-F238E27FC236}">
                  <a16:creationId xmlns:a16="http://schemas.microsoft.com/office/drawing/2014/main" id="{6F224CAB-E430-447A-A066-F0F03E4D82DF}"/>
                </a:ext>
              </a:extLst>
            </p:cNvPr>
            <p:cNvGrpSpPr/>
            <p:nvPr/>
          </p:nvGrpSpPr>
          <p:grpSpPr>
            <a:xfrm>
              <a:off x="650427" y="3607325"/>
              <a:ext cx="3343516" cy="1915532"/>
              <a:chOff x="650427" y="3607325"/>
              <a:chExt cx="3343516" cy="1915532"/>
            </a:xfrm>
          </p:grpSpPr>
          <p:sp>
            <p:nvSpPr>
              <p:cNvPr id="21" name="ïṩḻîde">
                <a:extLst>
                  <a:ext uri="{FF2B5EF4-FFF2-40B4-BE49-F238E27FC236}">
                    <a16:creationId xmlns:a16="http://schemas.microsoft.com/office/drawing/2014/main" id="{37956259-709C-4344-B779-D7D645B63E66}"/>
                  </a:ext>
                </a:extLst>
              </p:cNvPr>
              <p:cNvSpPr/>
              <p:nvPr/>
            </p:nvSpPr>
            <p:spPr bwMode="auto">
              <a:xfrm>
                <a:off x="786000" y="3607325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ïṡ1íḓê">
                <a:extLst>
                  <a:ext uri="{FF2B5EF4-FFF2-40B4-BE49-F238E27FC236}">
                    <a16:creationId xmlns:a16="http://schemas.microsoft.com/office/drawing/2014/main" id="{B0DBB2A7-6302-425F-B61D-272E499F69AF}"/>
                  </a:ext>
                </a:extLst>
              </p:cNvPr>
              <p:cNvSpPr txBox="1"/>
              <p:nvPr/>
            </p:nvSpPr>
            <p:spPr bwMode="auto">
              <a:xfrm>
                <a:off x="650427" y="4056642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í$ļiḑé">
                <a:extLst>
                  <a:ext uri="{FF2B5EF4-FFF2-40B4-BE49-F238E27FC236}">
                    <a16:creationId xmlns:a16="http://schemas.microsoft.com/office/drawing/2014/main" id="{CB408376-7B4F-4C19-877E-F2A5B5C7CC07}"/>
                  </a:ext>
                </a:extLst>
              </p:cNvPr>
              <p:cNvSpPr/>
              <p:nvPr/>
            </p:nvSpPr>
            <p:spPr bwMode="auto">
              <a:xfrm>
                <a:off x="650427" y="455346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You can use the icon library to filter and replace existing icon elements with one click.</a:t>
                </a:r>
              </a:p>
            </p:txBody>
          </p:sp>
        </p:grpSp>
        <p:sp>
          <p:nvSpPr>
            <p:cNvPr id="8" name="íṧḷîďé">
              <a:extLst>
                <a:ext uri="{FF2B5EF4-FFF2-40B4-BE49-F238E27FC236}">
                  <a16:creationId xmlns:a16="http://schemas.microsoft.com/office/drawing/2014/main" id="{7FBA3DB4-940E-413D-8378-25EB78E6248B}"/>
                </a:ext>
              </a:extLst>
            </p:cNvPr>
            <p:cNvSpPr/>
            <p:nvPr/>
          </p:nvSpPr>
          <p:spPr bwMode="auto">
            <a:xfrm>
              <a:off x="0" y="1096964"/>
              <a:ext cx="12191999" cy="2116336"/>
            </a:xfrm>
            <a:prstGeom prst="rect">
              <a:avLst/>
            </a:prstGeom>
            <a:blipFill>
              <a:blip r:embed="rId4"/>
              <a:tile tx="1524000" ty="1905000" sx="100000" sy="100000" flip="xy" algn="r"/>
            </a:blip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sz="2800" b="1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íṣ1íḑé">
              <a:extLst>
                <a:ext uri="{FF2B5EF4-FFF2-40B4-BE49-F238E27FC236}">
                  <a16:creationId xmlns:a16="http://schemas.microsoft.com/office/drawing/2014/main" id="{E8974D0D-E85F-4939-8C68-CDDF30E8511A}"/>
                </a:ext>
              </a:extLst>
            </p:cNvPr>
            <p:cNvSpPr/>
            <p:nvPr/>
          </p:nvSpPr>
          <p:spPr bwMode="auto">
            <a:xfrm>
              <a:off x="669925" y="1096964"/>
              <a:ext cx="4078910" cy="211633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ïŝľîdè">
              <a:extLst>
                <a:ext uri="{FF2B5EF4-FFF2-40B4-BE49-F238E27FC236}">
                  <a16:creationId xmlns:a16="http://schemas.microsoft.com/office/drawing/2014/main" id="{272D8350-C262-4234-B2E1-D7EC97D4768E}"/>
                </a:ext>
              </a:extLst>
            </p:cNvPr>
            <p:cNvSpPr txBox="1"/>
            <p:nvPr/>
          </p:nvSpPr>
          <p:spPr>
            <a:xfrm>
              <a:off x="669925" y="1096964"/>
              <a:ext cx="4078910" cy="2116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smoother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colors make ppt more easy to change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line spacing to fit in Chinese, use guides in PPT</a:t>
              </a:r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F0EEBF3-DE7F-446A-BBAE-4C46AB8914EC}"/>
                </a:ext>
              </a:extLst>
            </p:cNvPr>
            <p:cNvCxnSpPr>
              <a:cxnSpLocks/>
            </p:cNvCxnSpPr>
            <p:nvPr/>
          </p:nvCxnSpPr>
          <p:spPr>
            <a:xfrm>
              <a:off x="4071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796BEF1-4CCF-428B-9985-7EEE7CD5B123}"/>
                </a:ext>
              </a:extLst>
            </p:cNvPr>
            <p:cNvCxnSpPr>
              <a:cxnSpLocks/>
            </p:cNvCxnSpPr>
            <p:nvPr/>
          </p:nvCxnSpPr>
          <p:spPr>
            <a:xfrm>
              <a:off x="7896000" y="4222164"/>
              <a:ext cx="0" cy="182236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$ḻîḓê">
              <a:extLst>
                <a:ext uri="{FF2B5EF4-FFF2-40B4-BE49-F238E27FC236}">
                  <a16:creationId xmlns:a16="http://schemas.microsoft.com/office/drawing/2014/main" id="{BB6CBEA2-C2E3-4950-B658-5C0D126A3CEF}"/>
                </a:ext>
              </a:extLst>
            </p:cNvPr>
            <p:cNvGrpSpPr/>
            <p:nvPr/>
          </p:nvGrpSpPr>
          <p:grpSpPr>
            <a:xfrm>
              <a:off x="4410223" y="3669134"/>
              <a:ext cx="3350468" cy="1853683"/>
              <a:chOff x="4137075" y="3669134"/>
              <a:chExt cx="3350468" cy="1853683"/>
            </a:xfrm>
          </p:grpSpPr>
          <p:sp>
            <p:nvSpPr>
              <p:cNvPr id="18" name="îşļïḑè">
                <a:extLst>
                  <a:ext uri="{FF2B5EF4-FFF2-40B4-BE49-F238E27FC236}">
                    <a16:creationId xmlns:a16="http://schemas.microsoft.com/office/drawing/2014/main" id="{87FA335C-CA9F-47B7-9482-08D456110EF8}"/>
                  </a:ext>
                </a:extLst>
              </p:cNvPr>
              <p:cNvSpPr/>
              <p:nvPr/>
            </p:nvSpPr>
            <p:spPr bwMode="auto">
              <a:xfrm>
                <a:off x="4244843" y="3669134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9" name="îṧḷiḓè">
                <a:extLst>
                  <a:ext uri="{FF2B5EF4-FFF2-40B4-BE49-F238E27FC236}">
                    <a16:creationId xmlns:a16="http://schemas.microsoft.com/office/drawing/2014/main" id="{22668DDA-DD89-4CE5-B583-970278F8C6EE}"/>
                  </a:ext>
                </a:extLst>
              </p:cNvPr>
              <p:cNvSpPr txBox="1"/>
              <p:nvPr/>
            </p:nvSpPr>
            <p:spPr bwMode="auto">
              <a:xfrm>
                <a:off x="4137075" y="4060555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0" name="îṣḻidé">
                <a:extLst>
                  <a:ext uri="{FF2B5EF4-FFF2-40B4-BE49-F238E27FC236}">
                    <a16:creationId xmlns:a16="http://schemas.microsoft.com/office/drawing/2014/main" id="{A588F3CA-AC76-4D0B-A0C4-2BD1D93026BC}"/>
                  </a:ext>
                </a:extLst>
              </p:cNvPr>
              <p:cNvSpPr/>
              <p:nvPr/>
            </p:nvSpPr>
            <p:spPr bwMode="auto">
              <a:xfrm>
                <a:off x="4144027" y="4553424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You can use the icon library to filter and replace existing icon elements with one click.</a:t>
                </a:r>
              </a:p>
            </p:txBody>
          </p:sp>
        </p:grpSp>
        <p:grpSp>
          <p:nvGrpSpPr>
            <p:cNvPr id="14" name="îṧļîḑe">
              <a:extLst>
                <a:ext uri="{FF2B5EF4-FFF2-40B4-BE49-F238E27FC236}">
                  <a16:creationId xmlns:a16="http://schemas.microsoft.com/office/drawing/2014/main" id="{CE749CC1-CD8F-434A-BBA5-75DDA6D1770B}"/>
                </a:ext>
              </a:extLst>
            </p:cNvPr>
            <p:cNvGrpSpPr/>
            <p:nvPr/>
          </p:nvGrpSpPr>
          <p:grpSpPr>
            <a:xfrm>
              <a:off x="8176971" y="3559820"/>
              <a:ext cx="3343517" cy="1958036"/>
              <a:chOff x="8017484" y="3559820"/>
              <a:chExt cx="3343517" cy="1958036"/>
            </a:xfrm>
          </p:grpSpPr>
          <p:sp>
            <p:nvSpPr>
              <p:cNvPr id="15" name="ïsľíḋé">
                <a:extLst>
                  <a:ext uri="{FF2B5EF4-FFF2-40B4-BE49-F238E27FC236}">
                    <a16:creationId xmlns:a16="http://schemas.microsoft.com/office/drawing/2014/main" id="{684F367E-9666-4FB8-8F17-4BCC1BEDE028}"/>
                  </a:ext>
                </a:extLst>
              </p:cNvPr>
              <p:cNvSpPr/>
              <p:nvPr/>
            </p:nvSpPr>
            <p:spPr bwMode="auto">
              <a:xfrm>
                <a:off x="8148427" y="3559820"/>
                <a:ext cx="461080" cy="460384"/>
              </a:xfrm>
              <a:custGeom>
                <a:avLst/>
                <a:gdLst>
                  <a:gd name="T0" fmla="*/ 6827 w 6827"/>
                  <a:gd name="T1" fmla="*/ 910 h 6827"/>
                  <a:gd name="T2" fmla="*/ 5916 w 6827"/>
                  <a:gd name="T3" fmla="*/ 0 h 6827"/>
                  <a:gd name="T4" fmla="*/ 5006 w 6827"/>
                  <a:gd name="T5" fmla="*/ 910 h 6827"/>
                  <a:gd name="T6" fmla="*/ 5796 w 6827"/>
                  <a:gd name="T7" fmla="*/ 1812 h 6827"/>
                  <a:gd name="T8" fmla="*/ 4892 w 6827"/>
                  <a:gd name="T9" fmla="*/ 2617 h 6827"/>
                  <a:gd name="T10" fmla="*/ 1934 w 6827"/>
                  <a:gd name="T11" fmla="*/ 2617 h 6827"/>
                  <a:gd name="T12" fmla="*/ 796 w 6827"/>
                  <a:gd name="T13" fmla="*/ 3755 h 6827"/>
                  <a:gd name="T14" fmla="*/ 796 w 6827"/>
                  <a:gd name="T15" fmla="*/ 5014 h 6827"/>
                  <a:gd name="T16" fmla="*/ 0 w 6827"/>
                  <a:gd name="T17" fmla="*/ 5916 h 6827"/>
                  <a:gd name="T18" fmla="*/ 910 w 6827"/>
                  <a:gd name="T19" fmla="*/ 6827 h 6827"/>
                  <a:gd name="T20" fmla="*/ 1820 w 6827"/>
                  <a:gd name="T21" fmla="*/ 5916 h 6827"/>
                  <a:gd name="T22" fmla="*/ 1024 w 6827"/>
                  <a:gd name="T23" fmla="*/ 5014 h 6827"/>
                  <a:gd name="T24" fmla="*/ 1024 w 6827"/>
                  <a:gd name="T25" fmla="*/ 3755 h 6827"/>
                  <a:gd name="T26" fmla="*/ 1934 w 6827"/>
                  <a:gd name="T27" fmla="*/ 2844 h 6827"/>
                  <a:gd name="T28" fmla="*/ 3757 w 6827"/>
                  <a:gd name="T29" fmla="*/ 2844 h 6827"/>
                  <a:gd name="T30" fmla="*/ 3300 w 6827"/>
                  <a:gd name="T31" fmla="*/ 3755 h 6827"/>
                  <a:gd name="T32" fmla="*/ 3300 w 6827"/>
                  <a:gd name="T33" fmla="*/ 5014 h 6827"/>
                  <a:gd name="T34" fmla="*/ 2503 w 6827"/>
                  <a:gd name="T35" fmla="*/ 5916 h 6827"/>
                  <a:gd name="T36" fmla="*/ 3413 w 6827"/>
                  <a:gd name="T37" fmla="*/ 6827 h 6827"/>
                  <a:gd name="T38" fmla="*/ 4324 w 6827"/>
                  <a:gd name="T39" fmla="*/ 5916 h 6827"/>
                  <a:gd name="T40" fmla="*/ 3527 w 6827"/>
                  <a:gd name="T41" fmla="*/ 5014 h 6827"/>
                  <a:gd name="T42" fmla="*/ 3527 w 6827"/>
                  <a:gd name="T43" fmla="*/ 3755 h 6827"/>
                  <a:gd name="T44" fmla="*/ 4437 w 6827"/>
                  <a:gd name="T45" fmla="*/ 2844 h 6827"/>
                  <a:gd name="T46" fmla="*/ 4892 w 6827"/>
                  <a:gd name="T47" fmla="*/ 2844 h 6827"/>
                  <a:gd name="T48" fmla="*/ 6025 w 6827"/>
                  <a:gd name="T49" fmla="*/ 1814 h 6827"/>
                  <a:gd name="T50" fmla="*/ 6827 w 6827"/>
                  <a:gd name="T51" fmla="*/ 910 h 6827"/>
                  <a:gd name="T52" fmla="*/ 1593 w 6827"/>
                  <a:gd name="T53" fmla="*/ 5916 h 6827"/>
                  <a:gd name="T54" fmla="*/ 910 w 6827"/>
                  <a:gd name="T55" fmla="*/ 6599 h 6827"/>
                  <a:gd name="T56" fmla="*/ 228 w 6827"/>
                  <a:gd name="T57" fmla="*/ 5916 h 6827"/>
                  <a:gd name="T58" fmla="*/ 910 w 6827"/>
                  <a:gd name="T59" fmla="*/ 5234 h 6827"/>
                  <a:gd name="T60" fmla="*/ 1593 w 6827"/>
                  <a:gd name="T61" fmla="*/ 5916 h 6827"/>
                  <a:gd name="T62" fmla="*/ 4096 w 6827"/>
                  <a:gd name="T63" fmla="*/ 5916 h 6827"/>
                  <a:gd name="T64" fmla="*/ 3413 w 6827"/>
                  <a:gd name="T65" fmla="*/ 6599 h 6827"/>
                  <a:gd name="T66" fmla="*/ 2731 w 6827"/>
                  <a:gd name="T67" fmla="*/ 5916 h 6827"/>
                  <a:gd name="T68" fmla="*/ 3413 w 6827"/>
                  <a:gd name="T69" fmla="*/ 5234 h 6827"/>
                  <a:gd name="T70" fmla="*/ 4096 w 6827"/>
                  <a:gd name="T71" fmla="*/ 5916 h 6827"/>
                  <a:gd name="T72" fmla="*/ 5916 w 6827"/>
                  <a:gd name="T73" fmla="*/ 1593 h 6827"/>
                  <a:gd name="T74" fmla="*/ 5234 w 6827"/>
                  <a:gd name="T75" fmla="*/ 910 h 6827"/>
                  <a:gd name="T76" fmla="*/ 5916 w 6827"/>
                  <a:gd name="T77" fmla="*/ 228 h 6827"/>
                  <a:gd name="T78" fmla="*/ 6599 w 6827"/>
                  <a:gd name="T79" fmla="*/ 910 h 6827"/>
                  <a:gd name="T80" fmla="*/ 5916 w 6827"/>
                  <a:gd name="T81" fmla="*/ 159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7" h="6827">
                    <a:moveTo>
                      <a:pt x="6827" y="910"/>
                    </a:moveTo>
                    <a:cubicBezTo>
                      <a:pt x="6827" y="410"/>
                      <a:pt x="6417" y="0"/>
                      <a:pt x="5916" y="0"/>
                    </a:cubicBezTo>
                    <a:cubicBezTo>
                      <a:pt x="5416" y="0"/>
                      <a:pt x="5006" y="410"/>
                      <a:pt x="5006" y="910"/>
                    </a:cubicBezTo>
                    <a:cubicBezTo>
                      <a:pt x="5006" y="1370"/>
                      <a:pt x="5352" y="1753"/>
                      <a:pt x="5796" y="1812"/>
                    </a:cubicBezTo>
                    <a:cubicBezTo>
                      <a:pt x="5744" y="2264"/>
                      <a:pt x="5357" y="2617"/>
                      <a:pt x="4892" y="2617"/>
                    </a:cubicBezTo>
                    <a:lnTo>
                      <a:pt x="1934" y="2617"/>
                    </a:lnTo>
                    <a:cubicBezTo>
                      <a:pt x="1308" y="2617"/>
                      <a:pt x="796" y="3129"/>
                      <a:pt x="796" y="3755"/>
                    </a:cubicBezTo>
                    <a:lnTo>
                      <a:pt x="796" y="5014"/>
                    </a:lnTo>
                    <a:cubicBezTo>
                      <a:pt x="349" y="5070"/>
                      <a:pt x="0" y="5454"/>
                      <a:pt x="0" y="5916"/>
                    </a:cubicBezTo>
                    <a:cubicBezTo>
                      <a:pt x="0" y="6417"/>
                      <a:pt x="410" y="6827"/>
                      <a:pt x="910" y="6827"/>
                    </a:cubicBezTo>
                    <a:cubicBezTo>
                      <a:pt x="1411" y="6827"/>
                      <a:pt x="1820" y="6417"/>
                      <a:pt x="1820" y="5916"/>
                    </a:cubicBezTo>
                    <a:cubicBezTo>
                      <a:pt x="1820" y="5454"/>
                      <a:pt x="1471" y="5070"/>
                      <a:pt x="1024" y="5014"/>
                    </a:cubicBezTo>
                    <a:lnTo>
                      <a:pt x="1024" y="3755"/>
                    </a:lnTo>
                    <a:cubicBezTo>
                      <a:pt x="1024" y="3254"/>
                      <a:pt x="1434" y="2844"/>
                      <a:pt x="1934" y="2844"/>
                    </a:cubicBezTo>
                    <a:lnTo>
                      <a:pt x="3757" y="2844"/>
                    </a:lnTo>
                    <a:cubicBezTo>
                      <a:pt x="3480" y="3052"/>
                      <a:pt x="3300" y="3384"/>
                      <a:pt x="3300" y="3755"/>
                    </a:cubicBezTo>
                    <a:lnTo>
                      <a:pt x="3300" y="5014"/>
                    </a:lnTo>
                    <a:cubicBezTo>
                      <a:pt x="2852" y="5070"/>
                      <a:pt x="2503" y="5454"/>
                      <a:pt x="2503" y="5916"/>
                    </a:cubicBezTo>
                    <a:cubicBezTo>
                      <a:pt x="2503" y="6417"/>
                      <a:pt x="2913" y="6827"/>
                      <a:pt x="3413" y="6827"/>
                    </a:cubicBezTo>
                    <a:cubicBezTo>
                      <a:pt x="3914" y="6827"/>
                      <a:pt x="4324" y="6417"/>
                      <a:pt x="4324" y="5916"/>
                    </a:cubicBezTo>
                    <a:cubicBezTo>
                      <a:pt x="4324" y="5454"/>
                      <a:pt x="3975" y="5070"/>
                      <a:pt x="3527" y="5014"/>
                    </a:cubicBezTo>
                    <a:lnTo>
                      <a:pt x="3527" y="3755"/>
                    </a:lnTo>
                    <a:cubicBezTo>
                      <a:pt x="3527" y="3254"/>
                      <a:pt x="3937" y="2844"/>
                      <a:pt x="4437" y="2844"/>
                    </a:cubicBezTo>
                    <a:lnTo>
                      <a:pt x="4892" y="2844"/>
                    </a:lnTo>
                    <a:cubicBezTo>
                      <a:pt x="5482" y="2844"/>
                      <a:pt x="5971" y="2390"/>
                      <a:pt x="6025" y="1814"/>
                    </a:cubicBezTo>
                    <a:cubicBezTo>
                      <a:pt x="6475" y="1760"/>
                      <a:pt x="6827" y="1374"/>
                      <a:pt x="6827" y="910"/>
                    </a:cubicBezTo>
                    <a:close/>
                    <a:moveTo>
                      <a:pt x="1593" y="5916"/>
                    </a:moveTo>
                    <a:cubicBezTo>
                      <a:pt x="1593" y="6292"/>
                      <a:pt x="1286" y="6599"/>
                      <a:pt x="910" y="6599"/>
                    </a:cubicBezTo>
                    <a:cubicBezTo>
                      <a:pt x="535" y="6599"/>
                      <a:pt x="228" y="6292"/>
                      <a:pt x="228" y="5916"/>
                    </a:cubicBezTo>
                    <a:cubicBezTo>
                      <a:pt x="228" y="5541"/>
                      <a:pt x="535" y="5234"/>
                      <a:pt x="910" y="5234"/>
                    </a:cubicBezTo>
                    <a:cubicBezTo>
                      <a:pt x="1286" y="5234"/>
                      <a:pt x="1593" y="5541"/>
                      <a:pt x="1593" y="5916"/>
                    </a:cubicBezTo>
                    <a:close/>
                    <a:moveTo>
                      <a:pt x="4096" y="5916"/>
                    </a:moveTo>
                    <a:cubicBezTo>
                      <a:pt x="4096" y="6292"/>
                      <a:pt x="3789" y="6599"/>
                      <a:pt x="3413" y="6599"/>
                    </a:cubicBezTo>
                    <a:cubicBezTo>
                      <a:pt x="3038" y="6599"/>
                      <a:pt x="2731" y="6292"/>
                      <a:pt x="2731" y="5916"/>
                    </a:cubicBezTo>
                    <a:cubicBezTo>
                      <a:pt x="2731" y="5541"/>
                      <a:pt x="3038" y="5234"/>
                      <a:pt x="3413" y="5234"/>
                    </a:cubicBezTo>
                    <a:cubicBezTo>
                      <a:pt x="3789" y="5234"/>
                      <a:pt x="4096" y="5541"/>
                      <a:pt x="4096" y="5916"/>
                    </a:cubicBezTo>
                    <a:close/>
                    <a:moveTo>
                      <a:pt x="5916" y="1593"/>
                    </a:moveTo>
                    <a:cubicBezTo>
                      <a:pt x="5541" y="1593"/>
                      <a:pt x="5234" y="1286"/>
                      <a:pt x="5234" y="910"/>
                    </a:cubicBezTo>
                    <a:cubicBezTo>
                      <a:pt x="5234" y="535"/>
                      <a:pt x="5541" y="228"/>
                      <a:pt x="5916" y="228"/>
                    </a:cubicBezTo>
                    <a:cubicBezTo>
                      <a:pt x="6292" y="228"/>
                      <a:pt x="6599" y="535"/>
                      <a:pt x="6599" y="910"/>
                    </a:cubicBezTo>
                    <a:cubicBezTo>
                      <a:pt x="6599" y="1286"/>
                      <a:pt x="6292" y="1593"/>
                      <a:pt x="5916" y="1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" name="iŝḷíḑê">
                <a:extLst>
                  <a:ext uri="{FF2B5EF4-FFF2-40B4-BE49-F238E27FC236}">
                    <a16:creationId xmlns:a16="http://schemas.microsoft.com/office/drawing/2014/main" id="{84EC2833-3A3D-4DEA-85F2-345A935E2A85}"/>
                  </a:ext>
                </a:extLst>
              </p:cNvPr>
              <p:cNvSpPr txBox="1"/>
              <p:nvPr/>
            </p:nvSpPr>
            <p:spPr bwMode="auto">
              <a:xfrm>
                <a:off x="8017484" y="4079301"/>
                <a:ext cx="334351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7" name="íš1iḍé">
                <a:extLst>
                  <a:ext uri="{FF2B5EF4-FFF2-40B4-BE49-F238E27FC236}">
                    <a16:creationId xmlns:a16="http://schemas.microsoft.com/office/drawing/2014/main" id="{9E8BFD04-1DA3-4E22-809A-A83F77A3C37E}"/>
                  </a:ext>
                </a:extLst>
              </p:cNvPr>
              <p:cNvSpPr/>
              <p:nvPr/>
            </p:nvSpPr>
            <p:spPr bwMode="auto">
              <a:xfrm>
                <a:off x="8017485" y="4548463"/>
                <a:ext cx="3343516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Supporting </a:t>
                </a:r>
                <a:r>
                  <a:rPr lang="zh-CN" altLang="en-US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You can use the icon library to filter and replace existing icon elements with one click.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6685350" cy="807223"/>
            <a:chOff x="393298" y="252625"/>
            <a:chExt cx="6685350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651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project</a:t>
              </a:r>
            </a:p>
          </p:txBody>
        </p:sp>
      </p:grpSp>
      <p:grpSp>
        <p:nvGrpSpPr>
          <p:cNvPr id="6" name="1e249178-abcd-4c5c-a869-3fa0a730e2e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6000" y="1319089"/>
            <a:ext cx="10622124" cy="4764912"/>
            <a:chOff x="786000" y="1319089"/>
            <a:chExt cx="10622124" cy="4764912"/>
          </a:xfrm>
        </p:grpSpPr>
        <p:sp>
          <p:nvSpPr>
            <p:cNvPr id="7" name="iṧļiḋé"/>
            <p:cNvSpPr/>
            <p:nvPr/>
          </p:nvSpPr>
          <p:spPr>
            <a:xfrm>
              <a:off x="5952571" y="2267173"/>
              <a:ext cx="912850" cy="91285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işḷîďé"/>
            <p:cNvSpPr/>
            <p:nvPr/>
          </p:nvSpPr>
          <p:spPr>
            <a:xfrm>
              <a:off x="2879190" y="1319089"/>
              <a:ext cx="2809021" cy="2809021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íšļîḋe"/>
            <p:cNvSpPr/>
            <p:nvPr/>
          </p:nvSpPr>
          <p:spPr>
            <a:xfrm>
              <a:off x="6503790" y="1319089"/>
              <a:ext cx="2809021" cy="2809021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îṣlïḓê"/>
            <p:cNvSpPr/>
            <p:nvPr/>
          </p:nvSpPr>
          <p:spPr>
            <a:xfrm>
              <a:off x="5279183" y="2267173"/>
              <a:ext cx="912850" cy="91285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îş1iḑé"/>
            <p:cNvSpPr/>
            <p:nvPr/>
          </p:nvSpPr>
          <p:spPr>
            <a:xfrm>
              <a:off x="2973983" y="1413507"/>
              <a:ext cx="2619434" cy="2620182"/>
            </a:xfrm>
            <a:prstGeom prst="ellipse">
              <a:avLst/>
            </a:prstGeom>
            <a:blipFill>
              <a:blip r:embed="rId4"/>
              <a:tile tx="1524000" ty="190500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ïSḻíḍé"/>
            <p:cNvSpPr/>
            <p:nvPr/>
          </p:nvSpPr>
          <p:spPr>
            <a:xfrm>
              <a:off x="6598583" y="1413507"/>
              <a:ext cx="2619434" cy="2620182"/>
            </a:xfrm>
            <a:prstGeom prst="ellipse">
              <a:avLst/>
            </a:prstGeom>
            <a:blipFill dpi="0" rotWithShape="1">
              <a:blip r:embed="rId4"/>
              <a:srcRect/>
              <a:tile tx="-527050" ty="-129540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sļíďé"/>
            <p:cNvSpPr/>
            <p:nvPr/>
          </p:nvSpPr>
          <p:spPr>
            <a:xfrm>
              <a:off x="786000" y="4194000"/>
              <a:ext cx="3481550" cy="41960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pPr lvl="0"/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4" name="îṡľiḋê"/>
            <p:cNvSpPr/>
            <p:nvPr/>
          </p:nvSpPr>
          <p:spPr>
            <a:xfrm>
              <a:off x="786000" y="4613600"/>
              <a:ext cx="3481550" cy="1470401"/>
            </a:xfrm>
            <a:prstGeom prst="rect">
              <a:avLst/>
            </a:prstGeom>
          </p:spPr>
          <p:txBody>
            <a:bodyPr wrap="square" lIns="90000" tIns="46800" rIns="90000" bIns="46800" anchor="t" anchorCtr="1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sp>
          <p:nvSpPr>
            <p:cNvPr id="15" name="íšļîḓe"/>
            <p:cNvSpPr/>
            <p:nvPr/>
          </p:nvSpPr>
          <p:spPr>
            <a:xfrm>
              <a:off x="7926574" y="4194000"/>
              <a:ext cx="3481550" cy="419601"/>
            </a:xfrm>
            <a:prstGeom prst="rect">
              <a:avLst/>
            </a:prstGeom>
          </p:spPr>
          <p:txBody>
            <a:bodyPr wrap="none" lIns="90000" tIns="46800" rIns="90000" bIns="46800" anchor="b" anchorCtr="0">
              <a:normAutofit/>
            </a:bodyPr>
            <a:lstStyle/>
            <a:p>
              <a:pPr lvl="0" algn="r"/>
              <a:r>
                <a:rPr lang="zh-CN" altLang="en-US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6" name="iśḻîḍè"/>
            <p:cNvSpPr/>
            <p:nvPr/>
          </p:nvSpPr>
          <p:spPr>
            <a:xfrm>
              <a:off x="7926574" y="4613600"/>
              <a:ext cx="3481550" cy="1470401"/>
            </a:xfrm>
            <a:prstGeom prst="rect">
              <a:avLst/>
            </a:prstGeom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algn="r">
                <a:lnSpc>
                  <a:spcPct val="150000"/>
                </a:lnSpc>
              </a:pPr>
              <a:endParaRPr lang="en-US" altLang="zh-CN" sz="11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4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706602" cy="807223"/>
            <a:chOff x="393298" y="252625"/>
            <a:chExt cx="770660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7541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project</a:t>
              </a:r>
            </a:p>
          </p:txBody>
        </p:sp>
      </p:grpSp>
      <p:grpSp>
        <p:nvGrpSpPr>
          <p:cNvPr id="6" name="0ce7fefe-2497-4c6d-801a-b649df965e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2165338"/>
            <a:ext cx="11520488" cy="3312369"/>
            <a:chOff x="1" y="2831256"/>
            <a:chExt cx="11520488" cy="3312369"/>
          </a:xfrm>
        </p:grpSpPr>
        <p:sp>
          <p:nvSpPr>
            <p:cNvPr id="7" name="iśḷiḓê"/>
            <p:cNvSpPr/>
            <p:nvPr/>
          </p:nvSpPr>
          <p:spPr>
            <a:xfrm>
              <a:off x="1" y="2831256"/>
              <a:ext cx="11520488" cy="3312369"/>
            </a:xfrm>
            <a:prstGeom prst="rect">
              <a:avLst/>
            </a:prstGeom>
            <a:blipFill>
              <a:blip r:embed="rId4"/>
              <a:tile tx="-527050" ty="-1295400" sx="100000" sy="100000" flip="xy" algn="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í$lïḓê"/>
            <p:cNvSpPr/>
            <p:nvPr/>
          </p:nvSpPr>
          <p:spPr>
            <a:xfrm>
              <a:off x="2423592" y="2831257"/>
              <a:ext cx="9096896" cy="3312368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359654" y="2831256"/>
              <a:ext cx="0" cy="331236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564876" y="2831256"/>
              <a:ext cx="0" cy="331236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ṡlíďé"/>
            <p:cNvSpPr/>
            <p:nvPr/>
          </p:nvSpPr>
          <p:spPr>
            <a:xfrm>
              <a:off x="3345401" y="3119289"/>
              <a:ext cx="1250120" cy="1250120"/>
            </a:xfrm>
            <a:prstGeom prst="donut">
              <a:avLst>
                <a:gd name="adj" fmla="val 1003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íṩḻiḓe"/>
            <p:cNvSpPr/>
            <p:nvPr/>
          </p:nvSpPr>
          <p:spPr>
            <a:xfrm>
              <a:off x="3345401" y="3119289"/>
              <a:ext cx="1250120" cy="1250120"/>
            </a:xfrm>
            <a:prstGeom prst="blockArc">
              <a:avLst>
                <a:gd name="adj1" fmla="val 16200000"/>
                <a:gd name="adj2" fmla="val 10800000"/>
                <a:gd name="adj3" fmla="val 995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îṩ1ïḑê"/>
            <p:cNvSpPr/>
            <p:nvPr/>
          </p:nvSpPr>
          <p:spPr>
            <a:xfrm>
              <a:off x="3725000" y="3626629"/>
              <a:ext cx="524579" cy="235441"/>
            </a:xfrm>
            <a:prstGeom prst="rect">
              <a:avLst/>
            </a:prstGeom>
            <a:ln>
              <a:noFill/>
            </a:ln>
          </p:spPr>
          <p:txBody>
            <a:bodyPr wrap="none" lIns="90000" tIns="46800" rIns="90000" bIns="4680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75%</a:t>
              </a:r>
            </a:p>
          </p:txBody>
        </p:sp>
        <p:sp>
          <p:nvSpPr>
            <p:cNvPr id="14" name="íŝľide"/>
            <p:cNvSpPr/>
            <p:nvPr/>
          </p:nvSpPr>
          <p:spPr>
            <a:xfrm>
              <a:off x="6351634" y="3119289"/>
              <a:ext cx="1250120" cy="1250120"/>
            </a:xfrm>
            <a:prstGeom prst="donut">
              <a:avLst>
                <a:gd name="adj" fmla="val 1003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sḷídê"/>
            <p:cNvSpPr/>
            <p:nvPr/>
          </p:nvSpPr>
          <p:spPr>
            <a:xfrm>
              <a:off x="6351634" y="3119289"/>
              <a:ext cx="1250120" cy="1250120"/>
            </a:xfrm>
            <a:prstGeom prst="blockArc">
              <a:avLst>
                <a:gd name="adj1" fmla="val 16200000"/>
                <a:gd name="adj2" fmla="val 4320000"/>
                <a:gd name="adj3" fmla="val 995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išľiḋè"/>
            <p:cNvSpPr/>
            <p:nvPr/>
          </p:nvSpPr>
          <p:spPr>
            <a:xfrm>
              <a:off x="6731233" y="3626629"/>
              <a:ext cx="524579" cy="235441"/>
            </a:xfrm>
            <a:prstGeom prst="rect">
              <a:avLst/>
            </a:prstGeom>
            <a:ln>
              <a:noFill/>
            </a:ln>
          </p:spPr>
          <p:txBody>
            <a:bodyPr wrap="none" lIns="90000" tIns="46800" rIns="90000" bIns="4680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45%</a:t>
              </a:r>
            </a:p>
          </p:txBody>
        </p:sp>
        <p:sp>
          <p:nvSpPr>
            <p:cNvPr id="17" name="îśḷiḍe"/>
            <p:cNvSpPr/>
            <p:nvPr/>
          </p:nvSpPr>
          <p:spPr>
            <a:xfrm>
              <a:off x="9473526" y="3119289"/>
              <a:ext cx="1250120" cy="1250120"/>
            </a:xfrm>
            <a:prstGeom prst="donut">
              <a:avLst>
                <a:gd name="adj" fmla="val 1003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iṧļîḍè"/>
            <p:cNvSpPr/>
            <p:nvPr/>
          </p:nvSpPr>
          <p:spPr>
            <a:xfrm>
              <a:off x="9473526" y="3119289"/>
              <a:ext cx="1250120" cy="1250120"/>
            </a:xfrm>
            <a:prstGeom prst="blockArc">
              <a:avLst>
                <a:gd name="adj1" fmla="val 16200000"/>
                <a:gd name="adj2" fmla="val 18360000"/>
                <a:gd name="adj3" fmla="val 995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ïṥļíḍe"/>
            <p:cNvSpPr/>
            <p:nvPr/>
          </p:nvSpPr>
          <p:spPr>
            <a:xfrm>
              <a:off x="9853125" y="3626629"/>
              <a:ext cx="524579" cy="235441"/>
            </a:xfrm>
            <a:prstGeom prst="rect">
              <a:avLst/>
            </a:prstGeom>
            <a:ln>
              <a:noFill/>
            </a:ln>
          </p:spPr>
          <p:txBody>
            <a:bodyPr wrap="none" lIns="90000" tIns="46800" rIns="90000" bIns="46800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10%</a:t>
              </a:r>
              <a:endParaRPr lang="en-US" altLang="zh-CN" sz="4800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îsliḍê"/>
            <p:cNvSpPr/>
            <p:nvPr/>
          </p:nvSpPr>
          <p:spPr bwMode="auto">
            <a:xfrm>
              <a:off x="2925042" y="5008580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21" name="ïšliḋê"/>
            <p:cNvSpPr txBox="1"/>
            <p:nvPr/>
          </p:nvSpPr>
          <p:spPr bwMode="auto">
            <a:xfrm>
              <a:off x="2925042" y="4657441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22" name="îṣlîḋè"/>
            <p:cNvSpPr/>
            <p:nvPr/>
          </p:nvSpPr>
          <p:spPr bwMode="auto">
            <a:xfrm>
              <a:off x="5948103" y="5008580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23" name="ïṡlidè"/>
            <p:cNvSpPr txBox="1"/>
            <p:nvPr/>
          </p:nvSpPr>
          <p:spPr bwMode="auto">
            <a:xfrm>
              <a:off x="5948103" y="4657441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24" name="îṡḷíḓé"/>
            <p:cNvSpPr/>
            <p:nvPr/>
          </p:nvSpPr>
          <p:spPr bwMode="auto">
            <a:xfrm>
              <a:off x="9069995" y="5008580"/>
              <a:ext cx="209083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</a:p>
          </p:txBody>
        </p:sp>
        <p:sp>
          <p:nvSpPr>
            <p:cNvPr id="25" name="íṥľíḑe"/>
            <p:cNvSpPr txBox="1"/>
            <p:nvPr/>
          </p:nvSpPr>
          <p:spPr bwMode="auto">
            <a:xfrm>
              <a:off x="9069995" y="4657441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960" y="487680"/>
            <a:ext cx="11102340" cy="769441"/>
            <a:chOff x="441960" y="487680"/>
            <a:chExt cx="11102340" cy="769441"/>
          </a:xfrm>
        </p:grpSpPr>
        <p:sp>
          <p:nvSpPr>
            <p:cNvPr id="3" name="文本框 2"/>
            <p:cNvSpPr txBox="1"/>
            <p:nvPr/>
          </p:nvSpPr>
          <p:spPr>
            <a:xfrm>
              <a:off x="441960" y="487680"/>
              <a:ext cx="4343400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4400" b="1" spc="10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CONTENTS</a:t>
              </a:r>
              <a:endParaRPr lang="zh-CN" altLang="en-US" sz="4400" b="1" spc="1000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4" name="直接连接符 3"/>
            <p:cNvCxnSpPr>
              <a:stCxn id="3" idx="3"/>
            </p:cNvCxnSpPr>
            <p:nvPr/>
          </p:nvCxnSpPr>
          <p:spPr>
            <a:xfrm>
              <a:off x="4785360" y="872401"/>
              <a:ext cx="6758940" cy="11232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41960" y="1442720"/>
            <a:ext cx="11308080" cy="4937760"/>
            <a:chOff x="441960" y="1442720"/>
            <a:chExt cx="11308080" cy="4937760"/>
          </a:xfrm>
        </p:grpSpPr>
        <p:sp>
          <p:nvSpPr>
            <p:cNvPr id="7" name="矩形 6"/>
            <p:cNvSpPr/>
            <p:nvPr/>
          </p:nvSpPr>
          <p:spPr>
            <a:xfrm>
              <a:off x="441960" y="1442720"/>
              <a:ext cx="11308080" cy="49377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2591B1"/>
              </a:solidFill>
            </a:ln>
            <a:effectLst>
              <a:outerShdw blurRad="2286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28700" y="2523679"/>
              <a:ext cx="10394674" cy="2775841"/>
              <a:chOff x="1153160" y="2498008"/>
              <a:chExt cx="10394674" cy="277584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53160" y="2503883"/>
                <a:ext cx="4791434" cy="830997"/>
                <a:chOff x="1239520" y="3794203"/>
                <a:chExt cx="4791434" cy="830997"/>
              </a:xfrm>
            </p:grpSpPr>
            <p:sp useBgFill="1">
              <p:nvSpPr>
                <p:cNvPr id="25" name="椭圆 24"/>
                <p:cNvSpPr/>
                <p:nvPr/>
              </p:nvSpPr>
              <p:spPr>
                <a:xfrm>
                  <a:off x="1239520" y="3849022"/>
                  <a:ext cx="721360" cy="7213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01</a:t>
                  </a:r>
                  <a:endParaRPr lang="zh-CN" altLang="en-US" sz="14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2235200" y="3794203"/>
                  <a:ext cx="3795754" cy="830997"/>
                  <a:chOff x="2255520" y="3830935"/>
                  <a:chExt cx="3795754" cy="830997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2255520" y="3830935"/>
                    <a:ext cx="37957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about us</a:t>
                    </a: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2255520" y="4292600"/>
                    <a:ext cx="35356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ADD YOUR TITLE HERE. ADD YOUR TITLE.</a:t>
                    </a:r>
                    <a:endParaRPr lang="zh-CN" altLang="en-US" sz="9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756400" y="4442852"/>
                <a:ext cx="4791434" cy="830997"/>
                <a:chOff x="1239520" y="3794203"/>
                <a:chExt cx="4791434" cy="830997"/>
              </a:xfrm>
            </p:grpSpPr>
            <p:sp useBgFill="1">
              <p:nvSpPr>
                <p:cNvPr id="21" name="椭圆 20"/>
                <p:cNvSpPr/>
                <p:nvPr/>
              </p:nvSpPr>
              <p:spPr>
                <a:xfrm>
                  <a:off x="1239520" y="3849022"/>
                  <a:ext cx="721360" cy="7213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04</a:t>
                  </a:r>
                  <a:endParaRPr lang="zh-CN" altLang="en-US" sz="14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2235200" y="3794203"/>
                  <a:ext cx="3795754" cy="830997"/>
                  <a:chOff x="2255520" y="3830935"/>
                  <a:chExt cx="3795754" cy="830997"/>
                </a:xfrm>
              </p:grpSpPr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2255520" y="3830935"/>
                    <a:ext cx="37957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Development prospects</a:t>
                    </a:r>
                  </a:p>
                </p:txBody>
              </p:sp>
              <p:sp>
                <p:nvSpPr>
                  <p:cNvPr id="24" name="文本框 23"/>
                  <p:cNvSpPr txBox="1"/>
                  <p:nvPr/>
                </p:nvSpPr>
                <p:spPr>
                  <a:xfrm>
                    <a:off x="2255520" y="4292600"/>
                    <a:ext cx="35356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ADD YOUR TITLE HERE. ADD YOUR TITLE.</a:t>
                    </a:r>
                    <a:endParaRPr lang="zh-CN" altLang="en-US" sz="9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1153160" y="4442852"/>
                <a:ext cx="4791434" cy="830997"/>
                <a:chOff x="1239520" y="3794203"/>
                <a:chExt cx="4791434" cy="830997"/>
              </a:xfrm>
            </p:grpSpPr>
            <p:sp useBgFill="1">
              <p:nvSpPr>
                <p:cNvPr id="17" name="椭圆 16"/>
                <p:cNvSpPr/>
                <p:nvPr/>
              </p:nvSpPr>
              <p:spPr>
                <a:xfrm>
                  <a:off x="1239520" y="3849022"/>
                  <a:ext cx="721360" cy="7213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03</a:t>
                  </a:r>
                  <a:endParaRPr lang="zh-CN" altLang="en-US" sz="14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2235200" y="3794203"/>
                  <a:ext cx="3795754" cy="830997"/>
                  <a:chOff x="2255520" y="3830935"/>
                  <a:chExt cx="3795754" cy="830997"/>
                </a:xfrm>
              </p:grpSpPr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2255520" y="3830935"/>
                    <a:ext cx="37957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Introduction to the project</a:t>
                    </a:r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2255520" y="4292600"/>
                    <a:ext cx="35356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ADD YOUR TITLE HERE. ADD YOUR TITLE.</a:t>
                    </a:r>
                    <a:endParaRPr lang="zh-CN" altLang="en-US" sz="9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6756400" y="2498008"/>
                <a:ext cx="4791434" cy="830997"/>
                <a:chOff x="1239520" y="3794203"/>
                <a:chExt cx="4791434" cy="830997"/>
              </a:xfrm>
            </p:grpSpPr>
            <p:sp useBgFill="1">
              <p:nvSpPr>
                <p:cNvPr id="13" name="椭圆 12"/>
                <p:cNvSpPr/>
                <p:nvPr/>
              </p:nvSpPr>
              <p:spPr>
                <a:xfrm>
                  <a:off x="1239520" y="3849022"/>
                  <a:ext cx="721360" cy="72136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02</a:t>
                  </a:r>
                  <a:endParaRPr lang="zh-CN" altLang="en-US" sz="14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2235200" y="3794203"/>
                  <a:ext cx="3795754" cy="830997"/>
                  <a:chOff x="2255520" y="3830935"/>
                  <a:chExt cx="3795754" cy="830997"/>
                </a:xfrm>
              </p:grpSpPr>
              <p:sp>
                <p:nvSpPr>
                  <p:cNvPr id="15" name="文本框 14"/>
                  <p:cNvSpPr txBox="1"/>
                  <p:nvPr/>
                </p:nvSpPr>
                <p:spPr>
                  <a:xfrm>
                    <a:off x="2255520" y="3830935"/>
                    <a:ext cx="37957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Introduction to the company</a:t>
                    </a:r>
                  </a:p>
                </p:txBody>
              </p:sp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2255520" y="4292600"/>
                    <a:ext cx="35356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Microsoft YaHei" panose="020B0503020204020204" pitchFamily="34" charset="-122"/>
                        <a:sym typeface="Open Sans" panose="020B0606030504020204" pitchFamily="34" charset="0"/>
                      </a:rPr>
                      <a:t>ADD YOUR TITLE HERE. ADD YOUR TITLE.</a:t>
                    </a:r>
                    <a:endParaRPr lang="zh-CN" altLang="en-US" sz="9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244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506984" cy="807223"/>
            <a:chOff x="393298" y="252625"/>
            <a:chExt cx="7506984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7341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Introduction to the project</a:t>
              </a:r>
            </a:p>
          </p:txBody>
        </p:sp>
      </p:grpSp>
      <p:grpSp>
        <p:nvGrpSpPr>
          <p:cNvPr id="6" name="ba5a2235-03de-4a17-bc11-8821972779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9585" y="1509227"/>
            <a:ext cx="10622633" cy="4995039"/>
            <a:chOff x="729951" y="1121599"/>
            <a:chExt cx="10622633" cy="4995039"/>
          </a:xfrm>
        </p:grpSpPr>
        <p:grpSp>
          <p:nvGrpSpPr>
            <p:cNvPr id="7" name="i$ľíḋè"/>
            <p:cNvGrpSpPr/>
            <p:nvPr/>
          </p:nvGrpSpPr>
          <p:grpSpPr>
            <a:xfrm>
              <a:off x="9624392" y="1129693"/>
              <a:ext cx="1728192" cy="2291841"/>
              <a:chOff x="7392144" y="1340768"/>
              <a:chExt cx="1728192" cy="2291841"/>
            </a:xfrm>
          </p:grpSpPr>
          <p:grpSp>
            <p:nvGrpSpPr>
              <p:cNvPr id="35" name="íSḻídé"/>
              <p:cNvGrpSpPr/>
              <p:nvPr/>
            </p:nvGrpSpPr>
            <p:grpSpPr>
              <a:xfrm>
                <a:off x="7392144" y="1340768"/>
                <a:ext cx="1728192" cy="864096"/>
                <a:chOff x="7392144" y="1340768"/>
                <a:chExt cx="1728192" cy="864096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7392144" y="1340768"/>
                  <a:ext cx="864096" cy="864096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>
                  <a:cxnSpLocks/>
                </p:cNvCxnSpPr>
                <p:nvPr/>
              </p:nvCxnSpPr>
              <p:spPr>
                <a:xfrm flipH="1">
                  <a:off x="8256240" y="1340768"/>
                  <a:ext cx="864096" cy="864096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isľiḑe"/>
              <p:cNvSpPr/>
              <p:nvPr/>
            </p:nvSpPr>
            <p:spPr>
              <a:xfrm>
                <a:off x="7464152" y="2204864"/>
                <a:ext cx="1656184" cy="1427745"/>
              </a:xfrm>
              <a:prstGeom prst="hexagon">
                <a:avLst/>
              </a:prstGeom>
              <a:solidFill>
                <a:schemeClr val="bg1"/>
              </a:solidFill>
              <a:ln w="571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Text</a:t>
                </a:r>
                <a:endParaRPr lang="zh-CN" alt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8" name="ïś1ïḍe"/>
            <p:cNvSpPr/>
            <p:nvPr/>
          </p:nvSpPr>
          <p:spPr>
            <a:xfrm>
              <a:off x="729951" y="1121599"/>
              <a:ext cx="4262135" cy="4683664"/>
            </a:xfrm>
            <a:custGeom>
              <a:avLst/>
              <a:gdLst>
                <a:gd name="connsiteX0" fmla="*/ 0 w 4594110"/>
                <a:gd name="connsiteY0" fmla="*/ 1980220 h 3960440"/>
                <a:gd name="connsiteX1" fmla="*/ 990110 w 4594110"/>
                <a:gd name="connsiteY1" fmla="*/ 1 h 3960440"/>
                <a:gd name="connsiteX2" fmla="*/ 3604000 w 4594110"/>
                <a:gd name="connsiteY2" fmla="*/ 1 h 3960440"/>
                <a:gd name="connsiteX3" fmla="*/ 4594110 w 4594110"/>
                <a:gd name="connsiteY3" fmla="*/ 1980220 h 3960440"/>
                <a:gd name="connsiteX4" fmla="*/ 3604000 w 4594110"/>
                <a:gd name="connsiteY4" fmla="*/ 3960439 h 3960440"/>
                <a:gd name="connsiteX5" fmla="*/ 990110 w 4594110"/>
                <a:gd name="connsiteY5" fmla="*/ 3960439 h 3960440"/>
                <a:gd name="connsiteX6" fmla="*/ 0 w 4594110"/>
                <a:gd name="connsiteY6" fmla="*/ 1980220 h 3960440"/>
                <a:gd name="connsiteX0" fmla="*/ 0 w 4594110"/>
                <a:gd name="connsiteY0" fmla="*/ 1980219 h 3960438"/>
                <a:gd name="connsiteX1" fmla="*/ 990110 w 4594110"/>
                <a:gd name="connsiteY1" fmla="*/ 0 h 3960438"/>
                <a:gd name="connsiteX2" fmla="*/ 4594110 w 4594110"/>
                <a:gd name="connsiteY2" fmla="*/ 1980219 h 3960438"/>
                <a:gd name="connsiteX3" fmla="*/ 3604000 w 4594110"/>
                <a:gd name="connsiteY3" fmla="*/ 3960438 h 3960438"/>
                <a:gd name="connsiteX4" fmla="*/ 990110 w 4594110"/>
                <a:gd name="connsiteY4" fmla="*/ 3960438 h 3960438"/>
                <a:gd name="connsiteX5" fmla="*/ 0 w 4594110"/>
                <a:gd name="connsiteY5" fmla="*/ 1980219 h 3960438"/>
                <a:gd name="connsiteX0" fmla="*/ 0 w 3604000"/>
                <a:gd name="connsiteY0" fmla="*/ 1980219 h 3960438"/>
                <a:gd name="connsiteX1" fmla="*/ 990110 w 3604000"/>
                <a:gd name="connsiteY1" fmla="*/ 0 h 3960438"/>
                <a:gd name="connsiteX2" fmla="*/ 3604000 w 3604000"/>
                <a:gd name="connsiteY2" fmla="*/ 3960438 h 3960438"/>
                <a:gd name="connsiteX3" fmla="*/ 990110 w 3604000"/>
                <a:gd name="connsiteY3" fmla="*/ 3960438 h 3960438"/>
                <a:gd name="connsiteX4" fmla="*/ 0 w 3604000"/>
                <a:gd name="connsiteY4" fmla="*/ 1980219 h 3960438"/>
                <a:gd name="connsiteX0" fmla="*/ 0 w 3604000"/>
                <a:gd name="connsiteY0" fmla="*/ 1980219 h 3960438"/>
                <a:gd name="connsiteX1" fmla="*/ 990110 w 3604000"/>
                <a:gd name="connsiteY1" fmla="*/ 0 h 3960438"/>
                <a:gd name="connsiteX2" fmla="*/ 2211779 w 3604000"/>
                <a:gd name="connsiteY2" fmla="*/ 1807157 h 3960438"/>
                <a:gd name="connsiteX3" fmla="*/ 3604000 w 3604000"/>
                <a:gd name="connsiteY3" fmla="*/ 3960438 h 3960438"/>
                <a:gd name="connsiteX4" fmla="*/ 990110 w 3604000"/>
                <a:gd name="connsiteY4" fmla="*/ 3960438 h 3960438"/>
                <a:gd name="connsiteX5" fmla="*/ 0 w 3604000"/>
                <a:gd name="connsiteY5" fmla="*/ 1980219 h 3960438"/>
                <a:gd name="connsiteX0" fmla="*/ 0 w 3604000"/>
                <a:gd name="connsiteY0" fmla="*/ 1980219 h 3960438"/>
                <a:gd name="connsiteX1" fmla="*/ 990110 w 3604000"/>
                <a:gd name="connsiteY1" fmla="*/ 0 h 3960438"/>
                <a:gd name="connsiteX2" fmla="*/ 2178876 w 3604000"/>
                <a:gd name="connsiteY2" fmla="*/ 3312436 h 3960438"/>
                <a:gd name="connsiteX3" fmla="*/ 3604000 w 3604000"/>
                <a:gd name="connsiteY3" fmla="*/ 3960438 h 3960438"/>
                <a:gd name="connsiteX4" fmla="*/ 990110 w 3604000"/>
                <a:gd name="connsiteY4" fmla="*/ 3960438 h 3960438"/>
                <a:gd name="connsiteX5" fmla="*/ 0 w 3604000"/>
                <a:gd name="connsiteY5" fmla="*/ 1980219 h 396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4000" h="3960438">
                  <a:moveTo>
                    <a:pt x="0" y="1980219"/>
                  </a:moveTo>
                  <a:lnTo>
                    <a:pt x="990110" y="0"/>
                  </a:lnTo>
                  <a:lnTo>
                    <a:pt x="2178876" y="3312436"/>
                  </a:lnTo>
                  <a:lnTo>
                    <a:pt x="3604000" y="3960438"/>
                  </a:lnTo>
                  <a:lnTo>
                    <a:pt x="990110" y="3960438"/>
                  </a:lnTo>
                  <a:lnTo>
                    <a:pt x="0" y="1980219"/>
                  </a:lnTo>
                  <a:close/>
                </a:path>
              </a:pathLst>
            </a:custGeom>
            <a:blipFill>
              <a:blip r:embed="rId4"/>
              <a:tile tx="-527050" ty="-1295400" sx="100000" sy="100000" flip="xy" algn="r"/>
            </a:blip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/>
            <p:cNvCxnSpPr>
              <a:cxnSpLocks/>
              <a:stCxn id="36" idx="3"/>
            </p:cNvCxnSpPr>
            <p:nvPr/>
          </p:nvCxnSpPr>
          <p:spPr>
            <a:xfrm flipH="1">
              <a:off x="6419086" y="2707662"/>
              <a:ext cx="3277314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šlïḋè"/>
            <p:cNvGrpSpPr/>
            <p:nvPr/>
          </p:nvGrpSpPr>
          <p:grpSpPr>
            <a:xfrm>
              <a:off x="3812117" y="1938945"/>
              <a:ext cx="2578029" cy="1149083"/>
              <a:chOff x="8662573" y="1415821"/>
              <a:chExt cx="2578029" cy="1149083"/>
            </a:xfrm>
          </p:grpSpPr>
          <p:sp>
            <p:nvSpPr>
              <p:cNvPr id="33" name="iṩ1ïḓ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text......</a:t>
                </a:r>
                <a:endPara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4" name="íṡ1iḑé"/>
              <p:cNvSpPr/>
              <p:nvPr/>
            </p:nvSpPr>
            <p:spPr>
              <a:xfrm>
                <a:off x="8662573" y="1415821"/>
                <a:ext cx="2578029" cy="424075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11" name="îŝ1iḍê"/>
            <p:cNvGrpSpPr/>
            <p:nvPr/>
          </p:nvGrpSpPr>
          <p:grpSpPr>
            <a:xfrm>
              <a:off x="3812117" y="4074094"/>
              <a:ext cx="2578029" cy="1149083"/>
              <a:chOff x="8662573" y="1415821"/>
              <a:chExt cx="2578029" cy="1149083"/>
            </a:xfrm>
          </p:grpSpPr>
          <p:sp>
            <p:nvSpPr>
              <p:cNvPr id="31" name="îş1îḍ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text......</a:t>
                </a:r>
                <a:endPara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2" name="îšľïḋé"/>
              <p:cNvSpPr/>
              <p:nvPr/>
            </p:nvSpPr>
            <p:spPr>
              <a:xfrm>
                <a:off x="8662573" y="1415821"/>
                <a:ext cx="2578029" cy="424075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12" name="îṣḻíḍè"/>
            <p:cNvGrpSpPr/>
            <p:nvPr/>
          </p:nvGrpSpPr>
          <p:grpSpPr>
            <a:xfrm>
              <a:off x="7591867" y="4967555"/>
              <a:ext cx="2578029" cy="1149083"/>
              <a:chOff x="8662573" y="1415821"/>
              <a:chExt cx="2578029" cy="1149083"/>
            </a:xfrm>
          </p:grpSpPr>
          <p:sp>
            <p:nvSpPr>
              <p:cNvPr id="29" name="isḻíḍ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text......</a:t>
                </a:r>
                <a:endParaRPr lang="zh-CN" altLang="en-US" sz="11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0" name="is1îďê"/>
              <p:cNvSpPr/>
              <p:nvPr/>
            </p:nvSpPr>
            <p:spPr>
              <a:xfrm>
                <a:off x="8662573" y="1415821"/>
                <a:ext cx="2578029" cy="424075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cxnSp>
          <p:nvCxnSpPr>
            <p:cNvPr id="13" name="直接连接符 12"/>
            <p:cNvCxnSpPr>
              <a:cxnSpLocks/>
              <a:stCxn id="36" idx="3"/>
            </p:cNvCxnSpPr>
            <p:nvPr/>
          </p:nvCxnSpPr>
          <p:spPr>
            <a:xfrm flipH="1">
              <a:off x="6725263" y="2707662"/>
              <a:ext cx="2971137" cy="145095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cxnSpLocks/>
              <a:stCxn id="36" idx="3"/>
            </p:cNvCxnSpPr>
            <p:nvPr/>
          </p:nvCxnSpPr>
          <p:spPr>
            <a:xfrm flipH="1">
              <a:off x="8167410" y="2707662"/>
              <a:ext cx="1528990" cy="2237089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išḻïḑè"/>
            <p:cNvGrpSpPr/>
            <p:nvPr/>
          </p:nvGrpSpPr>
          <p:grpSpPr>
            <a:xfrm>
              <a:off x="6725263" y="2455301"/>
              <a:ext cx="504720" cy="504720"/>
              <a:chOff x="5675954" y="2249137"/>
              <a:chExt cx="648072" cy="648072"/>
            </a:xfrm>
          </p:grpSpPr>
          <p:sp>
            <p:nvSpPr>
              <p:cNvPr id="27" name="íşľïḍé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8" name="îSļïḑé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iśḷîḑê"/>
            <p:cNvGrpSpPr/>
            <p:nvPr/>
          </p:nvGrpSpPr>
          <p:grpSpPr>
            <a:xfrm>
              <a:off x="8210831" y="4250614"/>
              <a:ext cx="504720" cy="504720"/>
              <a:chOff x="4792557" y="2249137"/>
              <a:chExt cx="648072" cy="648072"/>
            </a:xfrm>
          </p:grpSpPr>
          <p:sp>
            <p:nvSpPr>
              <p:cNvPr id="25" name="ïsḻiḋé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î$1îḓé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7" name="íšḷíḓè"/>
            <p:cNvGrpSpPr/>
            <p:nvPr/>
          </p:nvGrpSpPr>
          <p:grpSpPr>
            <a:xfrm>
              <a:off x="6894866" y="3653901"/>
              <a:ext cx="504720" cy="504720"/>
              <a:chOff x="3909160" y="2249137"/>
              <a:chExt cx="648072" cy="648072"/>
            </a:xfrm>
          </p:grpSpPr>
          <p:sp>
            <p:nvSpPr>
              <p:cNvPr id="23" name="îSḻïďè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íš1íḋè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18" name="直接连接符 17"/>
            <p:cNvCxnSpPr>
              <a:cxnSpLocks/>
              <a:stCxn id="27" idx="4"/>
              <a:endCxn id="23" idx="1"/>
            </p:cNvCxnSpPr>
            <p:nvPr/>
          </p:nvCxnSpPr>
          <p:spPr>
            <a:xfrm flipH="1">
              <a:off x="6968781" y="2960021"/>
              <a:ext cx="8842" cy="767795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cxnSpLocks/>
              <a:stCxn id="23" idx="5"/>
              <a:endCxn id="25" idx="2"/>
            </p:cNvCxnSpPr>
            <p:nvPr/>
          </p:nvCxnSpPr>
          <p:spPr>
            <a:xfrm>
              <a:off x="7325671" y="4084706"/>
              <a:ext cx="885160" cy="418268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ṧľïḋe"/>
            <p:cNvSpPr/>
            <p:nvPr/>
          </p:nvSpPr>
          <p:spPr>
            <a:xfrm>
              <a:off x="745682" y="3493743"/>
              <a:ext cx="1163656" cy="2311520"/>
            </a:xfrm>
            <a:custGeom>
              <a:avLst/>
              <a:gdLst>
                <a:gd name="connsiteX0" fmla="*/ 0 w 1990507"/>
                <a:gd name="connsiteY0" fmla="*/ 1990507 h 1990507"/>
                <a:gd name="connsiteX1" fmla="*/ 0 w 1990507"/>
                <a:gd name="connsiteY1" fmla="*/ 0 h 1990507"/>
                <a:gd name="connsiteX2" fmla="*/ 1990507 w 1990507"/>
                <a:gd name="connsiteY2" fmla="*/ 1990507 h 1990507"/>
                <a:gd name="connsiteX3" fmla="*/ 0 w 1990507"/>
                <a:gd name="connsiteY3" fmla="*/ 1990507 h 1990507"/>
                <a:gd name="connsiteX0" fmla="*/ 0 w 1990507"/>
                <a:gd name="connsiteY0" fmla="*/ 2311520 h 2311520"/>
                <a:gd name="connsiteX1" fmla="*/ 826851 w 1990507"/>
                <a:gd name="connsiteY1" fmla="*/ 0 h 2311520"/>
                <a:gd name="connsiteX2" fmla="*/ 1990507 w 1990507"/>
                <a:gd name="connsiteY2" fmla="*/ 2311520 h 2311520"/>
                <a:gd name="connsiteX3" fmla="*/ 0 w 1990507"/>
                <a:gd name="connsiteY3" fmla="*/ 2311520 h 2311520"/>
                <a:gd name="connsiteX0" fmla="*/ 116732 w 1163656"/>
                <a:gd name="connsiteY0" fmla="*/ 2311520 h 2311520"/>
                <a:gd name="connsiteX1" fmla="*/ 0 w 1163656"/>
                <a:gd name="connsiteY1" fmla="*/ 0 h 2311520"/>
                <a:gd name="connsiteX2" fmla="*/ 1163656 w 1163656"/>
                <a:gd name="connsiteY2" fmla="*/ 2311520 h 2311520"/>
                <a:gd name="connsiteX3" fmla="*/ 116732 w 1163656"/>
                <a:gd name="connsiteY3" fmla="*/ 2311520 h 231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656" h="2311520">
                  <a:moveTo>
                    <a:pt x="116732" y="2311520"/>
                  </a:moveTo>
                  <a:lnTo>
                    <a:pt x="0" y="0"/>
                  </a:lnTo>
                  <a:lnTo>
                    <a:pt x="1163656" y="2311520"/>
                  </a:lnTo>
                  <a:lnTo>
                    <a:pt x="116732" y="23115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21" name="直接连接符 20"/>
            <p:cNvCxnSpPr>
              <a:cxnSpLocks/>
            </p:cNvCxnSpPr>
            <p:nvPr/>
          </p:nvCxnSpPr>
          <p:spPr>
            <a:xfrm flipH="1" flipV="1">
              <a:off x="3436706" y="4967555"/>
              <a:ext cx="1664426" cy="78658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cxnSpLocks/>
            </p:cNvCxnSpPr>
            <p:nvPr/>
          </p:nvCxnSpPr>
          <p:spPr>
            <a:xfrm flipH="1" flipV="1">
              <a:off x="2091014" y="1352383"/>
              <a:ext cx="1008111" cy="2696512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88900" ty="-33655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04720" y="1747927"/>
            <a:ext cx="8478520" cy="3368903"/>
            <a:chOff x="2204720" y="1566952"/>
            <a:chExt cx="8478520" cy="3368903"/>
          </a:xfrm>
        </p:grpSpPr>
        <p:sp>
          <p:nvSpPr>
            <p:cNvPr id="3" name="文本框 2"/>
            <p:cNvSpPr txBox="1"/>
            <p:nvPr/>
          </p:nvSpPr>
          <p:spPr>
            <a:xfrm>
              <a:off x="2204720" y="1566952"/>
              <a:ext cx="84785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Part </a:t>
              </a:r>
              <a:r>
                <a:rPr lang="en-US" altLang="zh-CN" sz="11500" b="1" spc="600" dirty="0">
                  <a:solidFill>
                    <a:schemeClr val="bg1"/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FOUR</a:t>
              </a:r>
              <a:endParaRPr lang="zh-CN" altLang="en-US" sz="11500" b="1" spc="600" dirty="0">
                <a:solidFill>
                  <a:schemeClr val="bg1"/>
                </a:solidFill>
                <a:effectLst>
                  <a:outerShdw blurRad="114300" sx="102000" sy="102000" algn="ctr" rotWithShape="0">
                    <a:prstClr val="black">
                      <a:alpha val="34000"/>
                    </a:prstClr>
                  </a:outerShdw>
                </a:effectLst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570922" y="3512693"/>
              <a:ext cx="5930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Development </a:t>
              </a:r>
              <a:r>
                <a:rPr lang="zh-CN" alt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Prospect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62835" y="4304272"/>
              <a:ext cx="7481570" cy="631583"/>
              <a:chOff x="2452370" y="4349621"/>
              <a:chExt cx="7481570" cy="6315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6225540" y="4349621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52370" y="4364368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453" y="0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856436" y="2494281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28080"/>
            <a:ext cx="62992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12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177799" y="6422270"/>
            <a:ext cx="241542" cy="241540"/>
          </a:xfrm>
          <a:prstGeom prst="plus">
            <a:avLst>
              <a:gd name="adj" fmla="val 4369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6479272" cy="807223"/>
            <a:chOff x="393298" y="252625"/>
            <a:chExt cx="647927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631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Development prospects</a:t>
              </a:r>
            </a:p>
          </p:txBody>
        </p:sp>
      </p:grpSp>
      <p:grpSp>
        <p:nvGrpSpPr>
          <p:cNvPr id="6" name="f9f77b58-b895-4fb0-82bc-82888a010a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45441" y="1599025"/>
            <a:ext cx="11242701" cy="4427268"/>
            <a:chOff x="945441" y="1211400"/>
            <a:chExt cx="11242701" cy="4427268"/>
          </a:xfrm>
        </p:grpSpPr>
        <p:sp>
          <p:nvSpPr>
            <p:cNvPr id="7" name="îṩlïḍê">
              <a:extLst>
                <a:ext uri="{FF2B5EF4-FFF2-40B4-BE49-F238E27FC236}">
                  <a16:creationId xmlns:a16="http://schemas.microsoft.com/office/drawing/2014/main" id="{CB7BF219-6E21-412F-A109-9B97A9A0DB4C}"/>
                </a:ext>
              </a:extLst>
            </p:cNvPr>
            <p:cNvSpPr/>
            <p:nvPr/>
          </p:nvSpPr>
          <p:spPr bwMode="auto">
            <a:xfrm flipH="1">
              <a:off x="10405614" y="2372810"/>
              <a:ext cx="1782528" cy="1812875"/>
            </a:xfrm>
            <a:custGeom>
              <a:avLst/>
              <a:gdLst>
                <a:gd name="T0" fmla="*/ 0 w 1294"/>
                <a:gd name="T1" fmla="*/ 0 h 1500"/>
                <a:gd name="T2" fmla="*/ 1294 w 1294"/>
                <a:gd name="T3" fmla="*/ 750 h 1500"/>
                <a:gd name="T4" fmla="*/ 0 w 1294"/>
                <a:gd name="T5" fmla="*/ 1500 h 1500"/>
                <a:gd name="T6" fmla="*/ 0 w 1294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4" h="1500">
                  <a:moveTo>
                    <a:pt x="0" y="0"/>
                  </a:moveTo>
                  <a:lnTo>
                    <a:pt x="1294" y="75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88900" ty="4445000" sx="100000" sy="100000" flip="xy" algn="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8" name="îs1íḋè">
              <a:extLst>
                <a:ext uri="{FF2B5EF4-FFF2-40B4-BE49-F238E27FC236}">
                  <a16:creationId xmlns:a16="http://schemas.microsoft.com/office/drawing/2014/main" id="{9D42FC30-565B-4219-9275-D4606A13D701}"/>
                </a:ext>
              </a:extLst>
            </p:cNvPr>
            <p:cNvGrpSpPr/>
            <p:nvPr/>
          </p:nvGrpSpPr>
          <p:grpSpPr>
            <a:xfrm>
              <a:off x="8893605" y="1440342"/>
              <a:ext cx="2626883" cy="908538"/>
              <a:chOff x="1539665" y="1921024"/>
              <a:chExt cx="2387982" cy="908538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:a16="http://schemas.microsoft.com/office/drawing/2014/main" id="{901AD6D4-E991-49D0-9D2B-38C60F70D521}"/>
                  </a:ext>
                </a:extLst>
              </p:cNvPr>
              <p:cNvSpPr/>
              <p:nvPr/>
            </p:nvSpPr>
            <p:spPr bwMode="auto">
              <a:xfrm>
                <a:off x="1539665" y="2272163"/>
                <a:ext cx="238798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b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</a:b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 </a:t>
                </a:r>
              </a:p>
            </p:txBody>
          </p:sp>
          <p:sp>
            <p:nvSpPr>
              <p:cNvPr id="30" name="îŝ1íďe">
                <a:extLst>
                  <a:ext uri="{FF2B5EF4-FFF2-40B4-BE49-F238E27FC236}">
                    <a16:creationId xmlns:a16="http://schemas.microsoft.com/office/drawing/2014/main" id="{508625CC-7931-401C-B836-C4EA93BB6B40}"/>
                  </a:ext>
                </a:extLst>
              </p:cNvPr>
              <p:cNvSpPr txBox="1"/>
              <p:nvPr/>
            </p:nvSpPr>
            <p:spPr bwMode="auto">
              <a:xfrm>
                <a:off x="1539665" y="1921024"/>
                <a:ext cx="238798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0BC7D3A-D079-4B64-B4A7-B5644121A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1476" y="1211400"/>
              <a:ext cx="0" cy="1137480"/>
            </a:xfrm>
            <a:prstGeom prst="line">
              <a:avLst/>
            </a:prstGeom>
            <a:ln w="3175" cap="rnd">
              <a:solidFill>
                <a:schemeClr val="tx1">
                  <a:lumMod val="40000"/>
                  <a:lumOff val="60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ṥḻïḋe">
              <a:extLst>
                <a:ext uri="{FF2B5EF4-FFF2-40B4-BE49-F238E27FC236}">
                  <a16:creationId xmlns:a16="http://schemas.microsoft.com/office/drawing/2014/main" id="{33396DF6-2989-4975-9EAB-BD51BEAEE7CF}"/>
                </a:ext>
              </a:extLst>
            </p:cNvPr>
            <p:cNvGrpSpPr/>
            <p:nvPr/>
          </p:nvGrpSpPr>
          <p:grpSpPr>
            <a:xfrm>
              <a:off x="8893605" y="4730130"/>
              <a:ext cx="2106773" cy="908538"/>
              <a:chOff x="1539665" y="1921024"/>
              <a:chExt cx="2642096" cy="908538"/>
            </a:xfrm>
          </p:grpSpPr>
          <p:sp>
            <p:nvSpPr>
              <p:cNvPr id="27" name="îš1íďê">
                <a:extLst>
                  <a:ext uri="{FF2B5EF4-FFF2-40B4-BE49-F238E27FC236}">
                    <a16:creationId xmlns:a16="http://schemas.microsoft.com/office/drawing/2014/main" id="{56041F3A-11F5-4E67-A545-BB1B40E3F13E}"/>
                  </a:ext>
                </a:extLst>
              </p:cNvPr>
              <p:cNvSpPr/>
              <p:nvPr/>
            </p:nvSpPr>
            <p:spPr bwMode="auto">
              <a:xfrm>
                <a:off x="1539665" y="2272163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  <a:b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</a:br>
                <a:r>
                  <a:rPr lang="zh-CN" altLang="en-US" sz="10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 </a:t>
                </a:r>
              </a:p>
            </p:txBody>
          </p:sp>
          <p:sp>
            <p:nvSpPr>
              <p:cNvPr id="28" name="ïṩḻíḓè">
                <a:extLst>
                  <a:ext uri="{FF2B5EF4-FFF2-40B4-BE49-F238E27FC236}">
                    <a16:creationId xmlns:a16="http://schemas.microsoft.com/office/drawing/2014/main" id="{ACA87B89-4ED5-47EA-982C-30F1C7A13726}"/>
                  </a:ext>
                </a:extLst>
              </p:cNvPr>
              <p:cNvSpPr txBox="1"/>
              <p:nvPr/>
            </p:nvSpPr>
            <p:spPr bwMode="auto">
              <a:xfrm>
                <a:off x="1539665" y="1921024"/>
                <a:ext cx="264209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r"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4418D8C-73D7-4AA8-B46C-CBB979BEA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6560" y="3893316"/>
              <a:ext cx="0" cy="1628902"/>
            </a:xfrm>
            <a:prstGeom prst="line">
              <a:avLst/>
            </a:prstGeom>
            <a:ln w="3175" cap="rnd">
              <a:solidFill>
                <a:schemeClr val="tx1">
                  <a:lumMod val="40000"/>
                  <a:lumOff val="60000"/>
                </a:schemeClr>
              </a:solidFill>
              <a:round/>
              <a:headEnd type="oval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s1ïďê">
              <a:extLst>
                <a:ext uri="{FF2B5EF4-FFF2-40B4-BE49-F238E27FC236}">
                  <a16:creationId xmlns:a16="http://schemas.microsoft.com/office/drawing/2014/main" id="{0B867D0F-E2E4-435A-BEFB-4C4EB11CBCFC}"/>
                </a:ext>
              </a:extLst>
            </p:cNvPr>
            <p:cNvSpPr/>
            <p:nvPr/>
          </p:nvSpPr>
          <p:spPr bwMode="auto">
            <a:xfrm>
              <a:off x="966042" y="3040860"/>
              <a:ext cx="20676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  <a:b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</a:b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 </a:t>
              </a:r>
            </a:p>
          </p:txBody>
        </p:sp>
        <p:sp>
          <p:nvSpPr>
            <p:cNvPr id="13" name="iŝḷïḍe">
              <a:extLst>
                <a:ext uri="{FF2B5EF4-FFF2-40B4-BE49-F238E27FC236}">
                  <a16:creationId xmlns:a16="http://schemas.microsoft.com/office/drawing/2014/main" id="{E1AA3A70-4DAF-476B-8561-3D90B6746D21}"/>
                </a:ext>
              </a:extLst>
            </p:cNvPr>
            <p:cNvSpPr txBox="1"/>
            <p:nvPr/>
          </p:nvSpPr>
          <p:spPr bwMode="auto">
            <a:xfrm>
              <a:off x="966042" y="2689722"/>
              <a:ext cx="2067631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4" name="ïšļiḋé">
              <a:extLst>
                <a:ext uri="{FF2B5EF4-FFF2-40B4-BE49-F238E27FC236}">
                  <a16:creationId xmlns:a16="http://schemas.microsoft.com/office/drawing/2014/main" id="{2E470BBC-D657-4D7B-A1BE-E661A6C8C969}"/>
                </a:ext>
              </a:extLst>
            </p:cNvPr>
            <p:cNvSpPr/>
            <p:nvPr/>
          </p:nvSpPr>
          <p:spPr bwMode="auto">
            <a:xfrm>
              <a:off x="1033419" y="2178990"/>
              <a:ext cx="461080" cy="439730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îṡḻíďe">
              <a:extLst>
                <a:ext uri="{FF2B5EF4-FFF2-40B4-BE49-F238E27FC236}">
                  <a16:creationId xmlns:a16="http://schemas.microsoft.com/office/drawing/2014/main" id="{43669775-E786-47E3-902A-CAE5E6AB4ABF}"/>
                </a:ext>
              </a:extLst>
            </p:cNvPr>
            <p:cNvSpPr/>
            <p:nvPr/>
          </p:nvSpPr>
          <p:spPr bwMode="auto">
            <a:xfrm>
              <a:off x="4263436" y="3109087"/>
              <a:ext cx="195360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  <a:b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</a:b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 </a:t>
              </a:r>
            </a:p>
          </p:txBody>
        </p:sp>
        <p:sp>
          <p:nvSpPr>
            <p:cNvPr id="16" name="iṡļîdê">
              <a:extLst>
                <a:ext uri="{FF2B5EF4-FFF2-40B4-BE49-F238E27FC236}">
                  <a16:creationId xmlns:a16="http://schemas.microsoft.com/office/drawing/2014/main" id="{6A7B26CA-1D9F-4FF0-B3D7-CB56C2AA11AB}"/>
                </a:ext>
              </a:extLst>
            </p:cNvPr>
            <p:cNvSpPr txBox="1"/>
            <p:nvPr/>
          </p:nvSpPr>
          <p:spPr bwMode="auto">
            <a:xfrm>
              <a:off x="4263436" y="2757949"/>
              <a:ext cx="1953604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17" name="ïṣľîḋé">
              <a:extLst>
                <a:ext uri="{FF2B5EF4-FFF2-40B4-BE49-F238E27FC236}">
                  <a16:creationId xmlns:a16="http://schemas.microsoft.com/office/drawing/2014/main" id="{317904D0-1028-46F1-A38E-ACE071755E9F}"/>
                </a:ext>
              </a:extLst>
            </p:cNvPr>
            <p:cNvSpPr/>
            <p:nvPr/>
          </p:nvSpPr>
          <p:spPr bwMode="auto">
            <a:xfrm>
              <a:off x="4330813" y="2192609"/>
              <a:ext cx="461080" cy="460328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ṧḻíḍe">
              <a:extLst>
                <a:ext uri="{FF2B5EF4-FFF2-40B4-BE49-F238E27FC236}">
                  <a16:creationId xmlns:a16="http://schemas.microsoft.com/office/drawing/2014/main" id="{526F3D09-E1A1-42DD-B861-EAE2BF965FDB}"/>
                </a:ext>
              </a:extLst>
            </p:cNvPr>
            <p:cNvSpPr/>
            <p:nvPr/>
          </p:nvSpPr>
          <p:spPr bwMode="auto">
            <a:xfrm>
              <a:off x="966042" y="4771381"/>
              <a:ext cx="20676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  <a:b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</a:b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 </a:t>
              </a:r>
            </a:p>
          </p:txBody>
        </p:sp>
        <p:sp>
          <p:nvSpPr>
            <p:cNvPr id="19" name="íŝľiḋe">
              <a:extLst>
                <a:ext uri="{FF2B5EF4-FFF2-40B4-BE49-F238E27FC236}">
                  <a16:creationId xmlns:a16="http://schemas.microsoft.com/office/drawing/2014/main" id="{4C1E8689-4DE9-4A0C-A8A9-281D6FDE879D}"/>
                </a:ext>
              </a:extLst>
            </p:cNvPr>
            <p:cNvSpPr txBox="1"/>
            <p:nvPr/>
          </p:nvSpPr>
          <p:spPr bwMode="auto">
            <a:xfrm>
              <a:off x="966042" y="4420242"/>
              <a:ext cx="2067631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20" name="íṧlíḓè">
              <a:extLst>
                <a:ext uri="{FF2B5EF4-FFF2-40B4-BE49-F238E27FC236}">
                  <a16:creationId xmlns:a16="http://schemas.microsoft.com/office/drawing/2014/main" id="{A89511A7-C1B4-4DBE-A7CC-B0872C8C82A5}"/>
                </a:ext>
              </a:extLst>
            </p:cNvPr>
            <p:cNvSpPr/>
            <p:nvPr/>
          </p:nvSpPr>
          <p:spPr bwMode="auto">
            <a:xfrm>
              <a:off x="1033419" y="3913648"/>
              <a:ext cx="461080" cy="460374"/>
            </a:xfrm>
            <a:custGeom>
              <a:avLst/>
              <a:gdLst>
                <a:gd name="connsiteX0" fmla="*/ 424725 w 607004"/>
                <a:gd name="connsiteY0" fmla="*/ 67461 h 606075"/>
                <a:gd name="connsiteX1" fmla="*/ 522693 w 607004"/>
                <a:gd name="connsiteY1" fmla="*/ 67461 h 606075"/>
                <a:gd name="connsiteX2" fmla="*/ 539544 w 607004"/>
                <a:gd name="connsiteY2" fmla="*/ 84287 h 606075"/>
                <a:gd name="connsiteX3" fmla="*/ 539544 w 607004"/>
                <a:gd name="connsiteY3" fmla="*/ 182109 h 606075"/>
                <a:gd name="connsiteX4" fmla="*/ 522693 w 607004"/>
                <a:gd name="connsiteY4" fmla="*/ 198935 h 606075"/>
                <a:gd name="connsiteX5" fmla="*/ 505843 w 607004"/>
                <a:gd name="connsiteY5" fmla="*/ 182109 h 606075"/>
                <a:gd name="connsiteX6" fmla="*/ 505843 w 607004"/>
                <a:gd name="connsiteY6" fmla="*/ 124830 h 606075"/>
                <a:gd name="connsiteX7" fmla="*/ 332046 w 607004"/>
                <a:gd name="connsiteY7" fmla="*/ 298457 h 606075"/>
                <a:gd name="connsiteX8" fmla="*/ 308204 w 607004"/>
                <a:gd name="connsiteY8" fmla="*/ 298457 h 606075"/>
                <a:gd name="connsiteX9" fmla="*/ 233450 w 607004"/>
                <a:gd name="connsiteY9" fmla="*/ 223905 h 606075"/>
                <a:gd name="connsiteX10" fmla="*/ 96134 w 607004"/>
                <a:gd name="connsiteY10" fmla="*/ 361017 h 606075"/>
                <a:gd name="connsiteX11" fmla="*/ 72381 w 607004"/>
                <a:gd name="connsiteY11" fmla="*/ 361106 h 606075"/>
                <a:gd name="connsiteX12" fmla="*/ 72381 w 607004"/>
                <a:gd name="connsiteY12" fmla="*/ 337210 h 606075"/>
                <a:gd name="connsiteX13" fmla="*/ 221529 w 607004"/>
                <a:gd name="connsiteY13" fmla="*/ 188105 h 606075"/>
                <a:gd name="connsiteX14" fmla="*/ 245461 w 607004"/>
                <a:gd name="connsiteY14" fmla="*/ 188105 h 606075"/>
                <a:gd name="connsiteX15" fmla="*/ 320125 w 607004"/>
                <a:gd name="connsiteY15" fmla="*/ 262658 h 606075"/>
                <a:gd name="connsiteX16" fmla="*/ 481911 w 607004"/>
                <a:gd name="connsiteY16" fmla="*/ 101113 h 606075"/>
                <a:gd name="connsiteX17" fmla="*/ 424725 w 607004"/>
                <a:gd name="connsiteY17" fmla="*/ 101113 h 606075"/>
                <a:gd name="connsiteX18" fmla="*/ 407875 w 607004"/>
                <a:gd name="connsiteY18" fmla="*/ 84287 h 606075"/>
                <a:gd name="connsiteX19" fmla="*/ 424725 w 607004"/>
                <a:gd name="connsiteY19" fmla="*/ 67461 h 606075"/>
                <a:gd name="connsiteX20" fmla="*/ 33697 w 607004"/>
                <a:gd name="connsiteY20" fmla="*/ 33647 h 606075"/>
                <a:gd name="connsiteX21" fmla="*/ 33697 w 607004"/>
                <a:gd name="connsiteY21" fmla="*/ 399644 h 606075"/>
                <a:gd name="connsiteX22" fmla="*/ 573307 w 607004"/>
                <a:gd name="connsiteY22" fmla="*/ 399644 h 606075"/>
                <a:gd name="connsiteX23" fmla="*/ 573307 w 607004"/>
                <a:gd name="connsiteY23" fmla="*/ 33647 h 606075"/>
                <a:gd name="connsiteX24" fmla="*/ 16849 w 607004"/>
                <a:gd name="connsiteY24" fmla="*/ 0 h 606075"/>
                <a:gd name="connsiteX25" fmla="*/ 590155 w 607004"/>
                <a:gd name="connsiteY25" fmla="*/ 0 h 606075"/>
                <a:gd name="connsiteX26" fmla="*/ 607004 w 607004"/>
                <a:gd name="connsiteY26" fmla="*/ 16823 h 606075"/>
                <a:gd name="connsiteX27" fmla="*/ 607004 w 607004"/>
                <a:gd name="connsiteY27" fmla="*/ 416468 h 606075"/>
                <a:gd name="connsiteX28" fmla="*/ 590155 w 607004"/>
                <a:gd name="connsiteY28" fmla="*/ 433291 h 606075"/>
                <a:gd name="connsiteX29" fmla="*/ 320396 w 607004"/>
                <a:gd name="connsiteY29" fmla="*/ 433291 h 606075"/>
                <a:gd name="connsiteX30" fmla="*/ 320396 w 607004"/>
                <a:gd name="connsiteY30" fmla="*/ 503448 h 606075"/>
                <a:gd name="connsiteX31" fmla="*/ 456441 w 607004"/>
                <a:gd name="connsiteY31" fmla="*/ 577990 h 606075"/>
                <a:gd name="connsiteX32" fmla="*/ 455276 w 607004"/>
                <a:gd name="connsiteY32" fmla="*/ 601704 h 606075"/>
                <a:gd name="connsiteX33" fmla="*/ 431526 w 607004"/>
                <a:gd name="connsiteY33" fmla="*/ 600540 h 606075"/>
                <a:gd name="connsiteX34" fmla="*/ 320396 w 607004"/>
                <a:gd name="connsiteY34" fmla="*/ 537184 h 606075"/>
                <a:gd name="connsiteX35" fmla="*/ 320396 w 607004"/>
                <a:gd name="connsiteY35" fmla="*/ 589175 h 606075"/>
                <a:gd name="connsiteX36" fmla="*/ 303547 w 607004"/>
                <a:gd name="connsiteY36" fmla="*/ 605999 h 606075"/>
                <a:gd name="connsiteX37" fmla="*/ 286698 w 607004"/>
                <a:gd name="connsiteY37" fmla="*/ 589175 h 606075"/>
                <a:gd name="connsiteX38" fmla="*/ 286698 w 607004"/>
                <a:gd name="connsiteY38" fmla="*/ 537184 h 606075"/>
                <a:gd name="connsiteX39" fmla="*/ 175568 w 607004"/>
                <a:gd name="connsiteY39" fmla="*/ 600540 h 606075"/>
                <a:gd name="connsiteX40" fmla="*/ 151729 w 607004"/>
                <a:gd name="connsiteY40" fmla="*/ 601704 h 606075"/>
                <a:gd name="connsiteX41" fmla="*/ 150564 w 607004"/>
                <a:gd name="connsiteY41" fmla="*/ 577990 h 606075"/>
                <a:gd name="connsiteX42" fmla="*/ 286698 w 607004"/>
                <a:gd name="connsiteY42" fmla="*/ 503448 h 606075"/>
                <a:gd name="connsiteX43" fmla="*/ 286698 w 607004"/>
                <a:gd name="connsiteY43" fmla="*/ 433291 h 606075"/>
                <a:gd name="connsiteX44" fmla="*/ 16849 w 607004"/>
                <a:gd name="connsiteY44" fmla="*/ 433291 h 606075"/>
                <a:gd name="connsiteX45" fmla="*/ 0 w 607004"/>
                <a:gd name="connsiteY45" fmla="*/ 416468 h 606075"/>
                <a:gd name="connsiteX46" fmla="*/ 0 w 607004"/>
                <a:gd name="connsiteY46" fmla="*/ 16823 h 606075"/>
                <a:gd name="connsiteX47" fmla="*/ 16849 w 607004"/>
                <a:gd name="connsiteY47" fmla="*/ 0 h 6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004" h="606075">
                  <a:moveTo>
                    <a:pt x="424725" y="67461"/>
                  </a:moveTo>
                  <a:lnTo>
                    <a:pt x="522693" y="67461"/>
                  </a:lnTo>
                  <a:cubicBezTo>
                    <a:pt x="532015" y="67461"/>
                    <a:pt x="539544" y="74979"/>
                    <a:pt x="539544" y="84287"/>
                  </a:cubicBezTo>
                  <a:lnTo>
                    <a:pt x="539544" y="182109"/>
                  </a:lnTo>
                  <a:cubicBezTo>
                    <a:pt x="539544" y="191417"/>
                    <a:pt x="532015" y="198935"/>
                    <a:pt x="522693" y="198935"/>
                  </a:cubicBezTo>
                  <a:cubicBezTo>
                    <a:pt x="513372" y="198935"/>
                    <a:pt x="505843" y="191417"/>
                    <a:pt x="505843" y="182109"/>
                  </a:cubicBezTo>
                  <a:lnTo>
                    <a:pt x="505843" y="124830"/>
                  </a:lnTo>
                  <a:lnTo>
                    <a:pt x="332046" y="298457"/>
                  </a:lnTo>
                  <a:cubicBezTo>
                    <a:pt x="325772" y="304811"/>
                    <a:pt x="314478" y="304811"/>
                    <a:pt x="308204" y="298457"/>
                  </a:cubicBezTo>
                  <a:lnTo>
                    <a:pt x="233450" y="223905"/>
                  </a:lnTo>
                  <a:lnTo>
                    <a:pt x="96134" y="361017"/>
                  </a:lnTo>
                  <a:cubicBezTo>
                    <a:pt x="92907" y="364328"/>
                    <a:pt x="80717" y="369340"/>
                    <a:pt x="72381" y="361106"/>
                  </a:cubicBezTo>
                  <a:cubicBezTo>
                    <a:pt x="65838" y="354394"/>
                    <a:pt x="65838" y="343833"/>
                    <a:pt x="72381" y="337210"/>
                  </a:cubicBezTo>
                  <a:lnTo>
                    <a:pt x="221529" y="188105"/>
                  </a:lnTo>
                  <a:cubicBezTo>
                    <a:pt x="227893" y="181751"/>
                    <a:pt x="239097" y="181751"/>
                    <a:pt x="245461" y="188105"/>
                  </a:cubicBezTo>
                  <a:lnTo>
                    <a:pt x="320125" y="262658"/>
                  </a:lnTo>
                  <a:lnTo>
                    <a:pt x="481911" y="101113"/>
                  </a:lnTo>
                  <a:lnTo>
                    <a:pt x="424725" y="101113"/>
                  </a:lnTo>
                  <a:cubicBezTo>
                    <a:pt x="415404" y="101113"/>
                    <a:pt x="407875" y="93595"/>
                    <a:pt x="407875" y="84287"/>
                  </a:cubicBezTo>
                  <a:cubicBezTo>
                    <a:pt x="407875" y="74979"/>
                    <a:pt x="415404" y="67461"/>
                    <a:pt x="424725" y="67461"/>
                  </a:cubicBezTo>
                  <a:close/>
                  <a:moveTo>
                    <a:pt x="33697" y="33647"/>
                  </a:moveTo>
                  <a:lnTo>
                    <a:pt x="33697" y="399644"/>
                  </a:lnTo>
                  <a:lnTo>
                    <a:pt x="573307" y="399644"/>
                  </a:lnTo>
                  <a:lnTo>
                    <a:pt x="573307" y="33647"/>
                  </a:lnTo>
                  <a:close/>
                  <a:moveTo>
                    <a:pt x="16849" y="0"/>
                  </a:moveTo>
                  <a:lnTo>
                    <a:pt x="590155" y="0"/>
                  </a:lnTo>
                  <a:cubicBezTo>
                    <a:pt x="599476" y="0"/>
                    <a:pt x="607004" y="7517"/>
                    <a:pt x="607004" y="16823"/>
                  </a:cubicBezTo>
                  <a:lnTo>
                    <a:pt x="607004" y="416468"/>
                  </a:lnTo>
                  <a:cubicBezTo>
                    <a:pt x="607004" y="425774"/>
                    <a:pt x="599476" y="433291"/>
                    <a:pt x="590155" y="433291"/>
                  </a:cubicBezTo>
                  <a:lnTo>
                    <a:pt x="320396" y="433291"/>
                  </a:lnTo>
                  <a:lnTo>
                    <a:pt x="320396" y="503448"/>
                  </a:lnTo>
                  <a:cubicBezTo>
                    <a:pt x="369598" y="508191"/>
                    <a:pt x="416290" y="533694"/>
                    <a:pt x="456441" y="577990"/>
                  </a:cubicBezTo>
                  <a:cubicBezTo>
                    <a:pt x="462714" y="584791"/>
                    <a:pt x="462176" y="595529"/>
                    <a:pt x="455276" y="601704"/>
                  </a:cubicBezTo>
                  <a:cubicBezTo>
                    <a:pt x="448375" y="607968"/>
                    <a:pt x="437710" y="607431"/>
                    <a:pt x="431526" y="600540"/>
                  </a:cubicBezTo>
                  <a:cubicBezTo>
                    <a:pt x="398008" y="563672"/>
                    <a:pt x="359919" y="541927"/>
                    <a:pt x="320396" y="537184"/>
                  </a:cubicBezTo>
                  <a:lnTo>
                    <a:pt x="320396" y="589175"/>
                  </a:lnTo>
                  <a:cubicBezTo>
                    <a:pt x="320396" y="598482"/>
                    <a:pt x="312868" y="605999"/>
                    <a:pt x="303547" y="605999"/>
                  </a:cubicBezTo>
                  <a:cubicBezTo>
                    <a:pt x="294226" y="605999"/>
                    <a:pt x="286698" y="598482"/>
                    <a:pt x="286698" y="589175"/>
                  </a:cubicBezTo>
                  <a:lnTo>
                    <a:pt x="286698" y="537184"/>
                  </a:lnTo>
                  <a:cubicBezTo>
                    <a:pt x="247086" y="542106"/>
                    <a:pt x="208997" y="563672"/>
                    <a:pt x="175568" y="600540"/>
                  </a:cubicBezTo>
                  <a:cubicBezTo>
                    <a:pt x="172162" y="604209"/>
                    <a:pt x="159436" y="608415"/>
                    <a:pt x="151729" y="601704"/>
                  </a:cubicBezTo>
                  <a:cubicBezTo>
                    <a:pt x="144828" y="595619"/>
                    <a:pt x="144380" y="584880"/>
                    <a:pt x="150564" y="577990"/>
                  </a:cubicBezTo>
                  <a:cubicBezTo>
                    <a:pt x="190714" y="533605"/>
                    <a:pt x="237407" y="508191"/>
                    <a:pt x="286698" y="503448"/>
                  </a:cubicBezTo>
                  <a:lnTo>
                    <a:pt x="286698" y="433291"/>
                  </a:lnTo>
                  <a:lnTo>
                    <a:pt x="16849" y="433291"/>
                  </a:lnTo>
                  <a:cubicBezTo>
                    <a:pt x="7528" y="433291"/>
                    <a:pt x="0" y="425774"/>
                    <a:pt x="0" y="416468"/>
                  </a:cubicBezTo>
                  <a:lnTo>
                    <a:pt x="0" y="16823"/>
                  </a:lnTo>
                  <a:cubicBezTo>
                    <a:pt x="0" y="7517"/>
                    <a:pt x="7528" y="0"/>
                    <a:pt x="16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íslïḓè">
              <a:extLst>
                <a:ext uri="{FF2B5EF4-FFF2-40B4-BE49-F238E27FC236}">
                  <a16:creationId xmlns:a16="http://schemas.microsoft.com/office/drawing/2014/main" id="{48CD71DF-65CE-4432-A836-CAAE84B60CA6}"/>
                </a:ext>
              </a:extLst>
            </p:cNvPr>
            <p:cNvSpPr/>
            <p:nvPr/>
          </p:nvSpPr>
          <p:spPr bwMode="auto">
            <a:xfrm>
              <a:off x="4263436" y="4777247"/>
              <a:ext cx="195360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</a:t>
              </a:r>
              <a:b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</a:b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 </a:t>
              </a:r>
            </a:p>
          </p:txBody>
        </p:sp>
        <p:sp>
          <p:nvSpPr>
            <p:cNvPr id="22" name="íṩḷïdê">
              <a:extLst>
                <a:ext uri="{FF2B5EF4-FFF2-40B4-BE49-F238E27FC236}">
                  <a16:creationId xmlns:a16="http://schemas.microsoft.com/office/drawing/2014/main" id="{82505977-E1DA-40F5-A831-E292717C7B4F}"/>
                </a:ext>
              </a:extLst>
            </p:cNvPr>
            <p:cNvSpPr txBox="1"/>
            <p:nvPr/>
          </p:nvSpPr>
          <p:spPr bwMode="auto">
            <a:xfrm>
              <a:off x="4263436" y="4426108"/>
              <a:ext cx="1953604" cy="3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sp>
          <p:nvSpPr>
            <p:cNvPr id="23" name="îṩļïḑè">
              <a:extLst>
                <a:ext uri="{FF2B5EF4-FFF2-40B4-BE49-F238E27FC236}">
                  <a16:creationId xmlns:a16="http://schemas.microsoft.com/office/drawing/2014/main" id="{1DF34EF1-98CE-4779-BC6F-7AFEC23EEC61}"/>
                </a:ext>
              </a:extLst>
            </p:cNvPr>
            <p:cNvSpPr/>
            <p:nvPr/>
          </p:nvSpPr>
          <p:spPr bwMode="auto">
            <a:xfrm>
              <a:off x="4330813" y="3893316"/>
              <a:ext cx="461080" cy="460366"/>
            </a:xfrm>
            <a:custGeom>
              <a:avLst/>
              <a:gdLst>
                <a:gd name="connsiteX0" fmla="*/ 12438 w 608556"/>
                <a:gd name="connsiteY0" fmla="*/ 316909 h 607614"/>
                <a:gd name="connsiteX1" fmla="*/ 596024 w 608556"/>
                <a:gd name="connsiteY1" fmla="*/ 316909 h 607614"/>
                <a:gd name="connsiteX2" fmla="*/ 608556 w 608556"/>
                <a:gd name="connsiteY2" fmla="*/ 329424 h 607614"/>
                <a:gd name="connsiteX3" fmla="*/ 596024 w 608556"/>
                <a:gd name="connsiteY3" fmla="*/ 341846 h 607614"/>
                <a:gd name="connsiteX4" fmla="*/ 316764 w 608556"/>
                <a:gd name="connsiteY4" fmla="*/ 341846 h 607614"/>
                <a:gd name="connsiteX5" fmla="*/ 316764 w 608556"/>
                <a:gd name="connsiteY5" fmla="*/ 500244 h 607614"/>
                <a:gd name="connsiteX6" fmla="*/ 414495 w 608556"/>
                <a:gd name="connsiteY6" fmla="*/ 585795 h 607614"/>
                <a:gd name="connsiteX7" fmla="*/ 415618 w 608556"/>
                <a:gd name="connsiteY7" fmla="*/ 603353 h 607614"/>
                <a:gd name="connsiteX8" fmla="*/ 406265 w 608556"/>
                <a:gd name="connsiteY8" fmla="*/ 607556 h 607614"/>
                <a:gd name="connsiteX9" fmla="*/ 398035 w 608556"/>
                <a:gd name="connsiteY9" fmla="*/ 604474 h 607614"/>
                <a:gd name="connsiteX10" fmla="*/ 316764 w 608556"/>
                <a:gd name="connsiteY10" fmla="*/ 533400 h 607614"/>
                <a:gd name="connsiteX11" fmla="*/ 316764 w 608556"/>
                <a:gd name="connsiteY11" fmla="*/ 594107 h 607614"/>
                <a:gd name="connsiteX12" fmla="*/ 304231 w 608556"/>
                <a:gd name="connsiteY12" fmla="*/ 606622 h 607614"/>
                <a:gd name="connsiteX13" fmla="*/ 291793 w 608556"/>
                <a:gd name="connsiteY13" fmla="*/ 594107 h 607614"/>
                <a:gd name="connsiteX14" fmla="*/ 291793 w 608556"/>
                <a:gd name="connsiteY14" fmla="*/ 533400 h 607614"/>
                <a:gd name="connsiteX15" fmla="*/ 210521 w 608556"/>
                <a:gd name="connsiteY15" fmla="*/ 604474 h 607614"/>
                <a:gd name="connsiteX16" fmla="*/ 192938 w 608556"/>
                <a:gd name="connsiteY16" fmla="*/ 603353 h 607614"/>
                <a:gd name="connsiteX17" fmla="*/ 194061 w 608556"/>
                <a:gd name="connsiteY17" fmla="*/ 585795 h 607614"/>
                <a:gd name="connsiteX18" fmla="*/ 291793 w 608556"/>
                <a:gd name="connsiteY18" fmla="*/ 500244 h 607614"/>
                <a:gd name="connsiteX19" fmla="*/ 291793 w 608556"/>
                <a:gd name="connsiteY19" fmla="*/ 341846 h 607614"/>
                <a:gd name="connsiteX20" fmla="*/ 12438 w 608556"/>
                <a:gd name="connsiteY20" fmla="*/ 341846 h 607614"/>
                <a:gd name="connsiteX21" fmla="*/ 0 w 608556"/>
                <a:gd name="connsiteY21" fmla="*/ 329424 h 607614"/>
                <a:gd name="connsiteX22" fmla="*/ 12438 w 608556"/>
                <a:gd name="connsiteY22" fmla="*/ 316909 h 607614"/>
                <a:gd name="connsiteX23" fmla="*/ 278583 w 608556"/>
                <a:gd name="connsiteY23" fmla="*/ 124789 h 607614"/>
                <a:gd name="connsiteX24" fmla="*/ 278583 w 608556"/>
                <a:gd name="connsiteY24" fmla="*/ 169701 h 607614"/>
                <a:gd name="connsiteX25" fmla="*/ 317489 w 608556"/>
                <a:gd name="connsiteY25" fmla="*/ 150466 h 607614"/>
                <a:gd name="connsiteX26" fmla="*/ 260252 w 608556"/>
                <a:gd name="connsiteY26" fmla="*/ 90708 h 607614"/>
                <a:gd name="connsiteX27" fmla="*/ 272972 w 608556"/>
                <a:gd name="connsiteY27" fmla="*/ 91268 h 607614"/>
                <a:gd name="connsiteX28" fmla="*/ 349287 w 608556"/>
                <a:gd name="connsiteY28" fmla="*/ 141596 h 607614"/>
                <a:gd name="connsiteX29" fmla="*/ 354898 w 608556"/>
                <a:gd name="connsiteY29" fmla="*/ 152801 h 607614"/>
                <a:gd name="connsiteX30" fmla="*/ 347977 w 608556"/>
                <a:gd name="connsiteY30" fmla="*/ 163165 h 607614"/>
                <a:gd name="connsiteX31" fmla="*/ 271662 w 608556"/>
                <a:gd name="connsiteY31" fmla="*/ 201075 h 607614"/>
                <a:gd name="connsiteX32" fmla="*/ 266051 w 608556"/>
                <a:gd name="connsiteY32" fmla="*/ 202382 h 607614"/>
                <a:gd name="connsiteX33" fmla="*/ 259504 w 608556"/>
                <a:gd name="connsiteY33" fmla="*/ 200515 h 607614"/>
                <a:gd name="connsiteX34" fmla="*/ 253612 w 608556"/>
                <a:gd name="connsiteY34" fmla="*/ 189870 h 607614"/>
                <a:gd name="connsiteX35" fmla="*/ 253612 w 608556"/>
                <a:gd name="connsiteY35" fmla="*/ 101632 h 607614"/>
                <a:gd name="connsiteX36" fmla="*/ 260252 w 608556"/>
                <a:gd name="connsiteY36" fmla="*/ 90708 h 607614"/>
                <a:gd name="connsiteX37" fmla="*/ 87934 w 608556"/>
                <a:gd name="connsiteY37" fmla="*/ 24932 h 607614"/>
                <a:gd name="connsiteX38" fmla="*/ 87934 w 608556"/>
                <a:gd name="connsiteY38" fmla="*/ 265656 h 607614"/>
                <a:gd name="connsiteX39" fmla="*/ 520692 w 608556"/>
                <a:gd name="connsiteY39" fmla="*/ 265656 h 607614"/>
                <a:gd name="connsiteX40" fmla="*/ 520692 w 608556"/>
                <a:gd name="connsiteY40" fmla="*/ 24932 h 607614"/>
                <a:gd name="connsiteX41" fmla="*/ 75310 w 608556"/>
                <a:gd name="connsiteY41" fmla="*/ 0 h 607614"/>
                <a:gd name="connsiteX42" fmla="*/ 533035 w 608556"/>
                <a:gd name="connsiteY42" fmla="*/ 0 h 607614"/>
                <a:gd name="connsiteX43" fmla="*/ 545471 w 608556"/>
                <a:gd name="connsiteY43" fmla="*/ 12419 h 607614"/>
                <a:gd name="connsiteX44" fmla="*/ 545471 w 608556"/>
                <a:gd name="connsiteY44" fmla="*/ 278076 h 607614"/>
                <a:gd name="connsiteX45" fmla="*/ 533035 w 608556"/>
                <a:gd name="connsiteY45" fmla="*/ 290588 h 607614"/>
                <a:gd name="connsiteX46" fmla="*/ 75310 w 608556"/>
                <a:gd name="connsiteY46" fmla="*/ 290588 h 607614"/>
                <a:gd name="connsiteX47" fmla="*/ 62874 w 608556"/>
                <a:gd name="connsiteY47" fmla="*/ 278076 h 607614"/>
                <a:gd name="connsiteX48" fmla="*/ 62874 w 608556"/>
                <a:gd name="connsiteY48" fmla="*/ 12419 h 607614"/>
                <a:gd name="connsiteX49" fmla="*/ 75310 w 608556"/>
                <a:gd name="connsiteY49" fmla="*/ 0 h 6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8556" h="607614">
                  <a:moveTo>
                    <a:pt x="12438" y="316909"/>
                  </a:moveTo>
                  <a:lnTo>
                    <a:pt x="596024" y="316909"/>
                  </a:lnTo>
                  <a:cubicBezTo>
                    <a:pt x="602945" y="316909"/>
                    <a:pt x="608556" y="322513"/>
                    <a:pt x="608556" y="329424"/>
                  </a:cubicBezTo>
                  <a:cubicBezTo>
                    <a:pt x="608556" y="336242"/>
                    <a:pt x="602945" y="341846"/>
                    <a:pt x="596024" y="341846"/>
                  </a:cubicBezTo>
                  <a:lnTo>
                    <a:pt x="316764" y="341846"/>
                  </a:lnTo>
                  <a:lnTo>
                    <a:pt x="316764" y="500244"/>
                  </a:lnTo>
                  <a:lnTo>
                    <a:pt x="414495" y="585795"/>
                  </a:lnTo>
                  <a:cubicBezTo>
                    <a:pt x="419639" y="590278"/>
                    <a:pt x="420107" y="598123"/>
                    <a:pt x="415618" y="603353"/>
                  </a:cubicBezTo>
                  <a:cubicBezTo>
                    <a:pt x="413280" y="606061"/>
                    <a:pt x="409726" y="607556"/>
                    <a:pt x="406265" y="607556"/>
                  </a:cubicBezTo>
                  <a:cubicBezTo>
                    <a:pt x="403273" y="607556"/>
                    <a:pt x="400373" y="606622"/>
                    <a:pt x="398035" y="604474"/>
                  </a:cubicBezTo>
                  <a:lnTo>
                    <a:pt x="316764" y="533400"/>
                  </a:lnTo>
                  <a:lnTo>
                    <a:pt x="316764" y="594107"/>
                  </a:lnTo>
                  <a:cubicBezTo>
                    <a:pt x="316764" y="601018"/>
                    <a:pt x="311152" y="606622"/>
                    <a:pt x="304231" y="606622"/>
                  </a:cubicBezTo>
                  <a:cubicBezTo>
                    <a:pt x="297404" y="606622"/>
                    <a:pt x="291793" y="601018"/>
                    <a:pt x="291793" y="594107"/>
                  </a:cubicBezTo>
                  <a:lnTo>
                    <a:pt x="291793" y="533400"/>
                  </a:lnTo>
                  <a:lnTo>
                    <a:pt x="210521" y="604474"/>
                  </a:lnTo>
                  <a:cubicBezTo>
                    <a:pt x="205377" y="609050"/>
                    <a:pt x="197427" y="608583"/>
                    <a:pt x="192938" y="603353"/>
                  </a:cubicBezTo>
                  <a:cubicBezTo>
                    <a:pt x="188262" y="598216"/>
                    <a:pt x="188823" y="590278"/>
                    <a:pt x="194061" y="585795"/>
                  </a:cubicBezTo>
                  <a:lnTo>
                    <a:pt x="291793" y="500244"/>
                  </a:lnTo>
                  <a:lnTo>
                    <a:pt x="291793" y="341846"/>
                  </a:lnTo>
                  <a:lnTo>
                    <a:pt x="12438" y="341846"/>
                  </a:lnTo>
                  <a:cubicBezTo>
                    <a:pt x="5611" y="341846"/>
                    <a:pt x="0" y="336242"/>
                    <a:pt x="0" y="329424"/>
                  </a:cubicBezTo>
                  <a:cubicBezTo>
                    <a:pt x="0" y="322513"/>
                    <a:pt x="5611" y="316909"/>
                    <a:pt x="12438" y="316909"/>
                  </a:cubicBezTo>
                  <a:close/>
                  <a:moveTo>
                    <a:pt x="278583" y="124789"/>
                  </a:moveTo>
                  <a:lnTo>
                    <a:pt x="278583" y="169701"/>
                  </a:lnTo>
                  <a:lnTo>
                    <a:pt x="317489" y="150466"/>
                  </a:lnTo>
                  <a:close/>
                  <a:moveTo>
                    <a:pt x="260252" y="90708"/>
                  </a:moveTo>
                  <a:cubicBezTo>
                    <a:pt x="264180" y="88560"/>
                    <a:pt x="269231" y="88653"/>
                    <a:pt x="272972" y="91268"/>
                  </a:cubicBezTo>
                  <a:lnTo>
                    <a:pt x="349287" y="141596"/>
                  </a:lnTo>
                  <a:cubicBezTo>
                    <a:pt x="353028" y="144117"/>
                    <a:pt x="355085" y="148319"/>
                    <a:pt x="354898" y="152801"/>
                  </a:cubicBezTo>
                  <a:cubicBezTo>
                    <a:pt x="354618" y="157283"/>
                    <a:pt x="351999" y="161111"/>
                    <a:pt x="347977" y="163165"/>
                  </a:cubicBezTo>
                  <a:lnTo>
                    <a:pt x="271662" y="201075"/>
                  </a:lnTo>
                  <a:cubicBezTo>
                    <a:pt x="269979" y="202009"/>
                    <a:pt x="267921" y="202382"/>
                    <a:pt x="266051" y="202382"/>
                  </a:cubicBezTo>
                  <a:cubicBezTo>
                    <a:pt x="263806" y="202382"/>
                    <a:pt x="261468" y="201728"/>
                    <a:pt x="259504" y="200515"/>
                  </a:cubicBezTo>
                  <a:cubicBezTo>
                    <a:pt x="255857" y="198274"/>
                    <a:pt x="253612" y="194259"/>
                    <a:pt x="253612" y="189870"/>
                  </a:cubicBezTo>
                  <a:lnTo>
                    <a:pt x="253612" y="101632"/>
                  </a:lnTo>
                  <a:cubicBezTo>
                    <a:pt x="253612" y="97057"/>
                    <a:pt x="256137" y="92762"/>
                    <a:pt x="260252" y="90708"/>
                  </a:cubicBezTo>
                  <a:close/>
                  <a:moveTo>
                    <a:pt x="87934" y="24932"/>
                  </a:moveTo>
                  <a:lnTo>
                    <a:pt x="87934" y="265656"/>
                  </a:lnTo>
                  <a:lnTo>
                    <a:pt x="520692" y="265656"/>
                  </a:lnTo>
                  <a:lnTo>
                    <a:pt x="520692" y="24932"/>
                  </a:lnTo>
                  <a:close/>
                  <a:moveTo>
                    <a:pt x="75310" y="0"/>
                  </a:moveTo>
                  <a:lnTo>
                    <a:pt x="533035" y="0"/>
                  </a:lnTo>
                  <a:cubicBezTo>
                    <a:pt x="539861" y="0"/>
                    <a:pt x="545471" y="5603"/>
                    <a:pt x="545471" y="12419"/>
                  </a:cubicBezTo>
                  <a:lnTo>
                    <a:pt x="545471" y="278076"/>
                  </a:lnTo>
                  <a:cubicBezTo>
                    <a:pt x="545471" y="284985"/>
                    <a:pt x="540048" y="290588"/>
                    <a:pt x="533035" y="290588"/>
                  </a:cubicBezTo>
                  <a:lnTo>
                    <a:pt x="75310" y="290588"/>
                  </a:lnTo>
                  <a:cubicBezTo>
                    <a:pt x="68484" y="290588"/>
                    <a:pt x="62874" y="284985"/>
                    <a:pt x="62874" y="278076"/>
                  </a:cubicBezTo>
                  <a:lnTo>
                    <a:pt x="62874" y="12419"/>
                  </a:lnTo>
                  <a:cubicBezTo>
                    <a:pt x="62874" y="5603"/>
                    <a:pt x="68484" y="0"/>
                    <a:pt x="75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1247DB7-9D9D-4CC0-8C12-319BB59F64F0}"/>
                </a:ext>
              </a:extLst>
            </p:cNvPr>
            <p:cNvCxnSpPr/>
            <p:nvPr/>
          </p:nvCxnSpPr>
          <p:spPr>
            <a:xfrm>
              <a:off x="945441" y="3666487"/>
              <a:ext cx="565461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8F8AE99-CA65-4C7A-820F-BFEB35D745CD}"/>
                </a:ext>
              </a:extLst>
            </p:cNvPr>
            <p:cNvCxnSpPr/>
            <p:nvPr/>
          </p:nvCxnSpPr>
          <p:spPr>
            <a:xfrm>
              <a:off x="3503712" y="2178991"/>
              <a:ext cx="0" cy="314979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ïṡḻïde">
              <a:extLst>
                <a:ext uri="{FF2B5EF4-FFF2-40B4-BE49-F238E27FC236}">
                  <a16:creationId xmlns:a16="http://schemas.microsoft.com/office/drawing/2014/main" id="{C0C5AAC0-3E86-48E8-AEE3-37F1B4EBA91A}"/>
                </a:ext>
              </a:extLst>
            </p:cNvPr>
            <p:cNvSpPr/>
            <p:nvPr/>
          </p:nvSpPr>
          <p:spPr bwMode="auto">
            <a:xfrm>
              <a:off x="7143876" y="1645804"/>
              <a:ext cx="3267264" cy="3787402"/>
            </a:xfrm>
            <a:custGeom>
              <a:avLst/>
              <a:gdLst>
                <a:gd name="T0" fmla="*/ 0 w 1294"/>
                <a:gd name="T1" fmla="*/ 0 h 1500"/>
                <a:gd name="T2" fmla="*/ 1294 w 1294"/>
                <a:gd name="T3" fmla="*/ 750 h 1500"/>
                <a:gd name="T4" fmla="*/ 0 w 1294"/>
                <a:gd name="T5" fmla="*/ 1500 h 1500"/>
                <a:gd name="T6" fmla="*/ 0 w 1294"/>
                <a:gd name="T7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4" h="1500">
                  <a:moveTo>
                    <a:pt x="0" y="0"/>
                  </a:moveTo>
                  <a:lnTo>
                    <a:pt x="1294" y="750"/>
                  </a:lnTo>
                  <a:lnTo>
                    <a:pt x="0" y="15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6350000" ty="2540000" sx="100000" sy="100000" flip="xy" algn="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2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b115baa-51b1-4f70-8d00-af3abe46fac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23949"/>
            <a:ext cx="9326929" cy="5019675"/>
            <a:chOff x="669925" y="1123949"/>
            <a:chExt cx="9326929" cy="5019675"/>
          </a:xfrm>
        </p:grpSpPr>
        <p:grpSp>
          <p:nvGrpSpPr>
            <p:cNvPr id="7" name="ï$lîd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669925" y="1123949"/>
              <a:ext cx="9326929" cy="5019675"/>
              <a:chOff x="669925" y="1077200"/>
              <a:chExt cx="9326929" cy="5019675"/>
            </a:xfrm>
          </p:grpSpPr>
          <p:sp>
            <p:nvSpPr>
              <p:cNvPr id="10" name="íṩ1íďê"/>
              <p:cNvSpPr/>
              <p:nvPr/>
            </p:nvSpPr>
            <p:spPr>
              <a:xfrm>
                <a:off x="669925" y="1077200"/>
                <a:ext cx="4385651" cy="5019675"/>
              </a:xfrm>
              <a:prstGeom prst="rect">
                <a:avLst/>
              </a:prstGeom>
              <a:blipFill dpi="0" rotWithShape="1">
                <a:blip r:embed="rId4"/>
                <a:srcRect/>
                <a:tile tx="88900" ty="-3175000" sx="100000" sy="100000" flip="xy" algn="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" name="îṥļîḋê"/>
              <p:cNvSpPr/>
              <p:nvPr/>
            </p:nvSpPr>
            <p:spPr>
              <a:xfrm>
                <a:off x="3982915" y="2312377"/>
                <a:ext cx="6013939" cy="3420207"/>
              </a:xfrm>
              <a:prstGeom prst="frame">
                <a:avLst>
                  <a:gd name="adj1" fmla="val 398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" name="íślïḍè"/>
              <p:cNvSpPr txBox="1"/>
              <p:nvPr/>
            </p:nvSpPr>
            <p:spPr>
              <a:xfrm>
                <a:off x="6096000" y="3225588"/>
                <a:ext cx="305546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text......</a:t>
                </a:r>
              </a:p>
            </p:txBody>
          </p:sp>
          <p:sp>
            <p:nvSpPr>
              <p:cNvPr id="13" name="íṥ1iḋé"/>
              <p:cNvSpPr/>
              <p:nvPr/>
            </p:nvSpPr>
            <p:spPr>
              <a:xfrm>
                <a:off x="6096000" y="2929935"/>
                <a:ext cx="3055467" cy="295500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  <p:sp>
            <p:nvSpPr>
              <p:cNvPr id="14" name="íṧlídè"/>
              <p:cNvSpPr txBox="1"/>
              <p:nvPr/>
            </p:nvSpPr>
            <p:spPr>
              <a:xfrm>
                <a:off x="5212166" y="1284824"/>
                <a:ext cx="146541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>
                <a:normAutofit fontScale="77500" lnSpcReduction="20000"/>
              </a:bodyPr>
              <a:lstStyle/>
              <a:p>
                <a:r>
                  <a:rPr lang="en-US" altLang="zh-CN" sz="6600" spc="-150" dirty="0">
                    <a:solidFill>
                      <a:schemeClr val="accent2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80%</a:t>
                </a:r>
              </a:p>
            </p:txBody>
          </p:sp>
          <p:sp>
            <p:nvSpPr>
              <p:cNvPr id="15" name="ïṧlîḓe"/>
              <p:cNvSpPr txBox="1"/>
              <p:nvPr/>
            </p:nvSpPr>
            <p:spPr>
              <a:xfrm>
                <a:off x="6096000" y="4410806"/>
                <a:ext cx="305546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text......</a:t>
                </a:r>
              </a:p>
            </p:txBody>
          </p:sp>
          <p:sp>
            <p:nvSpPr>
              <p:cNvPr id="16" name="íṩľiḋé"/>
              <p:cNvSpPr/>
              <p:nvPr/>
            </p:nvSpPr>
            <p:spPr>
              <a:xfrm>
                <a:off x="6096000" y="4115153"/>
                <a:ext cx="3055467" cy="295500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 fontScale="850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sp>
          <p:nvSpPr>
            <p:cNvPr id="8" name="îsḷídê">
              <a:extLst>
                <a:ext uri="{FF2B5EF4-FFF2-40B4-BE49-F238E27FC236}">
                  <a16:creationId xmlns:a16="http://schemas.microsoft.com/office/drawing/2014/main" id="{2815A459-92BD-487F-A23D-F9AFFD6A2DA2}"/>
                </a:ext>
              </a:extLst>
            </p:cNvPr>
            <p:cNvSpPr/>
            <p:nvPr/>
          </p:nvSpPr>
          <p:spPr bwMode="auto">
            <a:xfrm>
              <a:off x="5377674" y="2967341"/>
              <a:ext cx="575710" cy="60968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išlíḑé">
              <a:extLst>
                <a:ext uri="{FF2B5EF4-FFF2-40B4-BE49-F238E27FC236}">
                  <a16:creationId xmlns:a16="http://schemas.microsoft.com/office/drawing/2014/main" id="{D63DA72A-EF3A-4B28-ACC7-F7655698FBDB}"/>
                </a:ext>
              </a:extLst>
            </p:cNvPr>
            <p:cNvSpPr/>
            <p:nvPr/>
          </p:nvSpPr>
          <p:spPr bwMode="auto">
            <a:xfrm>
              <a:off x="5377674" y="4202518"/>
              <a:ext cx="575710" cy="609685"/>
            </a:xfrm>
            <a:custGeom>
              <a:avLst/>
              <a:gdLst>
                <a:gd name="connsiteX0" fmla="*/ 435703 w 572779"/>
                <a:gd name="connsiteY0" fmla="*/ 160183 h 606580"/>
                <a:gd name="connsiteX1" fmla="*/ 479697 w 572779"/>
                <a:gd name="connsiteY1" fmla="*/ 160183 h 606580"/>
                <a:gd name="connsiteX2" fmla="*/ 479581 w 572779"/>
                <a:gd name="connsiteY2" fmla="*/ 160472 h 606580"/>
                <a:gd name="connsiteX3" fmla="*/ 479812 w 572779"/>
                <a:gd name="connsiteY3" fmla="*/ 160472 h 606580"/>
                <a:gd name="connsiteX4" fmla="*/ 478713 w 572779"/>
                <a:gd name="connsiteY4" fmla="*/ 162726 h 606580"/>
                <a:gd name="connsiteX5" fmla="*/ 469682 w 572779"/>
                <a:gd name="connsiteY5" fmla="*/ 187227 h 606580"/>
                <a:gd name="connsiteX6" fmla="*/ 474776 w 572779"/>
                <a:gd name="connsiteY6" fmla="*/ 242470 h 606580"/>
                <a:gd name="connsiteX7" fmla="*/ 494284 w 572779"/>
                <a:gd name="connsiteY7" fmla="*/ 242470 h 606580"/>
                <a:gd name="connsiteX8" fmla="*/ 510840 w 572779"/>
                <a:gd name="connsiteY8" fmla="*/ 160183 h 606580"/>
                <a:gd name="connsiteX9" fmla="*/ 527338 w 572779"/>
                <a:gd name="connsiteY9" fmla="*/ 160183 h 606580"/>
                <a:gd name="connsiteX10" fmla="*/ 572779 w 572779"/>
                <a:gd name="connsiteY10" fmla="*/ 205430 h 606580"/>
                <a:gd name="connsiteX11" fmla="*/ 572779 w 572779"/>
                <a:gd name="connsiteY11" fmla="*/ 337413 h 606580"/>
                <a:gd name="connsiteX12" fmla="*/ 527396 w 572779"/>
                <a:gd name="connsiteY12" fmla="*/ 382717 h 606580"/>
                <a:gd name="connsiteX13" fmla="*/ 521607 w 572779"/>
                <a:gd name="connsiteY13" fmla="*/ 382717 h 606580"/>
                <a:gd name="connsiteX14" fmla="*/ 521607 w 572779"/>
                <a:gd name="connsiteY14" fmla="*/ 574624 h 606580"/>
                <a:gd name="connsiteX15" fmla="*/ 489595 w 572779"/>
                <a:gd name="connsiteY15" fmla="*/ 606580 h 606580"/>
                <a:gd name="connsiteX16" fmla="*/ 457815 w 572779"/>
                <a:gd name="connsiteY16" fmla="*/ 578149 h 606580"/>
                <a:gd name="connsiteX17" fmla="*/ 425978 w 572779"/>
                <a:gd name="connsiteY17" fmla="*/ 606580 h 606580"/>
                <a:gd name="connsiteX18" fmla="*/ 393966 w 572779"/>
                <a:gd name="connsiteY18" fmla="*/ 574624 h 606580"/>
                <a:gd name="connsiteX19" fmla="*/ 393966 w 572779"/>
                <a:gd name="connsiteY19" fmla="*/ 392541 h 606580"/>
                <a:gd name="connsiteX20" fmla="*/ 422967 w 572779"/>
                <a:gd name="connsiteY20" fmla="*/ 337528 h 606580"/>
                <a:gd name="connsiteX21" fmla="*/ 422967 w 572779"/>
                <a:gd name="connsiteY21" fmla="*/ 242528 h 606580"/>
                <a:gd name="connsiteX22" fmla="*/ 440739 w 572779"/>
                <a:gd name="connsiteY22" fmla="*/ 242528 h 606580"/>
                <a:gd name="connsiteX23" fmla="*/ 445833 w 572779"/>
                <a:gd name="connsiteY23" fmla="*/ 186996 h 606580"/>
                <a:gd name="connsiteX24" fmla="*/ 445196 w 572779"/>
                <a:gd name="connsiteY24" fmla="*/ 183991 h 606580"/>
                <a:gd name="connsiteX25" fmla="*/ 436860 w 572779"/>
                <a:gd name="connsiteY25" fmla="*/ 162726 h 606580"/>
                <a:gd name="connsiteX26" fmla="*/ 435818 w 572779"/>
                <a:gd name="connsiteY26" fmla="*/ 160472 h 606580"/>
                <a:gd name="connsiteX27" fmla="*/ 435876 w 572779"/>
                <a:gd name="connsiteY27" fmla="*/ 160472 h 606580"/>
                <a:gd name="connsiteX28" fmla="*/ 435703 w 572779"/>
                <a:gd name="connsiteY28" fmla="*/ 160183 h 606580"/>
                <a:gd name="connsiteX29" fmla="*/ 264349 w 572779"/>
                <a:gd name="connsiteY29" fmla="*/ 160183 h 606580"/>
                <a:gd name="connsiteX30" fmla="*/ 308327 w 572779"/>
                <a:gd name="connsiteY30" fmla="*/ 160183 h 606580"/>
                <a:gd name="connsiteX31" fmla="*/ 308154 w 572779"/>
                <a:gd name="connsiteY31" fmla="*/ 160472 h 606580"/>
                <a:gd name="connsiteX32" fmla="*/ 308385 w 572779"/>
                <a:gd name="connsiteY32" fmla="*/ 160472 h 606580"/>
                <a:gd name="connsiteX33" fmla="*/ 307344 w 572779"/>
                <a:gd name="connsiteY33" fmla="*/ 162726 h 606580"/>
                <a:gd name="connsiteX34" fmla="*/ 298316 w 572779"/>
                <a:gd name="connsiteY34" fmla="*/ 187227 h 606580"/>
                <a:gd name="connsiteX35" fmla="*/ 303409 w 572779"/>
                <a:gd name="connsiteY35" fmla="*/ 242470 h 606580"/>
                <a:gd name="connsiteX36" fmla="*/ 322910 w 572779"/>
                <a:gd name="connsiteY36" fmla="*/ 242470 h 606580"/>
                <a:gd name="connsiteX37" fmla="*/ 339401 w 572779"/>
                <a:gd name="connsiteY37" fmla="*/ 160183 h 606580"/>
                <a:gd name="connsiteX38" fmla="*/ 355951 w 572779"/>
                <a:gd name="connsiteY38" fmla="*/ 160183 h 606580"/>
                <a:gd name="connsiteX39" fmla="*/ 401376 w 572779"/>
                <a:gd name="connsiteY39" fmla="*/ 205430 h 606580"/>
                <a:gd name="connsiteX40" fmla="*/ 401376 w 572779"/>
                <a:gd name="connsiteY40" fmla="*/ 337413 h 606580"/>
                <a:gd name="connsiteX41" fmla="*/ 356009 w 572779"/>
                <a:gd name="connsiteY41" fmla="*/ 382717 h 606580"/>
                <a:gd name="connsiteX42" fmla="*/ 350222 w 572779"/>
                <a:gd name="connsiteY42" fmla="*/ 382717 h 606580"/>
                <a:gd name="connsiteX43" fmla="*/ 350222 w 572779"/>
                <a:gd name="connsiteY43" fmla="*/ 574624 h 606580"/>
                <a:gd name="connsiteX44" fmla="*/ 318222 w 572779"/>
                <a:gd name="connsiteY44" fmla="*/ 606580 h 606580"/>
                <a:gd name="connsiteX45" fmla="*/ 286396 w 572779"/>
                <a:gd name="connsiteY45" fmla="*/ 578149 h 606580"/>
                <a:gd name="connsiteX46" fmla="*/ 254628 w 572779"/>
                <a:gd name="connsiteY46" fmla="*/ 606580 h 606580"/>
                <a:gd name="connsiteX47" fmla="*/ 222628 w 572779"/>
                <a:gd name="connsiteY47" fmla="*/ 574624 h 606580"/>
                <a:gd name="connsiteX48" fmla="*/ 222628 w 572779"/>
                <a:gd name="connsiteY48" fmla="*/ 382833 h 606580"/>
                <a:gd name="connsiteX49" fmla="*/ 216841 w 572779"/>
                <a:gd name="connsiteY49" fmla="*/ 382833 h 606580"/>
                <a:gd name="connsiteX50" fmla="*/ 171474 w 572779"/>
                <a:gd name="connsiteY50" fmla="*/ 337528 h 606580"/>
                <a:gd name="connsiteX51" fmla="*/ 171474 w 572779"/>
                <a:gd name="connsiteY51" fmla="*/ 205545 h 606580"/>
                <a:gd name="connsiteX52" fmla="*/ 216841 w 572779"/>
                <a:gd name="connsiteY52" fmla="*/ 160241 h 606580"/>
                <a:gd name="connsiteX53" fmla="*/ 233333 w 572779"/>
                <a:gd name="connsiteY53" fmla="*/ 160241 h 606580"/>
                <a:gd name="connsiteX54" fmla="*/ 249825 w 572779"/>
                <a:gd name="connsiteY54" fmla="*/ 242528 h 606580"/>
                <a:gd name="connsiteX55" fmla="*/ 269383 w 572779"/>
                <a:gd name="connsiteY55" fmla="*/ 242528 h 606580"/>
                <a:gd name="connsiteX56" fmla="*/ 274476 w 572779"/>
                <a:gd name="connsiteY56" fmla="*/ 186996 h 606580"/>
                <a:gd name="connsiteX57" fmla="*/ 273839 w 572779"/>
                <a:gd name="connsiteY57" fmla="*/ 183991 h 606580"/>
                <a:gd name="connsiteX58" fmla="*/ 265506 w 572779"/>
                <a:gd name="connsiteY58" fmla="*/ 162726 h 606580"/>
                <a:gd name="connsiteX59" fmla="*/ 264407 w 572779"/>
                <a:gd name="connsiteY59" fmla="*/ 160472 h 606580"/>
                <a:gd name="connsiteX60" fmla="*/ 264523 w 572779"/>
                <a:gd name="connsiteY60" fmla="*/ 160472 h 606580"/>
                <a:gd name="connsiteX61" fmla="*/ 264349 w 572779"/>
                <a:gd name="connsiteY61" fmla="*/ 160183 h 606580"/>
                <a:gd name="connsiteX62" fmla="*/ 92987 w 572779"/>
                <a:gd name="connsiteY62" fmla="*/ 160183 h 606580"/>
                <a:gd name="connsiteX63" fmla="*/ 136964 w 572779"/>
                <a:gd name="connsiteY63" fmla="*/ 160183 h 606580"/>
                <a:gd name="connsiteX64" fmla="*/ 136791 w 572779"/>
                <a:gd name="connsiteY64" fmla="*/ 160472 h 606580"/>
                <a:gd name="connsiteX65" fmla="*/ 137022 w 572779"/>
                <a:gd name="connsiteY65" fmla="*/ 160472 h 606580"/>
                <a:gd name="connsiteX66" fmla="*/ 135923 w 572779"/>
                <a:gd name="connsiteY66" fmla="*/ 162726 h 606580"/>
                <a:gd name="connsiteX67" fmla="*/ 126896 w 572779"/>
                <a:gd name="connsiteY67" fmla="*/ 187227 h 606580"/>
                <a:gd name="connsiteX68" fmla="*/ 131988 w 572779"/>
                <a:gd name="connsiteY68" fmla="*/ 242470 h 606580"/>
                <a:gd name="connsiteX69" fmla="*/ 149752 w 572779"/>
                <a:gd name="connsiteY69" fmla="*/ 242470 h 606580"/>
                <a:gd name="connsiteX70" fmla="*/ 149752 w 572779"/>
                <a:gd name="connsiteY70" fmla="*/ 337471 h 606580"/>
                <a:gd name="connsiteX71" fmla="*/ 178742 w 572779"/>
                <a:gd name="connsiteY71" fmla="*/ 392483 h 606580"/>
                <a:gd name="connsiteX72" fmla="*/ 178742 w 572779"/>
                <a:gd name="connsiteY72" fmla="*/ 574624 h 606580"/>
                <a:gd name="connsiteX73" fmla="*/ 146743 w 572779"/>
                <a:gd name="connsiteY73" fmla="*/ 606580 h 606580"/>
                <a:gd name="connsiteX74" fmla="*/ 114976 w 572779"/>
                <a:gd name="connsiteY74" fmla="*/ 578149 h 606580"/>
                <a:gd name="connsiteX75" fmla="*/ 83151 w 572779"/>
                <a:gd name="connsiteY75" fmla="*/ 606580 h 606580"/>
                <a:gd name="connsiteX76" fmla="*/ 51152 w 572779"/>
                <a:gd name="connsiteY76" fmla="*/ 574624 h 606580"/>
                <a:gd name="connsiteX77" fmla="*/ 51152 w 572779"/>
                <a:gd name="connsiteY77" fmla="*/ 382833 h 606580"/>
                <a:gd name="connsiteX78" fmla="*/ 45365 w 572779"/>
                <a:gd name="connsiteY78" fmla="*/ 382833 h 606580"/>
                <a:gd name="connsiteX79" fmla="*/ 0 w 572779"/>
                <a:gd name="connsiteY79" fmla="*/ 337528 h 606580"/>
                <a:gd name="connsiteX80" fmla="*/ 0 w 572779"/>
                <a:gd name="connsiteY80" fmla="*/ 205545 h 606580"/>
                <a:gd name="connsiteX81" fmla="*/ 45365 w 572779"/>
                <a:gd name="connsiteY81" fmla="*/ 160241 h 606580"/>
                <a:gd name="connsiteX82" fmla="*/ 61972 w 572779"/>
                <a:gd name="connsiteY82" fmla="*/ 160241 h 606580"/>
                <a:gd name="connsiteX83" fmla="*/ 78464 w 572779"/>
                <a:gd name="connsiteY83" fmla="*/ 242528 h 606580"/>
                <a:gd name="connsiteX84" fmla="*/ 97964 w 572779"/>
                <a:gd name="connsiteY84" fmla="*/ 242528 h 606580"/>
                <a:gd name="connsiteX85" fmla="*/ 103056 w 572779"/>
                <a:gd name="connsiteY85" fmla="*/ 186996 h 606580"/>
                <a:gd name="connsiteX86" fmla="*/ 102477 w 572779"/>
                <a:gd name="connsiteY86" fmla="*/ 183991 h 606580"/>
                <a:gd name="connsiteX87" fmla="*/ 94145 w 572779"/>
                <a:gd name="connsiteY87" fmla="*/ 162726 h 606580"/>
                <a:gd name="connsiteX88" fmla="*/ 93045 w 572779"/>
                <a:gd name="connsiteY88" fmla="*/ 160472 h 606580"/>
                <a:gd name="connsiteX89" fmla="*/ 93103 w 572779"/>
                <a:gd name="connsiteY89" fmla="*/ 160472 h 606580"/>
                <a:gd name="connsiteX90" fmla="*/ 92987 w 572779"/>
                <a:gd name="connsiteY90" fmla="*/ 160183 h 606580"/>
                <a:gd name="connsiteX91" fmla="*/ 457411 w 572779"/>
                <a:gd name="connsiteY91" fmla="*/ 751 h 606580"/>
                <a:gd name="connsiteX92" fmla="*/ 458047 w 572779"/>
                <a:gd name="connsiteY92" fmla="*/ 751 h 606580"/>
                <a:gd name="connsiteX93" fmla="*/ 521621 w 572779"/>
                <a:gd name="connsiteY93" fmla="*/ 49915 h 606580"/>
                <a:gd name="connsiteX94" fmla="*/ 523761 w 572779"/>
                <a:gd name="connsiteY94" fmla="*/ 66553 h 606580"/>
                <a:gd name="connsiteX95" fmla="*/ 458105 w 572779"/>
                <a:gd name="connsiteY95" fmla="*/ 132124 h 606580"/>
                <a:gd name="connsiteX96" fmla="*/ 457469 w 572779"/>
                <a:gd name="connsiteY96" fmla="*/ 132124 h 606580"/>
                <a:gd name="connsiteX97" fmla="*/ 393895 w 572779"/>
                <a:gd name="connsiteY97" fmla="*/ 82960 h 606580"/>
                <a:gd name="connsiteX98" fmla="*/ 391755 w 572779"/>
                <a:gd name="connsiteY98" fmla="*/ 66322 h 606580"/>
                <a:gd name="connsiteX99" fmla="*/ 457411 w 572779"/>
                <a:gd name="connsiteY99" fmla="*/ 751 h 606580"/>
                <a:gd name="connsiteX100" fmla="*/ 285868 w 572779"/>
                <a:gd name="connsiteY100" fmla="*/ 751 h 606580"/>
                <a:gd name="connsiteX101" fmla="*/ 286621 w 572779"/>
                <a:gd name="connsiteY101" fmla="*/ 751 h 606580"/>
                <a:gd name="connsiteX102" fmla="*/ 350227 w 572779"/>
                <a:gd name="connsiteY102" fmla="*/ 49915 h 606580"/>
                <a:gd name="connsiteX103" fmla="*/ 352369 w 572779"/>
                <a:gd name="connsiteY103" fmla="*/ 66553 h 606580"/>
                <a:gd name="connsiteX104" fmla="*/ 286736 w 572779"/>
                <a:gd name="connsiteY104" fmla="*/ 132124 h 606580"/>
                <a:gd name="connsiteX105" fmla="*/ 286100 w 572779"/>
                <a:gd name="connsiteY105" fmla="*/ 132124 h 606580"/>
                <a:gd name="connsiteX106" fmla="*/ 222493 w 572779"/>
                <a:gd name="connsiteY106" fmla="*/ 82845 h 606580"/>
                <a:gd name="connsiteX107" fmla="*/ 220351 w 572779"/>
                <a:gd name="connsiteY107" fmla="*/ 66264 h 606580"/>
                <a:gd name="connsiteX108" fmla="*/ 285868 w 572779"/>
                <a:gd name="connsiteY108" fmla="*/ 751 h 606580"/>
                <a:gd name="connsiteX109" fmla="*/ 114639 w 572779"/>
                <a:gd name="connsiteY109" fmla="*/ 751 h 606580"/>
                <a:gd name="connsiteX110" fmla="*/ 115275 w 572779"/>
                <a:gd name="connsiteY110" fmla="*/ 751 h 606580"/>
                <a:gd name="connsiteX111" fmla="*/ 178882 w 572779"/>
                <a:gd name="connsiteY111" fmla="*/ 49915 h 606580"/>
                <a:gd name="connsiteX112" fmla="*/ 181024 w 572779"/>
                <a:gd name="connsiteY112" fmla="*/ 66553 h 606580"/>
                <a:gd name="connsiteX113" fmla="*/ 115333 w 572779"/>
                <a:gd name="connsiteY113" fmla="*/ 132124 h 606580"/>
                <a:gd name="connsiteX114" fmla="*/ 114754 w 572779"/>
                <a:gd name="connsiteY114" fmla="*/ 132124 h 606580"/>
                <a:gd name="connsiteX115" fmla="*/ 51148 w 572779"/>
                <a:gd name="connsiteY115" fmla="*/ 82960 h 606580"/>
                <a:gd name="connsiteX116" fmla="*/ 49006 w 572779"/>
                <a:gd name="connsiteY116" fmla="*/ 66322 h 606580"/>
                <a:gd name="connsiteX117" fmla="*/ 114639 w 572779"/>
                <a:gd name="connsiteY117" fmla="*/ 751 h 606580"/>
                <a:gd name="connsiteX118" fmla="*/ 457410 w 572779"/>
                <a:gd name="connsiteY118" fmla="*/ 423 h 606580"/>
                <a:gd name="connsiteX119" fmla="*/ 391355 w 572779"/>
                <a:gd name="connsiteY119" fmla="*/ 66356 h 606580"/>
                <a:gd name="connsiteX120" fmla="*/ 393497 w 572779"/>
                <a:gd name="connsiteY120" fmla="*/ 83056 h 606580"/>
                <a:gd name="connsiteX121" fmla="*/ 457468 w 572779"/>
                <a:gd name="connsiteY121" fmla="*/ 132521 h 606580"/>
                <a:gd name="connsiteX122" fmla="*/ 457815 w 572779"/>
                <a:gd name="connsiteY122" fmla="*/ 132521 h 606580"/>
                <a:gd name="connsiteX123" fmla="*/ 458104 w 572779"/>
                <a:gd name="connsiteY123" fmla="*/ 132521 h 606580"/>
                <a:gd name="connsiteX124" fmla="*/ 524159 w 572779"/>
                <a:gd name="connsiteY124" fmla="*/ 66587 h 606580"/>
                <a:gd name="connsiteX125" fmla="*/ 522017 w 572779"/>
                <a:gd name="connsiteY125" fmla="*/ 49887 h 606580"/>
                <a:gd name="connsiteX126" fmla="*/ 458046 w 572779"/>
                <a:gd name="connsiteY126" fmla="*/ 423 h 606580"/>
                <a:gd name="connsiteX127" fmla="*/ 457699 w 572779"/>
                <a:gd name="connsiteY127" fmla="*/ 423 h 606580"/>
                <a:gd name="connsiteX128" fmla="*/ 114646 w 572779"/>
                <a:gd name="connsiteY128" fmla="*/ 423 h 606580"/>
                <a:gd name="connsiteX129" fmla="*/ 48620 w 572779"/>
                <a:gd name="connsiteY129" fmla="*/ 66356 h 606580"/>
                <a:gd name="connsiteX130" fmla="*/ 50761 w 572779"/>
                <a:gd name="connsiteY130" fmla="*/ 83056 h 606580"/>
                <a:gd name="connsiteX131" fmla="*/ 114762 w 572779"/>
                <a:gd name="connsiteY131" fmla="*/ 132521 h 606580"/>
                <a:gd name="connsiteX132" fmla="*/ 115051 w 572779"/>
                <a:gd name="connsiteY132" fmla="*/ 132521 h 606580"/>
                <a:gd name="connsiteX133" fmla="*/ 115340 w 572779"/>
                <a:gd name="connsiteY133" fmla="*/ 132521 h 606580"/>
                <a:gd name="connsiteX134" fmla="*/ 181424 w 572779"/>
                <a:gd name="connsiteY134" fmla="*/ 66587 h 606580"/>
                <a:gd name="connsiteX135" fmla="*/ 179225 w 572779"/>
                <a:gd name="connsiteY135" fmla="*/ 49887 h 606580"/>
                <a:gd name="connsiteX136" fmla="*/ 115282 w 572779"/>
                <a:gd name="connsiteY136" fmla="*/ 423 h 606580"/>
                <a:gd name="connsiteX137" fmla="*/ 114993 w 572779"/>
                <a:gd name="connsiteY137" fmla="*/ 423 h 606580"/>
                <a:gd name="connsiteX138" fmla="*/ 286036 w 572779"/>
                <a:gd name="connsiteY138" fmla="*/ 397 h 606580"/>
                <a:gd name="connsiteX139" fmla="*/ 219952 w 572779"/>
                <a:gd name="connsiteY139" fmla="*/ 66286 h 606580"/>
                <a:gd name="connsiteX140" fmla="*/ 222151 w 572779"/>
                <a:gd name="connsiteY140" fmla="*/ 82990 h 606580"/>
                <a:gd name="connsiteX141" fmla="*/ 286094 w 572779"/>
                <a:gd name="connsiteY141" fmla="*/ 132522 h 606580"/>
                <a:gd name="connsiteX142" fmla="*/ 286383 w 572779"/>
                <a:gd name="connsiteY142" fmla="*/ 132522 h 606580"/>
                <a:gd name="connsiteX143" fmla="*/ 286730 w 572779"/>
                <a:gd name="connsiteY143" fmla="*/ 132522 h 606580"/>
                <a:gd name="connsiteX144" fmla="*/ 352756 w 572779"/>
                <a:gd name="connsiteY144" fmla="*/ 66575 h 606580"/>
                <a:gd name="connsiteX145" fmla="*/ 350615 w 572779"/>
                <a:gd name="connsiteY145" fmla="*/ 49872 h 606580"/>
                <a:gd name="connsiteX146" fmla="*/ 286614 w 572779"/>
                <a:gd name="connsiteY146" fmla="*/ 397 h 606580"/>
                <a:gd name="connsiteX147" fmla="*/ 286325 w 572779"/>
                <a:gd name="connsiteY147" fmla="*/ 397 h 606580"/>
                <a:gd name="connsiteX148" fmla="*/ 457411 w 572779"/>
                <a:gd name="connsiteY148" fmla="*/ 0 h 606580"/>
                <a:gd name="connsiteX149" fmla="*/ 458047 w 572779"/>
                <a:gd name="connsiteY149" fmla="*/ 0 h 606580"/>
                <a:gd name="connsiteX150" fmla="*/ 522315 w 572779"/>
                <a:gd name="connsiteY150" fmla="*/ 49741 h 606580"/>
                <a:gd name="connsiteX151" fmla="*/ 524513 w 572779"/>
                <a:gd name="connsiteY151" fmla="*/ 66553 h 606580"/>
                <a:gd name="connsiteX152" fmla="*/ 458105 w 572779"/>
                <a:gd name="connsiteY152" fmla="*/ 132875 h 606580"/>
                <a:gd name="connsiteX153" fmla="*/ 457469 w 572779"/>
                <a:gd name="connsiteY153" fmla="*/ 132875 h 606580"/>
                <a:gd name="connsiteX154" fmla="*/ 393201 w 572779"/>
                <a:gd name="connsiteY154" fmla="*/ 83133 h 606580"/>
                <a:gd name="connsiteX155" fmla="*/ 391003 w 572779"/>
                <a:gd name="connsiteY155" fmla="*/ 66322 h 606580"/>
                <a:gd name="connsiteX156" fmla="*/ 457411 w 572779"/>
                <a:gd name="connsiteY156" fmla="*/ 0 h 606580"/>
                <a:gd name="connsiteX157" fmla="*/ 285868 w 572779"/>
                <a:gd name="connsiteY157" fmla="*/ 0 h 606580"/>
                <a:gd name="connsiteX158" fmla="*/ 286621 w 572779"/>
                <a:gd name="connsiteY158" fmla="*/ 0 h 606580"/>
                <a:gd name="connsiteX159" fmla="*/ 350980 w 572779"/>
                <a:gd name="connsiteY159" fmla="*/ 49741 h 606580"/>
                <a:gd name="connsiteX160" fmla="*/ 353179 w 572779"/>
                <a:gd name="connsiteY160" fmla="*/ 66553 h 606580"/>
                <a:gd name="connsiteX161" fmla="*/ 286736 w 572779"/>
                <a:gd name="connsiteY161" fmla="*/ 132875 h 606580"/>
                <a:gd name="connsiteX162" fmla="*/ 286100 w 572779"/>
                <a:gd name="connsiteY162" fmla="*/ 132875 h 606580"/>
                <a:gd name="connsiteX163" fmla="*/ 221740 w 572779"/>
                <a:gd name="connsiteY163" fmla="*/ 83076 h 606580"/>
                <a:gd name="connsiteX164" fmla="*/ 219599 w 572779"/>
                <a:gd name="connsiteY164" fmla="*/ 66264 h 606580"/>
                <a:gd name="connsiteX165" fmla="*/ 285868 w 572779"/>
                <a:gd name="connsiteY165" fmla="*/ 0 h 606580"/>
                <a:gd name="connsiteX166" fmla="*/ 114639 w 572779"/>
                <a:gd name="connsiteY166" fmla="*/ 0 h 606580"/>
                <a:gd name="connsiteX167" fmla="*/ 115275 w 572779"/>
                <a:gd name="connsiteY167" fmla="*/ 0 h 606580"/>
                <a:gd name="connsiteX168" fmla="*/ 179635 w 572779"/>
                <a:gd name="connsiteY168" fmla="*/ 49741 h 606580"/>
                <a:gd name="connsiteX169" fmla="*/ 181776 w 572779"/>
                <a:gd name="connsiteY169" fmla="*/ 66553 h 606580"/>
                <a:gd name="connsiteX170" fmla="*/ 115333 w 572779"/>
                <a:gd name="connsiteY170" fmla="*/ 132875 h 606580"/>
                <a:gd name="connsiteX171" fmla="*/ 114754 w 572779"/>
                <a:gd name="connsiteY171" fmla="*/ 132875 h 606580"/>
                <a:gd name="connsiteX172" fmla="*/ 50395 w 572779"/>
                <a:gd name="connsiteY172" fmla="*/ 83133 h 606580"/>
                <a:gd name="connsiteX173" fmla="*/ 48196 w 572779"/>
                <a:gd name="connsiteY173" fmla="*/ 66322 h 606580"/>
                <a:gd name="connsiteX174" fmla="*/ 114639 w 572779"/>
                <a:gd name="connsiteY17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72779" h="606580">
                  <a:moveTo>
                    <a:pt x="435703" y="160183"/>
                  </a:moveTo>
                  <a:lnTo>
                    <a:pt x="479697" y="160183"/>
                  </a:lnTo>
                  <a:cubicBezTo>
                    <a:pt x="479639" y="160241"/>
                    <a:pt x="479639" y="160414"/>
                    <a:pt x="479581" y="160472"/>
                  </a:cubicBezTo>
                  <a:lnTo>
                    <a:pt x="479812" y="160472"/>
                  </a:lnTo>
                  <a:cubicBezTo>
                    <a:pt x="479407" y="161281"/>
                    <a:pt x="478713" y="162726"/>
                    <a:pt x="478713" y="162726"/>
                  </a:cubicBezTo>
                  <a:cubicBezTo>
                    <a:pt x="474834" y="170989"/>
                    <a:pt x="471245" y="178848"/>
                    <a:pt x="469682" y="187227"/>
                  </a:cubicBezTo>
                  <a:lnTo>
                    <a:pt x="474776" y="242470"/>
                  </a:lnTo>
                  <a:lnTo>
                    <a:pt x="494284" y="242470"/>
                  </a:lnTo>
                  <a:lnTo>
                    <a:pt x="510840" y="160183"/>
                  </a:lnTo>
                  <a:lnTo>
                    <a:pt x="527338" y="160183"/>
                  </a:lnTo>
                  <a:cubicBezTo>
                    <a:pt x="552345" y="160183"/>
                    <a:pt x="572663" y="180466"/>
                    <a:pt x="572779" y="205430"/>
                  </a:cubicBezTo>
                  <a:lnTo>
                    <a:pt x="572779" y="337413"/>
                  </a:lnTo>
                  <a:cubicBezTo>
                    <a:pt x="572779" y="362434"/>
                    <a:pt x="552519" y="382717"/>
                    <a:pt x="527396" y="382717"/>
                  </a:cubicBezTo>
                  <a:lnTo>
                    <a:pt x="521607" y="382717"/>
                  </a:lnTo>
                  <a:lnTo>
                    <a:pt x="521607" y="574624"/>
                  </a:lnTo>
                  <a:cubicBezTo>
                    <a:pt x="521607" y="592249"/>
                    <a:pt x="507251" y="606580"/>
                    <a:pt x="489595" y="606580"/>
                  </a:cubicBezTo>
                  <a:cubicBezTo>
                    <a:pt x="473155" y="606580"/>
                    <a:pt x="459552" y="594098"/>
                    <a:pt x="457815" y="578149"/>
                  </a:cubicBezTo>
                  <a:cubicBezTo>
                    <a:pt x="456021" y="594214"/>
                    <a:pt x="442417" y="606580"/>
                    <a:pt x="425978" y="606580"/>
                  </a:cubicBezTo>
                  <a:cubicBezTo>
                    <a:pt x="408322" y="606580"/>
                    <a:pt x="393966" y="592249"/>
                    <a:pt x="393966" y="574624"/>
                  </a:cubicBezTo>
                  <a:lnTo>
                    <a:pt x="393966" y="392541"/>
                  </a:lnTo>
                  <a:cubicBezTo>
                    <a:pt x="411506" y="380521"/>
                    <a:pt x="422967" y="360354"/>
                    <a:pt x="422967" y="337528"/>
                  </a:cubicBezTo>
                  <a:lnTo>
                    <a:pt x="422967" y="242528"/>
                  </a:lnTo>
                  <a:lnTo>
                    <a:pt x="440739" y="242528"/>
                  </a:lnTo>
                  <a:lnTo>
                    <a:pt x="445833" y="186996"/>
                  </a:lnTo>
                  <a:cubicBezTo>
                    <a:pt x="445659" y="186013"/>
                    <a:pt x="445428" y="184973"/>
                    <a:pt x="445196" y="183991"/>
                  </a:cubicBezTo>
                  <a:cubicBezTo>
                    <a:pt x="443459" y="176768"/>
                    <a:pt x="440276" y="169891"/>
                    <a:pt x="436860" y="162726"/>
                  </a:cubicBezTo>
                  <a:cubicBezTo>
                    <a:pt x="436860" y="162726"/>
                    <a:pt x="436166" y="161281"/>
                    <a:pt x="435818" y="160472"/>
                  </a:cubicBezTo>
                  <a:lnTo>
                    <a:pt x="435876" y="160472"/>
                  </a:lnTo>
                  <a:cubicBezTo>
                    <a:pt x="435818" y="160356"/>
                    <a:pt x="435818" y="160241"/>
                    <a:pt x="435703" y="160183"/>
                  </a:cubicBezTo>
                  <a:close/>
                  <a:moveTo>
                    <a:pt x="264349" y="160183"/>
                  </a:moveTo>
                  <a:lnTo>
                    <a:pt x="308327" y="160183"/>
                  </a:lnTo>
                  <a:cubicBezTo>
                    <a:pt x="308269" y="160241"/>
                    <a:pt x="308269" y="160414"/>
                    <a:pt x="308154" y="160472"/>
                  </a:cubicBezTo>
                  <a:lnTo>
                    <a:pt x="308385" y="160472"/>
                  </a:lnTo>
                  <a:cubicBezTo>
                    <a:pt x="308038" y="161281"/>
                    <a:pt x="307344" y="162726"/>
                    <a:pt x="307344" y="162726"/>
                  </a:cubicBezTo>
                  <a:cubicBezTo>
                    <a:pt x="303467" y="170989"/>
                    <a:pt x="299821" y="178848"/>
                    <a:pt x="298316" y="187227"/>
                  </a:cubicBezTo>
                  <a:lnTo>
                    <a:pt x="303409" y="242470"/>
                  </a:lnTo>
                  <a:lnTo>
                    <a:pt x="322910" y="242470"/>
                  </a:lnTo>
                  <a:lnTo>
                    <a:pt x="339401" y="160183"/>
                  </a:lnTo>
                  <a:lnTo>
                    <a:pt x="355951" y="160183"/>
                  </a:lnTo>
                  <a:cubicBezTo>
                    <a:pt x="380949" y="160183"/>
                    <a:pt x="401202" y="180466"/>
                    <a:pt x="401376" y="205430"/>
                  </a:cubicBezTo>
                  <a:lnTo>
                    <a:pt x="401376" y="337413"/>
                  </a:lnTo>
                  <a:cubicBezTo>
                    <a:pt x="401376" y="362434"/>
                    <a:pt x="381065" y="382717"/>
                    <a:pt x="356009" y="382717"/>
                  </a:cubicBezTo>
                  <a:lnTo>
                    <a:pt x="350222" y="382717"/>
                  </a:lnTo>
                  <a:lnTo>
                    <a:pt x="350222" y="574624"/>
                  </a:lnTo>
                  <a:cubicBezTo>
                    <a:pt x="350222" y="592249"/>
                    <a:pt x="335872" y="606580"/>
                    <a:pt x="318222" y="606580"/>
                  </a:cubicBezTo>
                  <a:cubicBezTo>
                    <a:pt x="301788" y="606580"/>
                    <a:pt x="288190" y="594098"/>
                    <a:pt x="286396" y="578149"/>
                  </a:cubicBezTo>
                  <a:cubicBezTo>
                    <a:pt x="284660" y="594214"/>
                    <a:pt x="271062" y="606580"/>
                    <a:pt x="254628" y="606580"/>
                  </a:cubicBezTo>
                  <a:cubicBezTo>
                    <a:pt x="236978" y="606580"/>
                    <a:pt x="222628" y="592249"/>
                    <a:pt x="222628" y="574624"/>
                  </a:cubicBezTo>
                  <a:lnTo>
                    <a:pt x="222628" y="382833"/>
                  </a:lnTo>
                  <a:lnTo>
                    <a:pt x="216841" y="382833"/>
                  </a:lnTo>
                  <a:cubicBezTo>
                    <a:pt x="191727" y="382833"/>
                    <a:pt x="171474" y="362608"/>
                    <a:pt x="171474" y="337528"/>
                  </a:cubicBezTo>
                  <a:lnTo>
                    <a:pt x="171474" y="205545"/>
                  </a:lnTo>
                  <a:cubicBezTo>
                    <a:pt x="171474" y="180524"/>
                    <a:pt x="191727" y="160241"/>
                    <a:pt x="216841" y="160241"/>
                  </a:cubicBezTo>
                  <a:lnTo>
                    <a:pt x="233333" y="160241"/>
                  </a:lnTo>
                  <a:lnTo>
                    <a:pt x="249825" y="242528"/>
                  </a:lnTo>
                  <a:lnTo>
                    <a:pt x="269383" y="242528"/>
                  </a:lnTo>
                  <a:lnTo>
                    <a:pt x="274476" y="186996"/>
                  </a:lnTo>
                  <a:cubicBezTo>
                    <a:pt x="274302" y="186013"/>
                    <a:pt x="274071" y="184973"/>
                    <a:pt x="273839" y="183991"/>
                  </a:cubicBezTo>
                  <a:cubicBezTo>
                    <a:pt x="272045" y="176768"/>
                    <a:pt x="268921" y="169891"/>
                    <a:pt x="265506" y="162726"/>
                  </a:cubicBezTo>
                  <a:cubicBezTo>
                    <a:pt x="265506" y="162726"/>
                    <a:pt x="264812" y="161281"/>
                    <a:pt x="264407" y="160472"/>
                  </a:cubicBezTo>
                  <a:lnTo>
                    <a:pt x="264523" y="160472"/>
                  </a:lnTo>
                  <a:cubicBezTo>
                    <a:pt x="264407" y="160356"/>
                    <a:pt x="264407" y="160241"/>
                    <a:pt x="264349" y="160183"/>
                  </a:cubicBezTo>
                  <a:close/>
                  <a:moveTo>
                    <a:pt x="92987" y="160183"/>
                  </a:moveTo>
                  <a:lnTo>
                    <a:pt x="136964" y="160183"/>
                  </a:lnTo>
                  <a:cubicBezTo>
                    <a:pt x="136848" y="160241"/>
                    <a:pt x="136848" y="160414"/>
                    <a:pt x="136791" y="160472"/>
                  </a:cubicBezTo>
                  <a:lnTo>
                    <a:pt x="137022" y="160472"/>
                  </a:lnTo>
                  <a:cubicBezTo>
                    <a:pt x="136617" y="161281"/>
                    <a:pt x="135923" y="162726"/>
                    <a:pt x="135923" y="162726"/>
                  </a:cubicBezTo>
                  <a:cubicBezTo>
                    <a:pt x="132104" y="170989"/>
                    <a:pt x="128458" y="178848"/>
                    <a:pt x="126896" y="187227"/>
                  </a:cubicBezTo>
                  <a:lnTo>
                    <a:pt x="131988" y="242470"/>
                  </a:lnTo>
                  <a:lnTo>
                    <a:pt x="149752" y="242470"/>
                  </a:lnTo>
                  <a:lnTo>
                    <a:pt x="149752" y="337471"/>
                  </a:lnTo>
                  <a:cubicBezTo>
                    <a:pt x="149752" y="360296"/>
                    <a:pt x="161267" y="380406"/>
                    <a:pt x="178742" y="392483"/>
                  </a:cubicBezTo>
                  <a:lnTo>
                    <a:pt x="178742" y="574624"/>
                  </a:lnTo>
                  <a:cubicBezTo>
                    <a:pt x="178742" y="592249"/>
                    <a:pt x="164392" y="606580"/>
                    <a:pt x="146743" y="606580"/>
                  </a:cubicBezTo>
                  <a:cubicBezTo>
                    <a:pt x="130310" y="606580"/>
                    <a:pt x="116712" y="594098"/>
                    <a:pt x="114976" y="578149"/>
                  </a:cubicBezTo>
                  <a:cubicBezTo>
                    <a:pt x="113182" y="594214"/>
                    <a:pt x="99584" y="606580"/>
                    <a:pt x="83151" y="606580"/>
                  </a:cubicBezTo>
                  <a:cubicBezTo>
                    <a:pt x="65502" y="606580"/>
                    <a:pt x="51152" y="592249"/>
                    <a:pt x="51152" y="574624"/>
                  </a:cubicBezTo>
                  <a:lnTo>
                    <a:pt x="51152" y="382833"/>
                  </a:lnTo>
                  <a:lnTo>
                    <a:pt x="45365" y="382833"/>
                  </a:lnTo>
                  <a:cubicBezTo>
                    <a:pt x="20310" y="382833"/>
                    <a:pt x="0" y="362608"/>
                    <a:pt x="0" y="337528"/>
                  </a:cubicBezTo>
                  <a:lnTo>
                    <a:pt x="0" y="205545"/>
                  </a:lnTo>
                  <a:cubicBezTo>
                    <a:pt x="0" y="180524"/>
                    <a:pt x="20310" y="160241"/>
                    <a:pt x="45365" y="160241"/>
                  </a:cubicBezTo>
                  <a:lnTo>
                    <a:pt x="61972" y="160241"/>
                  </a:lnTo>
                  <a:lnTo>
                    <a:pt x="78464" y="242528"/>
                  </a:lnTo>
                  <a:lnTo>
                    <a:pt x="97964" y="242528"/>
                  </a:lnTo>
                  <a:lnTo>
                    <a:pt x="103056" y="186996"/>
                  </a:lnTo>
                  <a:cubicBezTo>
                    <a:pt x="102940" y="186013"/>
                    <a:pt x="102709" y="184973"/>
                    <a:pt x="102477" y="183991"/>
                  </a:cubicBezTo>
                  <a:cubicBezTo>
                    <a:pt x="100683" y="176768"/>
                    <a:pt x="97501" y="169891"/>
                    <a:pt x="94145" y="162726"/>
                  </a:cubicBezTo>
                  <a:cubicBezTo>
                    <a:pt x="94145" y="162726"/>
                    <a:pt x="93450" y="161281"/>
                    <a:pt x="93045" y="160472"/>
                  </a:cubicBezTo>
                  <a:lnTo>
                    <a:pt x="93103" y="160472"/>
                  </a:lnTo>
                  <a:cubicBezTo>
                    <a:pt x="93045" y="160356"/>
                    <a:pt x="93045" y="160241"/>
                    <a:pt x="92987" y="160183"/>
                  </a:cubicBezTo>
                  <a:close/>
                  <a:moveTo>
                    <a:pt x="457411" y="751"/>
                  </a:moveTo>
                  <a:lnTo>
                    <a:pt x="458047" y="751"/>
                  </a:lnTo>
                  <a:cubicBezTo>
                    <a:pt x="488012" y="751"/>
                    <a:pt x="514158" y="20971"/>
                    <a:pt x="521621" y="49915"/>
                  </a:cubicBezTo>
                  <a:cubicBezTo>
                    <a:pt x="523009" y="55403"/>
                    <a:pt x="523761" y="61007"/>
                    <a:pt x="523761" y="66553"/>
                  </a:cubicBezTo>
                  <a:cubicBezTo>
                    <a:pt x="523761" y="102718"/>
                    <a:pt x="494317" y="132124"/>
                    <a:pt x="458105" y="132124"/>
                  </a:cubicBezTo>
                  <a:lnTo>
                    <a:pt x="457469" y="132124"/>
                  </a:lnTo>
                  <a:cubicBezTo>
                    <a:pt x="427504" y="132124"/>
                    <a:pt x="401358" y="111904"/>
                    <a:pt x="393895" y="82960"/>
                  </a:cubicBezTo>
                  <a:cubicBezTo>
                    <a:pt x="392507" y="77472"/>
                    <a:pt x="391755" y="71868"/>
                    <a:pt x="391755" y="66322"/>
                  </a:cubicBezTo>
                  <a:cubicBezTo>
                    <a:pt x="391755" y="30157"/>
                    <a:pt x="421199" y="751"/>
                    <a:pt x="457411" y="751"/>
                  </a:cubicBezTo>
                  <a:close/>
                  <a:moveTo>
                    <a:pt x="285868" y="751"/>
                  </a:moveTo>
                  <a:lnTo>
                    <a:pt x="286621" y="751"/>
                  </a:lnTo>
                  <a:cubicBezTo>
                    <a:pt x="316601" y="751"/>
                    <a:pt x="342761" y="20971"/>
                    <a:pt x="350227" y="49915"/>
                  </a:cubicBezTo>
                  <a:cubicBezTo>
                    <a:pt x="351674" y="55403"/>
                    <a:pt x="352369" y="61007"/>
                    <a:pt x="352369" y="66553"/>
                  </a:cubicBezTo>
                  <a:cubicBezTo>
                    <a:pt x="352369" y="102718"/>
                    <a:pt x="322909" y="132124"/>
                    <a:pt x="286736" y="132124"/>
                  </a:cubicBezTo>
                  <a:lnTo>
                    <a:pt x="286100" y="132124"/>
                  </a:lnTo>
                  <a:cubicBezTo>
                    <a:pt x="256119" y="132124"/>
                    <a:pt x="229959" y="111846"/>
                    <a:pt x="222493" y="82845"/>
                  </a:cubicBezTo>
                  <a:cubicBezTo>
                    <a:pt x="221046" y="77414"/>
                    <a:pt x="220351" y="71810"/>
                    <a:pt x="220351" y="66264"/>
                  </a:cubicBezTo>
                  <a:cubicBezTo>
                    <a:pt x="220351" y="30157"/>
                    <a:pt x="249753" y="751"/>
                    <a:pt x="285868" y="751"/>
                  </a:cubicBezTo>
                  <a:close/>
                  <a:moveTo>
                    <a:pt x="114639" y="751"/>
                  </a:moveTo>
                  <a:lnTo>
                    <a:pt x="115275" y="751"/>
                  </a:lnTo>
                  <a:cubicBezTo>
                    <a:pt x="145256" y="751"/>
                    <a:pt x="171416" y="20971"/>
                    <a:pt x="178882" y="49915"/>
                  </a:cubicBezTo>
                  <a:cubicBezTo>
                    <a:pt x="180329" y="55403"/>
                    <a:pt x="181024" y="61007"/>
                    <a:pt x="181024" y="66553"/>
                  </a:cubicBezTo>
                  <a:cubicBezTo>
                    <a:pt x="181024" y="102718"/>
                    <a:pt x="151564" y="132124"/>
                    <a:pt x="115333" y="132124"/>
                  </a:cubicBezTo>
                  <a:lnTo>
                    <a:pt x="114754" y="132124"/>
                  </a:lnTo>
                  <a:cubicBezTo>
                    <a:pt x="84774" y="132124"/>
                    <a:pt x="58614" y="111904"/>
                    <a:pt x="51148" y="82960"/>
                  </a:cubicBezTo>
                  <a:cubicBezTo>
                    <a:pt x="49701" y="77472"/>
                    <a:pt x="49006" y="71868"/>
                    <a:pt x="49006" y="66322"/>
                  </a:cubicBezTo>
                  <a:cubicBezTo>
                    <a:pt x="49006" y="30157"/>
                    <a:pt x="78466" y="751"/>
                    <a:pt x="114639" y="751"/>
                  </a:cubicBezTo>
                  <a:close/>
                  <a:moveTo>
                    <a:pt x="457410" y="423"/>
                  </a:moveTo>
                  <a:cubicBezTo>
                    <a:pt x="420880" y="423"/>
                    <a:pt x="391355" y="29894"/>
                    <a:pt x="391355" y="66356"/>
                  </a:cubicBezTo>
                  <a:cubicBezTo>
                    <a:pt x="391355" y="72135"/>
                    <a:pt x="392108" y="77740"/>
                    <a:pt x="393497" y="83056"/>
                  </a:cubicBezTo>
                  <a:cubicBezTo>
                    <a:pt x="400849" y="111487"/>
                    <a:pt x="426669" y="132521"/>
                    <a:pt x="457468" y="132521"/>
                  </a:cubicBezTo>
                  <a:lnTo>
                    <a:pt x="457815" y="132521"/>
                  </a:lnTo>
                  <a:lnTo>
                    <a:pt x="458104" y="132521"/>
                  </a:lnTo>
                  <a:cubicBezTo>
                    <a:pt x="494634" y="132521"/>
                    <a:pt x="524159" y="103050"/>
                    <a:pt x="524159" y="66587"/>
                  </a:cubicBezTo>
                  <a:cubicBezTo>
                    <a:pt x="524159" y="60809"/>
                    <a:pt x="523406" y="55204"/>
                    <a:pt x="522017" y="49887"/>
                  </a:cubicBezTo>
                  <a:cubicBezTo>
                    <a:pt x="514665" y="21457"/>
                    <a:pt x="488845" y="423"/>
                    <a:pt x="458046" y="423"/>
                  </a:cubicBezTo>
                  <a:lnTo>
                    <a:pt x="457699" y="423"/>
                  </a:lnTo>
                  <a:close/>
                  <a:moveTo>
                    <a:pt x="114646" y="423"/>
                  </a:moveTo>
                  <a:cubicBezTo>
                    <a:pt x="78190" y="423"/>
                    <a:pt x="48620" y="29894"/>
                    <a:pt x="48620" y="66356"/>
                  </a:cubicBezTo>
                  <a:cubicBezTo>
                    <a:pt x="48620" y="72135"/>
                    <a:pt x="49372" y="77740"/>
                    <a:pt x="50761" y="83056"/>
                  </a:cubicBezTo>
                  <a:cubicBezTo>
                    <a:pt x="58110" y="111487"/>
                    <a:pt x="83977" y="132521"/>
                    <a:pt x="114762" y="132521"/>
                  </a:cubicBezTo>
                  <a:lnTo>
                    <a:pt x="115051" y="132521"/>
                  </a:lnTo>
                  <a:lnTo>
                    <a:pt x="115340" y="132521"/>
                  </a:lnTo>
                  <a:cubicBezTo>
                    <a:pt x="151854" y="132521"/>
                    <a:pt x="181424" y="103050"/>
                    <a:pt x="181424" y="66587"/>
                  </a:cubicBezTo>
                  <a:cubicBezTo>
                    <a:pt x="181424" y="60809"/>
                    <a:pt x="180614" y="55204"/>
                    <a:pt x="179225" y="49887"/>
                  </a:cubicBezTo>
                  <a:cubicBezTo>
                    <a:pt x="171934" y="21457"/>
                    <a:pt x="146067" y="423"/>
                    <a:pt x="115282" y="423"/>
                  </a:cubicBezTo>
                  <a:lnTo>
                    <a:pt x="114993" y="423"/>
                  </a:lnTo>
                  <a:close/>
                  <a:moveTo>
                    <a:pt x="286036" y="397"/>
                  </a:moveTo>
                  <a:cubicBezTo>
                    <a:pt x="249522" y="282"/>
                    <a:pt x="219952" y="29874"/>
                    <a:pt x="219952" y="66286"/>
                  </a:cubicBezTo>
                  <a:cubicBezTo>
                    <a:pt x="219952" y="72066"/>
                    <a:pt x="220762" y="77672"/>
                    <a:pt x="222151" y="82990"/>
                  </a:cubicBezTo>
                  <a:cubicBezTo>
                    <a:pt x="229442" y="111484"/>
                    <a:pt x="255309" y="132522"/>
                    <a:pt x="286094" y="132522"/>
                  </a:cubicBezTo>
                  <a:lnTo>
                    <a:pt x="286383" y="132522"/>
                  </a:lnTo>
                  <a:lnTo>
                    <a:pt x="286730" y="132522"/>
                  </a:lnTo>
                  <a:cubicBezTo>
                    <a:pt x="323186" y="132522"/>
                    <a:pt x="352756" y="103045"/>
                    <a:pt x="352756" y="66575"/>
                  </a:cubicBezTo>
                  <a:cubicBezTo>
                    <a:pt x="352756" y="60796"/>
                    <a:pt x="352004" y="55189"/>
                    <a:pt x="350615" y="49872"/>
                  </a:cubicBezTo>
                  <a:cubicBezTo>
                    <a:pt x="343266" y="21436"/>
                    <a:pt x="317399" y="397"/>
                    <a:pt x="286614" y="397"/>
                  </a:cubicBezTo>
                  <a:lnTo>
                    <a:pt x="286325" y="397"/>
                  </a:lnTo>
                  <a:close/>
                  <a:moveTo>
                    <a:pt x="457411" y="0"/>
                  </a:moveTo>
                  <a:lnTo>
                    <a:pt x="458047" y="0"/>
                  </a:lnTo>
                  <a:cubicBezTo>
                    <a:pt x="488359" y="0"/>
                    <a:pt x="514795" y="20451"/>
                    <a:pt x="522315" y="49741"/>
                  </a:cubicBezTo>
                  <a:cubicBezTo>
                    <a:pt x="523761" y="55230"/>
                    <a:pt x="524513" y="60891"/>
                    <a:pt x="524513" y="66553"/>
                  </a:cubicBezTo>
                  <a:cubicBezTo>
                    <a:pt x="524513" y="103122"/>
                    <a:pt x="494722" y="132875"/>
                    <a:pt x="458105" y="132875"/>
                  </a:cubicBezTo>
                  <a:lnTo>
                    <a:pt x="457469" y="132875"/>
                  </a:lnTo>
                  <a:cubicBezTo>
                    <a:pt x="427157" y="132875"/>
                    <a:pt x="400721" y="112424"/>
                    <a:pt x="393201" y="83133"/>
                  </a:cubicBezTo>
                  <a:cubicBezTo>
                    <a:pt x="391755" y="77645"/>
                    <a:pt x="391003" y="71983"/>
                    <a:pt x="391003" y="66322"/>
                  </a:cubicBezTo>
                  <a:cubicBezTo>
                    <a:pt x="391003" y="29752"/>
                    <a:pt x="420794" y="0"/>
                    <a:pt x="457411" y="0"/>
                  </a:cubicBezTo>
                  <a:close/>
                  <a:moveTo>
                    <a:pt x="285868" y="0"/>
                  </a:moveTo>
                  <a:lnTo>
                    <a:pt x="286621" y="0"/>
                  </a:lnTo>
                  <a:cubicBezTo>
                    <a:pt x="316948" y="0"/>
                    <a:pt x="343456" y="20451"/>
                    <a:pt x="350980" y="49741"/>
                  </a:cubicBezTo>
                  <a:cubicBezTo>
                    <a:pt x="352427" y="55287"/>
                    <a:pt x="353179" y="60891"/>
                    <a:pt x="353179" y="66553"/>
                  </a:cubicBezTo>
                  <a:cubicBezTo>
                    <a:pt x="353179" y="103122"/>
                    <a:pt x="323372" y="132875"/>
                    <a:pt x="286736" y="132875"/>
                  </a:cubicBezTo>
                  <a:lnTo>
                    <a:pt x="286100" y="132875"/>
                  </a:lnTo>
                  <a:cubicBezTo>
                    <a:pt x="255772" y="132875"/>
                    <a:pt x="229322" y="112366"/>
                    <a:pt x="221740" y="83076"/>
                  </a:cubicBezTo>
                  <a:cubicBezTo>
                    <a:pt x="220294" y="77530"/>
                    <a:pt x="219599" y="71868"/>
                    <a:pt x="219599" y="66264"/>
                  </a:cubicBezTo>
                  <a:cubicBezTo>
                    <a:pt x="219599" y="29695"/>
                    <a:pt x="249348" y="0"/>
                    <a:pt x="285868" y="0"/>
                  </a:cubicBezTo>
                  <a:close/>
                  <a:moveTo>
                    <a:pt x="114639" y="0"/>
                  </a:moveTo>
                  <a:lnTo>
                    <a:pt x="115275" y="0"/>
                  </a:lnTo>
                  <a:cubicBezTo>
                    <a:pt x="145603" y="0"/>
                    <a:pt x="172053" y="20451"/>
                    <a:pt x="179635" y="49741"/>
                  </a:cubicBezTo>
                  <a:cubicBezTo>
                    <a:pt x="181081" y="55230"/>
                    <a:pt x="181776" y="60891"/>
                    <a:pt x="181776" y="66553"/>
                  </a:cubicBezTo>
                  <a:cubicBezTo>
                    <a:pt x="181776" y="103122"/>
                    <a:pt x="151969" y="132875"/>
                    <a:pt x="115333" y="132875"/>
                  </a:cubicBezTo>
                  <a:lnTo>
                    <a:pt x="114754" y="132875"/>
                  </a:lnTo>
                  <a:cubicBezTo>
                    <a:pt x="84427" y="132875"/>
                    <a:pt x="57919" y="112424"/>
                    <a:pt x="50395" y="83133"/>
                  </a:cubicBezTo>
                  <a:cubicBezTo>
                    <a:pt x="48948" y="77645"/>
                    <a:pt x="48196" y="71983"/>
                    <a:pt x="48196" y="66322"/>
                  </a:cubicBezTo>
                  <a:cubicBezTo>
                    <a:pt x="48196" y="29752"/>
                    <a:pt x="78003" y="0"/>
                    <a:pt x="11463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6526324" cy="807223"/>
            <a:chOff x="393298" y="252625"/>
            <a:chExt cx="6526324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6360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Development prospects</a:t>
              </a:r>
            </a:p>
          </p:txBody>
        </p:sp>
      </p:grpSp>
      <p:grpSp>
        <p:nvGrpSpPr>
          <p:cNvPr id="6" name="2e29df05-2aa1-4753-a8a7-3d17071f32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289328"/>
            <a:ext cx="10845800" cy="4986338"/>
            <a:chOff x="673099" y="1130300"/>
            <a:chExt cx="10845800" cy="498633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19138" y="2492896"/>
              <a:ext cx="10753725" cy="0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1" idx="0"/>
            </p:cNvCxnSpPr>
            <p:nvPr/>
          </p:nvCxnSpPr>
          <p:spPr>
            <a:xfrm flipV="1">
              <a:off x="3270482" y="2492896"/>
              <a:ext cx="234034" cy="168899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sľiḓé"/>
            <p:cNvSpPr/>
            <p:nvPr/>
          </p:nvSpPr>
          <p:spPr>
            <a:xfrm>
              <a:off x="3397230" y="2400478"/>
              <a:ext cx="193798" cy="193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îšļiḑê"/>
            <p:cNvSpPr/>
            <p:nvPr/>
          </p:nvSpPr>
          <p:spPr>
            <a:xfrm>
              <a:off x="2039414" y="4388446"/>
              <a:ext cx="2462136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iṡlîḑe"/>
            <p:cNvSpPr/>
            <p:nvPr/>
          </p:nvSpPr>
          <p:spPr>
            <a:xfrm>
              <a:off x="2039414" y="2661795"/>
              <a:ext cx="2462136" cy="1728192"/>
            </a:xfrm>
            <a:prstGeom prst="rect">
              <a:avLst/>
            </a:prstGeom>
            <a:blipFill dpi="0" rotWithShape="1">
              <a:blip r:embed="rId4"/>
              <a:srcRect/>
              <a:tile tx="88900" ty="-3810000" sx="100000" sy="100000" flip="xy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îSḷiḍè"/>
            <p:cNvSpPr/>
            <p:nvPr/>
          </p:nvSpPr>
          <p:spPr>
            <a:xfrm>
              <a:off x="3036448" y="4215513"/>
              <a:ext cx="468068" cy="4680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íṥlîḑè"/>
            <p:cNvSpPr/>
            <p:nvPr/>
          </p:nvSpPr>
          <p:spPr bwMode="auto">
            <a:xfrm>
              <a:off x="3133150" y="4317271"/>
              <a:ext cx="274665" cy="264553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4" name="íṩľíḓe"/>
            <p:cNvGrpSpPr/>
            <p:nvPr/>
          </p:nvGrpSpPr>
          <p:grpSpPr>
            <a:xfrm>
              <a:off x="2039414" y="4927577"/>
              <a:ext cx="2449323" cy="944997"/>
              <a:chOff x="2039414" y="4995021"/>
              <a:chExt cx="2449323" cy="944997"/>
            </a:xfrm>
          </p:grpSpPr>
          <p:sp>
            <p:nvSpPr>
              <p:cNvPr id="37" name="ïŝľíḍ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2039414" y="5382619"/>
                <a:ext cx="244932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8" name="iṡľíḓ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2039414" y="4995021"/>
                <a:ext cx="244932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 flipV="1">
              <a:off x="6086482" y="2492896"/>
              <a:ext cx="234034" cy="168899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6086482" y="2492896"/>
              <a:ext cx="234034" cy="168899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şlíḍe"/>
            <p:cNvSpPr/>
            <p:nvPr/>
          </p:nvSpPr>
          <p:spPr>
            <a:xfrm>
              <a:off x="6220127" y="2395996"/>
              <a:ext cx="193798" cy="193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ṡļiďê"/>
            <p:cNvSpPr/>
            <p:nvPr/>
          </p:nvSpPr>
          <p:spPr>
            <a:xfrm>
              <a:off x="4855856" y="4388446"/>
              <a:ext cx="2462136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íṥḷiďe"/>
            <p:cNvSpPr/>
            <p:nvPr/>
          </p:nvSpPr>
          <p:spPr>
            <a:xfrm>
              <a:off x="4855856" y="2661795"/>
              <a:ext cx="2462136" cy="1728192"/>
            </a:xfrm>
            <a:prstGeom prst="rect">
              <a:avLst/>
            </a:prstGeom>
            <a:blipFill dpi="0" rotWithShape="1">
              <a:blip r:embed="rId4"/>
              <a:srcRect/>
              <a:tile tx="88900" ty="7620000" sx="100000" sy="100000" flip="xy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íšlidê"/>
            <p:cNvSpPr/>
            <p:nvPr/>
          </p:nvSpPr>
          <p:spPr>
            <a:xfrm>
              <a:off x="5852924" y="4215513"/>
              <a:ext cx="468000" cy="468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íṧḻiḑe"/>
            <p:cNvSpPr/>
            <p:nvPr/>
          </p:nvSpPr>
          <p:spPr bwMode="auto">
            <a:xfrm>
              <a:off x="5949612" y="4317256"/>
              <a:ext cx="274626" cy="264514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22" name="isḷíḋé"/>
            <p:cNvGrpSpPr/>
            <p:nvPr/>
          </p:nvGrpSpPr>
          <p:grpSpPr>
            <a:xfrm>
              <a:off x="4847012" y="4927577"/>
              <a:ext cx="2449323" cy="944997"/>
              <a:chOff x="4847012" y="4992831"/>
              <a:chExt cx="2449323" cy="944997"/>
            </a:xfrm>
          </p:grpSpPr>
          <p:sp>
            <p:nvSpPr>
              <p:cNvPr id="35" name="îṩlîď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4847012" y="5380429"/>
                <a:ext cx="244932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6" name="ïş1iḋ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4847012" y="4992831"/>
                <a:ext cx="244932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8916178" y="2492896"/>
              <a:ext cx="234034" cy="168899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8916178" y="2492896"/>
              <a:ext cx="234034" cy="168899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ïšḻíďê"/>
            <p:cNvSpPr/>
            <p:nvPr/>
          </p:nvSpPr>
          <p:spPr>
            <a:xfrm>
              <a:off x="9053313" y="2395996"/>
              <a:ext cx="193798" cy="1937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6" name="íšľiďê"/>
            <p:cNvSpPr/>
            <p:nvPr/>
          </p:nvSpPr>
          <p:spPr>
            <a:xfrm>
              <a:off x="7685110" y="4388446"/>
              <a:ext cx="2462136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7" name="ï$ḷíďé"/>
            <p:cNvSpPr/>
            <p:nvPr/>
          </p:nvSpPr>
          <p:spPr>
            <a:xfrm>
              <a:off x="7685110" y="2661795"/>
              <a:ext cx="2462136" cy="1728192"/>
            </a:xfrm>
            <a:prstGeom prst="rect">
              <a:avLst/>
            </a:prstGeom>
            <a:blipFill dpi="0" rotWithShape="1">
              <a:blip r:embed="rId4"/>
              <a:srcRect/>
              <a:tile tx="88900" ty="-3810000" sx="100000" sy="100000" flip="xy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8" name="iśḻíḍè"/>
            <p:cNvSpPr/>
            <p:nvPr/>
          </p:nvSpPr>
          <p:spPr>
            <a:xfrm>
              <a:off x="8682178" y="421551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9" name="îšļíḋê"/>
            <p:cNvSpPr/>
            <p:nvPr/>
          </p:nvSpPr>
          <p:spPr bwMode="auto">
            <a:xfrm>
              <a:off x="8778866" y="4317256"/>
              <a:ext cx="274626" cy="264514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30" name="íšḻîḍê"/>
            <p:cNvGrpSpPr/>
            <p:nvPr/>
          </p:nvGrpSpPr>
          <p:grpSpPr>
            <a:xfrm>
              <a:off x="7663453" y="4927577"/>
              <a:ext cx="2449323" cy="944997"/>
              <a:chOff x="7663453" y="4992831"/>
              <a:chExt cx="2449323" cy="944997"/>
            </a:xfrm>
          </p:grpSpPr>
          <p:sp>
            <p:nvSpPr>
              <p:cNvPr id="33" name="iśļiḋ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7663453" y="5380429"/>
                <a:ext cx="244932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34" name="işḻiḑ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7663453" y="4992831"/>
                <a:ext cx="244932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31" name="ïṩľíḑé">
              <a:extLst>
                <a:ext uri="{FF2B5EF4-FFF2-40B4-BE49-F238E27FC236}">
                  <a16:creationId xmlns:a16="http://schemas.microsoft.com/office/drawing/2014/main" id="{3874F656-C2D7-4038-B7D4-5EB3E72BB2AC}"/>
                </a:ext>
              </a:extLst>
            </p:cNvPr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</p:txBody>
        </p:sp>
        <p:sp>
          <p:nvSpPr>
            <p:cNvPr id="32" name="îṥ1íḓê">
              <a:extLst>
                <a:ext uri="{FF2B5EF4-FFF2-40B4-BE49-F238E27FC236}">
                  <a16:creationId xmlns:a16="http://schemas.microsoft.com/office/drawing/2014/main" id="{13C6F50A-4486-422D-B9AE-1EF8AC69FF4A}"/>
                </a:ext>
              </a:extLst>
            </p:cNvPr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7685226" cy="807223"/>
            <a:chOff x="393298" y="252625"/>
            <a:chExt cx="7685226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799" y="560402"/>
              <a:ext cx="751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Development prospects</a:t>
              </a:r>
            </a:p>
          </p:txBody>
        </p:sp>
      </p:grpSp>
      <p:grpSp>
        <p:nvGrpSpPr>
          <p:cNvPr id="6" name="1acc1fa9-14a9-44c2-8804-65c42758775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74092"/>
            <a:ext cx="12192000" cy="4839171"/>
            <a:chOff x="0" y="1305129"/>
            <a:chExt cx="12192000" cy="4839171"/>
          </a:xfrm>
        </p:grpSpPr>
        <p:sp>
          <p:nvSpPr>
            <p:cNvPr id="7" name="îsḷiḑê"/>
            <p:cNvSpPr/>
            <p:nvPr/>
          </p:nvSpPr>
          <p:spPr>
            <a:xfrm>
              <a:off x="0" y="3017173"/>
              <a:ext cx="12192000" cy="1634505"/>
            </a:xfrm>
            <a:prstGeom prst="roundRect">
              <a:avLst>
                <a:gd name="adj" fmla="val 0"/>
              </a:avLst>
            </a:prstGeom>
            <a:blipFill dpi="0" rotWithShape="1">
              <a:blip r:embed="rId4"/>
              <a:srcRect/>
              <a:tile tx="88900" ty="-3810000" sx="100000" sy="100000" flip="xy" algn="ct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ïṡliḓé"/>
            <p:cNvSpPr/>
            <p:nvPr/>
          </p:nvSpPr>
          <p:spPr>
            <a:xfrm>
              <a:off x="669925" y="3017173"/>
              <a:ext cx="10850563" cy="1643857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ïṥļîḓê"/>
            <p:cNvSpPr/>
            <p:nvPr/>
          </p:nvSpPr>
          <p:spPr>
            <a:xfrm>
              <a:off x="4358220" y="2852397"/>
              <a:ext cx="3475561" cy="1964056"/>
            </a:xfrm>
            <a:prstGeom prst="rect">
              <a:avLst/>
            </a:prstGeom>
            <a:blipFill>
              <a:blip r:embed="rId4"/>
              <a:tile tx="88900" ty="-3810000" sx="100000" sy="100000" flip="xy" algn="tr"/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0" name="íŝľíḑê"/>
            <p:cNvGrpSpPr/>
            <p:nvPr/>
          </p:nvGrpSpPr>
          <p:grpSpPr>
            <a:xfrm>
              <a:off x="5734050" y="4433087"/>
              <a:ext cx="723900" cy="723900"/>
              <a:chOff x="6258193" y="1719858"/>
              <a:chExt cx="504056" cy="504056"/>
            </a:xfrm>
          </p:grpSpPr>
          <p:sp>
            <p:nvSpPr>
              <p:cNvPr id="22" name="ïṣlïďé"/>
              <p:cNvSpPr/>
              <p:nvPr/>
            </p:nvSpPr>
            <p:spPr>
              <a:xfrm>
                <a:off x="6258193" y="1719858"/>
                <a:ext cx="504056" cy="504056"/>
              </a:xfrm>
              <a:prstGeom prst="ellipse">
                <a:avLst/>
              </a:prstGeom>
              <a:solidFill>
                <a:schemeClr val="accent4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ïślïdé"/>
              <p:cNvSpPr/>
              <p:nvPr/>
            </p:nvSpPr>
            <p:spPr bwMode="auto">
              <a:xfrm>
                <a:off x="6379597" y="1847311"/>
                <a:ext cx="261248" cy="249150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1" name="îslíḓé"/>
            <p:cNvSpPr/>
            <p:nvPr/>
          </p:nvSpPr>
          <p:spPr bwMode="auto">
            <a:xfrm>
              <a:off x="4349603" y="5671648"/>
              <a:ext cx="3492795" cy="47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When you copy &amp; paste, choose "keep text only" option.</a:t>
              </a:r>
            </a:p>
          </p:txBody>
        </p:sp>
        <p:sp>
          <p:nvSpPr>
            <p:cNvPr id="12" name="isḷîḍè"/>
            <p:cNvSpPr txBox="1"/>
            <p:nvPr/>
          </p:nvSpPr>
          <p:spPr bwMode="auto">
            <a:xfrm>
              <a:off x="4349603" y="5320509"/>
              <a:ext cx="3492795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zh-CN" altLang="en-US" sz="1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the title</a:t>
              </a:r>
            </a:p>
          </p:txBody>
        </p:sp>
        <p:grpSp>
          <p:nvGrpSpPr>
            <p:cNvPr id="13" name="ísḷíďè"/>
            <p:cNvGrpSpPr/>
            <p:nvPr/>
          </p:nvGrpSpPr>
          <p:grpSpPr>
            <a:xfrm>
              <a:off x="1371000" y="3294612"/>
              <a:ext cx="2232249" cy="1101442"/>
              <a:chOff x="795164" y="3451598"/>
              <a:chExt cx="2232249" cy="1101442"/>
            </a:xfrm>
          </p:grpSpPr>
          <p:sp>
            <p:nvSpPr>
              <p:cNvPr id="19" name="ï$ľiḓé"/>
              <p:cNvSpPr/>
              <p:nvPr/>
            </p:nvSpPr>
            <p:spPr>
              <a:xfrm>
                <a:off x="795164" y="4074496"/>
                <a:ext cx="2232248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20" name="iṥliḓê"/>
              <p:cNvSpPr/>
              <p:nvPr/>
            </p:nvSpPr>
            <p:spPr>
              <a:xfrm>
                <a:off x="795164" y="3451598"/>
                <a:ext cx="1021953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45%</a:t>
                </a:r>
              </a:p>
            </p:txBody>
          </p:sp>
          <p:sp>
            <p:nvSpPr>
              <p:cNvPr id="21" name="îšliḋè"/>
              <p:cNvSpPr/>
              <p:nvPr/>
            </p:nvSpPr>
            <p:spPr>
              <a:xfrm>
                <a:off x="1817117" y="3690340"/>
                <a:ext cx="1210296" cy="37480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grpSp>
          <p:nvGrpSpPr>
            <p:cNvPr id="14" name="isḻïḑe"/>
            <p:cNvGrpSpPr/>
            <p:nvPr/>
          </p:nvGrpSpPr>
          <p:grpSpPr>
            <a:xfrm>
              <a:off x="8703196" y="3294612"/>
              <a:ext cx="2232249" cy="1101442"/>
              <a:chOff x="8703196" y="3451598"/>
              <a:chExt cx="2232249" cy="1101442"/>
            </a:xfrm>
          </p:grpSpPr>
          <p:sp>
            <p:nvSpPr>
              <p:cNvPr id="16" name="îslîḋé"/>
              <p:cNvSpPr/>
              <p:nvPr/>
            </p:nvSpPr>
            <p:spPr>
              <a:xfrm>
                <a:off x="8703196" y="4074496"/>
                <a:ext cx="2232248" cy="478544"/>
              </a:xfrm>
              <a:prstGeom prst="rect">
                <a:avLst/>
              </a:prstGeom>
            </p:spPr>
            <p:txBody>
              <a:bodyPr wrap="square" lIns="90000" tIns="46800" rIns="90000" bIns="468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</p:txBody>
          </p:sp>
          <p:sp>
            <p:nvSpPr>
              <p:cNvPr id="17" name="íṩḷïḍé"/>
              <p:cNvSpPr/>
              <p:nvPr/>
            </p:nvSpPr>
            <p:spPr>
              <a:xfrm>
                <a:off x="8703196" y="3451598"/>
                <a:ext cx="1021953" cy="672131"/>
              </a:xfrm>
              <a:prstGeom prst="rect">
                <a:avLst/>
              </a:prstGeom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60%</a:t>
                </a:r>
              </a:p>
            </p:txBody>
          </p:sp>
          <p:sp>
            <p:nvSpPr>
              <p:cNvPr id="18" name="iś1ïdé"/>
              <p:cNvSpPr/>
              <p:nvPr/>
            </p:nvSpPr>
            <p:spPr>
              <a:xfrm>
                <a:off x="9725149" y="3690340"/>
                <a:ext cx="1210296" cy="374804"/>
              </a:xfrm>
              <a:prstGeom prst="rect">
                <a:avLst/>
              </a:prstGeom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  <p:sp>
          <p:nvSpPr>
            <p:cNvPr id="15" name="iṧļîḓé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69925" y="1305129"/>
              <a:ext cx="10850563" cy="111795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 reading more fluent.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074984" y="609917"/>
            <a:ext cx="10042032" cy="5648643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26000"/>
              </a:prst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1074984" y="609917"/>
            <a:ext cx="10042032" cy="2819083"/>
          </a:xfrm>
          <a:prstGeom prst="rect">
            <a:avLst/>
          </a:prstGeom>
          <a:solidFill>
            <a:srgbClr val="FFC02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52320" y="2179320"/>
            <a:ext cx="8097520" cy="3550920"/>
            <a:chOff x="2052320" y="2179320"/>
            <a:chExt cx="8097520" cy="355092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52320" y="2179320"/>
              <a:ext cx="8097520" cy="2489200"/>
              <a:chOff x="2052320" y="1564640"/>
              <a:chExt cx="8097520" cy="24892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52320" y="1564640"/>
                <a:ext cx="8097520" cy="2489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453640" y="1706880"/>
                <a:ext cx="7284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cs typeface="Open Sans" panose="020B0606030504020204" pitchFamily="34" charset="0"/>
                    <a:sym typeface="Open Sans" panose="020B0606030504020204" pitchFamily="34" charset="0"/>
                  </a:rPr>
                  <a:t>THANK YOU</a:t>
                </a:r>
                <a:endParaRPr lang="zh-CN" altLang="en-US" sz="7200" b="1" spc="14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600960" y="2997200"/>
                <a:ext cx="6959600" cy="0"/>
              </a:xfrm>
              <a:prstGeom prst="line">
                <a:avLst/>
              </a:prstGeom>
              <a:ln w="476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2834640" y="3269863"/>
                <a:ext cx="6522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Insert the Subtitle of Your Presentation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5829300" y="5196840"/>
              <a:ext cx="533400" cy="533400"/>
              <a:chOff x="10756339" y="3063240"/>
              <a:chExt cx="721360" cy="72136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0756339" y="3063240"/>
                <a:ext cx="721360" cy="721360"/>
              </a:xfrm>
              <a:prstGeom prst="ellipse">
                <a:avLst/>
              </a:prstGeom>
              <a:solidFill>
                <a:srgbClr val="FFC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燕尾形 20"/>
              <p:cNvSpPr/>
              <p:nvPr/>
            </p:nvSpPr>
            <p:spPr>
              <a:xfrm>
                <a:off x="10939485" y="3246386"/>
                <a:ext cx="355068" cy="35506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575B655-C9EB-46CC-8DE9-18F5182B3B01}"/>
              </a:ext>
            </a:extLst>
          </p:cNvPr>
          <p:cNvSpPr/>
          <p:nvPr/>
        </p:nvSpPr>
        <p:spPr>
          <a:xfrm>
            <a:off x="9050071" y="8316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3">
            <a:hlinkClick r:id="rId5"/>
            <a:extLst>
              <a:ext uri="{FF2B5EF4-FFF2-40B4-BE49-F238E27FC236}">
                <a16:creationId xmlns:a16="http://schemas.microsoft.com/office/drawing/2014/main" id="{41A6C3D1-8D12-41BD-8111-801757976D70}"/>
              </a:ext>
            </a:extLst>
          </p:cNvPr>
          <p:cNvSpPr txBox="1"/>
          <p:nvPr/>
        </p:nvSpPr>
        <p:spPr>
          <a:xfrm>
            <a:off x="5964725" y="65406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43760" y="1747927"/>
            <a:ext cx="7919720" cy="3368903"/>
            <a:chOff x="2143760" y="1566952"/>
            <a:chExt cx="7919720" cy="3368903"/>
          </a:xfrm>
        </p:grpSpPr>
        <p:sp>
          <p:nvSpPr>
            <p:cNvPr id="3" name="文本框 2"/>
            <p:cNvSpPr txBox="1"/>
            <p:nvPr/>
          </p:nvSpPr>
          <p:spPr>
            <a:xfrm>
              <a:off x="2143760" y="1566952"/>
              <a:ext cx="79197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Part </a:t>
              </a:r>
              <a:r>
                <a:rPr lang="en-US" altLang="zh-CN" sz="11500" b="1" spc="600" dirty="0">
                  <a:solidFill>
                    <a:schemeClr val="bg1"/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ONE</a:t>
              </a:r>
              <a:endParaRPr lang="zh-CN" altLang="en-US" sz="11500" b="1" spc="600" dirty="0">
                <a:solidFill>
                  <a:schemeClr val="bg1"/>
                </a:solidFill>
                <a:effectLst>
                  <a:outerShdw blurRad="114300" sx="102000" sy="102000" algn="ctr" rotWithShape="0">
                    <a:prstClr val="black">
                      <a:alpha val="34000"/>
                    </a:prstClr>
                  </a:outerShdw>
                </a:effectLst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381500" y="3512693"/>
              <a:ext cx="3444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About </a:t>
              </a:r>
              <a:r>
                <a:rPr lang="zh-CN" altLang="en-US" sz="4000" b="1" spc="15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We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62835" y="4304272"/>
              <a:ext cx="7481570" cy="631583"/>
              <a:chOff x="2452370" y="4349621"/>
              <a:chExt cx="7481570" cy="6315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6225540" y="4349621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52370" y="4364368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453" y="0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856436" y="2494281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28080"/>
            <a:ext cx="62992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12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177799" y="6422270"/>
            <a:ext cx="241542" cy="241540"/>
          </a:xfrm>
          <a:prstGeom prst="plus">
            <a:avLst>
              <a:gd name="adj" fmla="val 4369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3619902" cy="807223"/>
            <a:chOff x="393298" y="252625"/>
            <a:chExt cx="361990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215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about us</a:t>
              </a:r>
            </a:p>
          </p:txBody>
        </p:sp>
      </p:grpSp>
      <p:grpSp>
        <p:nvGrpSpPr>
          <p:cNvPr id="6" name="bb185e12-3ce6-4d50-9fa5-9b982b56e6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1779934"/>
            <a:ext cx="12192000" cy="5019675"/>
            <a:chOff x="1" y="1123950"/>
            <a:chExt cx="12192000" cy="5019675"/>
          </a:xfrm>
        </p:grpSpPr>
        <p:sp>
          <p:nvSpPr>
            <p:cNvPr id="7" name="iṧ1ïḋê">
              <a:extLst>
                <a:ext uri="{FF2B5EF4-FFF2-40B4-BE49-F238E27FC236}">
                  <a16:creationId xmlns:a16="http://schemas.microsoft.com/office/drawing/2014/main" id="{1F6E54BB-155F-449A-9719-D6BFADFD281C}"/>
                </a:ext>
              </a:extLst>
            </p:cNvPr>
            <p:cNvSpPr/>
            <p:nvPr/>
          </p:nvSpPr>
          <p:spPr>
            <a:xfrm>
              <a:off x="1" y="1123950"/>
              <a:ext cx="12192000" cy="2434980"/>
            </a:xfrm>
            <a:custGeom>
              <a:avLst/>
              <a:gdLst/>
              <a:ahLst/>
              <a:cxnLst/>
              <a:rect l="l" t="t" r="r" b="b"/>
              <a:pathLst>
                <a:path w="7961882" h="3169464">
                  <a:moveTo>
                    <a:pt x="7235898" y="2392004"/>
                  </a:moveTo>
                  <a:lnTo>
                    <a:pt x="7910406" y="2392004"/>
                  </a:lnTo>
                  <a:cubicBezTo>
                    <a:pt x="7938835" y="2392004"/>
                    <a:pt x="7961882" y="2415051"/>
                    <a:pt x="7961882" y="2443480"/>
                  </a:cubicBezTo>
                  <a:lnTo>
                    <a:pt x="7961882" y="3117988"/>
                  </a:lnTo>
                  <a:cubicBezTo>
                    <a:pt x="7961882" y="3146417"/>
                    <a:pt x="7938835" y="3169464"/>
                    <a:pt x="7910406" y="3169464"/>
                  </a:cubicBezTo>
                  <a:lnTo>
                    <a:pt x="7235898" y="3169464"/>
                  </a:lnTo>
                  <a:cubicBezTo>
                    <a:pt x="7207469" y="3169464"/>
                    <a:pt x="7184422" y="3146417"/>
                    <a:pt x="7184422" y="3117988"/>
                  </a:cubicBezTo>
                  <a:lnTo>
                    <a:pt x="7184422" y="2443480"/>
                  </a:lnTo>
                  <a:cubicBezTo>
                    <a:pt x="7184422" y="2415051"/>
                    <a:pt x="7207469" y="2392004"/>
                    <a:pt x="7235898" y="2392004"/>
                  </a:cubicBezTo>
                  <a:close/>
                  <a:moveTo>
                    <a:pt x="6437628" y="2392004"/>
                  </a:moveTo>
                  <a:lnTo>
                    <a:pt x="7112136" y="2392004"/>
                  </a:lnTo>
                  <a:cubicBezTo>
                    <a:pt x="7140565" y="2392004"/>
                    <a:pt x="7163612" y="2415051"/>
                    <a:pt x="7163612" y="2443480"/>
                  </a:cubicBezTo>
                  <a:lnTo>
                    <a:pt x="7163612" y="3117988"/>
                  </a:lnTo>
                  <a:cubicBezTo>
                    <a:pt x="7163612" y="3146417"/>
                    <a:pt x="7140565" y="3169464"/>
                    <a:pt x="7112136" y="3169464"/>
                  </a:cubicBezTo>
                  <a:lnTo>
                    <a:pt x="6437628" y="3169464"/>
                  </a:lnTo>
                  <a:cubicBezTo>
                    <a:pt x="6409199" y="3169464"/>
                    <a:pt x="6386152" y="3146417"/>
                    <a:pt x="6386152" y="3117988"/>
                  </a:cubicBezTo>
                  <a:lnTo>
                    <a:pt x="6386152" y="2443480"/>
                  </a:lnTo>
                  <a:cubicBezTo>
                    <a:pt x="6386152" y="2415051"/>
                    <a:pt x="6409199" y="2392004"/>
                    <a:pt x="6437628" y="2392004"/>
                  </a:cubicBezTo>
                  <a:close/>
                  <a:moveTo>
                    <a:pt x="5639359" y="2392004"/>
                  </a:moveTo>
                  <a:lnTo>
                    <a:pt x="6313867" y="2392004"/>
                  </a:lnTo>
                  <a:cubicBezTo>
                    <a:pt x="6342296" y="2392004"/>
                    <a:pt x="6365343" y="2415051"/>
                    <a:pt x="6365343" y="2443480"/>
                  </a:cubicBezTo>
                  <a:lnTo>
                    <a:pt x="6365343" y="3117988"/>
                  </a:lnTo>
                  <a:cubicBezTo>
                    <a:pt x="6365343" y="3146417"/>
                    <a:pt x="6342296" y="3169464"/>
                    <a:pt x="6313867" y="3169464"/>
                  </a:cubicBezTo>
                  <a:lnTo>
                    <a:pt x="5639359" y="3169464"/>
                  </a:lnTo>
                  <a:cubicBezTo>
                    <a:pt x="5610930" y="3169464"/>
                    <a:pt x="5587883" y="3146417"/>
                    <a:pt x="5587883" y="3117988"/>
                  </a:cubicBezTo>
                  <a:lnTo>
                    <a:pt x="5587883" y="2443480"/>
                  </a:lnTo>
                  <a:cubicBezTo>
                    <a:pt x="5587883" y="2415051"/>
                    <a:pt x="5610930" y="2392004"/>
                    <a:pt x="5639359" y="2392004"/>
                  </a:cubicBezTo>
                  <a:close/>
                  <a:moveTo>
                    <a:pt x="4841090" y="2392004"/>
                  </a:moveTo>
                  <a:lnTo>
                    <a:pt x="5515598" y="2392004"/>
                  </a:lnTo>
                  <a:cubicBezTo>
                    <a:pt x="5544027" y="2392004"/>
                    <a:pt x="5567074" y="2415051"/>
                    <a:pt x="5567074" y="2443480"/>
                  </a:cubicBezTo>
                  <a:lnTo>
                    <a:pt x="5567074" y="3117988"/>
                  </a:lnTo>
                  <a:cubicBezTo>
                    <a:pt x="5567074" y="3146417"/>
                    <a:pt x="5544027" y="3169464"/>
                    <a:pt x="5515598" y="3169464"/>
                  </a:cubicBezTo>
                  <a:lnTo>
                    <a:pt x="4841090" y="3169464"/>
                  </a:lnTo>
                  <a:cubicBezTo>
                    <a:pt x="4812661" y="3169464"/>
                    <a:pt x="4789614" y="3146417"/>
                    <a:pt x="4789614" y="3117988"/>
                  </a:cubicBezTo>
                  <a:lnTo>
                    <a:pt x="4789614" y="2443480"/>
                  </a:lnTo>
                  <a:cubicBezTo>
                    <a:pt x="4789614" y="2415051"/>
                    <a:pt x="4812661" y="2392004"/>
                    <a:pt x="4841090" y="2392004"/>
                  </a:cubicBezTo>
                  <a:close/>
                  <a:moveTo>
                    <a:pt x="4042821" y="2392004"/>
                  </a:moveTo>
                  <a:lnTo>
                    <a:pt x="4717329" y="2392004"/>
                  </a:lnTo>
                  <a:cubicBezTo>
                    <a:pt x="4745758" y="2392004"/>
                    <a:pt x="4768805" y="2415051"/>
                    <a:pt x="4768805" y="2443480"/>
                  </a:cubicBezTo>
                  <a:lnTo>
                    <a:pt x="4768805" y="3117988"/>
                  </a:lnTo>
                  <a:cubicBezTo>
                    <a:pt x="4768805" y="3146417"/>
                    <a:pt x="4745758" y="3169464"/>
                    <a:pt x="4717329" y="3169464"/>
                  </a:cubicBezTo>
                  <a:lnTo>
                    <a:pt x="4042821" y="3169464"/>
                  </a:lnTo>
                  <a:cubicBezTo>
                    <a:pt x="4014392" y="3169464"/>
                    <a:pt x="3991345" y="3146417"/>
                    <a:pt x="3991345" y="3117988"/>
                  </a:cubicBezTo>
                  <a:lnTo>
                    <a:pt x="3991345" y="2443480"/>
                  </a:lnTo>
                  <a:cubicBezTo>
                    <a:pt x="3991345" y="2415051"/>
                    <a:pt x="4014392" y="2392004"/>
                    <a:pt x="4042821" y="2392004"/>
                  </a:cubicBezTo>
                  <a:close/>
                  <a:moveTo>
                    <a:pt x="3244552" y="2392004"/>
                  </a:moveTo>
                  <a:lnTo>
                    <a:pt x="3919060" y="2392004"/>
                  </a:lnTo>
                  <a:cubicBezTo>
                    <a:pt x="3947489" y="2392004"/>
                    <a:pt x="3970536" y="2415051"/>
                    <a:pt x="3970536" y="2443480"/>
                  </a:cubicBezTo>
                  <a:lnTo>
                    <a:pt x="3970536" y="3117988"/>
                  </a:lnTo>
                  <a:cubicBezTo>
                    <a:pt x="3970536" y="3146417"/>
                    <a:pt x="3947489" y="3169464"/>
                    <a:pt x="3919060" y="3169464"/>
                  </a:cubicBezTo>
                  <a:lnTo>
                    <a:pt x="3244552" y="3169464"/>
                  </a:lnTo>
                  <a:cubicBezTo>
                    <a:pt x="3216123" y="3169464"/>
                    <a:pt x="3193076" y="3146417"/>
                    <a:pt x="3193076" y="3117988"/>
                  </a:cubicBezTo>
                  <a:lnTo>
                    <a:pt x="3193076" y="2443480"/>
                  </a:lnTo>
                  <a:cubicBezTo>
                    <a:pt x="3193076" y="2415051"/>
                    <a:pt x="3216123" y="2392004"/>
                    <a:pt x="3244552" y="2392004"/>
                  </a:cubicBezTo>
                  <a:close/>
                  <a:moveTo>
                    <a:pt x="2446283" y="2392004"/>
                  </a:moveTo>
                  <a:lnTo>
                    <a:pt x="3120791" y="2392004"/>
                  </a:lnTo>
                  <a:cubicBezTo>
                    <a:pt x="3149220" y="2392004"/>
                    <a:pt x="3172267" y="2415051"/>
                    <a:pt x="3172267" y="2443480"/>
                  </a:cubicBezTo>
                  <a:lnTo>
                    <a:pt x="3172267" y="3117988"/>
                  </a:lnTo>
                  <a:cubicBezTo>
                    <a:pt x="3172267" y="3146417"/>
                    <a:pt x="3149220" y="3169464"/>
                    <a:pt x="3120791" y="3169464"/>
                  </a:cubicBezTo>
                  <a:lnTo>
                    <a:pt x="2446283" y="3169464"/>
                  </a:lnTo>
                  <a:cubicBezTo>
                    <a:pt x="2417854" y="3169464"/>
                    <a:pt x="2394807" y="3146417"/>
                    <a:pt x="2394807" y="3117988"/>
                  </a:cubicBezTo>
                  <a:lnTo>
                    <a:pt x="2394807" y="2443480"/>
                  </a:lnTo>
                  <a:cubicBezTo>
                    <a:pt x="2394807" y="2415051"/>
                    <a:pt x="2417854" y="2392004"/>
                    <a:pt x="2446283" y="2392004"/>
                  </a:cubicBezTo>
                  <a:close/>
                  <a:moveTo>
                    <a:pt x="1648014" y="2392004"/>
                  </a:moveTo>
                  <a:lnTo>
                    <a:pt x="2322522" y="2392004"/>
                  </a:lnTo>
                  <a:cubicBezTo>
                    <a:pt x="2350951" y="2392004"/>
                    <a:pt x="2373998" y="2415051"/>
                    <a:pt x="2373998" y="2443480"/>
                  </a:cubicBezTo>
                  <a:lnTo>
                    <a:pt x="2373998" y="3117988"/>
                  </a:lnTo>
                  <a:cubicBezTo>
                    <a:pt x="2373998" y="3146417"/>
                    <a:pt x="2350951" y="3169464"/>
                    <a:pt x="2322522" y="3169464"/>
                  </a:cubicBezTo>
                  <a:lnTo>
                    <a:pt x="1648014" y="3169464"/>
                  </a:lnTo>
                  <a:cubicBezTo>
                    <a:pt x="1619585" y="3169464"/>
                    <a:pt x="1596538" y="3146417"/>
                    <a:pt x="1596538" y="3117988"/>
                  </a:cubicBezTo>
                  <a:lnTo>
                    <a:pt x="1596538" y="2443480"/>
                  </a:lnTo>
                  <a:cubicBezTo>
                    <a:pt x="1596538" y="2415051"/>
                    <a:pt x="1619585" y="2392004"/>
                    <a:pt x="1648014" y="2392004"/>
                  </a:cubicBezTo>
                  <a:close/>
                  <a:moveTo>
                    <a:pt x="849745" y="2392004"/>
                  </a:moveTo>
                  <a:lnTo>
                    <a:pt x="1524253" y="2392004"/>
                  </a:lnTo>
                  <a:cubicBezTo>
                    <a:pt x="1552682" y="2392004"/>
                    <a:pt x="1575729" y="2415051"/>
                    <a:pt x="1575729" y="2443480"/>
                  </a:cubicBezTo>
                  <a:lnTo>
                    <a:pt x="1575729" y="3117988"/>
                  </a:lnTo>
                  <a:cubicBezTo>
                    <a:pt x="1575729" y="3146417"/>
                    <a:pt x="1552682" y="3169464"/>
                    <a:pt x="1524253" y="3169464"/>
                  </a:cubicBezTo>
                  <a:lnTo>
                    <a:pt x="849745" y="3169464"/>
                  </a:lnTo>
                  <a:cubicBezTo>
                    <a:pt x="821316" y="3169464"/>
                    <a:pt x="798269" y="3146417"/>
                    <a:pt x="798269" y="3117988"/>
                  </a:cubicBezTo>
                  <a:lnTo>
                    <a:pt x="798269" y="2443480"/>
                  </a:lnTo>
                  <a:cubicBezTo>
                    <a:pt x="798269" y="2415051"/>
                    <a:pt x="821316" y="2392004"/>
                    <a:pt x="849745" y="2392004"/>
                  </a:cubicBezTo>
                  <a:close/>
                  <a:moveTo>
                    <a:pt x="51476" y="2392004"/>
                  </a:moveTo>
                  <a:lnTo>
                    <a:pt x="725984" y="2392004"/>
                  </a:lnTo>
                  <a:cubicBezTo>
                    <a:pt x="754413" y="2392004"/>
                    <a:pt x="777460" y="2415051"/>
                    <a:pt x="777460" y="2443480"/>
                  </a:cubicBezTo>
                  <a:lnTo>
                    <a:pt x="777460" y="3117988"/>
                  </a:lnTo>
                  <a:cubicBezTo>
                    <a:pt x="777460" y="3146417"/>
                    <a:pt x="754413" y="3169464"/>
                    <a:pt x="725984" y="3169464"/>
                  </a:cubicBezTo>
                  <a:lnTo>
                    <a:pt x="51476" y="3169464"/>
                  </a:lnTo>
                  <a:cubicBezTo>
                    <a:pt x="23047" y="3169464"/>
                    <a:pt x="0" y="3146417"/>
                    <a:pt x="0" y="3117988"/>
                  </a:cubicBezTo>
                  <a:lnTo>
                    <a:pt x="0" y="2443480"/>
                  </a:lnTo>
                  <a:cubicBezTo>
                    <a:pt x="0" y="2415051"/>
                    <a:pt x="23047" y="2392004"/>
                    <a:pt x="51476" y="2392004"/>
                  </a:cubicBezTo>
                  <a:close/>
                  <a:moveTo>
                    <a:pt x="7235898" y="1594670"/>
                  </a:moveTo>
                  <a:lnTo>
                    <a:pt x="7910406" y="1594670"/>
                  </a:lnTo>
                  <a:cubicBezTo>
                    <a:pt x="7938835" y="1594670"/>
                    <a:pt x="7961882" y="1617717"/>
                    <a:pt x="7961882" y="1646146"/>
                  </a:cubicBezTo>
                  <a:lnTo>
                    <a:pt x="7961882" y="2320654"/>
                  </a:lnTo>
                  <a:cubicBezTo>
                    <a:pt x="7961882" y="2349083"/>
                    <a:pt x="7938835" y="2372130"/>
                    <a:pt x="7910406" y="2372130"/>
                  </a:cubicBezTo>
                  <a:lnTo>
                    <a:pt x="7235898" y="2372130"/>
                  </a:lnTo>
                  <a:cubicBezTo>
                    <a:pt x="7207469" y="2372130"/>
                    <a:pt x="7184422" y="2349083"/>
                    <a:pt x="7184422" y="2320654"/>
                  </a:cubicBezTo>
                  <a:lnTo>
                    <a:pt x="7184422" y="1646146"/>
                  </a:lnTo>
                  <a:cubicBezTo>
                    <a:pt x="7184422" y="1617717"/>
                    <a:pt x="7207469" y="1594670"/>
                    <a:pt x="7235898" y="1594670"/>
                  </a:cubicBezTo>
                  <a:close/>
                  <a:moveTo>
                    <a:pt x="6437628" y="1594670"/>
                  </a:moveTo>
                  <a:lnTo>
                    <a:pt x="7112136" y="1594670"/>
                  </a:lnTo>
                  <a:cubicBezTo>
                    <a:pt x="7140565" y="1594670"/>
                    <a:pt x="7163612" y="1617717"/>
                    <a:pt x="7163612" y="1646146"/>
                  </a:cubicBezTo>
                  <a:lnTo>
                    <a:pt x="7163612" y="2320654"/>
                  </a:lnTo>
                  <a:cubicBezTo>
                    <a:pt x="7163612" y="2349083"/>
                    <a:pt x="7140565" y="2372130"/>
                    <a:pt x="7112136" y="2372130"/>
                  </a:cubicBezTo>
                  <a:lnTo>
                    <a:pt x="6437628" y="2372130"/>
                  </a:lnTo>
                  <a:cubicBezTo>
                    <a:pt x="6409199" y="2372130"/>
                    <a:pt x="6386152" y="2349083"/>
                    <a:pt x="6386152" y="2320654"/>
                  </a:cubicBezTo>
                  <a:lnTo>
                    <a:pt x="6386152" y="1646146"/>
                  </a:lnTo>
                  <a:cubicBezTo>
                    <a:pt x="6386152" y="1617717"/>
                    <a:pt x="6409199" y="1594670"/>
                    <a:pt x="6437628" y="1594670"/>
                  </a:cubicBezTo>
                  <a:close/>
                  <a:moveTo>
                    <a:pt x="5639359" y="1594670"/>
                  </a:moveTo>
                  <a:lnTo>
                    <a:pt x="6313867" y="1594670"/>
                  </a:lnTo>
                  <a:cubicBezTo>
                    <a:pt x="6342296" y="1594670"/>
                    <a:pt x="6365343" y="1617717"/>
                    <a:pt x="6365343" y="1646146"/>
                  </a:cubicBezTo>
                  <a:lnTo>
                    <a:pt x="6365343" y="2320654"/>
                  </a:lnTo>
                  <a:cubicBezTo>
                    <a:pt x="6365343" y="2349083"/>
                    <a:pt x="6342296" y="2372130"/>
                    <a:pt x="6313867" y="2372130"/>
                  </a:cubicBezTo>
                  <a:lnTo>
                    <a:pt x="5639359" y="2372130"/>
                  </a:lnTo>
                  <a:cubicBezTo>
                    <a:pt x="5610930" y="2372130"/>
                    <a:pt x="5587883" y="2349083"/>
                    <a:pt x="5587883" y="2320654"/>
                  </a:cubicBezTo>
                  <a:lnTo>
                    <a:pt x="5587883" y="1646146"/>
                  </a:lnTo>
                  <a:cubicBezTo>
                    <a:pt x="5587883" y="1617717"/>
                    <a:pt x="5610930" y="1594670"/>
                    <a:pt x="5639359" y="1594670"/>
                  </a:cubicBezTo>
                  <a:close/>
                  <a:moveTo>
                    <a:pt x="4841090" y="1594670"/>
                  </a:moveTo>
                  <a:lnTo>
                    <a:pt x="5515598" y="1594670"/>
                  </a:lnTo>
                  <a:cubicBezTo>
                    <a:pt x="5544027" y="1594670"/>
                    <a:pt x="5567074" y="1617717"/>
                    <a:pt x="5567074" y="1646146"/>
                  </a:cubicBezTo>
                  <a:lnTo>
                    <a:pt x="5567074" y="2320654"/>
                  </a:lnTo>
                  <a:cubicBezTo>
                    <a:pt x="5567074" y="2349083"/>
                    <a:pt x="5544027" y="2372130"/>
                    <a:pt x="5515598" y="2372130"/>
                  </a:cubicBezTo>
                  <a:lnTo>
                    <a:pt x="4841090" y="2372130"/>
                  </a:lnTo>
                  <a:cubicBezTo>
                    <a:pt x="4812661" y="2372130"/>
                    <a:pt x="4789614" y="2349083"/>
                    <a:pt x="4789614" y="2320654"/>
                  </a:cubicBezTo>
                  <a:lnTo>
                    <a:pt x="4789614" y="1646146"/>
                  </a:lnTo>
                  <a:cubicBezTo>
                    <a:pt x="4789614" y="1617717"/>
                    <a:pt x="4812661" y="1594670"/>
                    <a:pt x="4841090" y="1594670"/>
                  </a:cubicBezTo>
                  <a:close/>
                  <a:moveTo>
                    <a:pt x="4042821" y="1594670"/>
                  </a:moveTo>
                  <a:lnTo>
                    <a:pt x="4717329" y="1594670"/>
                  </a:lnTo>
                  <a:cubicBezTo>
                    <a:pt x="4745758" y="1594670"/>
                    <a:pt x="4768805" y="1617717"/>
                    <a:pt x="4768805" y="1646146"/>
                  </a:cubicBezTo>
                  <a:lnTo>
                    <a:pt x="4768805" y="2320654"/>
                  </a:lnTo>
                  <a:cubicBezTo>
                    <a:pt x="4768805" y="2349083"/>
                    <a:pt x="4745758" y="2372130"/>
                    <a:pt x="4717329" y="2372130"/>
                  </a:cubicBezTo>
                  <a:lnTo>
                    <a:pt x="4042821" y="2372130"/>
                  </a:lnTo>
                  <a:cubicBezTo>
                    <a:pt x="4014392" y="2372130"/>
                    <a:pt x="3991345" y="2349083"/>
                    <a:pt x="3991345" y="2320654"/>
                  </a:cubicBezTo>
                  <a:lnTo>
                    <a:pt x="3991345" y="1646146"/>
                  </a:lnTo>
                  <a:cubicBezTo>
                    <a:pt x="3991345" y="1617717"/>
                    <a:pt x="4014392" y="1594670"/>
                    <a:pt x="4042821" y="1594670"/>
                  </a:cubicBezTo>
                  <a:close/>
                  <a:moveTo>
                    <a:pt x="3244552" y="1594670"/>
                  </a:moveTo>
                  <a:lnTo>
                    <a:pt x="3919060" y="1594670"/>
                  </a:lnTo>
                  <a:cubicBezTo>
                    <a:pt x="3947489" y="1594670"/>
                    <a:pt x="3970536" y="1617717"/>
                    <a:pt x="3970536" y="1646146"/>
                  </a:cubicBezTo>
                  <a:lnTo>
                    <a:pt x="3970536" y="2320654"/>
                  </a:lnTo>
                  <a:cubicBezTo>
                    <a:pt x="3970536" y="2349083"/>
                    <a:pt x="3947489" y="2372130"/>
                    <a:pt x="3919060" y="2372130"/>
                  </a:cubicBezTo>
                  <a:lnTo>
                    <a:pt x="3244552" y="2372130"/>
                  </a:lnTo>
                  <a:cubicBezTo>
                    <a:pt x="3216123" y="2372130"/>
                    <a:pt x="3193076" y="2349083"/>
                    <a:pt x="3193076" y="2320654"/>
                  </a:cubicBezTo>
                  <a:lnTo>
                    <a:pt x="3193076" y="1646146"/>
                  </a:lnTo>
                  <a:cubicBezTo>
                    <a:pt x="3193076" y="1617717"/>
                    <a:pt x="3216123" y="1594670"/>
                    <a:pt x="3244552" y="1594670"/>
                  </a:cubicBezTo>
                  <a:close/>
                  <a:moveTo>
                    <a:pt x="2446283" y="1594670"/>
                  </a:moveTo>
                  <a:lnTo>
                    <a:pt x="3120791" y="1594670"/>
                  </a:lnTo>
                  <a:cubicBezTo>
                    <a:pt x="3149220" y="1594670"/>
                    <a:pt x="3172267" y="1617717"/>
                    <a:pt x="3172267" y="1646146"/>
                  </a:cubicBezTo>
                  <a:lnTo>
                    <a:pt x="3172267" y="2320654"/>
                  </a:lnTo>
                  <a:cubicBezTo>
                    <a:pt x="3172267" y="2349083"/>
                    <a:pt x="3149220" y="2372130"/>
                    <a:pt x="3120791" y="2372130"/>
                  </a:cubicBezTo>
                  <a:lnTo>
                    <a:pt x="2446283" y="2372130"/>
                  </a:lnTo>
                  <a:cubicBezTo>
                    <a:pt x="2417854" y="2372130"/>
                    <a:pt x="2394807" y="2349083"/>
                    <a:pt x="2394807" y="2320654"/>
                  </a:cubicBezTo>
                  <a:lnTo>
                    <a:pt x="2394807" y="1646146"/>
                  </a:lnTo>
                  <a:cubicBezTo>
                    <a:pt x="2394807" y="1617717"/>
                    <a:pt x="2417854" y="1594670"/>
                    <a:pt x="2446283" y="1594670"/>
                  </a:cubicBezTo>
                  <a:close/>
                  <a:moveTo>
                    <a:pt x="1648014" y="1594670"/>
                  </a:moveTo>
                  <a:lnTo>
                    <a:pt x="2322522" y="1594670"/>
                  </a:lnTo>
                  <a:cubicBezTo>
                    <a:pt x="2350951" y="1594670"/>
                    <a:pt x="2373998" y="1617717"/>
                    <a:pt x="2373998" y="1646146"/>
                  </a:cubicBezTo>
                  <a:lnTo>
                    <a:pt x="2373998" y="2320654"/>
                  </a:lnTo>
                  <a:cubicBezTo>
                    <a:pt x="2373998" y="2349083"/>
                    <a:pt x="2350951" y="2372130"/>
                    <a:pt x="2322522" y="2372130"/>
                  </a:cubicBezTo>
                  <a:lnTo>
                    <a:pt x="1648014" y="2372130"/>
                  </a:lnTo>
                  <a:cubicBezTo>
                    <a:pt x="1619585" y="2372130"/>
                    <a:pt x="1596538" y="2349083"/>
                    <a:pt x="1596538" y="2320654"/>
                  </a:cubicBezTo>
                  <a:lnTo>
                    <a:pt x="1596538" y="1646146"/>
                  </a:lnTo>
                  <a:cubicBezTo>
                    <a:pt x="1596538" y="1617717"/>
                    <a:pt x="1619585" y="1594670"/>
                    <a:pt x="1648014" y="1594670"/>
                  </a:cubicBezTo>
                  <a:close/>
                  <a:moveTo>
                    <a:pt x="849745" y="1594670"/>
                  </a:moveTo>
                  <a:lnTo>
                    <a:pt x="1524253" y="1594670"/>
                  </a:lnTo>
                  <a:cubicBezTo>
                    <a:pt x="1552682" y="1594670"/>
                    <a:pt x="1575729" y="1617717"/>
                    <a:pt x="1575729" y="1646146"/>
                  </a:cubicBezTo>
                  <a:lnTo>
                    <a:pt x="1575729" y="2320654"/>
                  </a:lnTo>
                  <a:cubicBezTo>
                    <a:pt x="1575729" y="2349083"/>
                    <a:pt x="1552682" y="2372130"/>
                    <a:pt x="1524253" y="2372130"/>
                  </a:cubicBezTo>
                  <a:lnTo>
                    <a:pt x="849745" y="2372130"/>
                  </a:lnTo>
                  <a:cubicBezTo>
                    <a:pt x="821316" y="2372130"/>
                    <a:pt x="798269" y="2349083"/>
                    <a:pt x="798269" y="2320654"/>
                  </a:cubicBezTo>
                  <a:lnTo>
                    <a:pt x="798269" y="1646146"/>
                  </a:lnTo>
                  <a:cubicBezTo>
                    <a:pt x="798269" y="1617717"/>
                    <a:pt x="821316" y="1594670"/>
                    <a:pt x="849745" y="1594670"/>
                  </a:cubicBezTo>
                  <a:close/>
                  <a:moveTo>
                    <a:pt x="51476" y="1594670"/>
                  </a:moveTo>
                  <a:lnTo>
                    <a:pt x="725984" y="1594670"/>
                  </a:lnTo>
                  <a:cubicBezTo>
                    <a:pt x="754413" y="1594670"/>
                    <a:pt x="777460" y="1617717"/>
                    <a:pt x="777460" y="1646146"/>
                  </a:cubicBezTo>
                  <a:lnTo>
                    <a:pt x="777460" y="2320654"/>
                  </a:lnTo>
                  <a:cubicBezTo>
                    <a:pt x="777460" y="2349083"/>
                    <a:pt x="754413" y="2372130"/>
                    <a:pt x="725984" y="2372130"/>
                  </a:cubicBezTo>
                  <a:lnTo>
                    <a:pt x="51476" y="2372130"/>
                  </a:lnTo>
                  <a:cubicBezTo>
                    <a:pt x="23047" y="2372130"/>
                    <a:pt x="0" y="2349083"/>
                    <a:pt x="0" y="2320654"/>
                  </a:cubicBezTo>
                  <a:lnTo>
                    <a:pt x="0" y="1646146"/>
                  </a:lnTo>
                  <a:cubicBezTo>
                    <a:pt x="0" y="1617717"/>
                    <a:pt x="23047" y="1594670"/>
                    <a:pt x="51476" y="1594670"/>
                  </a:cubicBezTo>
                  <a:close/>
                  <a:moveTo>
                    <a:pt x="7235898" y="797335"/>
                  </a:moveTo>
                  <a:lnTo>
                    <a:pt x="7910406" y="797335"/>
                  </a:lnTo>
                  <a:cubicBezTo>
                    <a:pt x="7938835" y="797335"/>
                    <a:pt x="7961882" y="820382"/>
                    <a:pt x="7961882" y="848811"/>
                  </a:cubicBezTo>
                  <a:lnTo>
                    <a:pt x="7961882" y="1523319"/>
                  </a:lnTo>
                  <a:cubicBezTo>
                    <a:pt x="7961882" y="1551748"/>
                    <a:pt x="7938835" y="1574795"/>
                    <a:pt x="7910406" y="1574795"/>
                  </a:cubicBezTo>
                  <a:lnTo>
                    <a:pt x="7235898" y="1574795"/>
                  </a:lnTo>
                  <a:cubicBezTo>
                    <a:pt x="7207469" y="1574795"/>
                    <a:pt x="7184422" y="1551748"/>
                    <a:pt x="7184422" y="1523319"/>
                  </a:cubicBezTo>
                  <a:lnTo>
                    <a:pt x="7184422" y="848811"/>
                  </a:lnTo>
                  <a:cubicBezTo>
                    <a:pt x="7184422" y="820382"/>
                    <a:pt x="7207469" y="797335"/>
                    <a:pt x="7235898" y="797335"/>
                  </a:cubicBezTo>
                  <a:close/>
                  <a:moveTo>
                    <a:pt x="6437628" y="797335"/>
                  </a:moveTo>
                  <a:lnTo>
                    <a:pt x="7112136" y="797335"/>
                  </a:lnTo>
                  <a:cubicBezTo>
                    <a:pt x="7140565" y="797335"/>
                    <a:pt x="7163612" y="820382"/>
                    <a:pt x="7163612" y="848811"/>
                  </a:cubicBezTo>
                  <a:lnTo>
                    <a:pt x="7163612" y="1523319"/>
                  </a:lnTo>
                  <a:cubicBezTo>
                    <a:pt x="7163612" y="1551748"/>
                    <a:pt x="7140565" y="1574795"/>
                    <a:pt x="7112136" y="1574795"/>
                  </a:cubicBezTo>
                  <a:lnTo>
                    <a:pt x="6437628" y="1574795"/>
                  </a:lnTo>
                  <a:cubicBezTo>
                    <a:pt x="6409199" y="1574795"/>
                    <a:pt x="6386152" y="1551748"/>
                    <a:pt x="6386152" y="1523319"/>
                  </a:cubicBezTo>
                  <a:lnTo>
                    <a:pt x="6386152" y="848811"/>
                  </a:lnTo>
                  <a:cubicBezTo>
                    <a:pt x="6386152" y="820382"/>
                    <a:pt x="6409199" y="797335"/>
                    <a:pt x="6437628" y="797335"/>
                  </a:cubicBezTo>
                  <a:close/>
                  <a:moveTo>
                    <a:pt x="5639359" y="797335"/>
                  </a:moveTo>
                  <a:lnTo>
                    <a:pt x="6313867" y="797335"/>
                  </a:lnTo>
                  <a:cubicBezTo>
                    <a:pt x="6342296" y="797335"/>
                    <a:pt x="6365343" y="820382"/>
                    <a:pt x="6365343" y="848811"/>
                  </a:cubicBezTo>
                  <a:lnTo>
                    <a:pt x="6365343" y="1523319"/>
                  </a:lnTo>
                  <a:cubicBezTo>
                    <a:pt x="6365343" y="1551748"/>
                    <a:pt x="6342296" y="1574795"/>
                    <a:pt x="6313867" y="1574795"/>
                  </a:cubicBezTo>
                  <a:lnTo>
                    <a:pt x="5639359" y="1574795"/>
                  </a:lnTo>
                  <a:cubicBezTo>
                    <a:pt x="5610930" y="1574795"/>
                    <a:pt x="5587883" y="1551748"/>
                    <a:pt x="5587883" y="1523319"/>
                  </a:cubicBezTo>
                  <a:lnTo>
                    <a:pt x="5587883" y="848811"/>
                  </a:lnTo>
                  <a:cubicBezTo>
                    <a:pt x="5587883" y="820382"/>
                    <a:pt x="5610930" y="797335"/>
                    <a:pt x="5639359" y="797335"/>
                  </a:cubicBezTo>
                  <a:close/>
                  <a:moveTo>
                    <a:pt x="4841090" y="797335"/>
                  </a:moveTo>
                  <a:lnTo>
                    <a:pt x="5515598" y="797335"/>
                  </a:lnTo>
                  <a:cubicBezTo>
                    <a:pt x="5544027" y="797335"/>
                    <a:pt x="5567074" y="820382"/>
                    <a:pt x="5567074" y="848811"/>
                  </a:cubicBezTo>
                  <a:lnTo>
                    <a:pt x="5567074" y="1523319"/>
                  </a:lnTo>
                  <a:cubicBezTo>
                    <a:pt x="5567074" y="1551748"/>
                    <a:pt x="5544027" y="1574795"/>
                    <a:pt x="5515598" y="1574795"/>
                  </a:cubicBezTo>
                  <a:lnTo>
                    <a:pt x="4841090" y="1574795"/>
                  </a:lnTo>
                  <a:cubicBezTo>
                    <a:pt x="4812661" y="1574795"/>
                    <a:pt x="4789614" y="1551748"/>
                    <a:pt x="4789614" y="1523319"/>
                  </a:cubicBezTo>
                  <a:lnTo>
                    <a:pt x="4789614" y="848811"/>
                  </a:lnTo>
                  <a:cubicBezTo>
                    <a:pt x="4789614" y="820382"/>
                    <a:pt x="4812661" y="797335"/>
                    <a:pt x="4841090" y="797335"/>
                  </a:cubicBezTo>
                  <a:close/>
                  <a:moveTo>
                    <a:pt x="4042821" y="797335"/>
                  </a:moveTo>
                  <a:lnTo>
                    <a:pt x="4717329" y="797335"/>
                  </a:lnTo>
                  <a:cubicBezTo>
                    <a:pt x="4745758" y="797335"/>
                    <a:pt x="4768805" y="820382"/>
                    <a:pt x="4768805" y="848811"/>
                  </a:cubicBezTo>
                  <a:lnTo>
                    <a:pt x="4768805" y="1523319"/>
                  </a:lnTo>
                  <a:cubicBezTo>
                    <a:pt x="4768805" y="1551748"/>
                    <a:pt x="4745758" y="1574795"/>
                    <a:pt x="4717329" y="1574795"/>
                  </a:cubicBezTo>
                  <a:lnTo>
                    <a:pt x="4042821" y="1574795"/>
                  </a:lnTo>
                  <a:cubicBezTo>
                    <a:pt x="4014392" y="1574795"/>
                    <a:pt x="3991345" y="1551748"/>
                    <a:pt x="3991345" y="1523319"/>
                  </a:cubicBezTo>
                  <a:lnTo>
                    <a:pt x="3991345" y="848811"/>
                  </a:lnTo>
                  <a:cubicBezTo>
                    <a:pt x="3991345" y="820382"/>
                    <a:pt x="4014392" y="797335"/>
                    <a:pt x="4042821" y="797335"/>
                  </a:cubicBezTo>
                  <a:close/>
                  <a:moveTo>
                    <a:pt x="3244552" y="797335"/>
                  </a:moveTo>
                  <a:lnTo>
                    <a:pt x="3919060" y="797335"/>
                  </a:lnTo>
                  <a:cubicBezTo>
                    <a:pt x="3947489" y="797335"/>
                    <a:pt x="3970536" y="820382"/>
                    <a:pt x="3970536" y="848811"/>
                  </a:cubicBezTo>
                  <a:lnTo>
                    <a:pt x="3970536" y="1523319"/>
                  </a:lnTo>
                  <a:cubicBezTo>
                    <a:pt x="3970536" y="1551748"/>
                    <a:pt x="3947489" y="1574795"/>
                    <a:pt x="3919060" y="1574795"/>
                  </a:cubicBezTo>
                  <a:lnTo>
                    <a:pt x="3244552" y="1574795"/>
                  </a:lnTo>
                  <a:cubicBezTo>
                    <a:pt x="3216123" y="1574795"/>
                    <a:pt x="3193076" y="1551748"/>
                    <a:pt x="3193076" y="1523319"/>
                  </a:cubicBezTo>
                  <a:lnTo>
                    <a:pt x="3193076" y="848811"/>
                  </a:lnTo>
                  <a:cubicBezTo>
                    <a:pt x="3193076" y="820382"/>
                    <a:pt x="3216123" y="797335"/>
                    <a:pt x="3244552" y="797335"/>
                  </a:cubicBezTo>
                  <a:close/>
                  <a:moveTo>
                    <a:pt x="2446283" y="797335"/>
                  </a:moveTo>
                  <a:lnTo>
                    <a:pt x="3120791" y="797335"/>
                  </a:lnTo>
                  <a:cubicBezTo>
                    <a:pt x="3149220" y="797335"/>
                    <a:pt x="3172267" y="820382"/>
                    <a:pt x="3172267" y="848811"/>
                  </a:cubicBezTo>
                  <a:lnTo>
                    <a:pt x="3172267" y="1523319"/>
                  </a:lnTo>
                  <a:cubicBezTo>
                    <a:pt x="3172267" y="1551748"/>
                    <a:pt x="3149220" y="1574795"/>
                    <a:pt x="3120791" y="1574795"/>
                  </a:cubicBezTo>
                  <a:lnTo>
                    <a:pt x="2446283" y="1574795"/>
                  </a:lnTo>
                  <a:cubicBezTo>
                    <a:pt x="2417854" y="1574795"/>
                    <a:pt x="2394807" y="1551748"/>
                    <a:pt x="2394807" y="1523319"/>
                  </a:cubicBezTo>
                  <a:lnTo>
                    <a:pt x="2394807" y="848811"/>
                  </a:lnTo>
                  <a:cubicBezTo>
                    <a:pt x="2394807" y="820382"/>
                    <a:pt x="2417854" y="797335"/>
                    <a:pt x="2446283" y="797335"/>
                  </a:cubicBezTo>
                  <a:close/>
                  <a:moveTo>
                    <a:pt x="1648014" y="797335"/>
                  </a:moveTo>
                  <a:lnTo>
                    <a:pt x="2322522" y="797335"/>
                  </a:lnTo>
                  <a:cubicBezTo>
                    <a:pt x="2350951" y="797335"/>
                    <a:pt x="2373998" y="820382"/>
                    <a:pt x="2373998" y="848811"/>
                  </a:cubicBezTo>
                  <a:lnTo>
                    <a:pt x="2373998" y="1523319"/>
                  </a:lnTo>
                  <a:cubicBezTo>
                    <a:pt x="2373998" y="1551748"/>
                    <a:pt x="2350951" y="1574795"/>
                    <a:pt x="2322522" y="1574795"/>
                  </a:cubicBezTo>
                  <a:lnTo>
                    <a:pt x="1648014" y="1574795"/>
                  </a:lnTo>
                  <a:cubicBezTo>
                    <a:pt x="1619585" y="1574795"/>
                    <a:pt x="1596538" y="1551748"/>
                    <a:pt x="1596538" y="1523319"/>
                  </a:cubicBezTo>
                  <a:lnTo>
                    <a:pt x="1596538" y="848811"/>
                  </a:lnTo>
                  <a:cubicBezTo>
                    <a:pt x="1596538" y="820382"/>
                    <a:pt x="1619585" y="797335"/>
                    <a:pt x="1648014" y="797335"/>
                  </a:cubicBezTo>
                  <a:close/>
                  <a:moveTo>
                    <a:pt x="849745" y="797335"/>
                  </a:moveTo>
                  <a:lnTo>
                    <a:pt x="1524253" y="797335"/>
                  </a:lnTo>
                  <a:cubicBezTo>
                    <a:pt x="1552682" y="797335"/>
                    <a:pt x="1575729" y="820382"/>
                    <a:pt x="1575729" y="848811"/>
                  </a:cubicBezTo>
                  <a:lnTo>
                    <a:pt x="1575729" y="1523319"/>
                  </a:lnTo>
                  <a:cubicBezTo>
                    <a:pt x="1575729" y="1551748"/>
                    <a:pt x="1552682" y="1574795"/>
                    <a:pt x="1524253" y="1574795"/>
                  </a:cubicBezTo>
                  <a:lnTo>
                    <a:pt x="849745" y="1574795"/>
                  </a:lnTo>
                  <a:cubicBezTo>
                    <a:pt x="821316" y="1574795"/>
                    <a:pt x="798269" y="1551748"/>
                    <a:pt x="798269" y="1523319"/>
                  </a:cubicBezTo>
                  <a:lnTo>
                    <a:pt x="798269" y="848811"/>
                  </a:lnTo>
                  <a:cubicBezTo>
                    <a:pt x="798269" y="820382"/>
                    <a:pt x="821316" y="797335"/>
                    <a:pt x="849745" y="797335"/>
                  </a:cubicBezTo>
                  <a:close/>
                  <a:moveTo>
                    <a:pt x="51476" y="797335"/>
                  </a:moveTo>
                  <a:lnTo>
                    <a:pt x="725984" y="797335"/>
                  </a:lnTo>
                  <a:cubicBezTo>
                    <a:pt x="754413" y="797335"/>
                    <a:pt x="777460" y="820382"/>
                    <a:pt x="777460" y="848811"/>
                  </a:cubicBezTo>
                  <a:lnTo>
                    <a:pt x="777460" y="1523319"/>
                  </a:lnTo>
                  <a:cubicBezTo>
                    <a:pt x="777460" y="1551748"/>
                    <a:pt x="754413" y="1574795"/>
                    <a:pt x="725984" y="1574795"/>
                  </a:cubicBezTo>
                  <a:lnTo>
                    <a:pt x="51476" y="1574795"/>
                  </a:lnTo>
                  <a:cubicBezTo>
                    <a:pt x="23047" y="1574795"/>
                    <a:pt x="0" y="1551748"/>
                    <a:pt x="0" y="1523319"/>
                  </a:cubicBezTo>
                  <a:lnTo>
                    <a:pt x="0" y="848811"/>
                  </a:lnTo>
                  <a:cubicBezTo>
                    <a:pt x="0" y="820382"/>
                    <a:pt x="23047" y="797335"/>
                    <a:pt x="51476" y="797335"/>
                  </a:cubicBezTo>
                  <a:close/>
                  <a:moveTo>
                    <a:pt x="7235898" y="0"/>
                  </a:moveTo>
                  <a:lnTo>
                    <a:pt x="7910406" y="0"/>
                  </a:lnTo>
                  <a:cubicBezTo>
                    <a:pt x="7938835" y="0"/>
                    <a:pt x="7961882" y="23047"/>
                    <a:pt x="7961882" y="51476"/>
                  </a:cubicBezTo>
                  <a:lnTo>
                    <a:pt x="7961882" y="725984"/>
                  </a:lnTo>
                  <a:cubicBezTo>
                    <a:pt x="7961882" y="754413"/>
                    <a:pt x="7938835" y="777460"/>
                    <a:pt x="7910406" y="777460"/>
                  </a:cubicBezTo>
                  <a:lnTo>
                    <a:pt x="7235898" y="777460"/>
                  </a:lnTo>
                  <a:cubicBezTo>
                    <a:pt x="7207469" y="777460"/>
                    <a:pt x="7184422" y="754413"/>
                    <a:pt x="7184422" y="725984"/>
                  </a:cubicBezTo>
                  <a:lnTo>
                    <a:pt x="7184422" y="51476"/>
                  </a:lnTo>
                  <a:cubicBezTo>
                    <a:pt x="7184422" y="23047"/>
                    <a:pt x="7207469" y="0"/>
                    <a:pt x="7235898" y="0"/>
                  </a:cubicBezTo>
                  <a:close/>
                  <a:moveTo>
                    <a:pt x="6437628" y="0"/>
                  </a:moveTo>
                  <a:lnTo>
                    <a:pt x="7112136" y="0"/>
                  </a:lnTo>
                  <a:cubicBezTo>
                    <a:pt x="7140565" y="0"/>
                    <a:pt x="7163612" y="23047"/>
                    <a:pt x="7163612" y="51476"/>
                  </a:cubicBezTo>
                  <a:lnTo>
                    <a:pt x="7163612" y="725984"/>
                  </a:lnTo>
                  <a:cubicBezTo>
                    <a:pt x="7163612" y="754413"/>
                    <a:pt x="7140565" y="777460"/>
                    <a:pt x="7112136" y="777460"/>
                  </a:cubicBezTo>
                  <a:lnTo>
                    <a:pt x="6437628" y="777460"/>
                  </a:lnTo>
                  <a:cubicBezTo>
                    <a:pt x="6409199" y="777460"/>
                    <a:pt x="6386152" y="754413"/>
                    <a:pt x="6386152" y="725984"/>
                  </a:cubicBezTo>
                  <a:lnTo>
                    <a:pt x="6386152" y="51476"/>
                  </a:lnTo>
                  <a:cubicBezTo>
                    <a:pt x="6386152" y="23047"/>
                    <a:pt x="6409199" y="0"/>
                    <a:pt x="6437628" y="0"/>
                  </a:cubicBezTo>
                  <a:close/>
                  <a:moveTo>
                    <a:pt x="5639359" y="0"/>
                  </a:moveTo>
                  <a:lnTo>
                    <a:pt x="6313867" y="0"/>
                  </a:lnTo>
                  <a:cubicBezTo>
                    <a:pt x="6342296" y="0"/>
                    <a:pt x="6365343" y="23047"/>
                    <a:pt x="6365343" y="51476"/>
                  </a:cubicBezTo>
                  <a:lnTo>
                    <a:pt x="6365343" y="725984"/>
                  </a:lnTo>
                  <a:cubicBezTo>
                    <a:pt x="6365343" y="754413"/>
                    <a:pt x="6342296" y="777460"/>
                    <a:pt x="6313867" y="777460"/>
                  </a:cubicBezTo>
                  <a:lnTo>
                    <a:pt x="5639359" y="777460"/>
                  </a:lnTo>
                  <a:cubicBezTo>
                    <a:pt x="5610930" y="777460"/>
                    <a:pt x="5587883" y="754413"/>
                    <a:pt x="5587883" y="725984"/>
                  </a:cubicBezTo>
                  <a:lnTo>
                    <a:pt x="5587883" y="51476"/>
                  </a:lnTo>
                  <a:cubicBezTo>
                    <a:pt x="5587883" y="23047"/>
                    <a:pt x="5610930" y="0"/>
                    <a:pt x="5639359" y="0"/>
                  </a:cubicBezTo>
                  <a:close/>
                  <a:moveTo>
                    <a:pt x="4841090" y="0"/>
                  </a:moveTo>
                  <a:lnTo>
                    <a:pt x="5515598" y="0"/>
                  </a:lnTo>
                  <a:cubicBezTo>
                    <a:pt x="5544027" y="0"/>
                    <a:pt x="5567074" y="23047"/>
                    <a:pt x="5567074" y="51476"/>
                  </a:cubicBezTo>
                  <a:lnTo>
                    <a:pt x="5567074" y="725984"/>
                  </a:lnTo>
                  <a:cubicBezTo>
                    <a:pt x="5567074" y="754413"/>
                    <a:pt x="5544027" y="777460"/>
                    <a:pt x="5515598" y="777460"/>
                  </a:cubicBezTo>
                  <a:lnTo>
                    <a:pt x="4841090" y="777460"/>
                  </a:lnTo>
                  <a:cubicBezTo>
                    <a:pt x="4812661" y="777460"/>
                    <a:pt x="4789614" y="754413"/>
                    <a:pt x="4789614" y="725984"/>
                  </a:cubicBezTo>
                  <a:lnTo>
                    <a:pt x="4789614" y="51476"/>
                  </a:lnTo>
                  <a:cubicBezTo>
                    <a:pt x="4789614" y="23047"/>
                    <a:pt x="4812661" y="0"/>
                    <a:pt x="4841090" y="0"/>
                  </a:cubicBezTo>
                  <a:close/>
                  <a:moveTo>
                    <a:pt x="4042821" y="0"/>
                  </a:moveTo>
                  <a:lnTo>
                    <a:pt x="4717329" y="0"/>
                  </a:lnTo>
                  <a:cubicBezTo>
                    <a:pt x="4745758" y="0"/>
                    <a:pt x="4768805" y="23047"/>
                    <a:pt x="4768805" y="51476"/>
                  </a:cubicBezTo>
                  <a:lnTo>
                    <a:pt x="4768805" y="725984"/>
                  </a:lnTo>
                  <a:cubicBezTo>
                    <a:pt x="4768805" y="754413"/>
                    <a:pt x="4745758" y="777460"/>
                    <a:pt x="4717329" y="777460"/>
                  </a:cubicBezTo>
                  <a:lnTo>
                    <a:pt x="4042821" y="777460"/>
                  </a:lnTo>
                  <a:cubicBezTo>
                    <a:pt x="4014392" y="777460"/>
                    <a:pt x="3991345" y="754413"/>
                    <a:pt x="3991345" y="725984"/>
                  </a:cubicBezTo>
                  <a:lnTo>
                    <a:pt x="3991345" y="51476"/>
                  </a:lnTo>
                  <a:cubicBezTo>
                    <a:pt x="3991345" y="23047"/>
                    <a:pt x="4014392" y="0"/>
                    <a:pt x="4042821" y="0"/>
                  </a:cubicBezTo>
                  <a:close/>
                  <a:moveTo>
                    <a:pt x="3244552" y="0"/>
                  </a:moveTo>
                  <a:lnTo>
                    <a:pt x="3919060" y="0"/>
                  </a:lnTo>
                  <a:cubicBezTo>
                    <a:pt x="3947489" y="0"/>
                    <a:pt x="3970536" y="23047"/>
                    <a:pt x="3970536" y="51476"/>
                  </a:cubicBezTo>
                  <a:lnTo>
                    <a:pt x="3970536" y="725984"/>
                  </a:lnTo>
                  <a:cubicBezTo>
                    <a:pt x="3970536" y="754413"/>
                    <a:pt x="3947489" y="777460"/>
                    <a:pt x="3919060" y="777460"/>
                  </a:cubicBezTo>
                  <a:lnTo>
                    <a:pt x="3244552" y="777460"/>
                  </a:lnTo>
                  <a:cubicBezTo>
                    <a:pt x="3216123" y="777460"/>
                    <a:pt x="3193076" y="754413"/>
                    <a:pt x="3193076" y="725984"/>
                  </a:cubicBezTo>
                  <a:lnTo>
                    <a:pt x="3193076" y="51476"/>
                  </a:lnTo>
                  <a:cubicBezTo>
                    <a:pt x="3193076" y="23047"/>
                    <a:pt x="3216123" y="0"/>
                    <a:pt x="3244552" y="0"/>
                  </a:cubicBezTo>
                  <a:close/>
                  <a:moveTo>
                    <a:pt x="2446283" y="0"/>
                  </a:moveTo>
                  <a:lnTo>
                    <a:pt x="3120791" y="0"/>
                  </a:lnTo>
                  <a:cubicBezTo>
                    <a:pt x="3149220" y="0"/>
                    <a:pt x="3172267" y="23047"/>
                    <a:pt x="3172267" y="51476"/>
                  </a:cubicBezTo>
                  <a:lnTo>
                    <a:pt x="3172267" y="725984"/>
                  </a:lnTo>
                  <a:cubicBezTo>
                    <a:pt x="3172267" y="754413"/>
                    <a:pt x="3149220" y="777460"/>
                    <a:pt x="3120791" y="777460"/>
                  </a:cubicBezTo>
                  <a:lnTo>
                    <a:pt x="2446283" y="777460"/>
                  </a:lnTo>
                  <a:cubicBezTo>
                    <a:pt x="2417854" y="777460"/>
                    <a:pt x="2394807" y="754413"/>
                    <a:pt x="2394807" y="725984"/>
                  </a:cubicBezTo>
                  <a:lnTo>
                    <a:pt x="2394807" y="51476"/>
                  </a:lnTo>
                  <a:cubicBezTo>
                    <a:pt x="2394807" y="23047"/>
                    <a:pt x="2417854" y="0"/>
                    <a:pt x="2446283" y="0"/>
                  </a:cubicBezTo>
                  <a:close/>
                  <a:moveTo>
                    <a:pt x="1648014" y="0"/>
                  </a:moveTo>
                  <a:lnTo>
                    <a:pt x="2322522" y="0"/>
                  </a:lnTo>
                  <a:cubicBezTo>
                    <a:pt x="2350951" y="0"/>
                    <a:pt x="2373998" y="23047"/>
                    <a:pt x="2373998" y="51476"/>
                  </a:cubicBezTo>
                  <a:lnTo>
                    <a:pt x="2373998" y="725984"/>
                  </a:lnTo>
                  <a:cubicBezTo>
                    <a:pt x="2373998" y="754413"/>
                    <a:pt x="2350951" y="777460"/>
                    <a:pt x="2322522" y="777460"/>
                  </a:cubicBezTo>
                  <a:lnTo>
                    <a:pt x="1648014" y="777460"/>
                  </a:lnTo>
                  <a:cubicBezTo>
                    <a:pt x="1619585" y="777460"/>
                    <a:pt x="1596538" y="754413"/>
                    <a:pt x="1596538" y="725984"/>
                  </a:cubicBezTo>
                  <a:lnTo>
                    <a:pt x="1596538" y="51476"/>
                  </a:lnTo>
                  <a:cubicBezTo>
                    <a:pt x="1596538" y="23047"/>
                    <a:pt x="1619585" y="0"/>
                    <a:pt x="1648014" y="0"/>
                  </a:cubicBezTo>
                  <a:close/>
                  <a:moveTo>
                    <a:pt x="849745" y="0"/>
                  </a:moveTo>
                  <a:lnTo>
                    <a:pt x="1524253" y="0"/>
                  </a:lnTo>
                  <a:cubicBezTo>
                    <a:pt x="1552682" y="0"/>
                    <a:pt x="1575729" y="23047"/>
                    <a:pt x="1575729" y="51476"/>
                  </a:cubicBezTo>
                  <a:lnTo>
                    <a:pt x="1575729" y="725984"/>
                  </a:lnTo>
                  <a:cubicBezTo>
                    <a:pt x="1575729" y="754413"/>
                    <a:pt x="1552682" y="777460"/>
                    <a:pt x="1524253" y="777460"/>
                  </a:cubicBezTo>
                  <a:lnTo>
                    <a:pt x="849745" y="777460"/>
                  </a:lnTo>
                  <a:cubicBezTo>
                    <a:pt x="821316" y="777460"/>
                    <a:pt x="798269" y="754413"/>
                    <a:pt x="798269" y="725984"/>
                  </a:cubicBezTo>
                  <a:lnTo>
                    <a:pt x="798269" y="51476"/>
                  </a:lnTo>
                  <a:cubicBezTo>
                    <a:pt x="798269" y="23047"/>
                    <a:pt x="821316" y="0"/>
                    <a:pt x="849745" y="0"/>
                  </a:cubicBezTo>
                  <a:close/>
                  <a:moveTo>
                    <a:pt x="51476" y="0"/>
                  </a:moveTo>
                  <a:lnTo>
                    <a:pt x="725984" y="0"/>
                  </a:lnTo>
                  <a:cubicBezTo>
                    <a:pt x="754413" y="0"/>
                    <a:pt x="777460" y="23047"/>
                    <a:pt x="777460" y="51476"/>
                  </a:cubicBezTo>
                  <a:lnTo>
                    <a:pt x="777460" y="725984"/>
                  </a:lnTo>
                  <a:cubicBezTo>
                    <a:pt x="777460" y="754413"/>
                    <a:pt x="754413" y="777460"/>
                    <a:pt x="725984" y="777460"/>
                  </a:cubicBezTo>
                  <a:lnTo>
                    <a:pt x="51476" y="777460"/>
                  </a:lnTo>
                  <a:cubicBezTo>
                    <a:pt x="23047" y="777460"/>
                    <a:pt x="0" y="754413"/>
                    <a:pt x="0" y="725984"/>
                  </a:cubicBezTo>
                  <a:lnTo>
                    <a:pt x="0" y="51476"/>
                  </a:lnTo>
                  <a:cubicBezTo>
                    <a:pt x="0" y="23047"/>
                    <a:pt x="23047" y="0"/>
                    <a:pt x="51476" y="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br"/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îṣlïḍê">
              <a:extLst>
                <a:ext uri="{FF2B5EF4-FFF2-40B4-BE49-F238E27FC236}">
                  <a16:creationId xmlns:a16="http://schemas.microsoft.com/office/drawing/2014/main" id="{194E2FA5-FBCC-4303-ABC9-A19586D118E2}"/>
                </a:ext>
              </a:extLst>
            </p:cNvPr>
            <p:cNvSpPr/>
            <p:nvPr/>
          </p:nvSpPr>
          <p:spPr bwMode="auto">
            <a:xfrm>
              <a:off x="7311000" y="2349000"/>
              <a:ext cx="3645000" cy="1755000"/>
            </a:xfrm>
            <a:prstGeom prst="wedgeRectCallout">
              <a:avLst>
                <a:gd name="adj1" fmla="val -51564"/>
                <a:gd name="adj2" fmla="val 61806"/>
              </a:avLst>
            </a:prstGeom>
            <a:blipFill dpi="0" rotWithShape="1">
              <a:blip r:embed="rId4"/>
              <a:srcRect/>
              <a:tile tx="0" ty="0" sx="100000" sy="100000" flip="none" algn="b"/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D6DC04E-A638-492B-A0D6-C782B2744128}"/>
                </a:ext>
              </a:extLst>
            </p:cNvPr>
            <p:cNvCxnSpPr/>
            <p:nvPr/>
          </p:nvCxnSpPr>
          <p:spPr>
            <a:xfrm>
              <a:off x="6072426" y="3744000"/>
              <a:ext cx="0" cy="2399625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işļídè">
              <a:extLst>
                <a:ext uri="{FF2B5EF4-FFF2-40B4-BE49-F238E27FC236}">
                  <a16:creationId xmlns:a16="http://schemas.microsoft.com/office/drawing/2014/main" id="{C003F3E0-C983-4858-9C15-72EB530E2876}"/>
                </a:ext>
              </a:extLst>
            </p:cNvPr>
            <p:cNvGrpSpPr/>
            <p:nvPr/>
          </p:nvGrpSpPr>
          <p:grpSpPr>
            <a:xfrm>
              <a:off x="6234105" y="4419000"/>
              <a:ext cx="5286379" cy="1619485"/>
              <a:chOff x="669925" y="4689000"/>
              <a:chExt cx="4333097" cy="1619485"/>
            </a:xfrm>
          </p:grpSpPr>
          <p:sp>
            <p:nvSpPr>
              <p:cNvPr id="11" name="îSḻïḍê">
                <a:extLst>
                  <a:ext uri="{FF2B5EF4-FFF2-40B4-BE49-F238E27FC236}">
                    <a16:creationId xmlns:a16="http://schemas.microsoft.com/office/drawing/2014/main" id="{60E46AB5-6D74-4E8B-9DC2-58FF72A67455}"/>
                  </a:ext>
                </a:extLst>
              </p:cNvPr>
              <p:cNvSpPr txBox="1"/>
              <p:nvPr/>
            </p:nvSpPr>
            <p:spPr>
              <a:xfrm>
                <a:off x="669925" y="5160821"/>
                <a:ext cx="4333097" cy="114766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2" name="ïṣḷîďê">
                <a:extLst>
                  <a:ext uri="{FF2B5EF4-FFF2-40B4-BE49-F238E27FC236}">
                    <a16:creationId xmlns:a16="http://schemas.microsoft.com/office/drawing/2014/main" id="{4C3403FE-ABCB-42EE-ADEB-F8307BD21C1A}"/>
                  </a:ext>
                </a:extLst>
              </p:cNvPr>
              <p:cNvSpPr txBox="1"/>
              <p:nvPr/>
            </p:nvSpPr>
            <p:spPr>
              <a:xfrm>
                <a:off x="669925" y="4689000"/>
                <a:ext cx="4333097" cy="471820"/>
              </a:xfrm>
              <a:prstGeom prst="rect">
                <a:avLst/>
              </a:prstGeom>
              <a:noFill/>
            </p:spPr>
            <p:txBody>
              <a:bodyPr wrap="none" rtlCol="0" anchor="ctr">
                <a:normAutofit/>
              </a:bodyPr>
              <a:lstStyle/>
              <a:p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6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3619902" cy="807223"/>
            <a:chOff x="393298" y="252625"/>
            <a:chExt cx="361990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215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about us</a:t>
              </a:r>
            </a:p>
          </p:txBody>
        </p:sp>
      </p:grpSp>
      <p:grpSp>
        <p:nvGrpSpPr>
          <p:cNvPr id="6" name="0d30df57-9c99-4f54-9784-3e852a238cf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4225" y="2218382"/>
            <a:ext cx="10192618" cy="3209625"/>
            <a:chOff x="1073798" y="2934000"/>
            <a:chExt cx="10192618" cy="3209625"/>
          </a:xfrm>
        </p:grpSpPr>
        <p:grpSp>
          <p:nvGrpSpPr>
            <p:cNvPr id="35" name="îśḻîďê"/>
            <p:cNvGrpSpPr/>
            <p:nvPr/>
          </p:nvGrpSpPr>
          <p:grpSpPr>
            <a:xfrm>
              <a:off x="1073798" y="2934000"/>
              <a:ext cx="2091932" cy="2791427"/>
              <a:chOff x="908681" y="2934000"/>
              <a:chExt cx="2091932" cy="2791427"/>
            </a:xfrm>
          </p:grpSpPr>
          <p:sp>
            <p:nvSpPr>
              <p:cNvPr id="38" name="iSļïḓé">
                <a:extLst>
                  <a:ext uri="{FF2B5EF4-FFF2-40B4-BE49-F238E27FC236}">
                    <a16:creationId xmlns:a16="http://schemas.microsoft.com/office/drawing/2014/main" id="{0682E0EB-B17F-484B-8F01-BAA2FFAD5F1E}"/>
                  </a:ext>
                </a:extLst>
              </p:cNvPr>
              <p:cNvSpPr/>
              <p:nvPr/>
            </p:nvSpPr>
            <p:spPr bwMode="auto">
              <a:xfrm>
                <a:off x="1144647" y="2934000"/>
                <a:ext cx="1620000" cy="162000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-501650" sx="100000" sy="100000" flip="xy" algn="b"/>
              </a:blipFill>
              <a:ln w="508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39" name="í$ḻïḍé"/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40" name="ïślïďê">
                  <a:extLst>
                    <a:ext uri="{FF2B5EF4-FFF2-40B4-BE49-F238E27FC236}">
                      <a16:creationId xmlns:a16="http://schemas.microsoft.com/office/drawing/2014/main" id="{04D989A5-7107-459F-A84A-7EDCD7AABB5C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41" name="íşḷiḓè">
                  <a:extLst>
                    <a:ext uri="{FF2B5EF4-FFF2-40B4-BE49-F238E27FC236}">
                      <a16:creationId xmlns:a16="http://schemas.microsoft.com/office/drawing/2014/main" id="{F83DD245-2D66-4ACB-A454-0FE2F39864CA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CN" altLang="en-US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</p:grpSp>
        </p:grpSp>
        <p:grpSp>
          <p:nvGrpSpPr>
            <p:cNvPr id="28" name="iŝ1îḋe"/>
            <p:cNvGrpSpPr/>
            <p:nvPr/>
          </p:nvGrpSpPr>
          <p:grpSpPr>
            <a:xfrm>
              <a:off x="3774530" y="2934000"/>
              <a:ext cx="2091932" cy="2791427"/>
              <a:chOff x="908681" y="2934000"/>
              <a:chExt cx="2091932" cy="2791427"/>
            </a:xfrm>
          </p:grpSpPr>
          <p:sp>
            <p:nvSpPr>
              <p:cNvPr id="31" name="ïş1îḍé">
                <a:extLst>
                  <a:ext uri="{FF2B5EF4-FFF2-40B4-BE49-F238E27FC236}">
                    <a16:creationId xmlns:a16="http://schemas.microsoft.com/office/drawing/2014/main" id="{0682E0EB-B17F-484B-8F01-BAA2FFAD5F1E}"/>
                  </a:ext>
                </a:extLst>
              </p:cNvPr>
              <p:cNvSpPr/>
              <p:nvPr/>
            </p:nvSpPr>
            <p:spPr bwMode="auto">
              <a:xfrm>
                <a:off x="1144647" y="2934000"/>
                <a:ext cx="1620000" cy="1620000"/>
              </a:xfrm>
              <a:prstGeom prst="ellipse">
                <a:avLst/>
              </a:prstGeom>
              <a:blipFill dpi="0" rotWithShape="1">
                <a:blip r:embed="rId4"/>
                <a:srcRect/>
                <a:tile tx="-952500" ty="755650" sx="100000" sy="100000" flip="none" algn="b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32" name="îṧḷiḋé"/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33" name="iślïdê">
                  <a:extLst>
                    <a:ext uri="{FF2B5EF4-FFF2-40B4-BE49-F238E27FC236}">
                      <a16:creationId xmlns:a16="http://schemas.microsoft.com/office/drawing/2014/main" id="{04D989A5-7107-459F-A84A-7EDCD7AABB5C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34" name="íṡ1iḑè">
                  <a:extLst>
                    <a:ext uri="{FF2B5EF4-FFF2-40B4-BE49-F238E27FC236}">
                      <a16:creationId xmlns:a16="http://schemas.microsoft.com/office/drawing/2014/main" id="{F83DD245-2D66-4ACB-A454-0FE2F39864CA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CN" altLang="en-US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</p:grpSp>
        </p:grpSp>
        <p:grpSp>
          <p:nvGrpSpPr>
            <p:cNvPr id="21" name="iṣľiḍé"/>
            <p:cNvGrpSpPr/>
            <p:nvPr/>
          </p:nvGrpSpPr>
          <p:grpSpPr>
            <a:xfrm>
              <a:off x="6474507" y="2934000"/>
              <a:ext cx="2091932" cy="2791427"/>
              <a:chOff x="908681" y="2934000"/>
              <a:chExt cx="2091932" cy="2791427"/>
            </a:xfrm>
          </p:grpSpPr>
          <p:sp>
            <p:nvSpPr>
              <p:cNvPr id="24" name="iŝlïdê">
                <a:extLst>
                  <a:ext uri="{FF2B5EF4-FFF2-40B4-BE49-F238E27FC236}">
                    <a16:creationId xmlns:a16="http://schemas.microsoft.com/office/drawing/2014/main" id="{0682E0EB-B17F-484B-8F01-BAA2FFAD5F1E}"/>
                  </a:ext>
                </a:extLst>
              </p:cNvPr>
              <p:cNvSpPr/>
              <p:nvPr/>
            </p:nvSpPr>
            <p:spPr bwMode="auto">
              <a:xfrm>
                <a:off x="1144647" y="2934000"/>
                <a:ext cx="1620000" cy="1620000"/>
              </a:xfrm>
              <a:prstGeom prst="ellipse">
                <a:avLst/>
              </a:prstGeom>
              <a:blipFill dpi="0" rotWithShape="1">
                <a:blip r:embed="rId4"/>
                <a:srcRect/>
                <a:tile tx="-952500" ty="0" sx="100000" sy="100000" flip="none" algn="b"/>
              </a:blipFill>
              <a:ln w="508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5" name="íšľiḑê"/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26" name="ïṣļïdè">
                  <a:extLst>
                    <a:ext uri="{FF2B5EF4-FFF2-40B4-BE49-F238E27FC236}">
                      <a16:creationId xmlns:a16="http://schemas.microsoft.com/office/drawing/2014/main" id="{04D989A5-7107-459F-A84A-7EDCD7AABB5C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27" name="iṧḻîḍè">
                  <a:extLst>
                    <a:ext uri="{FF2B5EF4-FFF2-40B4-BE49-F238E27FC236}">
                      <a16:creationId xmlns:a16="http://schemas.microsoft.com/office/drawing/2014/main" id="{F83DD245-2D66-4ACB-A454-0FE2F39864CA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CN" altLang="en-US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</p:grpSp>
        </p:grpSp>
        <p:grpSp>
          <p:nvGrpSpPr>
            <p:cNvPr id="14" name="iş1ïde"/>
            <p:cNvGrpSpPr/>
            <p:nvPr/>
          </p:nvGrpSpPr>
          <p:grpSpPr>
            <a:xfrm>
              <a:off x="9174484" y="2934000"/>
              <a:ext cx="2091932" cy="2791427"/>
              <a:chOff x="908681" y="2934000"/>
              <a:chExt cx="2091932" cy="2791427"/>
            </a:xfrm>
          </p:grpSpPr>
          <p:sp>
            <p:nvSpPr>
              <p:cNvPr id="17" name="íšḷïďè">
                <a:extLst>
                  <a:ext uri="{FF2B5EF4-FFF2-40B4-BE49-F238E27FC236}">
                    <a16:creationId xmlns:a16="http://schemas.microsoft.com/office/drawing/2014/main" id="{0682E0EB-B17F-484B-8F01-BAA2FFAD5F1E}"/>
                  </a:ext>
                </a:extLst>
              </p:cNvPr>
              <p:cNvSpPr/>
              <p:nvPr/>
            </p:nvSpPr>
            <p:spPr bwMode="auto">
              <a:xfrm>
                <a:off x="1144647" y="2934000"/>
                <a:ext cx="1620000" cy="1620000"/>
              </a:xfrm>
              <a:prstGeom prst="ellipse">
                <a:avLst/>
              </a:prstGeom>
              <a:blipFill>
                <a:blip r:embed="rId4"/>
                <a:tile tx="0" ty="0" sx="100000" sy="100000" flip="none" algn="b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8" name="iSḻíďè"/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19" name="ïṡliḋê">
                  <a:extLst>
                    <a:ext uri="{FF2B5EF4-FFF2-40B4-BE49-F238E27FC236}">
                      <a16:creationId xmlns:a16="http://schemas.microsoft.com/office/drawing/2014/main" id="{04D989A5-7107-459F-A84A-7EDCD7AABB5C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Supporting </a:t>
                  </a:r>
                  <a:r>
                    <a:rPr lang="zh-CN" altLang="en-US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20" name="îśḷîḍê">
                  <a:extLst>
                    <a:ext uri="{FF2B5EF4-FFF2-40B4-BE49-F238E27FC236}">
                      <a16:creationId xmlns:a16="http://schemas.microsoft.com/office/drawing/2014/main" id="{F83DD245-2D66-4ACB-A454-0FE2F39864CA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zh-CN" altLang="en-US" sz="18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</a:p>
              </p:txBody>
            </p:sp>
          </p:grp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522F445-B07E-41E4-879E-C0D979D9B0F1}"/>
                </a:ext>
              </a:extLst>
            </p:cNvPr>
            <p:cNvCxnSpPr/>
            <p:nvPr/>
          </p:nvCxnSpPr>
          <p:spPr>
            <a:xfrm>
              <a:off x="3390945" y="3419061"/>
              <a:ext cx="0" cy="27245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522F445-B07E-41E4-879E-C0D979D9B0F1}"/>
                </a:ext>
              </a:extLst>
            </p:cNvPr>
            <p:cNvCxnSpPr/>
            <p:nvPr/>
          </p:nvCxnSpPr>
          <p:spPr>
            <a:xfrm>
              <a:off x="6091300" y="3409122"/>
              <a:ext cx="0" cy="273450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522F445-B07E-41E4-879E-C0D979D9B0F1}"/>
                </a:ext>
              </a:extLst>
            </p:cNvPr>
            <p:cNvCxnSpPr/>
            <p:nvPr/>
          </p:nvCxnSpPr>
          <p:spPr>
            <a:xfrm>
              <a:off x="8791277" y="3409122"/>
              <a:ext cx="0" cy="273450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5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4f130b5-721d-4f36-9b11-911b554ec5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1418764" cy="6861448"/>
            <a:chOff x="0" y="0"/>
            <a:chExt cx="11418764" cy="6861448"/>
          </a:xfrm>
        </p:grpSpPr>
        <p:sp>
          <p:nvSpPr>
            <p:cNvPr id="7" name="iṥ1iďè">
              <a:extLst>
                <a:ext uri="{FF2B5EF4-FFF2-40B4-BE49-F238E27FC236}">
                  <a16:creationId xmlns:a16="http://schemas.microsoft.com/office/drawing/2014/main" id="{C63E0A18-A5FF-4855-A699-E93CC1DCBECE}"/>
                </a:ext>
              </a:extLst>
            </p:cNvPr>
            <p:cNvSpPr/>
            <p:nvPr/>
          </p:nvSpPr>
          <p:spPr bwMode="auto">
            <a:xfrm>
              <a:off x="144016" y="3448"/>
              <a:ext cx="5015880" cy="6858000"/>
            </a:xfrm>
            <a:prstGeom prst="homePlate">
              <a:avLst>
                <a:gd name="adj" fmla="val 4904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îṥļïḋe">
              <a:extLst>
                <a:ext uri="{FF2B5EF4-FFF2-40B4-BE49-F238E27FC236}">
                  <a16:creationId xmlns:a16="http://schemas.microsoft.com/office/drawing/2014/main" id="{19FC4034-F7F7-46AE-ADFC-D917D90F1698}"/>
                </a:ext>
              </a:extLst>
            </p:cNvPr>
            <p:cNvSpPr/>
            <p:nvPr/>
          </p:nvSpPr>
          <p:spPr bwMode="auto">
            <a:xfrm>
              <a:off x="144016" y="0"/>
              <a:ext cx="5015880" cy="6858000"/>
            </a:xfrm>
            <a:prstGeom prst="homePlate">
              <a:avLst>
                <a:gd name="adj" fmla="val 5173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i$ḻîḑè">
              <a:extLst>
                <a:ext uri="{FF2B5EF4-FFF2-40B4-BE49-F238E27FC236}">
                  <a16:creationId xmlns:a16="http://schemas.microsoft.com/office/drawing/2014/main" id="{F12F6EB4-FB4A-43A2-AAF1-D2F338A3BB9A}"/>
                </a:ext>
              </a:extLst>
            </p:cNvPr>
            <p:cNvSpPr/>
            <p:nvPr/>
          </p:nvSpPr>
          <p:spPr bwMode="auto">
            <a:xfrm>
              <a:off x="0" y="0"/>
              <a:ext cx="5015880" cy="6858000"/>
            </a:xfrm>
            <a:prstGeom prst="homePlate">
              <a:avLst>
                <a:gd name="adj" fmla="val 49253"/>
              </a:avLst>
            </a:prstGeom>
            <a:blipFill dpi="0" rotWithShape="1">
              <a:blip r:embed="rId4"/>
              <a:srcRect/>
              <a:tile tx="-1047750" ty="-901700" sx="100000" sy="100000" flip="xy" algn="b"/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îṣľidè">
              <a:extLst>
                <a:ext uri="{FF2B5EF4-FFF2-40B4-BE49-F238E27FC236}">
                  <a16:creationId xmlns:a16="http://schemas.microsoft.com/office/drawing/2014/main" id="{B0FDF6E4-BAE2-4BB2-AAEC-9E275364075E}"/>
                </a:ext>
              </a:extLst>
            </p:cNvPr>
            <p:cNvSpPr txBox="1"/>
            <p:nvPr/>
          </p:nvSpPr>
          <p:spPr>
            <a:xfrm>
              <a:off x="5419353" y="1123950"/>
              <a:ext cx="4536504" cy="151296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fontScale="92500" lnSpcReduction="1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Theme color makes PPT more convenient to change.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  <a:p>
              <a:pPr>
                <a:buSzPct val="25000"/>
              </a:pPr>
              <a:r>
                <a:rPr lang="en-US" altLang="zh-CN" sz="2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Unified fonts make</a:t>
              </a:r>
            </a:p>
            <a:p>
              <a:pPr>
                <a:buSzPct val="25000"/>
              </a:pPr>
              <a:r>
                <a:rPr lang="en-US" altLang="zh-CN" sz="28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reading more fluent.</a:t>
              </a:r>
            </a:p>
            <a:p>
              <a:pPr>
                <a:buSzPct val="25000"/>
              </a:pPr>
              <a:r>
                <a:rPr lang="en-US" altLang="zh-CN" sz="15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11" name="ïŝľïḑè">
              <a:extLst>
                <a:ext uri="{FF2B5EF4-FFF2-40B4-BE49-F238E27FC236}">
                  <a16:creationId xmlns:a16="http://schemas.microsoft.com/office/drawing/2014/main" id="{0FF01A7E-98E9-4B15-90F9-A65922351EB4}"/>
                </a:ext>
              </a:extLst>
            </p:cNvPr>
            <p:cNvGrpSpPr/>
            <p:nvPr/>
          </p:nvGrpSpPr>
          <p:grpSpPr>
            <a:xfrm>
              <a:off x="6312024" y="3014267"/>
              <a:ext cx="5106740" cy="1622503"/>
              <a:chOff x="5663952" y="3501008"/>
              <a:chExt cx="3096344" cy="1622503"/>
            </a:xfrm>
          </p:grpSpPr>
          <p:sp>
            <p:nvSpPr>
              <p:cNvPr id="19" name="íṡļïdê">
                <a:extLst>
                  <a:ext uri="{FF2B5EF4-FFF2-40B4-BE49-F238E27FC236}">
                    <a16:creationId xmlns:a16="http://schemas.microsoft.com/office/drawing/2014/main" id="{1828FBD6-0FD3-4EB2-83CA-5BC9F90936DB}"/>
                  </a:ext>
                </a:extLst>
              </p:cNvPr>
              <p:cNvSpPr txBox="1"/>
              <p:nvPr/>
            </p:nvSpPr>
            <p:spPr>
              <a:xfrm>
                <a:off x="5663952" y="3952801"/>
                <a:ext cx="3096344" cy="11707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20" name="íšľíḓè">
                <a:extLst>
                  <a:ext uri="{FF2B5EF4-FFF2-40B4-BE49-F238E27FC236}">
                    <a16:creationId xmlns:a16="http://schemas.microsoft.com/office/drawing/2014/main" id="{27D384F0-E9C2-4014-BD76-C6813A191DE6}"/>
                  </a:ext>
                </a:extLst>
              </p:cNvPr>
              <p:cNvSpPr txBox="1"/>
              <p:nvPr/>
            </p:nvSpPr>
            <p:spPr>
              <a:xfrm>
                <a:off x="5663952" y="3501008"/>
                <a:ext cx="3096344" cy="4517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2" name="íṡlïḍé">
              <a:extLst>
                <a:ext uri="{FF2B5EF4-FFF2-40B4-BE49-F238E27FC236}">
                  <a16:creationId xmlns:a16="http://schemas.microsoft.com/office/drawing/2014/main" id="{7A7985FC-FC17-41DB-AB8D-DC63D6783688}"/>
                </a:ext>
              </a:extLst>
            </p:cNvPr>
            <p:cNvSpPr/>
            <p:nvPr/>
          </p:nvSpPr>
          <p:spPr bwMode="auto">
            <a:xfrm>
              <a:off x="5533654" y="3269985"/>
              <a:ext cx="686484" cy="543992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3" name="îṣľîḍe">
              <a:extLst>
                <a:ext uri="{FF2B5EF4-FFF2-40B4-BE49-F238E27FC236}">
                  <a16:creationId xmlns:a16="http://schemas.microsoft.com/office/drawing/2014/main" id="{62AA55EF-E3BC-43A5-B8AA-DC571481C1E8}"/>
                </a:ext>
              </a:extLst>
            </p:cNvPr>
            <p:cNvGrpSpPr/>
            <p:nvPr/>
          </p:nvGrpSpPr>
          <p:grpSpPr>
            <a:xfrm>
              <a:off x="6312024" y="4671617"/>
              <a:ext cx="5106740" cy="1568846"/>
              <a:chOff x="5663952" y="3501008"/>
              <a:chExt cx="3096344" cy="1568846"/>
            </a:xfrm>
          </p:grpSpPr>
          <p:sp>
            <p:nvSpPr>
              <p:cNvPr id="17" name="ï$ḷîdé">
                <a:extLst>
                  <a:ext uri="{FF2B5EF4-FFF2-40B4-BE49-F238E27FC236}">
                    <a16:creationId xmlns:a16="http://schemas.microsoft.com/office/drawing/2014/main" id="{AF3D91EE-8565-4F52-BC7F-F1D686BE0E21}"/>
                  </a:ext>
                </a:extLst>
              </p:cNvPr>
              <p:cNvSpPr txBox="1"/>
              <p:nvPr/>
            </p:nvSpPr>
            <p:spPr>
              <a:xfrm>
                <a:off x="5663952" y="3952801"/>
                <a:ext cx="3096344" cy="11170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8" name="í$1íďé">
                <a:extLst>
                  <a:ext uri="{FF2B5EF4-FFF2-40B4-BE49-F238E27FC236}">
                    <a16:creationId xmlns:a16="http://schemas.microsoft.com/office/drawing/2014/main" id="{142B8FDC-5CC2-410E-9B1B-A099ADCBB076}"/>
                  </a:ext>
                </a:extLst>
              </p:cNvPr>
              <p:cNvSpPr txBox="1"/>
              <p:nvPr/>
            </p:nvSpPr>
            <p:spPr>
              <a:xfrm>
                <a:off x="5663952" y="3501008"/>
                <a:ext cx="3096344" cy="4517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4" name="işľîḓé">
              <a:extLst>
                <a:ext uri="{FF2B5EF4-FFF2-40B4-BE49-F238E27FC236}">
                  <a16:creationId xmlns:a16="http://schemas.microsoft.com/office/drawing/2014/main" id="{E61118B7-BBFB-47C1-984C-64F17C2C460D}"/>
                </a:ext>
              </a:extLst>
            </p:cNvPr>
            <p:cNvSpPr/>
            <p:nvPr/>
          </p:nvSpPr>
          <p:spPr bwMode="auto">
            <a:xfrm>
              <a:off x="5533654" y="4965109"/>
              <a:ext cx="686484" cy="468444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B9EF007-FF01-48F3-8268-406B7832DEAF}"/>
                </a:ext>
              </a:extLst>
            </p:cNvPr>
            <p:cNvCxnSpPr>
              <a:cxnSpLocks/>
            </p:cNvCxnSpPr>
            <p:nvPr/>
          </p:nvCxnSpPr>
          <p:spPr>
            <a:xfrm>
              <a:off x="5533654" y="4636770"/>
              <a:ext cx="579638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051F92D-A81B-4684-B756-7AF73FC9CCDF}"/>
                </a:ext>
              </a:extLst>
            </p:cNvPr>
            <p:cNvCxnSpPr>
              <a:cxnSpLocks/>
            </p:cNvCxnSpPr>
            <p:nvPr/>
          </p:nvCxnSpPr>
          <p:spPr>
            <a:xfrm>
              <a:off x="5533654" y="2636912"/>
              <a:ext cx="5796386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4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3619902" cy="807223"/>
            <a:chOff x="393298" y="252625"/>
            <a:chExt cx="361990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215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about us</a:t>
              </a:r>
            </a:p>
          </p:txBody>
        </p:sp>
      </p:grpSp>
      <p:grpSp>
        <p:nvGrpSpPr>
          <p:cNvPr id="6" name="e70135c4-757f-4a34-9266-c16595a0e4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09010"/>
            <a:ext cx="10845799" cy="4782898"/>
            <a:chOff x="673100" y="1351202"/>
            <a:chExt cx="10845799" cy="4782898"/>
          </a:xfrm>
        </p:grpSpPr>
        <p:grpSp>
          <p:nvGrpSpPr>
            <p:cNvPr id="7" name="îṩḻïḋé"/>
            <p:cNvGrpSpPr/>
            <p:nvPr/>
          </p:nvGrpSpPr>
          <p:grpSpPr>
            <a:xfrm>
              <a:off x="4303433" y="5041939"/>
              <a:ext cx="3572434" cy="1092161"/>
              <a:chOff x="4303433" y="4869855"/>
              <a:chExt cx="3572434" cy="1092161"/>
            </a:xfrm>
          </p:grpSpPr>
          <p:sp>
            <p:nvSpPr>
              <p:cNvPr id="25" name="ïṧļîde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/>
            </p:nvSpPr>
            <p:spPr bwMode="auto">
              <a:xfrm>
                <a:off x="4303435" y="5311660"/>
                <a:ext cx="3572432" cy="65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......</a:t>
                </a:r>
              </a:p>
            </p:txBody>
          </p:sp>
          <p:sp>
            <p:nvSpPr>
              <p:cNvPr id="26" name="ïSlíḍè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/>
            </p:nvSpPr>
            <p:spPr bwMode="auto">
              <a:xfrm>
                <a:off x="4303433" y="4869855"/>
                <a:ext cx="357243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8" name="îṡlïďé"/>
            <p:cNvSpPr/>
            <p:nvPr/>
          </p:nvSpPr>
          <p:spPr>
            <a:xfrm>
              <a:off x="6995473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íSḷïḋe"/>
            <p:cNvSpPr/>
            <p:nvPr/>
          </p:nvSpPr>
          <p:spPr>
            <a:xfrm>
              <a:off x="7177271" y="1556602"/>
              <a:ext cx="496056" cy="448852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isļíďè"/>
            <p:cNvSpPr/>
            <p:nvPr/>
          </p:nvSpPr>
          <p:spPr>
            <a:xfrm>
              <a:off x="5454469" y="2105620"/>
              <a:ext cx="1283062" cy="1283062"/>
            </a:xfrm>
            <a:custGeom>
              <a:avLst/>
              <a:gdLst>
                <a:gd name="connsiteX0" fmla="*/ 0 w 1283062"/>
                <a:gd name="connsiteY0" fmla="*/ 213848 h 1283062"/>
                <a:gd name="connsiteX1" fmla="*/ 213848 w 1283062"/>
                <a:gd name="connsiteY1" fmla="*/ 0 h 1283062"/>
                <a:gd name="connsiteX2" fmla="*/ 1069214 w 1283062"/>
                <a:gd name="connsiteY2" fmla="*/ 0 h 1283062"/>
                <a:gd name="connsiteX3" fmla="*/ 1283062 w 1283062"/>
                <a:gd name="connsiteY3" fmla="*/ 213848 h 1283062"/>
                <a:gd name="connsiteX4" fmla="*/ 1283062 w 1283062"/>
                <a:gd name="connsiteY4" fmla="*/ 1069214 h 1283062"/>
                <a:gd name="connsiteX5" fmla="*/ 1069214 w 1283062"/>
                <a:gd name="connsiteY5" fmla="*/ 1283062 h 1283062"/>
                <a:gd name="connsiteX6" fmla="*/ 213848 w 1283062"/>
                <a:gd name="connsiteY6" fmla="*/ 1283062 h 1283062"/>
                <a:gd name="connsiteX7" fmla="*/ 0 w 1283062"/>
                <a:gd name="connsiteY7" fmla="*/ 1069214 h 1283062"/>
                <a:gd name="connsiteX8" fmla="*/ 0 w 1283062"/>
                <a:gd name="connsiteY8" fmla="*/ 213848 h 12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062" h="1283062">
                  <a:moveTo>
                    <a:pt x="0" y="213848"/>
                  </a:moveTo>
                  <a:cubicBezTo>
                    <a:pt x="0" y="95743"/>
                    <a:pt x="95743" y="0"/>
                    <a:pt x="213848" y="0"/>
                  </a:cubicBezTo>
                  <a:lnTo>
                    <a:pt x="1069214" y="0"/>
                  </a:lnTo>
                  <a:cubicBezTo>
                    <a:pt x="1187319" y="0"/>
                    <a:pt x="1283062" y="95743"/>
                    <a:pt x="1283062" y="213848"/>
                  </a:cubicBezTo>
                  <a:lnTo>
                    <a:pt x="1283062" y="1069214"/>
                  </a:lnTo>
                  <a:cubicBezTo>
                    <a:pt x="1283062" y="1187319"/>
                    <a:pt x="1187319" y="1283062"/>
                    <a:pt x="1069214" y="1283062"/>
                  </a:cubicBezTo>
                  <a:lnTo>
                    <a:pt x="213848" y="1283062"/>
                  </a:lnTo>
                  <a:cubicBezTo>
                    <a:pt x="95743" y="1283062"/>
                    <a:pt x="0" y="1187319"/>
                    <a:pt x="0" y="1069214"/>
                  </a:cubicBezTo>
                  <a:lnTo>
                    <a:pt x="0" y="213848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-1047750" ty="-901700" sx="100000" sy="100000" flip="xy" algn="b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ru-RU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1" name="iśḷiḑè">
              <a:extLst>
                <a:ext uri="{FF2B5EF4-FFF2-40B4-BE49-F238E27FC236}">
                  <a16:creationId xmlns:a16="http://schemas.microsoft.com/office/drawing/2014/main" id="{7D3AEF9D-BE6A-4BFE-9F2C-CD0107F73B59}"/>
                </a:ext>
              </a:extLst>
            </p:cNvPr>
            <p:cNvGrpSpPr/>
            <p:nvPr/>
          </p:nvGrpSpPr>
          <p:grpSpPr>
            <a:xfrm>
              <a:off x="5577403" y="3830487"/>
              <a:ext cx="1037194" cy="1037194"/>
              <a:chOff x="5666174" y="3793996"/>
              <a:chExt cx="859652" cy="859652"/>
            </a:xfrm>
          </p:grpSpPr>
          <p:sp>
            <p:nvSpPr>
              <p:cNvPr id="23" name="îṧ1iḋê"/>
              <p:cNvSpPr/>
              <p:nvPr/>
            </p:nvSpPr>
            <p:spPr>
              <a:xfrm>
                <a:off x="5666174" y="3793996"/>
                <a:ext cx="859652" cy="859652"/>
              </a:xfrm>
              <a:custGeom>
                <a:avLst/>
                <a:gdLst>
                  <a:gd name="connsiteX0" fmla="*/ 0 w 859652"/>
                  <a:gd name="connsiteY0" fmla="*/ 143278 h 859652"/>
                  <a:gd name="connsiteX1" fmla="*/ 143278 w 859652"/>
                  <a:gd name="connsiteY1" fmla="*/ 0 h 859652"/>
                  <a:gd name="connsiteX2" fmla="*/ 716374 w 859652"/>
                  <a:gd name="connsiteY2" fmla="*/ 0 h 859652"/>
                  <a:gd name="connsiteX3" fmla="*/ 859652 w 859652"/>
                  <a:gd name="connsiteY3" fmla="*/ 143278 h 859652"/>
                  <a:gd name="connsiteX4" fmla="*/ 859652 w 859652"/>
                  <a:gd name="connsiteY4" fmla="*/ 716374 h 859652"/>
                  <a:gd name="connsiteX5" fmla="*/ 716374 w 859652"/>
                  <a:gd name="connsiteY5" fmla="*/ 859652 h 859652"/>
                  <a:gd name="connsiteX6" fmla="*/ 143278 w 859652"/>
                  <a:gd name="connsiteY6" fmla="*/ 859652 h 859652"/>
                  <a:gd name="connsiteX7" fmla="*/ 0 w 859652"/>
                  <a:gd name="connsiteY7" fmla="*/ 716374 h 859652"/>
                  <a:gd name="connsiteX8" fmla="*/ 0 w 859652"/>
                  <a:gd name="connsiteY8" fmla="*/ 143278 h 85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652" h="859652">
                    <a:moveTo>
                      <a:pt x="0" y="143278"/>
                    </a:moveTo>
                    <a:cubicBezTo>
                      <a:pt x="0" y="64148"/>
                      <a:pt x="64148" y="0"/>
                      <a:pt x="143278" y="0"/>
                    </a:cubicBezTo>
                    <a:lnTo>
                      <a:pt x="716374" y="0"/>
                    </a:lnTo>
                    <a:cubicBezTo>
                      <a:pt x="795504" y="0"/>
                      <a:pt x="859652" y="64148"/>
                      <a:pt x="859652" y="143278"/>
                    </a:cubicBezTo>
                    <a:lnTo>
                      <a:pt x="859652" y="716374"/>
                    </a:lnTo>
                    <a:cubicBezTo>
                      <a:pt x="859652" y="795504"/>
                      <a:pt x="795504" y="859652"/>
                      <a:pt x="716374" y="859652"/>
                    </a:cubicBezTo>
                    <a:lnTo>
                      <a:pt x="143278" y="859652"/>
                    </a:lnTo>
                    <a:cubicBezTo>
                      <a:pt x="64148" y="859652"/>
                      <a:pt x="0" y="795504"/>
                      <a:pt x="0" y="716374"/>
                    </a:cubicBezTo>
                    <a:lnTo>
                      <a:pt x="0" y="143278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600" kern="12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íṧļïdè"/>
              <p:cNvSpPr/>
              <p:nvPr/>
            </p:nvSpPr>
            <p:spPr>
              <a:xfrm>
                <a:off x="5810981" y="3966802"/>
                <a:ext cx="570038" cy="514040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2" name="îṧļîḋé"/>
            <p:cNvSpPr/>
            <p:nvPr/>
          </p:nvSpPr>
          <p:spPr>
            <a:xfrm>
              <a:off x="4336875" y="1351202"/>
              <a:ext cx="859652" cy="859652"/>
            </a:xfrm>
            <a:custGeom>
              <a:avLst/>
              <a:gdLst>
                <a:gd name="connsiteX0" fmla="*/ 0 w 859652"/>
                <a:gd name="connsiteY0" fmla="*/ 143278 h 859652"/>
                <a:gd name="connsiteX1" fmla="*/ 143278 w 859652"/>
                <a:gd name="connsiteY1" fmla="*/ 0 h 859652"/>
                <a:gd name="connsiteX2" fmla="*/ 716374 w 859652"/>
                <a:gd name="connsiteY2" fmla="*/ 0 h 859652"/>
                <a:gd name="connsiteX3" fmla="*/ 859652 w 859652"/>
                <a:gd name="connsiteY3" fmla="*/ 143278 h 859652"/>
                <a:gd name="connsiteX4" fmla="*/ 859652 w 859652"/>
                <a:gd name="connsiteY4" fmla="*/ 716374 h 859652"/>
                <a:gd name="connsiteX5" fmla="*/ 716374 w 859652"/>
                <a:gd name="connsiteY5" fmla="*/ 859652 h 859652"/>
                <a:gd name="connsiteX6" fmla="*/ 143278 w 859652"/>
                <a:gd name="connsiteY6" fmla="*/ 859652 h 859652"/>
                <a:gd name="connsiteX7" fmla="*/ 0 w 859652"/>
                <a:gd name="connsiteY7" fmla="*/ 716374 h 859652"/>
                <a:gd name="connsiteX8" fmla="*/ 0 w 859652"/>
                <a:gd name="connsiteY8" fmla="*/ 143278 h 8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52" h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ṡlídê"/>
            <p:cNvSpPr/>
            <p:nvPr/>
          </p:nvSpPr>
          <p:spPr bwMode="auto">
            <a:xfrm>
              <a:off x="4546497" y="1561158"/>
              <a:ext cx="440408" cy="43974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cxnSp>
          <p:nvCxnSpPr>
            <p:cNvPr id="14" name="直接连接符 13"/>
            <p:cNvCxnSpPr>
              <a:cxnSpLocks/>
            </p:cNvCxnSpPr>
            <p:nvPr/>
          </p:nvCxnSpPr>
          <p:spPr>
            <a:xfrm>
              <a:off x="6096000" y="3388682"/>
              <a:ext cx="0" cy="44180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96527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737531" y="2067576"/>
              <a:ext cx="257942" cy="251892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íšľîḍè"/>
            <p:cNvGrpSpPr/>
            <p:nvPr/>
          </p:nvGrpSpPr>
          <p:grpSpPr>
            <a:xfrm>
              <a:off x="7965518" y="1994643"/>
              <a:ext cx="3553381" cy="1608551"/>
              <a:chOff x="7965518" y="3265183"/>
              <a:chExt cx="3553381" cy="1608551"/>
            </a:xfrm>
          </p:grpSpPr>
          <p:sp>
            <p:nvSpPr>
              <p:cNvPr id="21" name="îşľíḍê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7965518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Unified fonts make reading more fluent.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22" name="îṥ1ïḓé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7965518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8" name="íṧ1iḍé"/>
            <p:cNvGrpSpPr/>
            <p:nvPr/>
          </p:nvGrpSpPr>
          <p:grpSpPr>
            <a:xfrm>
              <a:off x="673100" y="1994643"/>
              <a:ext cx="3553381" cy="1608551"/>
              <a:chOff x="660400" y="3265183"/>
              <a:chExt cx="3553381" cy="1608551"/>
            </a:xfrm>
          </p:grpSpPr>
          <p:sp>
            <p:nvSpPr>
              <p:cNvPr id="19" name="íṣ1íḍe">
                <a:extLst>
                  <a:ext uri="{FF2B5EF4-FFF2-40B4-BE49-F238E27FC236}">
                    <a16:creationId xmlns:a16="http://schemas.microsoft.com/office/drawing/2014/main" id="{9E9A2684-8FFE-4709-90ED-8131EF38AC9D}"/>
                  </a:ext>
                </a:extLst>
              </p:cNvPr>
              <p:cNvSpPr/>
              <p:nvPr/>
            </p:nvSpPr>
            <p:spPr>
              <a:xfrm>
                <a:off x="660400" y="3706988"/>
                <a:ext cx="3553381" cy="1166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20" name="ïṩ1íḋé">
                <a:extLst>
                  <a:ext uri="{FF2B5EF4-FFF2-40B4-BE49-F238E27FC236}">
                    <a16:creationId xmlns:a16="http://schemas.microsoft.com/office/drawing/2014/main" id="{B4AB7E7C-323A-41A9-8AA6-0017E59C7F85}"/>
                  </a:ext>
                </a:extLst>
              </p:cNvPr>
              <p:cNvSpPr txBox="1"/>
              <p:nvPr/>
            </p:nvSpPr>
            <p:spPr bwMode="auto">
              <a:xfrm>
                <a:off x="660400" y="3265183"/>
                <a:ext cx="355338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Enter the title</a:t>
                </a:r>
                <a:endParaRPr lang="en-US" altLang="zh-CN" sz="2000" b="1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0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338" y="272945"/>
            <a:ext cx="3619902" cy="807223"/>
            <a:chOff x="393298" y="252625"/>
            <a:chExt cx="3619902" cy="807223"/>
          </a:xfrm>
        </p:grpSpPr>
        <p:sp>
          <p:nvSpPr>
            <p:cNvPr id="3" name="圆角矩形 2"/>
            <p:cNvSpPr/>
            <p:nvPr/>
          </p:nvSpPr>
          <p:spPr>
            <a:xfrm flipH="1">
              <a:off x="393298" y="252625"/>
              <a:ext cx="45719" cy="807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800" y="252625"/>
              <a:ext cx="345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ADD YOUR TITLE</a:t>
              </a:r>
              <a:endParaRPr lang="zh-CN" altLang="en-US" sz="1400" spc="600" dirty="0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8800" y="560402"/>
              <a:ext cx="215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about us</a:t>
              </a:r>
            </a:p>
          </p:txBody>
        </p:sp>
      </p:grpSp>
      <p:grpSp>
        <p:nvGrpSpPr>
          <p:cNvPr id="6" name="4b5f7c83-d2b5-4292-a0c0-0a5b57e695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317687"/>
            <a:ext cx="12192001" cy="2312626"/>
            <a:chOff x="0" y="2317687"/>
            <a:chExt cx="12192001" cy="2312626"/>
          </a:xfrm>
        </p:grpSpPr>
        <p:sp>
          <p:nvSpPr>
            <p:cNvPr id="7" name="íşḷïḋe">
              <a:extLst>
                <a:ext uri="{FF2B5EF4-FFF2-40B4-BE49-F238E27FC236}">
                  <a16:creationId xmlns:a16="http://schemas.microsoft.com/office/drawing/2014/main" id="{B80390BB-41FB-41A1-A7A8-D28A7FD93D7B}"/>
                </a:ext>
              </a:extLst>
            </p:cNvPr>
            <p:cNvSpPr/>
            <p:nvPr/>
          </p:nvSpPr>
          <p:spPr bwMode="auto">
            <a:xfrm>
              <a:off x="1" y="2317687"/>
              <a:ext cx="12192000" cy="2312626"/>
            </a:xfrm>
            <a:prstGeom prst="rect">
              <a:avLst/>
            </a:prstGeom>
            <a:blipFill dpi="0" rotWithShape="1">
              <a:blip r:embed="rId4"/>
              <a:srcRect/>
              <a:tile tx="-1047750" ty="-901700" sx="100000" sy="100000" flip="xy" algn="b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íśļîde">
              <a:extLst>
                <a:ext uri="{FF2B5EF4-FFF2-40B4-BE49-F238E27FC236}">
                  <a16:creationId xmlns:a16="http://schemas.microsoft.com/office/drawing/2014/main" id="{8E135419-B8AC-454D-B814-D06B4EA5817B}"/>
                </a:ext>
              </a:extLst>
            </p:cNvPr>
            <p:cNvSpPr/>
            <p:nvPr/>
          </p:nvSpPr>
          <p:spPr bwMode="auto">
            <a:xfrm>
              <a:off x="0" y="2317687"/>
              <a:ext cx="669925" cy="2312626"/>
            </a:xfrm>
            <a:prstGeom prst="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íslîdé">
              <a:extLst>
                <a:ext uri="{FF2B5EF4-FFF2-40B4-BE49-F238E27FC236}">
                  <a16:creationId xmlns:a16="http://schemas.microsoft.com/office/drawing/2014/main" id="{A990FE61-0C39-4F41-A60E-23E7233E8F07}"/>
                </a:ext>
              </a:extLst>
            </p:cNvPr>
            <p:cNvSpPr/>
            <p:nvPr/>
          </p:nvSpPr>
          <p:spPr bwMode="auto">
            <a:xfrm>
              <a:off x="6096000" y="2317687"/>
              <a:ext cx="5424488" cy="231262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îṧlíḑê">
              <a:extLst>
                <a:ext uri="{FF2B5EF4-FFF2-40B4-BE49-F238E27FC236}">
                  <a16:creationId xmlns:a16="http://schemas.microsoft.com/office/drawing/2014/main" id="{75E78BD1-5EEC-45A6-814F-833E188D50F5}"/>
                </a:ext>
              </a:extLst>
            </p:cNvPr>
            <p:cNvSpPr/>
            <p:nvPr/>
          </p:nvSpPr>
          <p:spPr bwMode="auto">
            <a:xfrm>
              <a:off x="111000" y="2317687"/>
              <a:ext cx="649491" cy="231262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1" name="ïşliḋè">
              <a:extLst>
                <a:ext uri="{FF2B5EF4-FFF2-40B4-BE49-F238E27FC236}">
                  <a16:creationId xmlns:a16="http://schemas.microsoft.com/office/drawing/2014/main" id="{20ACF58D-9C69-4D01-9212-878F68664872}"/>
                </a:ext>
              </a:extLst>
            </p:cNvPr>
            <p:cNvGrpSpPr/>
            <p:nvPr/>
          </p:nvGrpSpPr>
          <p:grpSpPr>
            <a:xfrm>
              <a:off x="6276000" y="2467971"/>
              <a:ext cx="5244488" cy="883611"/>
              <a:chOff x="5426890" y="1235493"/>
              <a:chExt cx="5244488" cy="883611"/>
            </a:xfrm>
          </p:grpSpPr>
          <p:grpSp>
            <p:nvGrpSpPr>
              <p:cNvPr id="19" name="iṧ1iďê">
                <a:extLst>
                  <a:ext uri="{FF2B5EF4-FFF2-40B4-BE49-F238E27FC236}">
                    <a16:creationId xmlns:a16="http://schemas.microsoft.com/office/drawing/2014/main" id="{753106B7-C87A-49E6-B275-A1CA5F125F5C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4575378" cy="883611"/>
                <a:chOff x="719137" y="1429926"/>
                <a:chExt cx="9668030" cy="883611"/>
              </a:xfrm>
            </p:grpSpPr>
            <p:sp>
              <p:nvSpPr>
                <p:cNvPr id="23" name="íṡḻíḑè">
                  <a:extLst>
                    <a:ext uri="{FF2B5EF4-FFF2-40B4-BE49-F238E27FC236}">
                      <a16:creationId xmlns:a16="http://schemas.microsoft.com/office/drawing/2014/main" id="{E5878F11-99ED-413F-85AF-72DF871A6DBC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9668030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24" name="íśļïḍè">
                  <a:extLst>
                    <a:ext uri="{FF2B5EF4-FFF2-40B4-BE49-F238E27FC236}">
                      <a16:creationId xmlns:a16="http://schemas.microsoft.com/office/drawing/2014/main" id="{0C98F39D-AFF8-43C9-B603-59BEF7F2F811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9668030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" name="íśľíḓé">
                <a:extLst>
                  <a:ext uri="{FF2B5EF4-FFF2-40B4-BE49-F238E27FC236}">
                    <a16:creationId xmlns:a16="http://schemas.microsoft.com/office/drawing/2014/main" id="{CF85715B-4D21-4A06-9043-5D93B40E9201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21" name="išḷîḑe">
                  <a:extLst>
                    <a:ext uri="{FF2B5EF4-FFF2-40B4-BE49-F238E27FC236}">
                      <a16:creationId xmlns:a16="http://schemas.microsoft.com/office/drawing/2014/main" id="{3264B8D1-BE42-4C54-B719-78DE37F6C144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2" name="iśļîḋé">
                  <a:extLst>
                    <a:ext uri="{FF2B5EF4-FFF2-40B4-BE49-F238E27FC236}">
                      <a16:creationId xmlns:a16="http://schemas.microsoft.com/office/drawing/2014/main" id="{DC61A75F-7367-4EC8-9BD4-E9A4E390A563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12" name="iSļïḋé">
              <a:extLst>
                <a:ext uri="{FF2B5EF4-FFF2-40B4-BE49-F238E27FC236}">
                  <a16:creationId xmlns:a16="http://schemas.microsoft.com/office/drawing/2014/main" id="{2FAE975C-8008-4DDD-B771-876E596BB136}"/>
                </a:ext>
              </a:extLst>
            </p:cNvPr>
            <p:cNvGrpSpPr/>
            <p:nvPr/>
          </p:nvGrpSpPr>
          <p:grpSpPr>
            <a:xfrm>
              <a:off x="6276000" y="3596418"/>
              <a:ext cx="5244488" cy="883611"/>
              <a:chOff x="5426890" y="1235493"/>
              <a:chExt cx="5244488" cy="883611"/>
            </a:xfrm>
          </p:grpSpPr>
          <p:grpSp>
            <p:nvGrpSpPr>
              <p:cNvPr id="13" name="íš1ïḋê">
                <a:extLst>
                  <a:ext uri="{FF2B5EF4-FFF2-40B4-BE49-F238E27FC236}">
                    <a16:creationId xmlns:a16="http://schemas.microsoft.com/office/drawing/2014/main" id="{3766061E-26F3-407E-BFA9-670EC5B0E4E8}"/>
                  </a:ext>
                </a:extLst>
              </p:cNvPr>
              <p:cNvGrpSpPr/>
              <p:nvPr/>
            </p:nvGrpSpPr>
            <p:grpSpPr>
              <a:xfrm>
                <a:off x="6096000" y="1235493"/>
                <a:ext cx="4575378" cy="883611"/>
                <a:chOff x="719137" y="1429926"/>
                <a:chExt cx="9668030" cy="883611"/>
              </a:xfrm>
            </p:grpSpPr>
            <p:sp>
              <p:nvSpPr>
                <p:cNvPr id="17" name="íṣḷïḓe">
                  <a:extLst>
                    <a:ext uri="{FF2B5EF4-FFF2-40B4-BE49-F238E27FC236}">
                      <a16:creationId xmlns:a16="http://schemas.microsoft.com/office/drawing/2014/main" id="{0777B8E0-7978-405F-A037-54DBDD67EBA9}"/>
                    </a:ext>
                  </a:extLst>
                </p:cNvPr>
                <p:cNvSpPr/>
                <p:nvPr/>
              </p:nvSpPr>
              <p:spPr bwMode="auto">
                <a:xfrm>
                  <a:off x="719137" y="1871732"/>
                  <a:ext cx="9668030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18" name="išlïḍê">
                  <a:extLst>
                    <a:ext uri="{FF2B5EF4-FFF2-40B4-BE49-F238E27FC236}">
                      <a16:creationId xmlns:a16="http://schemas.microsoft.com/office/drawing/2014/main" id="{EC82EE2D-AD55-4891-ADA3-ADF3BE9CDCAA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9668030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Microsoft YaHei" panose="020B0503020204020204" pitchFamily="34" charset="-122"/>
                      <a:sym typeface="Open Sans" panose="020B0606030504020204" pitchFamily="34" charset="0"/>
                    </a:rPr>
                    <a:t>Enter the title</a:t>
                  </a:r>
                  <a:endParaRPr lang="en-US" altLang="zh-CN" sz="2000" b="1" dirty="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4" name="iṣ1îḋê">
                <a:extLst>
                  <a:ext uri="{FF2B5EF4-FFF2-40B4-BE49-F238E27FC236}">
                    <a16:creationId xmlns:a16="http://schemas.microsoft.com/office/drawing/2014/main" id="{4750F1A8-A64C-4C34-84C9-4952FE63C2E1}"/>
                  </a:ext>
                </a:extLst>
              </p:cNvPr>
              <p:cNvGrpSpPr/>
              <p:nvPr/>
            </p:nvGrpSpPr>
            <p:grpSpPr>
              <a:xfrm>
                <a:off x="5426890" y="1388372"/>
                <a:ext cx="577851" cy="577851"/>
                <a:chOff x="727728" y="2924550"/>
                <a:chExt cx="577851" cy="577851"/>
              </a:xfrm>
            </p:grpSpPr>
            <p:sp>
              <p:nvSpPr>
                <p:cNvPr id="15" name="íSḷíḋê">
                  <a:extLst>
                    <a:ext uri="{FF2B5EF4-FFF2-40B4-BE49-F238E27FC236}">
                      <a16:creationId xmlns:a16="http://schemas.microsoft.com/office/drawing/2014/main" id="{6ED8372C-2B96-4A1C-BD07-66C2E3BE4A03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 sz="3200"/>
                  </a:pPr>
                  <a:endParaRPr sz="160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6" name="íṡḷïḑè">
                  <a:extLst>
                    <a:ext uri="{FF2B5EF4-FFF2-40B4-BE49-F238E27FC236}">
                      <a16:creationId xmlns:a16="http://schemas.microsoft.com/office/drawing/2014/main" id="{AEDF0596-B47D-4959-B3E1-E9611B83ED7C}"/>
                    </a:ext>
                  </a:extLst>
                </p:cNvPr>
                <p:cNvSpPr/>
                <p:nvPr/>
              </p:nvSpPr>
              <p:spPr>
                <a:xfrm>
                  <a:off x="875750" y="3082088"/>
                  <a:ext cx="281804" cy="262772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defTabSz="2286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24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a14="http://schemas.microsoft.com/office/drawing/2010/main"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43760" y="1747927"/>
            <a:ext cx="7919720" cy="3368903"/>
            <a:chOff x="2143760" y="1566952"/>
            <a:chExt cx="7919720" cy="3368903"/>
          </a:xfrm>
        </p:grpSpPr>
        <p:sp>
          <p:nvSpPr>
            <p:cNvPr id="3" name="文本框 2"/>
            <p:cNvSpPr txBox="1"/>
            <p:nvPr/>
          </p:nvSpPr>
          <p:spPr>
            <a:xfrm>
              <a:off x="2143760" y="1566952"/>
              <a:ext cx="79197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Part </a:t>
              </a:r>
              <a:r>
                <a:rPr lang="en-US" altLang="zh-CN" sz="11500" b="1" spc="600" dirty="0">
                  <a:solidFill>
                    <a:schemeClr val="bg1"/>
                  </a:solidFill>
                  <a:effectLst>
                    <a:outerShdw blurRad="114300" sx="102000" sy="102000" algn="ctr" rotWithShape="0">
                      <a:prstClr val="black">
                        <a:alpha val="34000"/>
                      </a:prstClr>
                    </a:outerShdw>
                  </a:effectLst>
                  <a:latin typeface="Open Sans" panose="020B0606030504020204" pitchFamily="34" charset="0"/>
                  <a:ea typeface="Microsoft YaHei" panose="020B0503020204020204" pitchFamily="34" charset="-122"/>
                  <a:cs typeface="Open Sans" panose="020B0606030504020204" pitchFamily="34" charset="0"/>
                  <a:sym typeface="Open Sans" panose="020B0606030504020204" pitchFamily="34" charset="0"/>
                </a:rPr>
                <a:t>TWO</a:t>
              </a:r>
              <a:endParaRPr lang="zh-CN" altLang="en-US" sz="11500" b="1" spc="600" dirty="0">
                <a:solidFill>
                  <a:schemeClr val="bg1"/>
                </a:solidFill>
                <a:effectLst>
                  <a:outerShdw blurRad="114300" sx="102000" sy="102000" algn="ctr" rotWithShape="0">
                    <a:prstClr val="black">
                      <a:alpha val="34000"/>
                    </a:prstClr>
                  </a:outerShdw>
                </a:effectLst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559864" y="3512693"/>
              <a:ext cx="5447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Company </a:t>
              </a:r>
              <a:r>
                <a:rPr lang="zh-CN" alt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Introduced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62835" y="4304272"/>
              <a:ext cx="7481570" cy="631583"/>
              <a:chOff x="2452370" y="4349621"/>
              <a:chExt cx="7481570" cy="6315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6225540" y="4349621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bg1"/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bg1"/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52370" y="4364368"/>
                <a:ext cx="3708400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rPr>
                  <a:t>ADD YOUR TITLE HERE. ADD YOUR TITLE.</a:t>
                </a:r>
                <a:endParaRPr lang="zh-CN" altLang="en-US" sz="1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453" y="0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856436" y="2494281"/>
            <a:ext cx="430887" cy="186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" spc="300" dirty="0">
                <a:latin typeface="Open Sans" panose="020B0606030504020204" pitchFamily="34" charset="0"/>
                <a:ea typeface="Microsoft YaHei" panose="020B0503020204020204" pitchFamily="34" charset="-122"/>
                <a:cs typeface="Open Sans" panose="020B0606030504020204" pitchFamily="34" charset="0"/>
                <a:sym typeface="Open Sans" panose="020B0606030504020204" pitchFamily="34" charset="0"/>
              </a:rPr>
              <a:t>ADD YOUR TITLE HERE</a:t>
            </a:r>
            <a:endParaRPr lang="zh-CN" altLang="en-US" sz="800" spc="300" dirty="0">
              <a:latin typeface="Open Sans" panose="020B0606030504020204" pitchFamily="34" charset="0"/>
              <a:ea typeface="Microsoft YaHei" panose="020B0503020204020204" pitchFamily="34" charset="-122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28080"/>
            <a:ext cx="62992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12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177799" y="6422270"/>
            <a:ext cx="241542" cy="241540"/>
          </a:xfrm>
          <a:prstGeom prst="plus">
            <a:avLst>
              <a:gd name="adj" fmla="val 4369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6118d3-1e15-4e4a-86c4-55f6303f225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534078-c416-4757-bfb1-5af3f61c36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fbe390-788d-4861-b34c-364e625166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9ca8fd-6a12-4b06-85f0-4679ce746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6c8a05-eb02-4f26-9a83-dee6bd65c1c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7943e2-d9ed-462e-b421-e593c91764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249178-abcd-4c5c-a869-3fa0a730e2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e7fefe-2497-4c6d-801a-b649df965e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a5a2235-03de-4a17-bc11-8821972779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9f77b58-b895-4fb0-82bc-82888a010af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115baa-51b1-4f70-8d00-af3abe46fac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e29df05-2aa1-4753-a8a7-3d17071f32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acc1fa9-14a9-44c2-8804-65c4275877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b185e12-3ce6-4d50-9fa5-9b982b56e67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30df57-9c99-4f54-9784-3e852a238cf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4f130b5-721d-4f36-9b11-911b554ec5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70135c4-757f-4a34-9266-c16595a0e4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5f7c83-d2b5-4292-a0c0-0a5b57e695d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989f097-3239-41a3-89a3-3db5af8eceb3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FFB21A"/>
      </a:accent1>
      <a:accent2>
        <a:srgbClr val="ED575A"/>
      </a:accent2>
      <a:accent3>
        <a:srgbClr val="F29283"/>
      </a:accent3>
      <a:accent4>
        <a:srgbClr val="689F81"/>
      </a:accent4>
      <a:accent5>
        <a:srgbClr val="FCB699"/>
      </a:accent5>
      <a:accent6>
        <a:srgbClr val="51B0D0"/>
      </a:accent6>
      <a:hlink>
        <a:srgbClr val="FFB21A"/>
      </a:hlink>
      <a:folHlink>
        <a:srgbClr val="FFC02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FB21A"/>
    </a:accent1>
    <a:accent2>
      <a:srgbClr val="ED575A"/>
    </a:accent2>
    <a:accent3>
      <a:srgbClr val="F29283"/>
    </a:accent3>
    <a:accent4>
      <a:srgbClr val="689F81"/>
    </a:accent4>
    <a:accent5>
      <a:srgbClr val="FCB699"/>
    </a:accent5>
    <a:accent6>
      <a:srgbClr val="51B0D0"/>
    </a:accent6>
    <a:hlink>
      <a:srgbClr val="FFB21A"/>
    </a:hlink>
    <a:folHlink>
      <a:srgbClr val="FFC02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FFB21A"/>
    </a:accent1>
    <a:accent2>
      <a:srgbClr val="ED575A"/>
    </a:accent2>
    <a:accent3>
      <a:srgbClr val="F29283"/>
    </a:accent3>
    <a:accent4>
      <a:srgbClr val="689F81"/>
    </a:accent4>
    <a:accent5>
      <a:srgbClr val="FCB699"/>
    </a:accent5>
    <a:accent6>
      <a:srgbClr val="51B0D0"/>
    </a:accent6>
    <a:hlink>
      <a:srgbClr val="FFB21A"/>
    </a:hlink>
    <a:folHlink>
      <a:srgbClr val="FFC0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1798</Words>
  <Application>Microsoft Office PowerPoint</Application>
  <PresentationFormat>宽屏</PresentationFormat>
  <Paragraphs>299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Open Sans</vt:lpstr>
      <vt:lpstr>等线</vt:lpstr>
      <vt:lpstr>等线 Light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38</cp:revision>
  <dcterms:created xsi:type="dcterms:W3CDTF">2018-10-15T05:20:56Z</dcterms:created>
  <dcterms:modified xsi:type="dcterms:W3CDTF">2021-02-03T13:58:43Z</dcterms:modified>
</cp:coreProperties>
</file>