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1" r:id="rId2"/>
    <p:sldMasterId id="2147483674" r:id="rId3"/>
  </p:sldMasterIdLst>
  <p:notesMasterIdLst>
    <p:notesMasterId r:id="rId29"/>
  </p:notesMasterIdLst>
  <p:handoutMasterIdLst>
    <p:handoutMasterId r:id="rId30"/>
  </p:handoutMasterIdLst>
  <p:sldIdLst>
    <p:sldId id="256" r:id="rId4"/>
    <p:sldId id="257" r:id="rId5"/>
    <p:sldId id="258" r:id="rId6"/>
    <p:sldId id="1535" r:id="rId7"/>
    <p:sldId id="1057" r:id="rId8"/>
    <p:sldId id="991" r:id="rId9"/>
    <p:sldId id="661" r:id="rId10"/>
    <p:sldId id="259" r:id="rId11"/>
    <p:sldId id="1123" r:id="rId12"/>
    <p:sldId id="782" r:id="rId13"/>
    <p:sldId id="1532" r:id="rId14"/>
    <p:sldId id="918" r:id="rId15"/>
    <p:sldId id="260" r:id="rId16"/>
    <p:sldId id="1334" r:id="rId17"/>
    <p:sldId id="1067" r:id="rId18"/>
    <p:sldId id="719" r:id="rId19"/>
    <p:sldId id="1505" r:id="rId20"/>
    <p:sldId id="261" r:id="rId21"/>
    <p:sldId id="1325" r:id="rId22"/>
    <p:sldId id="1494" r:id="rId23"/>
    <p:sldId id="1556" r:id="rId24"/>
    <p:sldId id="1499" r:id="rId25"/>
    <p:sldId id="1502" r:id="rId26"/>
    <p:sldId id="868" r:id="rId27"/>
    <p:sldId id="1533"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15" autoAdjust="0"/>
    <p:restoredTop sz="94660"/>
  </p:normalViewPr>
  <p:slideViewPr>
    <p:cSldViewPr snapToGrid="0" showGuides="1">
      <p:cViewPr varScale="1">
        <p:scale>
          <a:sx n="72" d="100"/>
          <a:sy n="72" d="100"/>
        </p:scale>
        <p:origin x="678" y="72"/>
      </p:cViewPr>
      <p:guideLst>
        <p:guide orient="horz" pos="214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字魂176号-创粗圆" panose="00000500000000000000" charset="-122"/>
              <a:ea typeface="字魂176号-创粗圆" panose="00000500000000000000" charset="-122"/>
              <a:cs typeface="字魂176号-创粗圆" panose="00000500000000000000"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字魂176号-创粗圆" panose="00000500000000000000" charset="-122"/>
              </a:rPr>
              <a:t>2021/2/22</a:t>
            </a:fld>
            <a:endParaRPr lang="zh-CN" altLang="en-US">
              <a:latin typeface="字魂176号-创粗圆" panose="00000500000000000000"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字魂176号-创粗圆" panose="00000500000000000000" charset="-122"/>
              <a:ea typeface="字魂176号-创粗圆" panose="00000500000000000000" charset="-122"/>
              <a:cs typeface="字魂176号-创粗圆" panose="00000500000000000000"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字魂176号-创粗圆" panose="00000500000000000000" charset="-122"/>
              </a:rPr>
              <a:t>‹#›</a:t>
            </a:fld>
            <a:endParaRPr lang="zh-CN" altLang="en-US">
              <a:latin typeface="字魂176号-创粗圆" panose="00000500000000000000" charset="-122"/>
            </a:endParaRPr>
          </a:p>
        </p:txBody>
      </p:sp>
    </p:spTree>
    <p:extLst>
      <p:ext uri="{BB962C8B-B14F-4D97-AF65-F5344CB8AC3E}">
        <p14:creationId xmlns:p14="http://schemas.microsoft.com/office/powerpoint/2010/main" val="42700420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字魂176号-创粗圆" panose="00000500000000000000" charset="-122"/>
                <a:ea typeface="字魂176号-创粗圆" panose="00000500000000000000" charset="-122"/>
                <a:cs typeface="字魂176号-创粗圆" panose="00000500000000000000"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字魂176号-创粗圆" panose="00000500000000000000" charset="-122"/>
                <a:ea typeface="字魂176号-创粗圆" panose="00000500000000000000" charset="-122"/>
                <a:cs typeface="字魂176号-创粗圆" panose="00000500000000000000" charset="-122"/>
              </a:defRPr>
            </a:lvl1pPr>
          </a:lstStyle>
          <a:p>
            <a:fld id="{3ABD1621-DD27-4004-8F41-628F2DC7EA22}" type="datetimeFigureOut">
              <a:rPr lang="zh-CN" altLang="en-US" smtClean="0"/>
              <a:t>2021/2/22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字魂176号-创粗圆" panose="00000500000000000000" charset="-122"/>
                <a:ea typeface="字魂176号-创粗圆" panose="00000500000000000000" charset="-122"/>
                <a:cs typeface="字魂176号-创粗圆" panose="00000500000000000000"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字魂176号-创粗圆" panose="00000500000000000000" charset="-122"/>
                <a:ea typeface="字魂176号-创粗圆" panose="00000500000000000000" charset="-122"/>
                <a:cs typeface="字魂176号-创粗圆" panose="00000500000000000000" charset="-122"/>
              </a:defRPr>
            </a:lvl1pPr>
          </a:lstStyle>
          <a:p>
            <a:fld id="{7333C834-79A4-4C69-9F15-859E656111CB}" type="slidenum">
              <a:rPr lang="zh-CN" altLang="en-US" smtClean="0"/>
              <a:t>‹#›</a:t>
            </a:fld>
            <a:endParaRPr lang="zh-CN" altLang="en-US"/>
          </a:p>
        </p:txBody>
      </p:sp>
    </p:spTree>
    <p:extLst>
      <p:ext uri="{BB962C8B-B14F-4D97-AF65-F5344CB8AC3E}">
        <p14:creationId xmlns:p14="http://schemas.microsoft.com/office/powerpoint/2010/main" val="41976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字魂176号-创粗圆" panose="00000500000000000000" charset="-122"/>
        <a:ea typeface="字魂176号-创粗圆" panose="00000500000000000000" charset="-122"/>
        <a:cs typeface="字魂176号-创粗圆" panose="00000500000000000000" charset="-122"/>
      </a:defRPr>
    </a:lvl1pPr>
    <a:lvl2pPr marL="457200" algn="l" defTabSz="914400" rtl="0" eaLnBrk="1" latinLnBrk="0" hangingPunct="1">
      <a:defRPr sz="1200" kern="1200">
        <a:solidFill>
          <a:schemeClr val="tx1"/>
        </a:solidFill>
        <a:latin typeface="字魂176号-创粗圆" panose="00000500000000000000" charset="-122"/>
        <a:ea typeface="字魂176号-创粗圆" panose="00000500000000000000" charset="-122"/>
        <a:cs typeface="字魂176号-创粗圆" panose="00000500000000000000" charset="-122"/>
      </a:defRPr>
    </a:lvl2pPr>
    <a:lvl3pPr marL="914400" algn="l" defTabSz="914400" rtl="0" eaLnBrk="1" latinLnBrk="0" hangingPunct="1">
      <a:defRPr sz="1200" kern="1200">
        <a:solidFill>
          <a:schemeClr val="tx1"/>
        </a:solidFill>
        <a:latin typeface="字魂176号-创粗圆" panose="00000500000000000000" charset="-122"/>
        <a:ea typeface="字魂176号-创粗圆" panose="00000500000000000000" charset="-122"/>
        <a:cs typeface="字魂176号-创粗圆" panose="00000500000000000000" charset="-122"/>
      </a:defRPr>
    </a:lvl3pPr>
    <a:lvl4pPr marL="1371600" algn="l" defTabSz="914400" rtl="0" eaLnBrk="1" latinLnBrk="0" hangingPunct="1">
      <a:defRPr sz="1200" kern="1200">
        <a:solidFill>
          <a:schemeClr val="tx1"/>
        </a:solidFill>
        <a:latin typeface="字魂176号-创粗圆" panose="00000500000000000000" charset="-122"/>
        <a:ea typeface="字魂176号-创粗圆" panose="00000500000000000000" charset="-122"/>
        <a:cs typeface="字魂176号-创粗圆" panose="00000500000000000000" charset="-122"/>
      </a:defRPr>
    </a:lvl4pPr>
    <a:lvl5pPr marL="1828800" algn="l" defTabSz="914400" rtl="0" eaLnBrk="1" latinLnBrk="0" hangingPunct="1">
      <a:defRPr sz="1200" kern="1200">
        <a:solidFill>
          <a:schemeClr val="tx1"/>
        </a:solidFill>
        <a:latin typeface="字魂176号-创粗圆" panose="00000500000000000000" charset="-122"/>
        <a:ea typeface="字魂176号-创粗圆" panose="00000500000000000000" charset="-122"/>
        <a:cs typeface="字魂176号-创粗圆" panose="00000500000000000000"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333C834-79A4-4C69-9F15-859E656111CB}"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3DAD81-F3CE-4425-880B-65C7BA3E9573}" type="slidenum">
              <a:rPr lang="en-US" smtClean="0"/>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333C834-79A4-4C69-9F15-859E656111CB}"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333C834-79A4-4C69-9F15-859E656111CB}"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333C834-79A4-4C69-9F15-859E656111CB}"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333C834-79A4-4C69-9F15-859E656111CB}"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endParaRPr lang="en-US" dirty="0"/>
          </a:p>
        </p:txBody>
      </p:sp>
      <p:sp>
        <p:nvSpPr>
          <p:cNvPr id="4" name="Slide Number Placeholder 3"/>
          <p:cNvSpPr>
            <a:spLocks noGrp="1"/>
          </p:cNvSpPr>
          <p:nvPr>
            <p:ph type="sldNum" sz="quarter" idx="10"/>
          </p:nvPr>
        </p:nvSpPr>
        <p:spPr/>
        <p:txBody>
          <a:bodyPr/>
          <a:lstStyle/>
          <a:p>
            <a:fld id="{173DAD81-F3CE-4425-880B-65C7BA3E9573}" type="slidenum">
              <a:rPr lang="en-US" smtClean="0"/>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333C834-79A4-4C69-9F15-859E656111CB}"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333C834-79A4-4C69-9F15-859E656111CB}"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3DAD81-F3CE-4425-880B-65C7BA3E9573}" type="slidenum">
              <a:rPr lang="en-US" smtClean="0"/>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333C834-79A4-4C69-9F15-859E656111CB}"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333C834-79A4-4C69-9F15-859E656111CB}"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333C834-79A4-4C69-9F15-859E656111CB}"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333C834-79A4-4C69-9F15-859E656111CB}"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333C834-79A4-4C69-9F15-859E656111CB}"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CE94A7-C4C0-4312-9A43-1209F3AEDD1F}" type="slidenum">
              <a:rPr lang="en-US" smtClean="0"/>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333C834-79A4-4C69-9F15-859E656111CB}"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333C834-79A4-4C69-9F15-859E656111CB}"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333C834-79A4-4C69-9F15-859E656111CB}"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333C834-79A4-4C69-9F15-859E656111CB}"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333C834-79A4-4C69-9F15-859E656111CB}"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333C834-79A4-4C69-9F15-859E656111CB}"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333C834-79A4-4C69-9F15-859E656111CB}"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333C834-79A4-4C69-9F15-859E656111CB}"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1A595DD-ACCF-4563-A08A-9DAF33CE3EDA}" type="datetimeFigureOut">
              <a:rPr lang="zh-CN" altLang="en-US" smtClean="0"/>
              <a:t>2021/2/22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999BD66-8320-4DB1-B51B-2606E3350941}"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71A595DD-ACCF-4563-A08A-9DAF33CE3EDA}" type="datetimeFigureOut">
              <a:rPr lang="zh-CN" altLang="en-US" smtClean="0"/>
              <a:t>2021/2/22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999BD66-8320-4DB1-B51B-2606E3350941}"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71A595DD-ACCF-4563-A08A-9DAF33CE3EDA}" type="datetimeFigureOut">
              <a:rPr lang="zh-CN" altLang="en-US" smtClean="0"/>
              <a:t>2021/2/22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999BD66-8320-4DB1-B51B-2606E3350941}"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1A595DD-ACCF-4563-A08A-9DAF33CE3EDA}" type="datetimeFigureOut">
              <a:rPr lang="zh-CN" altLang="en-US" smtClean="0"/>
              <a:t>2021/2/22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999BD66-8320-4DB1-B51B-2606E3350941}"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71A595DD-ACCF-4563-A08A-9DAF33CE3EDA}" type="datetimeFigureOut">
              <a:rPr lang="zh-CN" altLang="en-US" smtClean="0"/>
              <a:t>2021/2/22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999BD66-8320-4DB1-B51B-2606E3350941}"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1A595DD-ACCF-4563-A08A-9DAF33CE3EDA}" type="datetimeFigureOut">
              <a:rPr lang="zh-CN" altLang="en-US" smtClean="0"/>
              <a:t>2021/2/22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999BD66-8320-4DB1-B51B-2606E3350941}"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71A595DD-ACCF-4563-A08A-9DAF33CE3EDA}" type="datetimeFigureOut">
              <a:rPr lang="zh-CN" altLang="en-US" smtClean="0"/>
              <a:t>2021/2/22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999BD66-8320-4DB1-B51B-2606E3350941}"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71A595DD-ACCF-4563-A08A-9DAF33CE3EDA}" type="datetimeFigureOut">
              <a:rPr lang="zh-CN" altLang="en-US" smtClean="0"/>
              <a:t>2021/2/22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999BD66-8320-4DB1-B51B-2606E3350941}"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1A595DD-ACCF-4563-A08A-9DAF33CE3EDA}" type="datetimeFigureOut">
              <a:rPr lang="zh-CN" altLang="en-US" smtClean="0"/>
              <a:t>2021/2/22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999BD66-8320-4DB1-B51B-2606E3350941}"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1A595DD-ACCF-4563-A08A-9DAF33CE3EDA}" type="datetimeFigureOut">
              <a:rPr lang="zh-CN" altLang="en-US" smtClean="0"/>
              <a:t>2021/2/22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999BD66-8320-4DB1-B51B-2606E3350941}"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71A595DD-ACCF-4563-A08A-9DAF33CE3EDA}" type="datetimeFigureOut">
              <a:rPr lang="zh-CN" altLang="en-US" smtClean="0"/>
              <a:t>2021/2/22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999BD66-8320-4DB1-B51B-2606E3350941}"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1A595DD-ACCF-4563-A08A-9DAF33CE3EDA}" type="datetimeFigureOut">
              <a:rPr lang="zh-CN" altLang="en-US" smtClean="0"/>
              <a:t>2021/2/22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999BD66-8320-4DB1-B51B-2606E3350941}"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1A595DD-ACCF-4563-A08A-9DAF33CE3EDA}" type="datetimeFigureOut">
              <a:rPr lang="zh-CN" altLang="en-US" smtClean="0"/>
              <a:t>2021/2/22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999BD66-8320-4DB1-B51B-2606E3350941}"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71A595DD-ACCF-4563-A08A-9DAF33CE3EDA}" type="datetimeFigureOut">
              <a:rPr lang="zh-CN" altLang="en-US" smtClean="0"/>
              <a:t>2021/2/22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999BD66-8320-4DB1-B51B-2606E3350941}" type="slidenum">
              <a:rPr lang="zh-CN" altLang="en-US" smtClean="0"/>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71A595DD-ACCF-4563-A08A-9DAF33CE3EDA}" type="datetimeFigureOut">
              <a:rPr lang="zh-CN" altLang="en-US" smtClean="0"/>
              <a:t>2021/2/22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999BD66-8320-4DB1-B51B-2606E3350941}" type="slidenum">
              <a:rPr lang="zh-CN" altLang="en-US" smtClean="0"/>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2021/2/22</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4094885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2021/2/22</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1173499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486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1A595DD-ACCF-4563-A08A-9DAF33CE3EDA}" type="datetimeFigureOut">
              <a:rPr lang="zh-CN" altLang="en-US" smtClean="0"/>
              <a:t>2021/2/22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999BD66-8320-4DB1-B51B-2606E3350941}"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71A595DD-ACCF-4563-A08A-9DAF33CE3EDA}" type="datetimeFigureOut">
              <a:rPr lang="zh-CN" altLang="en-US" smtClean="0"/>
              <a:t>2021/2/22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999BD66-8320-4DB1-B51B-2606E3350941}"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71A595DD-ACCF-4563-A08A-9DAF33CE3EDA}" type="datetimeFigureOut">
              <a:rPr lang="zh-CN" altLang="en-US" smtClean="0"/>
              <a:t>2021/2/22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999BD66-8320-4DB1-B51B-2606E3350941}" type="slidenum">
              <a:rPr lang="zh-CN" altLang="en-US" smtClean="0"/>
              <a:t>‹#›</a:t>
            </a:fld>
            <a:endParaRPr lang="zh-CN" altLang="en-US"/>
          </a:p>
        </p:txBody>
      </p:sp>
      <p:sp>
        <p:nvSpPr>
          <p:cNvPr id="11" name="TextBox 10"/>
          <p:cNvSpPr txBox="1"/>
          <p:nvPr userDrawn="1"/>
        </p:nvSpPr>
        <p:spPr>
          <a:xfrm>
            <a:off x="1907705" y="6858000"/>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http://www.1ppt.com/moban/</a:t>
            </a:r>
            <a:r>
              <a:rPr kumimoji="0" lang="zh-CN" altLang="en-US" sz="100" b="0" i="0" u="none" strike="noStrike" kern="0" cap="none" spc="0" normalizeH="0" baseline="0" noProof="0" dirty="0">
                <a:ln>
                  <a:noFill/>
                </a:ln>
                <a:solidFill>
                  <a:prstClr val="black"/>
                </a:solidFill>
                <a:effectLst/>
                <a:uLnTx/>
                <a:uFillTx/>
              </a:rPr>
              <a:t> </a:t>
            </a:r>
            <a:endParaRPr kumimoji="0" lang="en-US" altLang="zh-CN" sz="100" b="0" i="0" u="none" strike="noStrike" kern="0" cap="none" spc="0" normalizeH="0" baseline="0" noProof="0" dirty="0">
              <a:ln>
                <a:noFill/>
              </a:ln>
              <a:solidFill>
                <a:prstClr val="black"/>
              </a:solidFill>
              <a:effectLst/>
              <a:uLnTx/>
              <a:uFillTx/>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1A595DD-ACCF-4563-A08A-9DAF33CE3EDA}" type="datetimeFigureOut">
              <a:rPr lang="zh-CN" altLang="en-US" smtClean="0"/>
              <a:t>2021/2/22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999BD66-8320-4DB1-B51B-2606E3350941}"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1A595DD-ACCF-4563-A08A-9DAF33CE3EDA}" type="datetimeFigureOut">
              <a:rPr lang="zh-CN" altLang="en-US" smtClean="0"/>
              <a:t>2021/2/22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999BD66-8320-4DB1-B51B-2606E3350941}"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1A595DD-ACCF-4563-A08A-9DAF33CE3EDA}" type="datetimeFigureOut">
              <a:rPr lang="zh-CN" altLang="en-US" smtClean="0"/>
              <a:t>2021/2/22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999BD66-8320-4DB1-B51B-2606E3350941}"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1A595DD-ACCF-4563-A08A-9DAF33CE3EDA}" type="datetimeFigureOut">
              <a:rPr lang="zh-CN" altLang="en-US" smtClean="0"/>
              <a:t>2021/2/22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999BD66-8320-4DB1-B51B-2606E3350941}"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176号-创粗圆" panose="00000500000000000000" charset="-122"/>
                <a:ea typeface="字魂176号-创粗圆" panose="00000500000000000000" charset="-122"/>
                <a:cs typeface="字魂176号-创粗圆" panose="00000500000000000000" charset="-122"/>
              </a:defRPr>
            </a:lvl1pPr>
          </a:lstStyle>
          <a:p>
            <a:fld id="{71A595DD-ACCF-4563-A08A-9DAF33CE3EDA}" type="datetimeFigureOut">
              <a:rPr lang="zh-CN" altLang="en-US" smtClean="0"/>
              <a:t>2021/2/22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176号-创粗圆" panose="00000500000000000000" charset="-122"/>
                <a:ea typeface="字魂176号-创粗圆" panose="00000500000000000000" charset="-122"/>
                <a:cs typeface="字魂176号-创粗圆" panose="00000500000000000000"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176号-创粗圆" panose="00000500000000000000" charset="-122"/>
                <a:ea typeface="字魂176号-创粗圆" panose="00000500000000000000" charset="-122"/>
                <a:cs typeface="字魂176号-创粗圆" panose="00000500000000000000" charset="-122"/>
              </a:defRPr>
            </a:lvl1pPr>
          </a:lstStyle>
          <a:p>
            <a:fld id="{5999BD66-8320-4DB1-B51B-2606E3350941}"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字魂176号-创粗圆" panose="00000500000000000000" charset="-122"/>
          <a:ea typeface="字魂176号-创粗圆" panose="00000500000000000000" charset="-122"/>
          <a:cs typeface="字魂176号-创粗圆" panose="00000500000000000000" charset="-122"/>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176号-创粗圆" panose="00000500000000000000" charset="-122"/>
          <a:ea typeface="字魂176号-创粗圆" panose="00000500000000000000" charset="-122"/>
          <a:cs typeface="字魂176号-创粗圆" panose="00000500000000000000"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176号-创粗圆" panose="00000500000000000000" charset="-122"/>
          <a:ea typeface="字魂176号-创粗圆" panose="00000500000000000000" charset="-122"/>
          <a:cs typeface="字魂176号-创粗圆" panose="00000500000000000000" charset="-122"/>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176号-创粗圆" panose="00000500000000000000" charset="-122"/>
          <a:ea typeface="字魂176号-创粗圆" panose="00000500000000000000" charset="-122"/>
          <a:cs typeface="字魂176号-创粗圆" panose="00000500000000000000" charset="-122"/>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176号-创粗圆" panose="00000500000000000000" charset="-122"/>
          <a:ea typeface="字魂176号-创粗圆" panose="00000500000000000000" charset="-122"/>
          <a:cs typeface="字魂176号-创粗圆" panose="00000500000000000000" charset="-122"/>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176号-创粗圆" panose="00000500000000000000" charset="-122"/>
          <a:ea typeface="字魂176号-创粗圆" panose="00000500000000000000" charset="-122"/>
          <a:cs typeface="字魂176号-创粗圆" panose="00000500000000000000"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176号-创粗圆" panose="00000500000000000000" charset="-122"/>
                <a:ea typeface="字魂176号-创粗圆" panose="00000500000000000000" charset="-122"/>
                <a:cs typeface="字魂176号-创粗圆" panose="00000500000000000000" charset="-122"/>
              </a:defRPr>
            </a:lvl1pPr>
          </a:lstStyle>
          <a:p>
            <a:fld id="{71A595DD-ACCF-4563-A08A-9DAF33CE3EDA}" type="datetimeFigureOut">
              <a:rPr lang="zh-CN" altLang="en-US" smtClean="0"/>
              <a:t>2021/2/22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176号-创粗圆" panose="00000500000000000000" charset="-122"/>
                <a:ea typeface="字魂176号-创粗圆" panose="00000500000000000000" charset="-122"/>
                <a:cs typeface="字魂176号-创粗圆" panose="00000500000000000000"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176号-创粗圆" panose="00000500000000000000" charset="-122"/>
                <a:ea typeface="字魂176号-创粗圆" panose="00000500000000000000" charset="-122"/>
                <a:cs typeface="字魂176号-创粗圆" panose="00000500000000000000" charset="-122"/>
              </a:defRPr>
            </a:lvl1pPr>
          </a:lstStyle>
          <a:p>
            <a:fld id="{5999BD66-8320-4DB1-B51B-2606E3350941}"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字魂176号-创粗圆" panose="00000500000000000000" charset="-122"/>
          <a:ea typeface="字魂176号-创粗圆" panose="00000500000000000000" charset="-122"/>
          <a:cs typeface="字魂176号-创粗圆" panose="00000500000000000000" charset="-122"/>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176号-创粗圆" panose="00000500000000000000" charset="-122"/>
          <a:ea typeface="字魂176号-创粗圆" panose="00000500000000000000" charset="-122"/>
          <a:cs typeface="字魂176号-创粗圆" panose="00000500000000000000"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176号-创粗圆" panose="00000500000000000000" charset="-122"/>
          <a:ea typeface="字魂176号-创粗圆" panose="00000500000000000000" charset="-122"/>
          <a:cs typeface="字魂176号-创粗圆" panose="00000500000000000000" charset="-122"/>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176号-创粗圆" panose="00000500000000000000" charset="-122"/>
          <a:ea typeface="字魂176号-创粗圆" panose="00000500000000000000" charset="-122"/>
          <a:cs typeface="字魂176号-创粗圆" panose="00000500000000000000" charset="-122"/>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176号-创粗圆" panose="00000500000000000000" charset="-122"/>
          <a:ea typeface="字魂176号-创粗圆" panose="00000500000000000000" charset="-122"/>
          <a:cs typeface="字魂176号-创粗圆" panose="00000500000000000000" charset="-122"/>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176号-创粗圆" panose="00000500000000000000" charset="-122"/>
          <a:ea typeface="字魂176号-创粗圆" panose="00000500000000000000" charset="-122"/>
          <a:cs typeface="字魂176号-创粗圆" panose="00000500000000000000"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439224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ww.jpppt.com/"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hyperlink" Target="https://www.jpppt.com/" TargetMode="Externa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K:\PPT传包图网\12月PPT\商务图\1VIP\5f85702f20556.jpg5f85702f20556"/>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635" y="0"/>
            <a:ext cx="12192000" cy="6948170"/>
          </a:xfrm>
          <a:prstGeom prst="rect">
            <a:avLst/>
          </a:prstGeom>
        </p:spPr>
      </p:pic>
      <p:grpSp>
        <p:nvGrpSpPr>
          <p:cNvPr id="15" name="组合 14"/>
          <p:cNvGrpSpPr/>
          <p:nvPr/>
        </p:nvGrpSpPr>
        <p:grpSpPr>
          <a:xfrm>
            <a:off x="696971" y="633095"/>
            <a:ext cx="10799445" cy="5592445"/>
            <a:chOff x="257175" y="200024"/>
            <a:chExt cx="11708582" cy="6478865"/>
          </a:xfrm>
          <a:blipFill rotWithShape="1">
            <a:blip r:embed="rId4"/>
            <a:stretch>
              <a:fillRect/>
            </a:stretch>
          </a:blipFill>
        </p:grpSpPr>
        <p:sp>
          <p:nvSpPr>
            <p:cNvPr id="5" name="矩形 4"/>
            <p:cNvSpPr/>
            <p:nvPr/>
          </p:nvSpPr>
          <p:spPr>
            <a:xfrm>
              <a:off x="257175" y="200024"/>
              <a:ext cx="11708582" cy="6478865"/>
            </a:xfrm>
            <a:prstGeom prst="rect">
              <a:avLst/>
            </a:prstGeom>
            <a:gr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4" name="文本框 13"/>
            <p:cNvSpPr txBox="1"/>
            <p:nvPr/>
          </p:nvSpPr>
          <p:spPr>
            <a:xfrm>
              <a:off x="1340606" y="1761554"/>
              <a:ext cx="9156388" cy="1176649"/>
            </a:xfrm>
            <a:prstGeom prst="rect">
              <a:avLst/>
            </a:prstGeom>
            <a:grpFill/>
          </p:spPr>
          <p:txBody>
            <a:bodyPr wrap="square" rtlCol="0">
              <a:spAutoFit/>
            </a:bodyPr>
            <a:lstStyle/>
            <a:p>
              <a:pPr algn="ctr"/>
              <a:r>
                <a:rPr lang="en-US" altLang="zh-CN" sz="6000" dirty="0">
                  <a:solidFill>
                    <a:schemeClr val="bg2"/>
                  </a:solidFill>
                  <a:effectLst>
                    <a:outerShdw blurRad="38100" dist="38100" dir="2700000" algn="tl">
                      <a:srgbClr val="000000">
                        <a:alpha val="43137"/>
                      </a:srgbClr>
                    </a:outerShdw>
                  </a:effectLst>
                  <a:latin typeface="方正正黑简体" panose="02000000000000000000" pitchFamily="2" charset="-122"/>
                  <a:ea typeface="方正正黑简体" panose="02000000000000000000" pitchFamily="2" charset="-122"/>
                  <a:cs typeface="+mn-ea"/>
                  <a:sym typeface="+mn-lt"/>
                </a:rPr>
                <a:t>Free PPT </a:t>
              </a:r>
              <a:r>
                <a:rPr lang="zh-CN" altLang="en-US" sz="6000" dirty="0">
                  <a:solidFill>
                    <a:schemeClr val="bg2"/>
                  </a:solidFill>
                  <a:effectLst>
                    <a:outerShdw blurRad="38100" dist="38100" dir="2700000" algn="tl">
                      <a:srgbClr val="000000">
                        <a:alpha val="43137"/>
                      </a:srgbClr>
                    </a:outerShdw>
                  </a:effectLst>
                  <a:latin typeface="方正正黑简体" panose="02000000000000000000" pitchFamily="2" charset="-122"/>
                  <a:ea typeface="方正正黑简体" panose="02000000000000000000" pitchFamily="2" charset="-122"/>
                  <a:cs typeface="+mn-ea"/>
                  <a:sym typeface="+mn-lt"/>
                </a:rPr>
                <a:t>Template</a:t>
              </a:r>
            </a:p>
          </p:txBody>
        </p:sp>
      </p:grpSp>
      <p:sp>
        <p:nvSpPr>
          <p:cNvPr id="18" name="矩形 17"/>
          <p:cNvSpPr/>
          <p:nvPr/>
        </p:nvSpPr>
        <p:spPr>
          <a:xfrm>
            <a:off x="3568454" y="3115912"/>
            <a:ext cx="5345378" cy="295978"/>
          </a:xfrm>
          <a:prstGeom prst="rect">
            <a:avLst/>
          </a:prstGeom>
        </p:spPr>
        <p:txBody>
          <a:bodyPr wrap="square">
            <a:spAutoFit/>
          </a:bodyPr>
          <a:lstStyle/>
          <a:p>
            <a:pPr algn="ctr">
              <a:lnSpc>
                <a:spcPct val="150000"/>
              </a:lnSpc>
            </a:pPr>
            <a:r>
              <a:rPr lang="zh-CN" altLang="en-US" sz="1000" dirty="0">
                <a:solidFill>
                  <a:schemeClr val="bg1"/>
                </a:solidFill>
                <a:effectLst>
                  <a:outerShdw blurRad="38100" dist="38100" dir="2700000" algn="tl">
                    <a:srgbClr val="000000">
                      <a:alpha val="43137"/>
                    </a:srgbClr>
                  </a:outerShdw>
                </a:effectLst>
                <a:latin typeface="+mj-ea"/>
                <a:ea typeface="+mj-ea"/>
                <a:cs typeface="+mn-ea"/>
                <a:sym typeface="+mn-lt"/>
              </a:rPr>
              <a:t>Lorem ipsum dolor sit amet, consectetur adipiscing elit, sed do eiusmod tempor iid</a:t>
            </a:r>
          </a:p>
        </p:txBody>
      </p:sp>
      <p:cxnSp>
        <p:nvCxnSpPr>
          <p:cNvPr id="22" name="直接连接符 21"/>
          <p:cNvCxnSpPr/>
          <p:nvPr/>
        </p:nvCxnSpPr>
        <p:spPr>
          <a:xfrm>
            <a:off x="5754533" y="3545532"/>
            <a:ext cx="684321" cy="0"/>
          </a:xfrm>
          <a:prstGeom prst="line">
            <a:avLst/>
          </a:prstGeom>
          <a:ln w="47625">
            <a:solidFill>
              <a:schemeClr val="bg1"/>
            </a:solidFill>
          </a:ln>
          <a:effectLst>
            <a:outerShdw blurRad="63500" sx="101000" sy="101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Rounded Rectangle 7">
            <a:extLst>
              <a:ext uri="{FF2B5EF4-FFF2-40B4-BE49-F238E27FC236}">
                <a16:creationId xmlns:a16="http://schemas.microsoft.com/office/drawing/2014/main" id="{2D438167-9CF4-4DFE-AFD9-31F0582AE8B5}"/>
              </a:ext>
            </a:extLst>
          </p:cNvPr>
          <p:cNvSpPr/>
          <p:nvPr/>
        </p:nvSpPr>
        <p:spPr>
          <a:xfrm>
            <a:off x="9421132" y="756606"/>
            <a:ext cx="1684599" cy="413563"/>
          </a:xfrm>
          <a:prstGeom prst="roundRect">
            <a:avLst>
              <a:gd name="adj" fmla="val 50000"/>
            </a:avLst>
          </a:prstGeom>
          <a:solidFill>
            <a:schemeClr val="bg1">
              <a:alpha val="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t>LOGO</a:t>
            </a:r>
            <a:endParaRPr lang="ko-KR" altLang="en-US" sz="2700" dirty="0"/>
          </a:p>
        </p:txBody>
      </p:sp>
      <p:sp>
        <p:nvSpPr>
          <p:cNvPr id="9" name="TextBox 3">
            <a:hlinkClick r:id="rId5"/>
            <a:extLst>
              <a:ext uri="{FF2B5EF4-FFF2-40B4-BE49-F238E27FC236}">
                <a16:creationId xmlns:a16="http://schemas.microsoft.com/office/drawing/2014/main" id="{DE40B25A-5E99-4975-A0F8-AD2C422FAD34}"/>
              </a:ext>
            </a:extLst>
          </p:cNvPr>
          <p:cNvSpPr txBox="1"/>
          <p:nvPr/>
        </p:nvSpPr>
        <p:spPr>
          <a:xfrm>
            <a:off x="6095999" y="5905291"/>
            <a:ext cx="5169613" cy="246221"/>
          </a:xfrm>
          <a:prstGeom prst="rect">
            <a:avLst/>
          </a:prstGeom>
          <a:noFill/>
        </p:spPr>
        <p:txBody>
          <a:bodyPr wrap="square" rtlCol="0">
            <a:spAutoFit/>
          </a:bodyPr>
          <a:lstStyle/>
          <a:p>
            <a:pPr algn="r"/>
            <a:r>
              <a:rPr lang="en-US" altLang="zh-CN" sz="1000" dirty="0">
                <a:solidFill>
                  <a:schemeClr val="bg1"/>
                </a:solidFill>
                <a:cs typeface="Arial" pitchFamily="34" charset="0"/>
                <a:hlinkClick r:id="rId5">
                  <a:extLst>
                    <a:ext uri="{A12FA001-AC4F-418D-AE19-62706E023703}">
                      <ahyp:hlinkClr xmlns:ahyp="http://schemas.microsoft.com/office/drawing/2018/hyperlinkcolor" val="tx"/>
                    </a:ext>
                  </a:extLst>
                </a:hlinkClick>
              </a:rPr>
              <a:t>https://www.jpppt.com</a:t>
            </a:r>
            <a:endParaRPr lang="ko-KR" altLang="en-US" sz="1000" dirty="0">
              <a:solidFill>
                <a:schemeClr val="bg1"/>
              </a:solidFill>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a14="http://schemas.microsoft.com/office/drawing/2010/main"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AutoShape 2"/>
          <p:cNvSpPr/>
          <p:nvPr/>
        </p:nvSpPr>
        <p:spPr bwMode="auto">
          <a:xfrm rot="10800000">
            <a:off x="3036763" y="3453557"/>
            <a:ext cx="1545271" cy="15455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488" y="0"/>
                </a:moveTo>
                <a:lnTo>
                  <a:pt x="9220" y="1675"/>
                </a:lnTo>
                <a:cubicBezTo>
                  <a:pt x="8651" y="1773"/>
                  <a:pt x="8090" y="1925"/>
                  <a:pt x="7543" y="2129"/>
                </a:cubicBezTo>
                <a:lnTo>
                  <a:pt x="6476" y="826"/>
                </a:lnTo>
                <a:lnTo>
                  <a:pt x="4210" y="2150"/>
                </a:lnTo>
                <a:lnTo>
                  <a:pt x="4823" y="3725"/>
                </a:lnTo>
                <a:cubicBezTo>
                  <a:pt x="4625" y="3892"/>
                  <a:pt x="4432" y="4066"/>
                  <a:pt x="4245" y="4253"/>
                </a:cubicBezTo>
                <a:cubicBezTo>
                  <a:pt x="4055" y="4443"/>
                  <a:pt x="3878" y="4640"/>
                  <a:pt x="3708" y="4841"/>
                </a:cubicBezTo>
                <a:lnTo>
                  <a:pt x="2137" y="4228"/>
                </a:lnTo>
                <a:lnTo>
                  <a:pt x="811" y="6495"/>
                </a:lnTo>
                <a:lnTo>
                  <a:pt x="2116" y="7565"/>
                </a:lnTo>
                <a:cubicBezTo>
                  <a:pt x="1914" y="8108"/>
                  <a:pt x="1764" y="8665"/>
                  <a:pt x="1667" y="9230"/>
                </a:cubicBezTo>
                <a:lnTo>
                  <a:pt x="0" y="9495"/>
                </a:lnTo>
                <a:lnTo>
                  <a:pt x="0" y="12121"/>
                </a:lnTo>
                <a:lnTo>
                  <a:pt x="1667" y="12386"/>
                </a:lnTo>
                <a:cubicBezTo>
                  <a:pt x="1765" y="12953"/>
                  <a:pt x="1915" y="13512"/>
                  <a:pt x="2118" y="14057"/>
                </a:cubicBezTo>
                <a:lnTo>
                  <a:pt x="814" y="15126"/>
                </a:lnTo>
                <a:lnTo>
                  <a:pt x="2139" y="17391"/>
                </a:lnTo>
                <a:lnTo>
                  <a:pt x="3711" y="16778"/>
                </a:lnTo>
                <a:cubicBezTo>
                  <a:pt x="3880" y="16979"/>
                  <a:pt x="4057" y="17174"/>
                  <a:pt x="4245" y="17363"/>
                </a:cubicBezTo>
                <a:cubicBezTo>
                  <a:pt x="4433" y="17551"/>
                  <a:pt x="4628" y="17726"/>
                  <a:pt x="4828" y="17895"/>
                </a:cubicBezTo>
                <a:lnTo>
                  <a:pt x="4214" y="19468"/>
                </a:lnTo>
                <a:lnTo>
                  <a:pt x="6480" y="20793"/>
                </a:lnTo>
                <a:lnTo>
                  <a:pt x="7549" y="19490"/>
                </a:lnTo>
                <a:cubicBezTo>
                  <a:pt x="8095" y="19694"/>
                  <a:pt x="8656" y="19844"/>
                  <a:pt x="9224" y="19941"/>
                </a:cubicBezTo>
                <a:lnTo>
                  <a:pt x="9488" y="21600"/>
                </a:lnTo>
                <a:lnTo>
                  <a:pt x="12112" y="21600"/>
                </a:lnTo>
                <a:lnTo>
                  <a:pt x="12376" y="19941"/>
                </a:lnTo>
                <a:cubicBezTo>
                  <a:pt x="12941" y="19844"/>
                  <a:pt x="13498" y="19696"/>
                  <a:pt x="14041" y="19494"/>
                </a:cubicBezTo>
                <a:lnTo>
                  <a:pt x="15111" y="20797"/>
                </a:lnTo>
                <a:lnTo>
                  <a:pt x="17377" y="19473"/>
                </a:lnTo>
                <a:lnTo>
                  <a:pt x="16765" y="17901"/>
                </a:lnTo>
                <a:cubicBezTo>
                  <a:pt x="16967" y="17731"/>
                  <a:pt x="17165" y="17553"/>
                  <a:pt x="17355" y="17363"/>
                </a:cubicBezTo>
                <a:cubicBezTo>
                  <a:pt x="17541" y="17177"/>
                  <a:pt x="17714" y="16984"/>
                  <a:pt x="17881" y="16787"/>
                </a:cubicBezTo>
                <a:lnTo>
                  <a:pt x="19456" y="17400"/>
                </a:lnTo>
                <a:lnTo>
                  <a:pt x="20782" y="15134"/>
                </a:lnTo>
                <a:lnTo>
                  <a:pt x="19478" y="14066"/>
                </a:lnTo>
                <a:cubicBezTo>
                  <a:pt x="19683" y="13519"/>
                  <a:pt x="19835" y="12956"/>
                  <a:pt x="19933" y="12386"/>
                </a:cubicBezTo>
                <a:lnTo>
                  <a:pt x="21600" y="12121"/>
                </a:lnTo>
                <a:lnTo>
                  <a:pt x="21600" y="9495"/>
                </a:lnTo>
                <a:lnTo>
                  <a:pt x="19933" y="9230"/>
                </a:lnTo>
                <a:cubicBezTo>
                  <a:pt x="19835" y="8663"/>
                  <a:pt x="19685" y="8104"/>
                  <a:pt x="19482" y="7559"/>
                </a:cubicBezTo>
                <a:lnTo>
                  <a:pt x="20786" y="6490"/>
                </a:lnTo>
                <a:lnTo>
                  <a:pt x="19461" y="4225"/>
                </a:lnTo>
                <a:lnTo>
                  <a:pt x="17889" y="4838"/>
                </a:lnTo>
                <a:cubicBezTo>
                  <a:pt x="17720" y="4637"/>
                  <a:pt x="17543" y="4441"/>
                  <a:pt x="17355" y="4253"/>
                </a:cubicBezTo>
                <a:cubicBezTo>
                  <a:pt x="17167" y="4065"/>
                  <a:pt x="16972" y="3890"/>
                  <a:pt x="16772" y="3721"/>
                </a:cubicBezTo>
                <a:lnTo>
                  <a:pt x="17386" y="2148"/>
                </a:lnTo>
                <a:lnTo>
                  <a:pt x="15120" y="822"/>
                </a:lnTo>
                <a:lnTo>
                  <a:pt x="14051" y="2127"/>
                </a:lnTo>
                <a:cubicBezTo>
                  <a:pt x="13506" y="1923"/>
                  <a:pt x="12947" y="1772"/>
                  <a:pt x="12380" y="1675"/>
                </a:cubicBezTo>
                <a:lnTo>
                  <a:pt x="12112" y="0"/>
                </a:lnTo>
                <a:lnTo>
                  <a:pt x="9488" y="0"/>
                </a:lnTo>
                <a:close/>
                <a:moveTo>
                  <a:pt x="10800" y="4855"/>
                </a:moveTo>
                <a:cubicBezTo>
                  <a:pt x="12324" y="4855"/>
                  <a:pt x="13847" y="5436"/>
                  <a:pt x="15010" y="6598"/>
                </a:cubicBezTo>
                <a:cubicBezTo>
                  <a:pt x="17335" y="8924"/>
                  <a:pt x="17335" y="12693"/>
                  <a:pt x="15010" y="15019"/>
                </a:cubicBezTo>
                <a:cubicBezTo>
                  <a:pt x="12685" y="17344"/>
                  <a:pt x="8915" y="17344"/>
                  <a:pt x="6590" y="15019"/>
                </a:cubicBezTo>
                <a:cubicBezTo>
                  <a:pt x="4265" y="12693"/>
                  <a:pt x="4265" y="8924"/>
                  <a:pt x="6590" y="6598"/>
                </a:cubicBezTo>
                <a:cubicBezTo>
                  <a:pt x="7753" y="5436"/>
                  <a:pt x="9276" y="4855"/>
                  <a:pt x="10800" y="4855"/>
                </a:cubicBezTo>
                <a:close/>
              </a:path>
            </a:pathLst>
          </a:custGeom>
          <a:solidFill>
            <a:schemeClr val="accent2"/>
          </a:solidFill>
          <a:ln w="12700" cap="flat" cmpd="sng">
            <a:noFill/>
            <a:prstDash val="solid"/>
            <a:miter lim="4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25400" tIns="25400" rIns="25400" bIns="25400" anchor="ctr"/>
          <a:lstStyle/>
          <a:p>
            <a:endParaRPr lang="en-US" sz="1600">
              <a:solidFill>
                <a:srgbClr val="FFFFFF"/>
              </a:solidFill>
              <a:cs typeface="+mn-ea"/>
              <a:sym typeface="+mn-lt"/>
            </a:endParaRPr>
          </a:p>
        </p:txBody>
      </p:sp>
      <p:sp>
        <p:nvSpPr>
          <p:cNvPr id="54" name="AutoShape 3"/>
          <p:cNvSpPr/>
          <p:nvPr/>
        </p:nvSpPr>
        <p:spPr bwMode="auto">
          <a:xfrm>
            <a:off x="2641940" y="4018955"/>
            <a:ext cx="2334933" cy="13749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0" y="3591"/>
                </a:lnTo>
                <a:cubicBezTo>
                  <a:pt x="52" y="8177"/>
                  <a:pt x="1103" y="12734"/>
                  <a:pt x="3163" y="16230"/>
                </a:cubicBezTo>
                <a:cubicBezTo>
                  <a:pt x="5273" y="19809"/>
                  <a:pt x="8036" y="21599"/>
                  <a:pt x="10800" y="21600"/>
                </a:cubicBezTo>
                <a:cubicBezTo>
                  <a:pt x="13564" y="21600"/>
                  <a:pt x="16326" y="19811"/>
                  <a:pt x="18435" y="16230"/>
                </a:cubicBezTo>
                <a:cubicBezTo>
                  <a:pt x="20533" y="12668"/>
                  <a:pt x="21587" y="8004"/>
                  <a:pt x="21600" y="3332"/>
                </a:cubicBezTo>
                <a:lnTo>
                  <a:pt x="21600" y="0"/>
                </a:lnTo>
                <a:lnTo>
                  <a:pt x="20212" y="0"/>
                </a:lnTo>
                <a:lnTo>
                  <a:pt x="20217" y="3315"/>
                </a:lnTo>
                <a:cubicBezTo>
                  <a:pt x="20205" y="7389"/>
                  <a:pt x="19284" y="11456"/>
                  <a:pt x="17453" y="14562"/>
                </a:cubicBezTo>
                <a:cubicBezTo>
                  <a:pt x="15615" y="17681"/>
                  <a:pt x="13208" y="19242"/>
                  <a:pt x="10800" y="19242"/>
                </a:cubicBezTo>
                <a:cubicBezTo>
                  <a:pt x="8391" y="19243"/>
                  <a:pt x="5983" y="17684"/>
                  <a:pt x="4145" y="14562"/>
                </a:cubicBezTo>
                <a:cubicBezTo>
                  <a:pt x="2319" y="11461"/>
                  <a:pt x="1405" y="7403"/>
                  <a:pt x="1393" y="3338"/>
                </a:cubicBezTo>
                <a:lnTo>
                  <a:pt x="1393" y="0"/>
                </a:lnTo>
                <a:lnTo>
                  <a:pt x="0" y="0"/>
                </a:lnTo>
                <a:close/>
              </a:path>
            </a:pathLst>
          </a:custGeom>
          <a:solidFill>
            <a:schemeClr val="accent2"/>
          </a:solidFill>
          <a:ln w="12700" cap="flat" cmpd="sng">
            <a:noFill/>
            <a:prstDash val="solid"/>
            <a:miter lim="4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25400" tIns="25400" rIns="25400" bIns="25400" anchor="ctr"/>
          <a:lstStyle/>
          <a:p>
            <a:endParaRPr lang="en-US" sz="1600">
              <a:solidFill>
                <a:srgbClr val="FFFFFF"/>
              </a:solidFill>
              <a:cs typeface="+mn-ea"/>
              <a:sym typeface="+mn-lt"/>
            </a:endParaRPr>
          </a:p>
        </p:txBody>
      </p:sp>
      <p:sp>
        <p:nvSpPr>
          <p:cNvPr id="55" name="AutoShape 4"/>
          <p:cNvSpPr/>
          <p:nvPr/>
        </p:nvSpPr>
        <p:spPr bwMode="auto">
          <a:xfrm>
            <a:off x="852637" y="3042532"/>
            <a:ext cx="1545272" cy="15455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488" y="0"/>
                </a:moveTo>
                <a:lnTo>
                  <a:pt x="9220" y="1675"/>
                </a:lnTo>
                <a:cubicBezTo>
                  <a:pt x="8651" y="1773"/>
                  <a:pt x="8090" y="1925"/>
                  <a:pt x="7543" y="2129"/>
                </a:cubicBezTo>
                <a:lnTo>
                  <a:pt x="6476" y="826"/>
                </a:lnTo>
                <a:lnTo>
                  <a:pt x="4210" y="2150"/>
                </a:lnTo>
                <a:lnTo>
                  <a:pt x="4823" y="3725"/>
                </a:lnTo>
                <a:cubicBezTo>
                  <a:pt x="4625" y="3892"/>
                  <a:pt x="4432" y="4066"/>
                  <a:pt x="4245" y="4253"/>
                </a:cubicBezTo>
                <a:cubicBezTo>
                  <a:pt x="4055" y="4443"/>
                  <a:pt x="3878" y="4640"/>
                  <a:pt x="3708" y="4841"/>
                </a:cubicBezTo>
                <a:lnTo>
                  <a:pt x="2137" y="4228"/>
                </a:lnTo>
                <a:lnTo>
                  <a:pt x="811" y="6495"/>
                </a:lnTo>
                <a:lnTo>
                  <a:pt x="2116" y="7565"/>
                </a:lnTo>
                <a:cubicBezTo>
                  <a:pt x="1914" y="8108"/>
                  <a:pt x="1764" y="8665"/>
                  <a:pt x="1667" y="9230"/>
                </a:cubicBezTo>
                <a:lnTo>
                  <a:pt x="0" y="9495"/>
                </a:lnTo>
                <a:lnTo>
                  <a:pt x="0" y="12121"/>
                </a:lnTo>
                <a:lnTo>
                  <a:pt x="1667" y="12386"/>
                </a:lnTo>
                <a:cubicBezTo>
                  <a:pt x="1765" y="12953"/>
                  <a:pt x="1915" y="13512"/>
                  <a:pt x="2118" y="14057"/>
                </a:cubicBezTo>
                <a:lnTo>
                  <a:pt x="814" y="15126"/>
                </a:lnTo>
                <a:lnTo>
                  <a:pt x="2139" y="17391"/>
                </a:lnTo>
                <a:lnTo>
                  <a:pt x="3711" y="16778"/>
                </a:lnTo>
                <a:cubicBezTo>
                  <a:pt x="3880" y="16979"/>
                  <a:pt x="4057" y="17174"/>
                  <a:pt x="4245" y="17363"/>
                </a:cubicBezTo>
                <a:cubicBezTo>
                  <a:pt x="4433" y="17551"/>
                  <a:pt x="4628" y="17726"/>
                  <a:pt x="4828" y="17895"/>
                </a:cubicBezTo>
                <a:lnTo>
                  <a:pt x="4214" y="19468"/>
                </a:lnTo>
                <a:lnTo>
                  <a:pt x="6480" y="20793"/>
                </a:lnTo>
                <a:lnTo>
                  <a:pt x="7549" y="19490"/>
                </a:lnTo>
                <a:cubicBezTo>
                  <a:pt x="8095" y="19694"/>
                  <a:pt x="8656" y="19844"/>
                  <a:pt x="9224" y="19941"/>
                </a:cubicBezTo>
                <a:lnTo>
                  <a:pt x="9488" y="21600"/>
                </a:lnTo>
                <a:lnTo>
                  <a:pt x="12112" y="21600"/>
                </a:lnTo>
                <a:lnTo>
                  <a:pt x="12376" y="19941"/>
                </a:lnTo>
                <a:cubicBezTo>
                  <a:pt x="12941" y="19844"/>
                  <a:pt x="13498" y="19696"/>
                  <a:pt x="14041" y="19494"/>
                </a:cubicBezTo>
                <a:lnTo>
                  <a:pt x="15111" y="20797"/>
                </a:lnTo>
                <a:lnTo>
                  <a:pt x="17377" y="19473"/>
                </a:lnTo>
                <a:lnTo>
                  <a:pt x="16765" y="17901"/>
                </a:lnTo>
                <a:cubicBezTo>
                  <a:pt x="16967" y="17731"/>
                  <a:pt x="17165" y="17553"/>
                  <a:pt x="17355" y="17363"/>
                </a:cubicBezTo>
                <a:cubicBezTo>
                  <a:pt x="17541" y="17177"/>
                  <a:pt x="17714" y="16984"/>
                  <a:pt x="17881" y="16787"/>
                </a:cubicBezTo>
                <a:lnTo>
                  <a:pt x="19456" y="17400"/>
                </a:lnTo>
                <a:lnTo>
                  <a:pt x="20782" y="15134"/>
                </a:lnTo>
                <a:lnTo>
                  <a:pt x="19478" y="14066"/>
                </a:lnTo>
                <a:cubicBezTo>
                  <a:pt x="19683" y="13519"/>
                  <a:pt x="19835" y="12956"/>
                  <a:pt x="19933" y="12386"/>
                </a:cubicBezTo>
                <a:lnTo>
                  <a:pt x="21600" y="12121"/>
                </a:lnTo>
                <a:lnTo>
                  <a:pt x="21600" y="9495"/>
                </a:lnTo>
                <a:lnTo>
                  <a:pt x="19933" y="9230"/>
                </a:lnTo>
                <a:cubicBezTo>
                  <a:pt x="19835" y="8663"/>
                  <a:pt x="19685" y="8104"/>
                  <a:pt x="19482" y="7559"/>
                </a:cubicBezTo>
                <a:lnTo>
                  <a:pt x="20786" y="6490"/>
                </a:lnTo>
                <a:lnTo>
                  <a:pt x="19461" y="4225"/>
                </a:lnTo>
                <a:lnTo>
                  <a:pt x="17889" y="4838"/>
                </a:lnTo>
                <a:cubicBezTo>
                  <a:pt x="17720" y="4637"/>
                  <a:pt x="17543" y="4441"/>
                  <a:pt x="17355" y="4253"/>
                </a:cubicBezTo>
                <a:cubicBezTo>
                  <a:pt x="17167" y="4065"/>
                  <a:pt x="16972" y="3890"/>
                  <a:pt x="16772" y="3721"/>
                </a:cubicBezTo>
                <a:lnTo>
                  <a:pt x="17386" y="2148"/>
                </a:lnTo>
                <a:lnTo>
                  <a:pt x="15120" y="822"/>
                </a:lnTo>
                <a:lnTo>
                  <a:pt x="14051" y="2127"/>
                </a:lnTo>
                <a:cubicBezTo>
                  <a:pt x="13506" y="1923"/>
                  <a:pt x="12947" y="1772"/>
                  <a:pt x="12380" y="1675"/>
                </a:cubicBezTo>
                <a:lnTo>
                  <a:pt x="12112" y="0"/>
                </a:lnTo>
                <a:lnTo>
                  <a:pt x="9488" y="0"/>
                </a:lnTo>
                <a:close/>
                <a:moveTo>
                  <a:pt x="10800" y="4855"/>
                </a:moveTo>
                <a:cubicBezTo>
                  <a:pt x="12324" y="4855"/>
                  <a:pt x="13847" y="5436"/>
                  <a:pt x="15010" y="6598"/>
                </a:cubicBezTo>
                <a:cubicBezTo>
                  <a:pt x="17335" y="8924"/>
                  <a:pt x="17335" y="12693"/>
                  <a:pt x="15010" y="15019"/>
                </a:cubicBezTo>
                <a:cubicBezTo>
                  <a:pt x="12685" y="17344"/>
                  <a:pt x="8915" y="17344"/>
                  <a:pt x="6590" y="15019"/>
                </a:cubicBezTo>
                <a:cubicBezTo>
                  <a:pt x="4265" y="12693"/>
                  <a:pt x="4265" y="8924"/>
                  <a:pt x="6590" y="6598"/>
                </a:cubicBezTo>
                <a:cubicBezTo>
                  <a:pt x="7753" y="5436"/>
                  <a:pt x="9276" y="4855"/>
                  <a:pt x="10800" y="4855"/>
                </a:cubicBezTo>
                <a:close/>
              </a:path>
            </a:pathLst>
          </a:custGeom>
          <a:solidFill>
            <a:schemeClr val="accent1"/>
          </a:solidFill>
          <a:ln w="12700" cap="flat" cmpd="sng">
            <a:noFill/>
            <a:prstDash val="solid"/>
            <a:miter lim="4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25400" tIns="25400" rIns="25400" bIns="25400" anchor="ctr"/>
          <a:lstStyle/>
          <a:p>
            <a:endParaRPr lang="en-US" sz="1600">
              <a:solidFill>
                <a:srgbClr val="FFFFFF"/>
              </a:solidFill>
              <a:cs typeface="+mn-ea"/>
              <a:sym typeface="+mn-lt"/>
            </a:endParaRPr>
          </a:p>
        </p:txBody>
      </p:sp>
      <p:sp>
        <p:nvSpPr>
          <p:cNvPr id="56" name="AutoShape 5"/>
          <p:cNvSpPr/>
          <p:nvPr/>
        </p:nvSpPr>
        <p:spPr bwMode="auto">
          <a:xfrm rot="10800000">
            <a:off x="457799" y="2647746"/>
            <a:ext cx="2334933" cy="13749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0" y="3591"/>
                </a:lnTo>
                <a:cubicBezTo>
                  <a:pt x="52" y="8177"/>
                  <a:pt x="1103" y="12734"/>
                  <a:pt x="3163" y="16230"/>
                </a:cubicBezTo>
                <a:cubicBezTo>
                  <a:pt x="5273" y="19809"/>
                  <a:pt x="8036" y="21599"/>
                  <a:pt x="10800" y="21600"/>
                </a:cubicBezTo>
                <a:cubicBezTo>
                  <a:pt x="13564" y="21600"/>
                  <a:pt x="16326" y="19811"/>
                  <a:pt x="18435" y="16230"/>
                </a:cubicBezTo>
                <a:cubicBezTo>
                  <a:pt x="20533" y="12668"/>
                  <a:pt x="21587" y="8004"/>
                  <a:pt x="21600" y="3332"/>
                </a:cubicBezTo>
                <a:lnTo>
                  <a:pt x="21600" y="0"/>
                </a:lnTo>
                <a:lnTo>
                  <a:pt x="20212" y="0"/>
                </a:lnTo>
                <a:lnTo>
                  <a:pt x="20217" y="3315"/>
                </a:lnTo>
                <a:cubicBezTo>
                  <a:pt x="20205" y="7389"/>
                  <a:pt x="19284" y="11456"/>
                  <a:pt x="17453" y="14562"/>
                </a:cubicBezTo>
                <a:cubicBezTo>
                  <a:pt x="15615" y="17681"/>
                  <a:pt x="13208" y="19242"/>
                  <a:pt x="10800" y="19242"/>
                </a:cubicBezTo>
                <a:cubicBezTo>
                  <a:pt x="8391" y="19243"/>
                  <a:pt x="5983" y="17684"/>
                  <a:pt x="4145" y="14562"/>
                </a:cubicBezTo>
                <a:cubicBezTo>
                  <a:pt x="2319" y="11461"/>
                  <a:pt x="1405" y="7403"/>
                  <a:pt x="1393" y="3338"/>
                </a:cubicBezTo>
                <a:lnTo>
                  <a:pt x="1393" y="0"/>
                </a:lnTo>
                <a:lnTo>
                  <a:pt x="0" y="0"/>
                </a:lnTo>
                <a:close/>
              </a:path>
            </a:pathLst>
          </a:custGeom>
          <a:solidFill>
            <a:schemeClr val="accent1"/>
          </a:solidFill>
          <a:ln w="12700" cap="flat" cmpd="sng">
            <a:noFill/>
            <a:prstDash val="solid"/>
            <a:miter lim="4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25400" tIns="25400" rIns="25400" bIns="25400" anchor="ctr"/>
          <a:lstStyle/>
          <a:p>
            <a:endParaRPr lang="en-US" sz="1600">
              <a:solidFill>
                <a:srgbClr val="FFFFFF"/>
              </a:solidFill>
              <a:cs typeface="+mn-ea"/>
              <a:sym typeface="+mn-lt"/>
            </a:endParaRPr>
          </a:p>
        </p:txBody>
      </p:sp>
      <p:sp>
        <p:nvSpPr>
          <p:cNvPr id="57" name="AutoShape 6"/>
          <p:cNvSpPr/>
          <p:nvPr/>
        </p:nvSpPr>
        <p:spPr bwMode="auto">
          <a:xfrm rot="10800000">
            <a:off x="7402925" y="3454180"/>
            <a:ext cx="1545272" cy="15455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488" y="0"/>
                </a:moveTo>
                <a:lnTo>
                  <a:pt x="9220" y="1675"/>
                </a:lnTo>
                <a:cubicBezTo>
                  <a:pt x="8651" y="1773"/>
                  <a:pt x="8090" y="1925"/>
                  <a:pt x="7543" y="2129"/>
                </a:cubicBezTo>
                <a:lnTo>
                  <a:pt x="6476" y="826"/>
                </a:lnTo>
                <a:lnTo>
                  <a:pt x="4210" y="2150"/>
                </a:lnTo>
                <a:lnTo>
                  <a:pt x="4823" y="3725"/>
                </a:lnTo>
                <a:cubicBezTo>
                  <a:pt x="4625" y="3892"/>
                  <a:pt x="4432" y="4066"/>
                  <a:pt x="4245" y="4253"/>
                </a:cubicBezTo>
                <a:cubicBezTo>
                  <a:pt x="4055" y="4443"/>
                  <a:pt x="3878" y="4640"/>
                  <a:pt x="3708" y="4841"/>
                </a:cubicBezTo>
                <a:lnTo>
                  <a:pt x="2137" y="4228"/>
                </a:lnTo>
                <a:lnTo>
                  <a:pt x="811" y="6495"/>
                </a:lnTo>
                <a:lnTo>
                  <a:pt x="2116" y="7565"/>
                </a:lnTo>
                <a:cubicBezTo>
                  <a:pt x="1914" y="8108"/>
                  <a:pt x="1764" y="8665"/>
                  <a:pt x="1667" y="9230"/>
                </a:cubicBezTo>
                <a:lnTo>
                  <a:pt x="0" y="9495"/>
                </a:lnTo>
                <a:lnTo>
                  <a:pt x="0" y="12121"/>
                </a:lnTo>
                <a:lnTo>
                  <a:pt x="1667" y="12386"/>
                </a:lnTo>
                <a:cubicBezTo>
                  <a:pt x="1765" y="12953"/>
                  <a:pt x="1915" y="13512"/>
                  <a:pt x="2118" y="14057"/>
                </a:cubicBezTo>
                <a:lnTo>
                  <a:pt x="814" y="15126"/>
                </a:lnTo>
                <a:lnTo>
                  <a:pt x="2139" y="17391"/>
                </a:lnTo>
                <a:lnTo>
                  <a:pt x="3711" y="16778"/>
                </a:lnTo>
                <a:cubicBezTo>
                  <a:pt x="3880" y="16979"/>
                  <a:pt x="4057" y="17174"/>
                  <a:pt x="4245" y="17363"/>
                </a:cubicBezTo>
                <a:cubicBezTo>
                  <a:pt x="4433" y="17551"/>
                  <a:pt x="4628" y="17726"/>
                  <a:pt x="4828" y="17895"/>
                </a:cubicBezTo>
                <a:lnTo>
                  <a:pt x="4214" y="19468"/>
                </a:lnTo>
                <a:lnTo>
                  <a:pt x="6480" y="20793"/>
                </a:lnTo>
                <a:lnTo>
                  <a:pt x="7549" y="19490"/>
                </a:lnTo>
                <a:cubicBezTo>
                  <a:pt x="8095" y="19694"/>
                  <a:pt x="8656" y="19844"/>
                  <a:pt x="9224" y="19941"/>
                </a:cubicBezTo>
                <a:lnTo>
                  <a:pt x="9488" y="21600"/>
                </a:lnTo>
                <a:lnTo>
                  <a:pt x="12112" y="21600"/>
                </a:lnTo>
                <a:lnTo>
                  <a:pt x="12376" y="19941"/>
                </a:lnTo>
                <a:cubicBezTo>
                  <a:pt x="12941" y="19844"/>
                  <a:pt x="13498" y="19696"/>
                  <a:pt x="14041" y="19494"/>
                </a:cubicBezTo>
                <a:lnTo>
                  <a:pt x="15111" y="20797"/>
                </a:lnTo>
                <a:lnTo>
                  <a:pt x="17377" y="19473"/>
                </a:lnTo>
                <a:lnTo>
                  <a:pt x="16765" y="17901"/>
                </a:lnTo>
                <a:cubicBezTo>
                  <a:pt x="16967" y="17731"/>
                  <a:pt x="17165" y="17553"/>
                  <a:pt x="17355" y="17363"/>
                </a:cubicBezTo>
                <a:cubicBezTo>
                  <a:pt x="17541" y="17177"/>
                  <a:pt x="17714" y="16984"/>
                  <a:pt x="17881" y="16787"/>
                </a:cubicBezTo>
                <a:lnTo>
                  <a:pt x="19456" y="17400"/>
                </a:lnTo>
                <a:lnTo>
                  <a:pt x="20782" y="15134"/>
                </a:lnTo>
                <a:lnTo>
                  <a:pt x="19478" y="14066"/>
                </a:lnTo>
                <a:cubicBezTo>
                  <a:pt x="19683" y="13519"/>
                  <a:pt x="19835" y="12956"/>
                  <a:pt x="19933" y="12386"/>
                </a:cubicBezTo>
                <a:lnTo>
                  <a:pt x="21600" y="12121"/>
                </a:lnTo>
                <a:lnTo>
                  <a:pt x="21600" y="9495"/>
                </a:lnTo>
                <a:lnTo>
                  <a:pt x="19933" y="9230"/>
                </a:lnTo>
                <a:cubicBezTo>
                  <a:pt x="19835" y="8663"/>
                  <a:pt x="19685" y="8104"/>
                  <a:pt x="19482" y="7559"/>
                </a:cubicBezTo>
                <a:lnTo>
                  <a:pt x="20786" y="6490"/>
                </a:lnTo>
                <a:lnTo>
                  <a:pt x="19461" y="4225"/>
                </a:lnTo>
                <a:lnTo>
                  <a:pt x="17889" y="4838"/>
                </a:lnTo>
                <a:cubicBezTo>
                  <a:pt x="17720" y="4637"/>
                  <a:pt x="17543" y="4441"/>
                  <a:pt x="17355" y="4253"/>
                </a:cubicBezTo>
                <a:cubicBezTo>
                  <a:pt x="17167" y="4065"/>
                  <a:pt x="16972" y="3890"/>
                  <a:pt x="16772" y="3721"/>
                </a:cubicBezTo>
                <a:lnTo>
                  <a:pt x="17386" y="2148"/>
                </a:lnTo>
                <a:lnTo>
                  <a:pt x="15120" y="822"/>
                </a:lnTo>
                <a:lnTo>
                  <a:pt x="14051" y="2127"/>
                </a:lnTo>
                <a:cubicBezTo>
                  <a:pt x="13506" y="1923"/>
                  <a:pt x="12947" y="1772"/>
                  <a:pt x="12380" y="1675"/>
                </a:cubicBezTo>
                <a:lnTo>
                  <a:pt x="12112" y="0"/>
                </a:lnTo>
                <a:lnTo>
                  <a:pt x="9488" y="0"/>
                </a:lnTo>
                <a:close/>
                <a:moveTo>
                  <a:pt x="10800" y="4855"/>
                </a:moveTo>
                <a:cubicBezTo>
                  <a:pt x="12324" y="4855"/>
                  <a:pt x="13847" y="5436"/>
                  <a:pt x="15010" y="6598"/>
                </a:cubicBezTo>
                <a:cubicBezTo>
                  <a:pt x="17335" y="8924"/>
                  <a:pt x="17335" y="12693"/>
                  <a:pt x="15010" y="15019"/>
                </a:cubicBezTo>
                <a:cubicBezTo>
                  <a:pt x="12685" y="17344"/>
                  <a:pt x="8915" y="17344"/>
                  <a:pt x="6590" y="15019"/>
                </a:cubicBezTo>
                <a:cubicBezTo>
                  <a:pt x="4265" y="12693"/>
                  <a:pt x="4265" y="8924"/>
                  <a:pt x="6590" y="6598"/>
                </a:cubicBezTo>
                <a:cubicBezTo>
                  <a:pt x="7753" y="5436"/>
                  <a:pt x="9276" y="4855"/>
                  <a:pt x="10800" y="4855"/>
                </a:cubicBezTo>
                <a:close/>
              </a:path>
            </a:pathLst>
          </a:custGeom>
          <a:solidFill>
            <a:schemeClr val="accent4"/>
          </a:solidFill>
          <a:ln w="12700" cap="flat" cmpd="sng">
            <a:noFill/>
            <a:prstDash val="solid"/>
            <a:miter lim="4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25400" tIns="25400" rIns="25400" bIns="25400" anchor="ctr"/>
          <a:lstStyle/>
          <a:p>
            <a:endParaRPr lang="en-US" sz="1600">
              <a:solidFill>
                <a:srgbClr val="FFFFFF"/>
              </a:solidFill>
              <a:cs typeface="+mn-ea"/>
              <a:sym typeface="+mn-lt"/>
            </a:endParaRPr>
          </a:p>
        </p:txBody>
      </p:sp>
      <p:sp>
        <p:nvSpPr>
          <p:cNvPr id="58" name="AutoShape 7"/>
          <p:cNvSpPr/>
          <p:nvPr/>
        </p:nvSpPr>
        <p:spPr bwMode="auto">
          <a:xfrm>
            <a:off x="7008101" y="4019578"/>
            <a:ext cx="2334933" cy="13749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0" y="3591"/>
                </a:lnTo>
                <a:cubicBezTo>
                  <a:pt x="52" y="8177"/>
                  <a:pt x="1103" y="12734"/>
                  <a:pt x="3163" y="16230"/>
                </a:cubicBezTo>
                <a:cubicBezTo>
                  <a:pt x="5273" y="19809"/>
                  <a:pt x="8036" y="21599"/>
                  <a:pt x="10800" y="21600"/>
                </a:cubicBezTo>
                <a:cubicBezTo>
                  <a:pt x="13564" y="21600"/>
                  <a:pt x="16326" y="19811"/>
                  <a:pt x="18435" y="16230"/>
                </a:cubicBezTo>
                <a:cubicBezTo>
                  <a:pt x="20533" y="12668"/>
                  <a:pt x="21587" y="8004"/>
                  <a:pt x="21600" y="3332"/>
                </a:cubicBezTo>
                <a:lnTo>
                  <a:pt x="21600" y="0"/>
                </a:lnTo>
                <a:lnTo>
                  <a:pt x="20212" y="0"/>
                </a:lnTo>
                <a:lnTo>
                  <a:pt x="20217" y="3315"/>
                </a:lnTo>
                <a:cubicBezTo>
                  <a:pt x="20205" y="7389"/>
                  <a:pt x="19284" y="11456"/>
                  <a:pt x="17453" y="14562"/>
                </a:cubicBezTo>
                <a:cubicBezTo>
                  <a:pt x="15615" y="17681"/>
                  <a:pt x="13208" y="19242"/>
                  <a:pt x="10800" y="19242"/>
                </a:cubicBezTo>
                <a:cubicBezTo>
                  <a:pt x="8391" y="19243"/>
                  <a:pt x="5983" y="17684"/>
                  <a:pt x="4145" y="14562"/>
                </a:cubicBezTo>
                <a:cubicBezTo>
                  <a:pt x="2319" y="11461"/>
                  <a:pt x="1405" y="7403"/>
                  <a:pt x="1393" y="3338"/>
                </a:cubicBezTo>
                <a:lnTo>
                  <a:pt x="1393" y="0"/>
                </a:lnTo>
                <a:lnTo>
                  <a:pt x="0" y="0"/>
                </a:lnTo>
                <a:close/>
              </a:path>
            </a:pathLst>
          </a:custGeom>
          <a:solidFill>
            <a:schemeClr val="accent4"/>
          </a:solidFill>
          <a:ln w="12700" cap="flat" cmpd="sng">
            <a:noFill/>
            <a:prstDash val="solid"/>
            <a:miter lim="4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25400" tIns="25400" rIns="25400" bIns="25400" anchor="ctr"/>
          <a:lstStyle/>
          <a:p>
            <a:endParaRPr lang="en-US" sz="1600">
              <a:solidFill>
                <a:srgbClr val="FFFFFF"/>
              </a:solidFill>
              <a:cs typeface="+mn-ea"/>
              <a:sym typeface="+mn-lt"/>
            </a:endParaRPr>
          </a:p>
        </p:txBody>
      </p:sp>
      <p:sp>
        <p:nvSpPr>
          <p:cNvPr id="59" name="AutoShape 8"/>
          <p:cNvSpPr/>
          <p:nvPr/>
        </p:nvSpPr>
        <p:spPr bwMode="auto">
          <a:xfrm>
            <a:off x="9584961" y="3043155"/>
            <a:ext cx="1545271" cy="15455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488" y="0"/>
                </a:moveTo>
                <a:lnTo>
                  <a:pt x="9220" y="1675"/>
                </a:lnTo>
                <a:cubicBezTo>
                  <a:pt x="8651" y="1773"/>
                  <a:pt x="8090" y="1925"/>
                  <a:pt x="7543" y="2129"/>
                </a:cubicBezTo>
                <a:lnTo>
                  <a:pt x="6476" y="826"/>
                </a:lnTo>
                <a:lnTo>
                  <a:pt x="4210" y="2150"/>
                </a:lnTo>
                <a:lnTo>
                  <a:pt x="4823" y="3725"/>
                </a:lnTo>
                <a:cubicBezTo>
                  <a:pt x="4625" y="3892"/>
                  <a:pt x="4432" y="4066"/>
                  <a:pt x="4245" y="4253"/>
                </a:cubicBezTo>
                <a:cubicBezTo>
                  <a:pt x="4055" y="4443"/>
                  <a:pt x="3878" y="4640"/>
                  <a:pt x="3708" y="4841"/>
                </a:cubicBezTo>
                <a:lnTo>
                  <a:pt x="2137" y="4228"/>
                </a:lnTo>
                <a:lnTo>
                  <a:pt x="811" y="6495"/>
                </a:lnTo>
                <a:lnTo>
                  <a:pt x="2116" y="7565"/>
                </a:lnTo>
                <a:cubicBezTo>
                  <a:pt x="1914" y="8108"/>
                  <a:pt x="1764" y="8665"/>
                  <a:pt x="1667" y="9230"/>
                </a:cubicBezTo>
                <a:lnTo>
                  <a:pt x="0" y="9495"/>
                </a:lnTo>
                <a:lnTo>
                  <a:pt x="0" y="12121"/>
                </a:lnTo>
                <a:lnTo>
                  <a:pt x="1667" y="12386"/>
                </a:lnTo>
                <a:cubicBezTo>
                  <a:pt x="1765" y="12953"/>
                  <a:pt x="1915" y="13512"/>
                  <a:pt x="2118" y="14057"/>
                </a:cubicBezTo>
                <a:lnTo>
                  <a:pt x="814" y="15126"/>
                </a:lnTo>
                <a:lnTo>
                  <a:pt x="2139" y="17391"/>
                </a:lnTo>
                <a:lnTo>
                  <a:pt x="3711" y="16778"/>
                </a:lnTo>
                <a:cubicBezTo>
                  <a:pt x="3880" y="16979"/>
                  <a:pt x="4057" y="17174"/>
                  <a:pt x="4245" y="17363"/>
                </a:cubicBezTo>
                <a:cubicBezTo>
                  <a:pt x="4433" y="17551"/>
                  <a:pt x="4628" y="17726"/>
                  <a:pt x="4828" y="17895"/>
                </a:cubicBezTo>
                <a:lnTo>
                  <a:pt x="4214" y="19468"/>
                </a:lnTo>
                <a:lnTo>
                  <a:pt x="6480" y="20793"/>
                </a:lnTo>
                <a:lnTo>
                  <a:pt x="7549" y="19490"/>
                </a:lnTo>
                <a:cubicBezTo>
                  <a:pt x="8095" y="19694"/>
                  <a:pt x="8656" y="19844"/>
                  <a:pt x="9224" y="19941"/>
                </a:cubicBezTo>
                <a:lnTo>
                  <a:pt x="9488" y="21600"/>
                </a:lnTo>
                <a:lnTo>
                  <a:pt x="12112" y="21600"/>
                </a:lnTo>
                <a:lnTo>
                  <a:pt x="12376" y="19941"/>
                </a:lnTo>
                <a:cubicBezTo>
                  <a:pt x="12941" y="19844"/>
                  <a:pt x="13498" y="19696"/>
                  <a:pt x="14041" y="19494"/>
                </a:cubicBezTo>
                <a:lnTo>
                  <a:pt x="15111" y="20797"/>
                </a:lnTo>
                <a:lnTo>
                  <a:pt x="17377" y="19473"/>
                </a:lnTo>
                <a:lnTo>
                  <a:pt x="16765" y="17901"/>
                </a:lnTo>
                <a:cubicBezTo>
                  <a:pt x="16967" y="17731"/>
                  <a:pt x="17165" y="17553"/>
                  <a:pt x="17355" y="17363"/>
                </a:cubicBezTo>
                <a:cubicBezTo>
                  <a:pt x="17541" y="17177"/>
                  <a:pt x="17714" y="16984"/>
                  <a:pt x="17881" y="16787"/>
                </a:cubicBezTo>
                <a:lnTo>
                  <a:pt x="19456" y="17400"/>
                </a:lnTo>
                <a:lnTo>
                  <a:pt x="20782" y="15134"/>
                </a:lnTo>
                <a:lnTo>
                  <a:pt x="19478" y="14066"/>
                </a:lnTo>
                <a:cubicBezTo>
                  <a:pt x="19683" y="13519"/>
                  <a:pt x="19835" y="12956"/>
                  <a:pt x="19933" y="12386"/>
                </a:cubicBezTo>
                <a:lnTo>
                  <a:pt x="21600" y="12121"/>
                </a:lnTo>
                <a:lnTo>
                  <a:pt x="21600" y="9495"/>
                </a:lnTo>
                <a:lnTo>
                  <a:pt x="19933" y="9230"/>
                </a:lnTo>
                <a:cubicBezTo>
                  <a:pt x="19835" y="8663"/>
                  <a:pt x="19685" y="8104"/>
                  <a:pt x="19482" y="7559"/>
                </a:cubicBezTo>
                <a:lnTo>
                  <a:pt x="20786" y="6490"/>
                </a:lnTo>
                <a:lnTo>
                  <a:pt x="19461" y="4225"/>
                </a:lnTo>
                <a:lnTo>
                  <a:pt x="17889" y="4838"/>
                </a:lnTo>
                <a:cubicBezTo>
                  <a:pt x="17720" y="4637"/>
                  <a:pt x="17543" y="4441"/>
                  <a:pt x="17355" y="4253"/>
                </a:cubicBezTo>
                <a:cubicBezTo>
                  <a:pt x="17167" y="4065"/>
                  <a:pt x="16972" y="3890"/>
                  <a:pt x="16772" y="3721"/>
                </a:cubicBezTo>
                <a:lnTo>
                  <a:pt x="17386" y="2148"/>
                </a:lnTo>
                <a:lnTo>
                  <a:pt x="15120" y="822"/>
                </a:lnTo>
                <a:lnTo>
                  <a:pt x="14051" y="2127"/>
                </a:lnTo>
                <a:cubicBezTo>
                  <a:pt x="13506" y="1923"/>
                  <a:pt x="12947" y="1772"/>
                  <a:pt x="12380" y="1675"/>
                </a:cubicBezTo>
                <a:lnTo>
                  <a:pt x="12112" y="0"/>
                </a:lnTo>
                <a:lnTo>
                  <a:pt x="9488" y="0"/>
                </a:lnTo>
                <a:close/>
                <a:moveTo>
                  <a:pt x="10800" y="4855"/>
                </a:moveTo>
                <a:cubicBezTo>
                  <a:pt x="12324" y="4855"/>
                  <a:pt x="13847" y="5436"/>
                  <a:pt x="15010" y="6598"/>
                </a:cubicBezTo>
                <a:cubicBezTo>
                  <a:pt x="17335" y="8924"/>
                  <a:pt x="17335" y="12693"/>
                  <a:pt x="15010" y="15019"/>
                </a:cubicBezTo>
                <a:cubicBezTo>
                  <a:pt x="12685" y="17344"/>
                  <a:pt x="8915" y="17344"/>
                  <a:pt x="6590" y="15019"/>
                </a:cubicBezTo>
                <a:cubicBezTo>
                  <a:pt x="4265" y="12693"/>
                  <a:pt x="4265" y="8924"/>
                  <a:pt x="6590" y="6598"/>
                </a:cubicBezTo>
                <a:cubicBezTo>
                  <a:pt x="7753" y="5436"/>
                  <a:pt x="9276" y="4855"/>
                  <a:pt x="10800" y="4855"/>
                </a:cubicBezTo>
                <a:close/>
              </a:path>
            </a:pathLst>
          </a:custGeom>
          <a:solidFill>
            <a:schemeClr val="accent5"/>
          </a:solidFill>
          <a:ln w="12700" cap="flat" cmpd="sng">
            <a:noFill/>
            <a:prstDash val="solid"/>
            <a:miter lim="4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25400" tIns="25400" rIns="25400" bIns="25400" anchor="ctr"/>
          <a:lstStyle/>
          <a:p>
            <a:endParaRPr lang="en-US" sz="1600">
              <a:solidFill>
                <a:srgbClr val="FFFFFF"/>
              </a:solidFill>
              <a:cs typeface="+mn-ea"/>
              <a:sym typeface="+mn-lt"/>
            </a:endParaRPr>
          </a:p>
        </p:txBody>
      </p:sp>
      <p:sp>
        <p:nvSpPr>
          <p:cNvPr id="60" name="AutoShape 9"/>
          <p:cNvSpPr/>
          <p:nvPr/>
        </p:nvSpPr>
        <p:spPr bwMode="auto">
          <a:xfrm rot="10800000">
            <a:off x="9190122" y="2648370"/>
            <a:ext cx="2334933" cy="13749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0" y="3591"/>
                </a:lnTo>
                <a:cubicBezTo>
                  <a:pt x="52" y="8177"/>
                  <a:pt x="1103" y="12734"/>
                  <a:pt x="3163" y="16230"/>
                </a:cubicBezTo>
                <a:cubicBezTo>
                  <a:pt x="5273" y="19809"/>
                  <a:pt x="8036" y="21599"/>
                  <a:pt x="10800" y="21600"/>
                </a:cubicBezTo>
                <a:cubicBezTo>
                  <a:pt x="13564" y="21600"/>
                  <a:pt x="16326" y="19811"/>
                  <a:pt x="18435" y="16230"/>
                </a:cubicBezTo>
                <a:cubicBezTo>
                  <a:pt x="20533" y="12668"/>
                  <a:pt x="21587" y="8004"/>
                  <a:pt x="21600" y="3332"/>
                </a:cubicBezTo>
                <a:lnTo>
                  <a:pt x="21600" y="0"/>
                </a:lnTo>
                <a:lnTo>
                  <a:pt x="20212" y="0"/>
                </a:lnTo>
                <a:lnTo>
                  <a:pt x="20217" y="3315"/>
                </a:lnTo>
                <a:cubicBezTo>
                  <a:pt x="20205" y="7389"/>
                  <a:pt x="19284" y="11456"/>
                  <a:pt x="17453" y="14562"/>
                </a:cubicBezTo>
                <a:cubicBezTo>
                  <a:pt x="15615" y="17681"/>
                  <a:pt x="13208" y="19242"/>
                  <a:pt x="10800" y="19242"/>
                </a:cubicBezTo>
                <a:cubicBezTo>
                  <a:pt x="8391" y="19243"/>
                  <a:pt x="5983" y="17684"/>
                  <a:pt x="4145" y="14562"/>
                </a:cubicBezTo>
                <a:cubicBezTo>
                  <a:pt x="2319" y="11461"/>
                  <a:pt x="1405" y="7403"/>
                  <a:pt x="1393" y="3338"/>
                </a:cubicBezTo>
                <a:lnTo>
                  <a:pt x="1393" y="0"/>
                </a:lnTo>
                <a:lnTo>
                  <a:pt x="0" y="0"/>
                </a:lnTo>
                <a:close/>
              </a:path>
            </a:pathLst>
          </a:custGeom>
          <a:solidFill>
            <a:schemeClr val="accent5"/>
          </a:solidFill>
          <a:ln w="12700" cap="flat" cmpd="sng">
            <a:noFill/>
            <a:prstDash val="solid"/>
            <a:miter lim="4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25400" tIns="25400" rIns="25400" bIns="25400" anchor="ctr"/>
          <a:lstStyle/>
          <a:p>
            <a:endParaRPr lang="en-US" sz="1600">
              <a:solidFill>
                <a:srgbClr val="FFFFFF"/>
              </a:solidFill>
              <a:cs typeface="+mn-ea"/>
              <a:sym typeface="+mn-lt"/>
            </a:endParaRPr>
          </a:p>
        </p:txBody>
      </p:sp>
      <p:sp>
        <p:nvSpPr>
          <p:cNvPr id="61" name="AutoShape 10"/>
          <p:cNvSpPr/>
          <p:nvPr/>
        </p:nvSpPr>
        <p:spPr bwMode="auto">
          <a:xfrm>
            <a:off x="5218798" y="3042532"/>
            <a:ext cx="1545272" cy="15455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488" y="0"/>
                </a:moveTo>
                <a:lnTo>
                  <a:pt x="9220" y="1675"/>
                </a:lnTo>
                <a:cubicBezTo>
                  <a:pt x="8651" y="1773"/>
                  <a:pt x="8090" y="1925"/>
                  <a:pt x="7543" y="2129"/>
                </a:cubicBezTo>
                <a:lnTo>
                  <a:pt x="6476" y="826"/>
                </a:lnTo>
                <a:lnTo>
                  <a:pt x="4210" y="2150"/>
                </a:lnTo>
                <a:lnTo>
                  <a:pt x="4823" y="3725"/>
                </a:lnTo>
                <a:cubicBezTo>
                  <a:pt x="4625" y="3892"/>
                  <a:pt x="4432" y="4066"/>
                  <a:pt x="4245" y="4253"/>
                </a:cubicBezTo>
                <a:cubicBezTo>
                  <a:pt x="4055" y="4443"/>
                  <a:pt x="3878" y="4640"/>
                  <a:pt x="3708" y="4841"/>
                </a:cubicBezTo>
                <a:lnTo>
                  <a:pt x="2137" y="4228"/>
                </a:lnTo>
                <a:lnTo>
                  <a:pt x="811" y="6495"/>
                </a:lnTo>
                <a:lnTo>
                  <a:pt x="2116" y="7565"/>
                </a:lnTo>
                <a:cubicBezTo>
                  <a:pt x="1914" y="8108"/>
                  <a:pt x="1764" y="8665"/>
                  <a:pt x="1667" y="9230"/>
                </a:cubicBezTo>
                <a:lnTo>
                  <a:pt x="0" y="9495"/>
                </a:lnTo>
                <a:lnTo>
                  <a:pt x="0" y="12121"/>
                </a:lnTo>
                <a:lnTo>
                  <a:pt x="1667" y="12386"/>
                </a:lnTo>
                <a:cubicBezTo>
                  <a:pt x="1765" y="12953"/>
                  <a:pt x="1915" y="13512"/>
                  <a:pt x="2118" y="14057"/>
                </a:cubicBezTo>
                <a:lnTo>
                  <a:pt x="814" y="15126"/>
                </a:lnTo>
                <a:lnTo>
                  <a:pt x="2139" y="17391"/>
                </a:lnTo>
                <a:lnTo>
                  <a:pt x="3711" y="16778"/>
                </a:lnTo>
                <a:cubicBezTo>
                  <a:pt x="3880" y="16979"/>
                  <a:pt x="4057" y="17174"/>
                  <a:pt x="4245" y="17363"/>
                </a:cubicBezTo>
                <a:cubicBezTo>
                  <a:pt x="4433" y="17551"/>
                  <a:pt x="4628" y="17726"/>
                  <a:pt x="4828" y="17895"/>
                </a:cubicBezTo>
                <a:lnTo>
                  <a:pt x="4214" y="19468"/>
                </a:lnTo>
                <a:lnTo>
                  <a:pt x="6480" y="20793"/>
                </a:lnTo>
                <a:lnTo>
                  <a:pt x="7549" y="19490"/>
                </a:lnTo>
                <a:cubicBezTo>
                  <a:pt x="8095" y="19694"/>
                  <a:pt x="8656" y="19844"/>
                  <a:pt x="9224" y="19941"/>
                </a:cubicBezTo>
                <a:lnTo>
                  <a:pt x="9488" y="21600"/>
                </a:lnTo>
                <a:lnTo>
                  <a:pt x="12112" y="21600"/>
                </a:lnTo>
                <a:lnTo>
                  <a:pt x="12376" y="19941"/>
                </a:lnTo>
                <a:cubicBezTo>
                  <a:pt x="12941" y="19844"/>
                  <a:pt x="13498" y="19696"/>
                  <a:pt x="14041" y="19494"/>
                </a:cubicBezTo>
                <a:lnTo>
                  <a:pt x="15111" y="20797"/>
                </a:lnTo>
                <a:lnTo>
                  <a:pt x="17377" y="19473"/>
                </a:lnTo>
                <a:lnTo>
                  <a:pt x="16765" y="17901"/>
                </a:lnTo>
                <a:cubicBezTo>
                  <a:pt x="16967" y="17731"/>
                  <a:pt x="17165" y="17553"/>
                  <a:pt x="17355" y="17363"/>
                </a:cubicBezTo>
                <a:cubicBezTo>
                  <a:pt x="17541" y="17177"/>
                  <a:pt x="17714" y="16984"/>
                  <a:pt x="17881" y="16787"/>
                </a:cubicBezTo>
                <a:lnTo>
                  <a:pt x="19456" y="17400"/>
                </a:lnTo>
                <a:lnTo>
                  <a:pt x="20782" y="15134"/>
                </a:lnTo>
                <a:lnTo>
                  <a:pt x="19478" y="14066"/>
                </a:lnTo>
                <a:cubicBezTo>
                  <a:pt x="19683" y="13519"/>
                  <a:pt x="19835" y="12956"/>
                  <a:pt x="19933" y="12386"/>
                </a:cubicBezTo>
                <a:lnTo>
                  <a:pt x="21600" y="12121"/>
                </a:lnTo>
                <a:lnTo>
                  <a:pt x="21600" y="9495"/>
                </a:lnTo>
                <a:lnTo>
                  <a:pt x="19933" y="9230"/>
                </a:lnTo>
                <a:cubicBezTo>
                  <a:pt x="19835" y="8663"/>
                  <a:pt x="19685" y="8104"/>
                  <a:pt x="19482" y="7559"/>
                </a:cubicBezTo>
                <a:lnTo>
                  <a:pt x="20786" y="6490"/>
                </a:lnTo>
                <a:lnTo>
                  <a:pt x="19461" y="4225"/>
                </a:lnTo>
                <a:lnTo>
                  <a:pt x="17889" y="4838"/>
                </a:lnTo>
                <a:cubicBezTo>
                  <a:pt x="17720" y="4637"/>
                  <a:pt x="17543" y="4441"/>
                  <a:pt x="17355" y="4253"/>
                </a:cubicBezTo>
                <a:cubicBezTo>
                  <a:pt x="17167" y="4065"/>
                  <a:pt x="16972" y="3890"/>
                  <a:pt x="16772" y="3721"/>
                </a:cubicBezTo>
                <a:lnTo>
                  <a:pt x="17386" y="2148"/>
                </a:lnTo>
                <a:lnTo>
                  <a:pt x="15120" y="822"/>
                </a:lnTo>
                <a:lnTo>
                  <a:pt x="14051" y="2127"/>
                </a:lnTo>
                <a:cubicBezTo>
                  <a:pt x="13506" y="1923"/>
                  <a:pt x="12947" y="1772"/>
                  <a:pt x="12380" y="1675"/>
                </a:cubicBezTo>
                <a:lnTo>
                  <a:pt x="12112" y="0"/>
                </a:lnTo>
                <a:lnTo>
                  <a:pt x="9488" y="0"/>
                </a:lnTo>
                <a:close/>
                <a:moveTo>
                  <a:pt x="10800" y="4855"/>
                </a:moveTo>
                <a:cubicBezTo>
                  <a:pt x="12324" y="4855"/>
                  <a:pt x="13847" y="5436"/>
                  <a:pt x="15010" y="6598"/>
                </a:cubicBezTo>
                <a:cubicBezTo>
                  <a:pt x="17335" y="8924"/>
                  <a:pt x="17335" y="12693"/>
                  <a:pt x="15010" y="15019"/>
                </a:cubicBezTo>
                <a:cubicBezTo>
                  <a:pt x="12685" y="17344"/>
                  <a:pt x="8915" y="17344"/>
                  <a:pt x="6590" y="15019"/>
                </a:cubicBezTo>
                <a:cubicBezTo>
                  <a:pt x="4265" y="12693"/>
                  <a:pt x="4265" y="8924"/>
                  <a:pt x="6590" y="6598"/>
                </a:cubicBezTo>
                <a:cubicBezTo>
                  <a:pt x="7753" y="5436"/>
                  <a:pt x="9276" y="4855"/>
                  <a:pt x="10800" y="4855"/>
                </a:cubicBezTo>
                <a:close/>
              </a:path>
            </a:pathLst>
          </a:custGeom>
          <a:solidFill>
            <a:schemeClr val="accent3"/>
          </a:solidFill>
          <a:ln w="12700" cap="flat" cmpd="sng">
            <a:noFill/>
            <a:prstDash val="solid"/>
            <a:miter lim="4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25400" tIns="25400" rIns="25400" bIns="25400" anchor="ctr"/>
          <a:lstStyle/>
          <a:p>
            <a:endParaRPr lang="en-US" sz="1600">
              <a:solidFill>
                <a:srgbClr val="FFFFFF"/>
              </a:solidFill>
              <a:cs typeface="+mn-ea"/>
              <a:sym typeface="+mn-lt"/>
            </a:endParaRPr>
          </a:p>
        </p:txBody>
      </p:sp>
      <p:sp>
        <p:nvSpPr>
          <p:cNvPr id="62" name="AutoShape 11"/>
          <p:cNvSpPr/>
          <p:nvPr/>
        </p:nvSpPr>
        <p:spPr bwMode="auto">
          <a:xfrm rot="10800000">
            <a:off x="4823960" y="2647746"/>
            <a:ext cx="2334933" cy="13749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0" y="3591"/>
                </a:lnTo>
                <a:cubicBezTo>
                  <a:pt x="52" y="8177"/>
                  <a:pt x="1103" y="12734"/>
                  <a:pt x="3163" y="16230"/>
                </a:cubicBezTo>
                <a:cubicBezTo>
                  <a:pt x="5273" y="19809"/>
                  <a:pt x="8036" y="21599"/>
                  <a:pt x="10800" y="21600"/>
                </a:cubicBezTo>
                <a:cubicBezTo>
                  <a:pt x="13564" y="21600"/>
                  <a:pt x="16326" y="19811"/>
                  <a:pt x="18435" y="16230"/>
                </a:cubicBezTo>
                <a:cubicBezTo>
                  <a:pt x="20533" y="12668"/>
                  <a:pt x="21587" y="8004"/>
                  <a:pt x="21600" y="3332"/>
                </a:cubicBezTo>
                <a:lnTo>
                  <a:pt x="21600" y="0"/>
                </a:lnTo>
                <a:lnTo>
                  <a:pt x="20212" y="0"/>
                </a:lnTo>
                <a:lnTo>
                  <a:pt x="20217" y="3315"/>
                </a:lnTo>
                <a:cubicBezTo>
                  <a:pt x="20205" y="7389"/>
                  <a:pt x="19284" y="11456"/>
                  <a:pt x="17453" y="14562"/>
                </a:cubicBezTo>
                <a:cubicBezTo>
                  <a:pt x="15615" y="17681"/>
                  <a:pt x="13208" y="19242"/>
                  <a:pt x="10800" y="19242"/>
                </a:cubicBezTo>
                <a:cubicBezTo>
                  <a:pt x="8391" y="19243"/>
                  <a:pt x="5983" y="17684"/>
                  <a:pt x="4145" y="14562"/>
                </a:cubicBezTo>
                <a:cubicBezTo>
                  <a:pt x="2319" y="11461"/>
                  <a:pt x="1405" y="7403"/>
                  <a:pt x="1393" y="3338"/>
                </a:cubicBezTo>
                <a:lnTo>
                  <a:pt x="1393" y="0"/>
                </a:lnTo>
                <a:lnTo>
                  <a:pt x="0" y="0"/>
                </a:lnTo>
                <a:close/>
              </a:path>
            </a:pathLst>
          </a:custGeom>
          <a:solidFill>
            <a:schemeClr val="accent3"/>
          </a:solidFill>
          <a:ln w="12700" cap="flat" cmpd="sng">
            <a:noFill/>
            <a:prstDash val="solid"/>
            <a:miter lim="4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25400" tIns="25400" rIns="25400" bIns="25400" anchor="ctr"/>
          <a:lstStyle/>
          <a:p>
            <a:endParaRPr lang="en-US" sz="1600">
              <a:solidFill>
                <a:srgbClr val="FFFFFF"/>
              </a:solidFill>
              <a:cs typeface="+mn-ea"/>
              <a:sym typeface="+mn-lt"/>
            </a:endParaRPr>
          </a:p>
        </p:txBody>
      </p:sp>
      <p:sp>
        <p:nvSpPr>
          <p:cNvPr id="63" name="AutoShape 12"/>
          <p:cNvSpPr/>
          <p:nvPr/>
        </p:nvSpPr>
        <p:spPr bwMode="auto">
          <a:xfrm>
            <a:off x="3275980" y="3692948"/>
            <a:ext cx="1066760" cy="1066753"/>
          </a:xfrm>
          <a:custGeom>
            <a:avLst/>
            <a:gdLst>
              <a:gd name="T0" fmla="+- 0 10800 961"/>
              <a:gd name="T1" fmla="*/ T0 w 19679"/>
              <a:gd name="T2" fmla="*/ 10297 h 20595"/>
              <a:gd name="T3" fmla="+- 0 10800 961"/>
              <a:gd name="T4" fmla="*/ T3 w 19679"/>
              <a:gd name="T5" fmla="*/ 10297 h 20595"/>
              <a:gd name="T6" fmla="+- 0 10800 961"/>
              <a:gd name="T7" fmla="*/ T6 w 19679"/>
              <a:gd name="T8" fmla="*/ 10297 h 20595"/>
              <a:gd name="T9" fmla="+- 0 10800 961"/>
              <a:gd name="T10" fmla="*/ T9 w 19679"/>
              <a:gd name="T11" fmla="*/ 10297 h 20595"/>
            </a:gdLst>
            <a:ahLst/>
            <a:cxnLst>
              <a:cxn ang="0">
                <a:pos x="T1" y="T2"/>
              </a:cxn>
              <a:cxn ang="0">
                <a:pos x="T4" y="T5"/>
              </a:cxn>
              <a:cxn ang="0">
                <a:pos x="T7" y="T8"/>
              </a:cxn>
              <a:cxn ang="0">
                <a:pos x="T10" y="T11"/>
              </a:cxn>
            </a:cxnLst>
            <a:rect l="0" t="0" r="r" b="b"/>
            <a:pathLst>
              <a:path w="19679" h="20595">
                <a:moveTo>
                  <a:pt x="9837" y="0"/>
                </a:moveTo>
                <a:cubicBezTo>
                  <a:pt x="7319" y="0"/>
                  <a:pt x="4802" y="1005"/>
                  <a:pt x="2881" y="3016"/>
                </a:cubicBezTo>
                <a:cubicBezTo>
                  <a:pt x="-961" y="7038"/>
                  <a:pt x="-961" y="13556"/>
                  <a:pt x="2881" y="17578"/>
                </a:cubicBezTo>
                <a:cubicBezTo>
                  <a:pt x="6724" y="21600"/>
                  <a:pt x="12954" y="21600"/>
                  <a:pt x="16797" y="17578"/>
                </a:cubicBezTo>
                <a:cubicBezTo>
                  <a:pt x="20639" y="13556"/>
                  <a:pt x="20639" y="7038"/>
                  <a:pt x="16797" y="3016"/>
                </a:cubicBezTo>
                <a:cubicBezTo>
                  <a:pt x="14876" y="1005"/>
                  <a:pt x="12355" y="0"/>
                  <a:pt x="9837" y="0"/>
                </a:cubicBezTo>
                <a:close/>
                <a:moveTo>
                  <a:pt x="9837" y="2710"/>
                </a:moveTo>
                <a:cubicBezTo>
                  <a:pt x="11692" y="2710"/>
                  <a:pt x="13547" y="3451"/>
                  <a:pt x="14963" y="4932"/>
                </a:cubicBezTo>
                <a:cubicBezTo>
                  <a:pt x="17794" y="7895"/>
                  <a:pt x="17794" y="12699"/>
                  <a:pt x="14963" y="15662"/>
                </a:cubicBezTo>
                <a:cubicBezTo>
                  <a:pt x="12132" y="18625"/>
                  <a:pt x="7543" y="18625"/>
                  <a:pt x="4712" y="15662"/>
                </a:cubicBezTo>
                <a:cubicBezTo>
                  <a:pt x="1881" y="12699"/>
                  <a:pt x="1881" y="7895"/>
                  <a:pt x="4712" y="4932"/>
                </a:cubicBezTo>
                <a:cubicBezTo>
                  <a:pt x="6127" y="3451"/>
                  <a:pt x="7982" y="2710"/>
                  <a:pt x="9837" y="2710"/>
                </a:cubicBezTo>
                <a:close/>
              </a:path>
            </a:pathLst>
          </a:custGeom>
          <a:solidFill>
            <a:schemeClr val="accent2">
              <a:lumMod val="60000"/>
              <a:lumOff val="40000"/>
            </a:schemeClr>
          </a:solidFill>
          <a:ln w="12700" cap="flat" cmpd="sng">
            <a:noFill/>
            <a:prstDash val="solid"/>
            <a:miter lim="4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25400" tIns="25400" rIns="25400" bIns="25400" anchor="ctr"/>
          <a:lstStyle/>
          <a:p>
            <a:endParaRPr lang="en-US" sz="1600">
              <a:solidFill>
                <a:srgbClr val="FFFFFF"/>
              </a:solidFill>
              <a:cs typeface="+mn-ea"/>
              <a:sym typeface="+mn-lt"/>
            </a:endParaRPr>
          </a:p>
        </p:txBody>
      </p:sp>
      <p:sp>
        <p:nvSpPr>
          <p:cNvPr id="64" name="AutoShape 13"/>
          <p:cNvSpPr/>
          <p:nvPr/>
        </p:nvSpPr>
        <p:spPr bwMode="auto">
          <a:xfrm rot="10800000">
            <a:off x="1091931" y="3281924"/>
            <a:ext cx="1066760" cy="1066753"/>
          </a:xfrm>
          <a:custGeom>
            <a:avLst/>
            <a:gdLst>
              <a:gd name="T0" fmla="+- 0 10800 961"/>
              <a:gd name="T1" fmla="*/ T0 w 19679"/>
              <a:gd name="T2" fmla="*/ 10297 h 20595"/>
              <a:gd name="T3" fmla="+- 0 10800 961"/>
              <a:gd name="T4" fmla="*/ T3 w 19679"/>
              <a:gd name="T5" fmla="*/ 10297 h 20595"/>
              <a:gd name="T6" fmla="+- 0 10800 961"/>
              <a:gd name="T7" fmla="*/ T6 w 19679"/>
              <a:gd name="T8" fmla="*/ 10297 h 20595"/>
              <a:gd name="T9" fmla="+- 0 10800 961"/>
              <a:gd name="T10" fmla="*/ T9 w 19679"/>
              <a:gd name="T11" fmla="*/ 10297 h 20595"/>
            </a:gdLst>
            <a:ahLst/>
            <a:cxnLst>
              <a:cxn ang="0">
                <a:pos x="T1" y="T2"/>
              </a:cxn>
              <a:cxn ang="0">
                <a:pos x="T4" y="T5"/>
              </a:cxn>
              <a:cxn ang="0">
                <a:pos x="T7" y="T8"/>
              </a:cxn>
              <a:cxn ang="0">
                <a:pos x="T10" y="T11"/>
              </a:cxn>
            </a:cxnLst>
            <a:rect l="0" t="0" r="r" b="b"/>
            <a:pathLst>
              <a:path w="19679" h="20595">
                <a:moveTo>
                  <a:pt x="9837" y="0"/>
                </a:moveTo>
                <a:cubicBezTo>
                  <a:pt x="7319" y="0"/>
                  <a:pt x="4802" y="1005"/>
                  <a:pt x="2881" y="3016"/>
                </a:cubicBezTo>
                <a:cubicBezTo>
                  <a:pt x="-961" y="7038"/>
                  <a:pt x="-961" y="13556"/>
                  <a:pt x="2881" y="17578"/>
                </a:cubicBezTo>
                <a:cubicBezTo>
                  <a:pt x="6724" y="21600"/>
                  <a:pt x="12954" y="21600"/>
                  <a:pt x="16797" y="17578"/>
                </a:cubicBezTo>
                <a:cubicBezTo>
                  <a:pt x="20639" y="13556"/>
                  <a:pt x="20639" y="7038"/>
                  <a:pt x="16797" y="3016"/>
                </a:cubicBezTo>
                <a:cubicBezTo>
                  <a:pt x="14876" y="1005"/>
                  <a:pt x="12355" y="0"/>
                  <a:pt x="9837" y="0"/>
                </a:cubicBezTo>
                <a:close/>
                <a:moveTo>
                  <a:pt x="9837" y="2710"/>
                </a:moveTo>
                <a:cubicBezTo>
                  <a:pt x="11692" y="2710"/>
                  <a:pt x="13547" y="3451"/>
                  <a:pt x="14963" y="4932"/>
                </a:cubicBezTo>
                <a:cubicBezTo>
                  <a:pt x="17794" y="7895"/>
                  <a:pt x="17794" y="12699"/>
                  <a:pt x="14963" y="15662"/>
                </a:cubicBezTo>
                <a:cubicBezTo>
                  <a:pt x="12132" y="18625"/>
                  <a:pt x="7543" y="18625"/>
                  <a:pt x="4712" y="15662"/>
                </a:cubicBezTo>
                <a:cubicBezTo>
                  <a:pt x="1881" y="12699"/>
                  <a:pt x="1881" y="7895"/>
                  <a:pt x="4712" y="4932"/>
                </a:cubicBezTo>
                <a:cubicBezTo>
                  <a:pt x="6127" y="3451"/>
                  <a:pt x="7982" y="2710"/>
                  <a:pt x="9837" y="2710"/>
                </a:cubicBezTo>
                <a:close/>
              </a:path>
            </a:pathLst>
          </a:custGeom>
          <a:solidFill>
            <a:schemeClr val="accent1">
              <a:lumMod val="60000"/>
              <a:lumOff val="40000"/>
            </a:schemeClr>
          </a:solidFill>
          <a:ln w="12700" cap="flat" cmpd="sng">
            <a:noFill/>
            <a:prstDash val="solid"/>
            <a:miter lim="4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25400" tIns="25400" rIns="25400" bIns="25400" anchor="ctr"/>
          <a:lstStyle/>
          <a:p>
            <a:endParaRPr lang="en-US" sz="1600">
              <a:solidFill>
                <a:srgbClr val="FFFFFF"/>
              </a:solidFill>
              <a:cs typeface="+mn-ea"/>
              <a:sym typeface="+mn-lt"/>
            </a:endParaRPr>
          </a:p>
        </p:txBody>
      </p:sp>
      <p:sp>
        <p:nvSpPr>
          <p:cNvPr id="65" name="AutoShape 14"/>
          <p:cNvSpPr/>
          <p:nvPr/>
        </p:nvSpPr>
        <p:spPr bwMode="auto">
          <a:xfrm>
            <a:off x="7642142" y="3693572"/>
            <a:ext cx="1066760" cy="1066753"/>
          </a:xfrm>
          <a:custGeom>
            <a:avLst/>
            <a:gdLst>
              <a:gd name="T0" fmla="+- 0 10800 961"/>
              <a:gd name="T1" fmla="*/ T0 w 19679"/>
              <a:gd name="T2" fmla="*/ 10297 h 20595"/>
              <a:gd name="T3" fmla="+- 0 10800 961"/>
              <a:gd name="T4" fmla="*/ T3 w 19679"/>
              <a:gd name="T5" fmla="*/ 10297 h 20595"/>
              <a:gd name="T6" fmla="+- 0 10800 961"/>
              <a:gd name="T7" fmla="*/ T6 w 19679"/>
              <a:gd name="T8" fmla="*/ 10297 h 20595"/>
              <a:gd name="T9" fmla="+- 0 10800 961"/>
              <a:gd name="T10" fmla="*/ T9 w 19679"/>
              <a:gd name="T11" fmla="*/ 10297 h 20595"/>
            </a:gdLst>
            <a:ahLst/>
            <a:cxnLst>
              <a:cxn ang="0">
                <a:pos x="T1" y="T2"/>
              </a:cxn>
              <a:cxn ang="0">
                <a:pos x="T4" y="T5"/>
              </a:cxn>
              <a:cxn ang="0">
                <a:pos x="T7" y="T8"/>
              </a:cxn>
              <a:cxn ang="0">
                <a:pos x="T10" y="T11"/>
              </a:cxn>
            </a:cxnLst>
            <a:rect l="0" t="0" r="r" b="b"/>
            <a:pathLst>
              <a:path w="19679" h="20595">
                <a:moveTo>
                  <a:pt x="9837" y="0"/>
                </a:moveTo>
                <a:cubicBezTo>
                  <a:pt x="7319" y="0"/>
                  <a:pt x="4802" y="1005"/>
                  <a:pt x="2881" y="3016"/>
                </a:cubicBezTo>
                <a:cubicBezTo>
                  <a:pt x="-961" y="7038"/>
                  <a:pt x="-961" y="13556"/>
                  <a:pt x="2881" y="17578"/>
                </a:cubicBezTo>
                <a:cubicBezTo>
                  <a:pt x="6724" y="21600"/>
                  <a:pt x="12954" y="21600"/>
                  <a:pt x="16797" y="17578"/>
                </a:cubicBezTo>
                <a:cubicBezTo>
                  <a:pt x="20639" y="13556"/>
                  <a:pt x="20639" y="7038"/>
                  <a:pt x="16797" y="3016"/>
                </a:cubicBezTo>
                <a:cubicBezTo>
                  <a:pt x="14876" y="1005"/>
                  <a:pt x="12355" y="0"/>
                  <a:pt x="9837" y="0"/>
                </a:cubicBezTo>
                <a:close/>
                <a:moveTo>
                  <a:pt x="9837" y="2710"/>
                </a:moveTo>
                <a:cubicBezTo>
                  <a:pt x="11692" y="2710"/>
                  <a:pt x="13547" y="3451"/>
                  <a:pt x="14963" y="4932"/>
                </a:cubicBezTo>
                <a:cubicBezTo>
                  <a:pt x="17794" y="7895"/>
                  <a:pt x="17794" y="12699"/>
                  <a:pt x="14963" y="15662"/>
                </a:cubicBezTo>
                <a:cubicBezTo>
                  <a:pt x="12132" y="18625"/>
                  <a:pt x="7543" y="18625"/>
                  <a:pt x="4712" y="15662"/>
                </a:cubicBezTo>
                <a:cubicBezTo>
                  <a:pt x="1881" y="12699"/>
                  <a:pt x="1881" y="7895"/>
                  <a:pt x="4712" y="4932"/>
                </a:cubicBezTo>
                <a:cubicBezTo>
                  <a:pt x="6127" y="3451"/>
                  <a:pt x="7982" y="2710"/>
                  <a:pt x="9837" y="2710"/>
                </a:cubicBezTo>
                <a:close/>
              </a:path>
            </a:pathLst>
          </a:custGeom>
          <a:solidFill>
            <a:schemeClr val="accent4">
              <a:lumMod val="60000"/>
              <a:lumOff val="40000"/>
            </a:schemeClr>
          </a:solidFill>
          <a:ln w="12700" cap="flat" cmpd="sng">
            <a:noFill/>
            <a:prstDash val="solid"/>
            <a:miter lim="4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25400" tIns="25400" rIns="25400" bIns="25400" anchor="ctr"/>
          <a:lstStyle/>
          <a:p>
            <a:endParaRPr lang="en-US" sz="1600">
              <a:solidFill>
                <a:srgbClr val="FFFFFF"/>
              </a:solidFill>
              <a:cs typeface="+mn-ea"/>
              <a:sym typeface="+mn-lt"/>
            </a:endParaRPr>
          </a:p>
        </p:txBody>
      </p:sp>
      <p:sp>
        <p:nvSpPr>
          <p:cNvPr id="66" name="AutoShape 15"/>
          <p:cNvSpPr/>
          <p:nvPr/>
        </p:nvSpPr>
        <p:spPr bwMode="auto">
          <a:xfrm rot="10800000">
            <a:off x="9824254" y="3282548"/>
            <a:ext cx="1066760" cy="1066753"/>
          </a:xfrm>
          <a:custGeom>
            <a:avLst/>
            <a:gdLst>
              <a:gd name="T0" fmla="+- 0 10800 961"/>
              <a:gd name="T1" fmla="*/ T0 w 19679"/>
              <a:gd name="T2" fmla="*/ 10297 h 20595"/>
              <a:gd name="T3" fmla="+- 0 10800 961"/>
              <a:gd name="T4" fmla="*/ T3 w 19679"/>
              <a:gd name="T5" fmla="*/ 10297 h 20595"/>
              <a:gd name="T6" fmla="+- 0 10800 961"/>
              <a:gd name="T7" fmla="*/ T6 w 19679"/>
              <a:gd name="T8" fmla="*/ 10297 h 20595"/>
              <a:gd name="T9" fmla="+- 0 10800 961"/>
              <a:gd name="T10" fmla="*/ T9 w 19679"/>
              <a:gd name="T11" fmla="*/ 10297 h 20595"/>
            </a:gdLst>
            <a:ahLst/>
            <a:cxnLst>
              <a:cxn ang="0">
                <a:pos x="T1" y="T2"/>
              </a:cxn>
              <a:cxn ang="0">
                <a:pos x="T4" y="T5"/>
              </a:cxn>
              <a:cxn ang="0">
                <a:pos x="T7" y="T8"/>
              </a:cxn>
              <a:cxn ang="0">
                <a:pos x="T10" y="T11"/>
              </a:cxn>
            </a:cxnLst>
            <a:rect l="0" t="0" r="r" b="b"/>
            <a:pathLst>
              <a:path w="19679" h="20595">
                <a:moveTo>
                  <a:pt x="9837" y="0"/>
                </a:moveTo>
                <a:cubicBezTo>
                  <a:pt x="7319" y="0"/>
                  <a:pt x="4802" y="1005"/>
                  <a:pt x="2881" y="3016"/>
                </a:cubicBezTo>
                <a:cubicBezTo>
                  <a:pt x="-961" y="7038"/>
                  <a:pt x="-961" y="13556"/>
                  <a:pt x="2881" y="17578"/>
                </a:cubicBezTo>
                <a:cubicBezTo>
                  <a:pt x="6724" y="21600"/>
                  <a:pt x="12954" y="21600"/>
                  <a:pt x="16797" y="17578"/>
                </a:cubicBezTo>
                <a:cubicBezTo>
                  <a:pt x="20639" y="13556"/>
                  <a:pt x="20639" y="7038"/>
                  <a:pt x="16797" y="3016"/>
                </a:cubicBezTo>
                <a:cubicBezTo>
                  <a:pt x="14876" y="1005"/>
                  <a:pt x="12355" y="0"/>
                  <a:pt x="9837" y="0"/>
                </a:cubicBezTo>
                <a:close/>
                <a:moveTo>
                  <a:pt x="9837" y="2710"/>
                </a:moveTo>
                <a:cubicBezTo>
                  <a:pt x="11692" y="2710"/>
                  <a:pt x="13547" y="3451"/>
                  <a:pt x="14963" y="4932"/>
                </a:cubicBezTo>
                <a:cubicBezTo>
                  <a:pt x="17794" y="7895"/>
                  <a:pt x="17794" y="12699"/>
                  <a:pt x="14963" y="15662"/>
                </a:cubicBezTo>
                <a:cubicBezTo>
                  <a:pt x="12132" y="18625"/>
                  <a:pt x="7543" y="18625"/>
                  <a:pt x="4712" y="15662"/>
                </a:cubicBezTo>
                <a:cubicBezTo>
                  <a:pt x="1881" y="12699"/>
                  <a:pt x="1881" y="7895"/>
                  <a:pt x="4712" y="4932"/>
                </a:cubicBezTo>
                <a:cubicBezTo>
                  <a:pt x="6127" y="3451"/>
                  <a:pt x="7982" y="2710"/>
                  <a:pt x="9837" y="2710"/>
                </a:cubicBezTo>
                <a:close/>
              </a:path>
            </a:pathLst>
          </a:custGeom>
          <a:solidFill>
            <a:schemeClr val="accent5">
              <a:lumMod val="60000"/>
              <a:lumOff val="40000"/>
            </a:schemeClr>
          </a:solidFill>
          <a:ln w="12700" cap="flat" cmpd="sng">
            <a:noFill/>
            <a:prstDash val="solid"/>
            <a:miter lim="4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25400" tIns="25400" rIns="25400" bIns="25400" anchor="ctr"/>
          <a:lstStyle/>
          <a:p>
            <a:endParaRPr lang="en-US" sz="1600">
              <a:solidFill>
                <a:srgbClr val="FFFFFF"/>
              </a:solidFill>
              <a:cs typeface="+mn-ea"/>
              <a:sym typeface="+mn-lt"/>
            </a:endParaRPr>
          </a:p>
        </p:txBody>
      </p:sp>
      <p:sp>
        <p:nvSpPr>
          <p:cNvPr id="67" name="AutoShape 16"/>
          <p:cNvSpPr/>
          <p:nvPr/>
        </p:nvSpPr>
        <p:spPr bwMode="auto">
          <a:xfrm rot="10800000">
            <a:off x="5458093" y="3281924"/>
            <a:ext cx="1066760" cy="1066753"/>
          </a:xfrm>
          <a:custGeom>
            <a:avLst/>
            <a:gdLst>
              <a:gd name="T0" fmla="+- 0 10800 961"/>
              <a:gd name="T1" fmla="*/ T0 w 19679"/>
              <a:gd name="T2" fmla="*/ 10297 h 20595"/>
              <a:gd name="T3" fmla="+- 0 10800 961"/>
              <a:gd name="T4" fmla="*/ T3 w 19679"/>
              <a:gd name="T5" fmla="*/ 10297 h 20595"/>
              <a:gd name="T6" fmla="+- 0 10800 961"/>
              <a:gd name="T7" fmla="*/ T6 w 19679"/>
              <a:gd name="T8" fmla="*/ 10297 h 20595"/>
              <a:gd name="T9" fmla="+- 0 10800 961"/>
              <a:gd name="T10" fmla="*/ T9 w 19679"/>
              <a:gd name="T11" fmla="*/ 10297 h 20595"/>
            </a:gdLst>
            <a:ahLst/>
            <a:cxnLst>
              <a:cxn ang="0">
                <a:pos x="T1" y="T2"/>
              </a:cxn>
              <a:cxn ang="0">
                <a:pos x="T4" y="T5"/>
              </a:cxn>
              <a:cxn ang="0">
                <a:pos x="T7" y="T8"/>
              </a:cxn>
              <a:cxn ang="0">
                <a:pos x="T10" y="T11"/>
              </a:cxn>
            </a:cxnLst>
            <a:rect l="0" t="0" r="r" b="b"/>
            <a:pathLst>
              <a:path w="19679" h="20595">
                <a:moveTo>
                  <a:pt x="9837" y="0"/>
                </a:moveTo>
                <a:cubicBezTo>
                  <a:pt x="7319" y="0"/>
                  <a:pt x="4802" y="1005"/>
                  <a:pt x="2881" y="3016"/>
                </a:cubicBezTo>
                <a:cubicBezTo>
                  <a:pt x="-961" y="7038"/>
                  <a:pt x="-961" y="13556"/>
                  <a:pt x="2881" y="17578"/>
                </a:cubicBezTo>
                <a:cubicBezTo>
                  <a:pt x="6724" y="21600"/>
                  <a:pt x="12954" y="21600"/>
                  <a:pt x="16797" y="17578"/>
                </a:cubicBezTo>
                <a:cubicBezTo>
                  <a:pt x="20639" y="13556"/>
                  <a:pt x="20639" y="7038"/>
                  <a:pt x="16797" y="3016"/>
                </a:cubicBezTo>
                <a:cubicBezTo>
                  <a:pt x="14876" y="1005"/>
                  <a:pt x="12355" y="0"/>
                  <a:pt x="9837" y="0"/>
                </a:cubicBezTo>
                <a:close/>
                <a:moveTo>
                  <a:pt x="9837" y="2710"/>
                </a:moveTo>
                <a:cubicBezTo>
                  <a:pt x="11692" y="2710"/>
                  <a:pt x="13547" y="3451"/>
                  <a:pt x="14963" y="4932"/>
                </a:cubicBezTo>
                <a:cubicBezTo>
                  <a:pt x="17794" y="7895"/>
                  <a:pt x="17794" y="12699"/>
                  <a:pt x="14963" y="15662"/>
                </a:cubicBezTo>
                <a:cubicBezTo>
                  <a:pt x="12132" y="18625"/>
                  <a:pt x="7543" y="18625"/>
                  <a:pt x="4712" y="15662"/>
                </a:cubicBezTo>
                <a:cubicBezTo>
                  <a:pt x="1881" y="12699"/>
                  <a:pt x="1881" y="7895"/>
                  <a:pt x="4712" y="4932"/>
                </a:cubicBezTo>
                <a:cubicBezTo>
                  <a:pt x="6127" y="3451"/>
                  <a:pt x="7982" y="2710"/>
                  <a:pt x="9837" y="2710"/>
                </a:cubicBezTo>
                <a:close/>
              </a:path>
            </a:pathLst>
          </a:custGeom>
          <a:solidFill>
            <a:schemeClr val="accent3">
              <a:lumMod val="60000"/>
              <a:lumOff val="40000"/>
            </a:schemeClr>
          </a:solidFill>
          <a:ln w="12700" cap="flat" cmpd="sng">
            <a:noFill/>
            <a:prstDash val="solid"/>
            <a:miter lim="4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25400" tIns="25400" rIns="25400" bIns="25400" anchor="ctr"/>
          <a:lstStyle/>
          <a:p>
            <a:endParaRPr lang="en-US" sz="1600">
              <a:solidFill>
                <a:srgbClr val="FFFFFF"/>
              </a:solidFill>
              <a:cs typeface="+mn-ea"/>
              <a:sym typeface="+mn-lt"/>
            </a:endParaRPr>
          </a:p>
        </p:txBody>
      </p:sp>
      <p:sp>
        <p:nvSpPr>
          <p:cNvPr id="71" name="Line 36"/>
          <p:cNvSpPr>
            <a:spLocks noChangeShapeType="1"/>
          </p:cNvSpPr>
          <p:nvPr/>
        </p:nvSpPr>
        <p:spPr bwMode="auto">
          <a:xfrm flipV="1">
            <a:off x="1625273" y="4813489"/>
            <a:ext cx="0" cy="436036"/>
          </a:xfrm>
          <a:prstGeom prst="line">
            <a:avLst/>
          </a:prstGeom>
          <a:noFill/>
          <a:ln w="12700" cap="flat" cmpd="sng">
            <a:solidFill>
              <a:schemeClr val="bg1">
                <a:lumMod val="75000"/>
              </a:schemeClr>
            </a:solidFill>
            <a:prstDash val="dash"/>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5400" tIns="25400" rIns="25400" bIns="25400" anchor="ctr"/>
          <a:lstStyle/>
          <a:p>
            <a:endParaRPr lang="en-US" sz="1600" dirty="0">
              <a:cs typeface="+mn-ea"/>
              <a:sym typeface="+mn-lt"/>
            </a:endParaRPr>
          </a:p>
        </p:txBody>
      </p:sp>
      <p:sp>
        <p:nvSpPr>
          <p:cNvPr id="83" name="Line 36"/>
          <p:cNvSpPr>
            <a:spLocks noChangeShapeType="1"/>
          </p:cNvSpPr>
          <p:nvPr/>
        </p:nvSpPr>
        <p:spPr bwMode="auto">
          <a:xfrm flipV="1">
            <a:off x="5991434" y="4813489"/>
            <a:ext cx="0" cy="436036"/>
          </a:xfrm>
          <a:prstGeom prst="line">
            <a:avLst/>
          </a:prstGeom>
          <a:noFill/>
          <a:ln w="12700" cap="flat" cmpd="sng">
            <a:solidFill>
              <a:schemeClr val="bg1">
                <a:lumMod val="75000"/>
              </a:schemeClr>
            </a:solidFill>
            <a:prstDash val="dash"/>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5400" tIns="25400" rIns="25400" bIns="25400" anchor="ctr"/>
          <a:lstStyle/>
          <a:p>
            <a:endParaRPr lang="en-US" sz="1600" dirty="0">
              <a:cs typeface="+mn-ea"/>
              <a:sym typeface="+mn-lt"/>
            </a:endParaRPr>
          </a:p>
        </p:txBody>
      </p:sp>
      <p:sp>
        <p:nvSpPr>
          <p:cNvPr id="84" name="Line 36"/>
          <p:cNvSpPr>
            <a:spLocks noChangeShapeType="1"/>
          </p:cNvSpPr>
          <p:nvPr/>
        </p:nvSpPr>
        <p:spPr bwMode="auto">
          <a:xfrm flipV="1">
            <a:off x="10357596" y="4813489"/>
            <a:ext cx="0" cy="436036"/>
          </a:xfrm>
          <a:prstGeom prst="line">
            <a:avLst/>
          </a:prstGeom>
          <a:noFill/>
          <a:ln w="12700" cap="flat" cmpd="sng">
            <a:solidFill>
              <a:schemeClr val="bg1">
                <a:lumMod val="75000"/>
              </a:schemeClr>
            </a:solidFill>
            <a:prstDash val="dash"/>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5400" tIns="25400" rIns="25400" bIns="25400" anchor="ctr"/>
          <a:lstStyle/>
          <a:p>
            <a:endParaRPr lang="en-US" sz="1600" dirty="0">
              <a:cs typeface="+mn-ea"/>
              <a:sym typeface="+mn-lt"/>
            </a:endParaRPr>
          </a:p>
        </p:txBody>
      </p:sp>
      <p:sp>
        <p:nvSpPr>
          <p:cNvPr id="85" name="Line 36"/>
          <p:cNvSpPr>
            <a:spLocks noChangeShapeType="1"/>
          </p:cNvSpPr>
          <p:nvPr/>
        </p:nvSpPr>
        <p:spPr bwMode="auto">
          <a:xfrm flipV="1">
            <a:off x="3809399" y="2805497"/>
            <a:ext cx="0" cy="436036"/>
          </a:xfrm>
          <a:prstGeom prst="line">
            <a:avLst/>
          </a:prstGeom>
          <a:noFill/>
          <a:ln w="12700" cap="flat" cmpd="sng">
            <a:solidFill>
              <a:schemeClr val="bg1">
                <a:lumMod val="75000"/>
              </a:schemeClr>
            </a:solidFill>
            <a:prstDash val="dash"/>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5400" tIns="25400" rIns="25400" bIns="25400" anchor="ctr"/>
          <a:lstStyle/>
          <a:p>
            <a:endParaRPr lang="en-US" sz="1600" dirty="0">
              <a:cs typeface="+mn-ea"/>
              <a:sym typeface="+mn-lt"/>
            </a:endParaRPr>
          </a:p>
        </p:txBody>
      </p:sp>
      <p:sp>
        <p:nvSpPr>
          <p:cNvPr id="87" name="Line 36"/>
          <p:cNvSpPr>
            <a:spLocks noChangeShapeType="1"/>
          </p:cNvSpPr>
          <p:nvPr/>
        </p:nvSpPr>
        <p:spPr bwMode="auto">
          <a:xfrm flipV="1">
            <a:off x="8172814" y="2805497"/>
            <a:ext cx="0" cy="436036"/>
          </a:xfrm>
          <a:prstGeom prst="line">
            <a:avLst/>
          </a:prstGeom>
          <a:noFill/>
          <a:ln w="12700" cap="flat" cmpd="sng">
            <a:solidFill>
              <a:schemeClr val="bg1">
                <a:lumMod val="75000"/>
              </a:schemeClr>
            </a:solidFill>
            <a:prstDash val="dash"/>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5400" tIns="25400" rIns="25400" bIns="25400" anchor="ctr"/>
          <a:lstStyle/>
          <a:p>
            <a:endParaRPr lang="en-US" sz="1600" dirty="0">
              <a:cs typeface="+mn-ea"/>
              <a:sym typeface="+mn-lt"/>
            </a:endParaRPr>
          </a:p>
        </p:txBody>
      </p:sp>
      <p:sp>
        <p:nvSpPr>
          <p:cNvPr id="93" name="TextBox 92"/>
          <p:cNvSpPr txBox="1"/>
          <p:nvPr/>
        </p:nvSpPr>
        <p:spPr>
          <a:xfrm>
            <a:off x="1382296" y="3615246"/>
            <a:ext cx="486030" cy="400110"/>
          </a:xfrm>
          <a:prstGeom prst="rect">
            <a:avLst/>
          </a:prstGeom>
          <a:noFill/>
          <a:ln>
            <a:noFill/>
          </a:ln>
        </p:spPr>
        <p:txBody>
          <a:bodyPr wrap="none" rtlCol="1">
            <a:spAutoFit/>
          </a:bodyPr>
          <a:lstStyle/>
          <a:p>
            <a:pPr algn="ctr"/>
            <a:r>
              <a:rPr lang="tr-TR" sz="2000" dirty="0">
                <a:solidFill>
                  <a:schemeClr val="accent1"/>
                </a:solidFill>
                <a:cs typeface="+mn-ea"/>
                <a:sym typeface="+mn-lt"/>
              </a:rPr>
              <a:t>01</a:t>
            </a:r>
            <a:endParaRPr lang="en-US" sz="2000" dirty="0">
              <a:solidFill>
                <a:schemeClr val="accent1"/>
              </a:solidFill>
              <a:cs typeface="+mn-ea"/>
              <a:sym typeface="+mn-lt"/>
            </a:endParaRPr>
          </a:p>
        </p:txBody>
      </p:sp>
      <p:sp>
        <p:nvSpPr>
          <p:cNvPr id="94" name="TextBox 93"/>
          <p:cNvSpPr txBox="1"/>
          <p:nvPr/>
        </p:nvSpPr>
        <p:spPr>
          <a:xfrm>
            <a:off x="5748411" y="3615246"/>
            <a:ext cx="486030" cy="400110"/>
          </a:xfrm>
          <a:prstGeom prst="rect">
            <a:avLst/>
          </a:prstGeom>
          <a:noFill/>
          <a:ln>
            <a:noFill/>
          </a:ln>
        </p:spPr>
        <p:txBody>
          <a:bodyPr wrap="none" rtlCol="1">
            <a:spAutoFit/>
          </a:bodyPr>
          <a:lstStyle/>
          <a:p>
            <a:pPr algn="ctr"/>
            <a:r>
              <a:rPr lang="tr-TR" sz="2000" dirty="0">
                <a:solidFill>
                  <a:schemeClr val="accent3"/>
                </a:solidFill>
                <a:cs typeface="+mn-ea"/>
                <a:sym typeface="+mn-lt"/>
              </a:rPr>
              <a:t>03</a:t>
            </a:r>
            <a:endParaRPr lang="en-US" sz="2000" dirty="0">
              <a:solidFill>
                <a:schemeClr val="accent3"/>
              </a:solidFill>
              <a:cs typeface="+mn-ea"/>
              <a:sym typeface="+mn-lt"/>
            </a:endParaRPr>
          </a:p>
        </p:txBody>
      </p:sp>
      <p:sp>
        <p:nvSpPr>
          <p:cNvPr id="95" name="TextBox 94"/>
          <p:cNvSpPr txBox="1"/>
          <p:nvPr/>
        </p:nvSpPr>
        <p:spPr>
          <a:xfrm>
            <a:off x="10114573" y="3615246"/>
            <a:ext cx="486030" cy="400110"/>
          </a:xfrm>
          <a:prstGeom prst="rect">
            <a:avLst/>
          </a:prstGeom>
          <a:noFill/>
          <a:ln>
            <a:noFill/>
          </a:ln>
        </p:spPr>
        <p:txBody>
          <a:bodyPr wrap="none" rtlCol="1">
            <a:spAutoFit/>
          </a:bodyPr>
          <a:lstStyle/>
          <a:p>
            <a:pPr algn="ctr"/>
            <a:r>
              <a:rPr lang="tr-TR" sz="2000" dirty="0">
                <a:solidFill>
                  <a:schemeClr val="accent5"/>
                </a:solidFill>
                <a:cs typeface="+mn-ea"/>
                <a:sym typeface="+mn-lt"/>
              </a:rPr>
              <a:t>05</a:t>
            </a:r>
            <a:endParaRPr lang="en-US" sz="2000" dirty="0">
              <a:solidFill>
                <a:schemeClr val="accent5"/>
              </a:solidFill>
              <a:cs typeface="+mn-ea"/>
              <a:sym typeface="+mn-lt"/>
            </a:endParaRPr>
          </a:p>
        </p:txBody>
      </p:sp>
      <p:sp>
        <p:nvSpPr>
          <p:cNvPr id="96" name="TextBox 95"/>
          <p:cNvSpPr txBox="1"/>
          <p:nvPr/>
        </p:nvSpPr>
        <p:spPr>
          <a:xfrm>
            <a:off x="7932507" y="4026893"/>
            <a:ext cx="486030" cy="400110"/>
          </a:xfrm>
          <a:prstGeom prst="rect">
            <a:avLst/>
          </a:prstGeom>
          <a:noFill/>
          <a:ln>
            <a:noFill/>
          </a:ln>
        </p:spPr>
        <p:txBody>
          <a:bodyPr wrap="none" rtlCol="1">
            <a:spAutoFit/>
          </a:bodyPr>
          <a:lstStyle/>
          <a:p>
            <a:pPr algn="ctr"/>
            <a:r>
              <a:rPr lang="tr-TR" sz="2000" dirty="0">
                <a:solidFill>
                  <a:schemeClr val="accent4"/>
                </a:solidFill>
                <a:cs typeface="+mn-ea"/>
                <a:sym typeface="+mn-lt"/>
              </a:rPr>
              <a:t>04</a:t>
            </a:r>
            <a:endParaRPr lang="en-US" sz="2000" dirty="0">
              <a:solidFill>
                <a:schemeClr val="accent4"/>
              </a:solidFill>
              <a:cs typeface="+mn-ea"/>
              <a:sym typeface="+mn-lt"/>
            </a:endParaRPr>
          </a:p>
        </p:txBody>
      </p:sp>
      <p:sp>
        <p:nvSpPr>
          <p:cNvPr id="97" name="TextBox 96"/>
          <p:cNvSpPr txBox="1"/>
          <p:nvPr/>
        </p:nvSpPr>
        <p:spPr>
          <a:xfrm>
            <a:off x="3563791" y="4026893"/>
            <a:ext cx="486030" cy="400110"/>
          </a:xfrm>
          <a:prstGeom prst="rect">
            <a:avLst/>
          </a:prstGeom>
          <a:noFill/>
          <a:ln>
            <a:noFill/>
          </a:ln>
        </p:spPr>
        <p:txBody>
          <a:bodyPr wrap="none" rtlCol="1">
            <a:spAutoFit/>
          </a:bodyPr>
          <a:lstStyle/>
          <a:p>
            <a:pPr algn="ctr"/>
            <a:r>
              <a:rPr lang="tr-TR" sz="2000" dirty="0">
                <a:solidFill>
                  <a:schemeClr val="accent2"/>
                </a:solidFill>
                <a:cs typeface="+mn-ea"/>
                <a:sym typeface="+mn-lt"/>
              </a:rPr>
              <a:t>02</a:t>
            </a:r>
            <a:endParaRPr lang="en-US" sz="2000" dirty="0">
              <a:solidFill>
                <a:schemeClr val="accent2"/>
              </a:solidFill>
              <a:cs typeface="+mn-ea"/>
              <a:sym typeface="+mn-lt"/>
            </a:endParaRPr>
          </a:p>
        </p:txBody>
      </p:sp>
      <p:sp>
        <p:nvSpPr>
          <p:cNvPr id="41" name="TextBox 40"/>
          <p:cNvSpPr txBox="1"/>
          <p:nvPr/>
        </p:nvSpPr>
        <p:spPr>
          <a:xfrm>
            <a:off x="7327551" y="1758302"/>
            <a:ext cx="1683795" cy="338554"/>
          </a:xfrm>
          <a:prstGeom prst="rect">
            <a:avLst/>
          </a:prstGeom>
          <a:noFill/>
        </p:spPr>
        <p:txBody>
          <a:bodyPr wrap="none" rtlCol="0">
            <a:spAutoFit/>
          </a:bodyPr>
          <a:lstStyle/>
          <a:p>
            <a:pPr algn="ctr"/>
            <a:r>
              <a:rPr lang="en-US" sz="1600" dirty="0">
                <a:solidFill>
                  <a:schemeClr val="accent4"/>
                </a:solidFill>
                <a:cs typeface="+mn-ea"/>
                <a:sym typeface="+mn-lt"/>
              </a:rPr>
              <a:t>Insert title here</a:t>
            </a:r>
          </a:p>
        </p:txBody>
      </p:sp>
      <p:sp>
        <p:nvSpPr>
          <p:cNvPr id="42" name="TextBox 41"/>
          <p:cNvSpPr txBox="1"/>
          <p:nvPr/>
        </p:nvSpPr>
        <p:spPr>
          <a:xfrm>
            <a:off x="7054887" y="2119750"/>
            <a:ext cx="2229123" cy="687561"/>
          </a:xfrm>
          <a:prstGeom prst="rect">
            <a:avLst/>
          </a:prstGeom>
          <a:noFill/>
        </p:spPr>
        <p:txBody>
          <a:bodyPr wrap="square" rtlCol="0">
            <a:spAutoFit/>
          </a:bodyPr>
          <a:lstStyle/>
          <a:p>
            <a:pPr algn="ctr">
              <a:lnSpc>
                <a:spcPct val="110000"/>
              </a:lnSpc>
            </a:pPr>
            <a:r>
              <a:rPr lang="en-US" sz="1200" dirty="0">
                <a:cs typeface="+mn-ea"/>
                <a:sym typeface="+mn-lt"/>
              </a:rPr>
              <a:t>Perspiciatis unde omnis iste natus voluptatem rem aperiam.</a:t>
            </a:r>
          </a:p>
        </p:txBody>
      </p:sp>
      <p:sp>
        <p:nvSpPr>
          <p:cNvPr id="44" name="TextBox 43"/>
          <p:cNvSpPr txBox="1"/>
          <p:nvPr/>
        </p:nvSpPr>
        <p:spPr>
          <a:xfrm>
            <a:off x="2967462" y="1758302"/>
            <a:ext cx="1683795" cy="338554"/>
          </a:xfrm>
          <a:prstGeom prst="rect">
            <a:avLst/>
          </a:prstGeom>
          <a:noFill/>
        </p:spPr>
        <p:txBody>
          <a:bodyPr wrap="none" rtlCol="0">
            <a:spAutoFit/>
          </a:bodyPr>
          <a:lstStyle/>
          <a:p>
            <a:pPr algn="ctr"/>
            <a:r>
              <a:rPr lang="en-US" sz="1600" dirty="0">
                <a:solidFill>
                  <a:schemeClr val="accent2"/>
                </a:solidFill>
                <a:cs typeface="+mn-ea"/>
                <a:sym typeface="+mn-lt"/>
              </a:rPr>
              <a:t>Insert title here</a:t>
            </a:r>
          </a:p>
        </p:txBody>
      </p:sp>
      <p:sp>
        <p:nvSpPr>
          <p:cNvPr id="45" name="TextBox 44"/>
          <p:cNvSpPr txBox="1"/>
          <p:nvPr/>
        </p:nvSpPr>
        <p:spPr>
          <a:xfrm>
            <a:off x="2694798" y="2119750"/>
            <a:ext cx="2229123" cy="687561"/>
          </a:xfrm>
          <a:prstGeom prst="rect">
            <a:avLst/>
          </a:prstGeom>
          <a:noFill/>
        </p:spPr>
        <p:txBody>
          <a:bodyPr wrap="square" rtlCol="0">
            <a:spAutoFit/>
          </a:bodyPr>
          <a:lstStyle/>
          <a:p>
            <a:pPr algn="ctr">
              <a:lnSpc>
                <a:spcPct val="110000"/>
              </a:lnSpc>
            </a:pPr>
            <a:r>
              <a:rPr lang="en-US" sz="1200" dirty="0">
                <a:cs typeface="+mn-ea"/>
                <a:sym typeface="+mn-lt"/>
              </a:rPr>
              <a:t>Perspiciatis unde omnis iste natus voluptatem rem aperiam.</a:t>
            </a:r>
          </a:p>
        </p:txBody>
      </p:sp>
      <p:sp>
        <p:nvSpPr>
          <p:cNvPr id="47" name="TextBox 46"/>
          <p:cNvSpPr txBox="1"/>
          <p:nvPr/>
        </p:nvSpPr>
        <p:spPr>
          <a:xfrm>
            <a:off x="784429" y="5433746"/>
            <a:ext cx="1683795" cy="338554"/>
          </a:xfrm>
          <a:prstGeom prst="rect">
            <a:avLst/>
          </a:prstGeom>
          <a:noFill/>
        </p:spPr>
        <p:txBody>
          <a:bodyPr wrap="none" rtlCol="0">
            <a:spAutoFit/>
          </a:bodyPr>
          <a:lstStyle/>
          <a:p>
            <a:pPr algn="ctr"/>
            <a:r>
              <a:rPr lang="en-US" sz="1600" dirty="0">
                <a:solidFill>
                  <a:schemeClr val="accent1"/>
                </a:solidFill>
                <a:cs typeface="+mn-ea"/>
                <a:sym typeface="+mn-lt"/>
              </a:rPr>
              <a:t>Insert title here</a:t>
            </a:r>
          </a:p>
        </p:txBody>
      </p:sp>
      <p:sp>
        <p:nvSpPr>
          <p:cNvPr id="48" name="TextBox 47"/>
          <p:cNvSpPr txBox="1"/>
          <p:nvPr/>
        </p:nvSpPr>
        <p:spPr>
          <a:xfrm>
            <a:off x="511765" y="5795194"/>
            <a:ext cx="2229123" cy="687561"/>
          </a:xfrm>
          <a:prstGeom prst="rect">
            <a:avLst/>
          </a:prstGeom>
          <a:noFill/>
        </p:spPr>
        <p:txBody>
          <a:bodyPr wrap="square" rtlCol="0">
            <a:spAutoFit/>
          </a:bodyPr>
          <a:lstStyle/>
          <a:p>
            <a:pPr algn="ctr">
              <a:lnSpc>
                <a:spcPct val="110000"/>
              </a:lnSpc>
            </a:pPr>
            <a:r>
              <a:rPr lang="en-US" sz="1200" dirty="0">
                <a:cs typeface="+mn-ea"/>
                <a:sym typeface="+mn-lt"/>
              </a:rPr>
              <a:t>Perspiciatis unde omnis iste natus voluptatem rem aperiam.</a:t>
            </a:r>
          </a:p>
        </p:txBody>
      </p:sp>
      <p:sp>
        <p:nvSpPr>
          <p:cNvPr id="50" name="TextBox 49"/>
          <p:cNvSpPr txBox="1"/>
          <p:nvPr/>
        </p:nvSpPr>
        <p:spPr>
          <a:xfrm>
            <a:off x="5148086" y="5433746"/>
            <a:ext cx="1683795" cy="338554"/>
          </a:xfrm>
          <a:prstGeom prst="rect">
            <a:avLst/>
          </a:prstGeom>
          <a:noFill/>
        </p:spPr>
        <p:txBody>
          <a:bodyPr wrap="none" rtlCol="0">
            <a:spAutoFit/>
          </a:bodyPr>
          <a:lstStyle/>
          <a:p>
            <a:pPr algn="ctr"/>
            <a:r>
              <a:rPr lang="en-US" sz="1600" dirty="0">
                <a:solidFill>
                  <a:schemeClr val="accent3"/>
                </a:solidFill>
                <a:cs typeface="+mn-ea"/>
                <a:sym typeface="+mn-lt"/>
              </a:rPr>
              <a:t>Insert title here</a:t>
            </a:r>
          </a:p>
        </p:txBody>
      </p:sp>
      <p:sp>
        <p:nvSpPr>
          <p:cNvPr id="51" name="TextBox 50"/>
          <p:cNvSpPr txBox="1"/>
          <p:nvPr/>
        </p:nvSpPr>
        <p:spPr>
          <a:xfrm>
            <a:off x="4875422" y="5795194"/>
            <a:ext cx="2229123" cy="687561"/>
          </a:xfrm>
          <a:prstGeom prst="rect">
            <a:avLst/>
          </a:prstGeom>
          <a:noFill/>
        </p:spPr>
        <p:txBody>
          <a:bodyPr wrap="square" rtlCol="0">
            <a:spAutoFit/>
          </a:bodyPr>
          <a:lstStyle/>
          <a:p>
            <a:pPr algn="ctr">
              <a:lnSpc>
                <a:spcPct val="110000"/>
              </a:lnSpc>
            </a:pPr>
            <a:r>
              <a:rPr lang="en-US" sz="1200" dirty="0">
                <a:cs typeface="+mn-ea"/>
                <a:sym typeface="+mn-lt"/>
              </a:rPr>
              <a:t>Perspiciatis unde omnis iste natus voluptatem rem aperiam.</a:t>
            </a:r>
          </a:p>
        </p:txBody>
      </p:sp>
      <p:sp>
        <p:nvSpPr>
          <p:cNvPr id="68" name="TextBox 67"/>
          <p:cNvSpPr txBox="1"/>
          <p:nvPr/>
        </p:nvSpPr>
        <p:spPr>
          <a:xfrm>
            <a:off x="9515689" y="5433746"/>
            <a:ext cx="1683795" cy="338554"/>
          </a:xfrm>
          <a:prstGeom prst="rect">
            <a:avLst/>
          </a:prstGeom>
          <a:noFill/>
        </p:spPr>
        <p:txBody>
          <a:bodyPr wrap="none" rtlCol="0">
            <a:spAutoFit/>
          </a:bodyPr>
          <a:lstStyle/>
          <a:p>
            <a:pPr algn="ctr"/>
            <a:r>
              <a:rPr lang="en-US" sz="1600" dirty="0">
                <a:solidFill>
                  <a:schemeClr val="tx1">
                    <a:lumMod val="50000"/>
                    <a:lumOff val="50000"/>
                  </a:schemeClr>
                </a:solidFill>
                <a:cs typeface="+mn-ea"/>
                <a:sym typeface="+mn-lt"/>
              </a:rPr>
              <a:t>Insert title here</a:t>
            </a:r>
          </a:p>
        </p:txBody>
      </p:sp>
      <p:sp>
        <p:nvSpPr>
          <p:cNvPr id="69" name="TextBox 68"/>
          <p:cNvSpPr txBox="1"/>
          <p:nvPr/>
        </p:nvSpPr>
        <p:spPr>
          <a:xfrm>
            <a:off x="9243026" y="5795194"/>
            <a:ext cx="2229123" cy="687561"/>
          </a:xfrm>
          <a:prstGeom prst="rect">
            <a:avLst/>
          </a:prstGeom>
          <a:noFill/>
        </p:spPr>
        <p:txBody>
          <a:bodyPr wrap="square" rtlCol="0">
            <a:spAutoFit/>
          </a:bodyPr>
          <a:lstStyle/>
          <a:p>
            <a:pPr algn="ctr">
              <a:lnSpc>
                <a:spcPct val="110000"/>
              </a:lnSpc>
            </a:pPr>
            <a:r>
              <a:rPr lang="en-US" sz="1200" dirty="0">
                <a:cs typeface="+mn-ea"/>
                <a:sym typeface="+mn-lt"/>
              </a:rPr>
              <a:t>Perspiciatis unde omnis iste natus voluptatem rem aperiam.</a:t>
            </a:r>
          </a:p>
        </p:txBody>
      </p:sp>
      <p:sp>
        <p:nvSpPr>
          <p:cNvPr id="40" name="流程图: 延期 39"/>
          <p:cNvSpPr/>
          <p:nvPr/>
        </p:nvSpPr>
        <p:spPr>
          <a:xfrm>
            <a:off x="0" y="301658"/>
            <a:ext cx="197963" cy="688156"/>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3" name="组合 42"/>
          <p:cNvGrpSpPr/>
          <p:nvPr/>
        </p:nvGrpSpPr>
        <p:grpSpPr>
          <a:xfrm>
            <a:off x="305376" y="171449"/>
            <a:ext cx="5152716" cy="1072408"/>
            <a:chOff x="305376" y="174250"/>
            <a:chExt cx="5152716" cy="1072408"/>
          </a:xfrm>
        </p:grpSpPr>
        <p:sp>
          <p:nvSpPr>
            <p:cNvPr id="46" name="文本框 45"/>
            <p:cNvSpPr txBox="1"/>
            <p:nvPr/>
          </p:nvSpPr>
          <p:spPr>
            <a:xfrm>
              <a:off x="305376" y="174250"/>
              <a:ext cx="5152716" cy="646331"/>
            </a:xfrm>
            <a:prstGeom prst="rect">
              <a:avLst/>
            </a:prstGeom>
            <a:noFill/>
          </p:spPr>
          <p:txBody>
            <a:bodyPr wrap="square" rtlCol="0">
              <a:spAutoFit/>
            </a:bodyPr>
            <a:lstStyle/>
            <a:p>
              <a:pPr algn="dist"/>
              <a:r>
                <a:rPr lang="zh-CN" altLang="en-US" sz="3600" dirty="0">
                  <a:cs typeface="+mn-ea"/>
                  <a:sym typeface="+mn-lt"/>
                </a:rPr>
                <a:t>Click to enter the title</a:t>
              </a:r>
            </a:p>
          </p:txBody>
        </p:sp>
        <p:sp>
          <p:nvSpPr>
            <p:cNvPr id="49" name="矩形 48"/>
            <p:cNvSpPr/>
            <p:nvPr/>
          </p:nvSpPr>
          <p:spPr>
            <a:xfrm>
              <a:off x="371561" y="719847"/>
              <a:ext cx="3114185" cy="526811"/>
            </a:xfrm>
            <a:prstGeom prst="rect">
              <a:avLst/>
            </a:prstGeom>
          </p:spPr>
          <p:txBody>
            <a:bodyPr wrap="square">
              <a:spAutoFit/>
            </a:bodyPr>
            <a:lstStyle/>
            <a:p>
              <a:pPr>
                <a:lnSpc>
                  <a:spcPct val="150000"/>
                </a:lnSpc>
              </a:pPr>
              <a:r>
                <a:rPr lang="zh-CN" altLang="en-US" sz="1000" dirty="0">
                  <a:cs typeface="+mn-ea"/>
                  <a:sym typeface="+mn-lt"/>
                </a:rPr>
                <a:t>Lorem ipsum dolor sit amet, consectetur adipiscing elit</a:t>
              </a:r>
            </a:p>
          </p:txBody>
        </p:sp>
      </p:grpSp>
    </p:spTree>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a14="http://schemas.microsoft.com/office/drawing/2010/main"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5400000">
            <a:off x="-23967" y="1349495"/>
            <a:ext cx="778919" cy="7309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6" name="Rectangle 5"/>
          <p:cNvSpPr/>
          <p:nvPr/>
        </p:nvSpPr>
        <p:spPr>
          <a:xfrm rot="5400000">
            <a:off x="-23967" y="2420588"/>
            <a:ext cx="778919" cy="7309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7" name="Rectangle 6"/>
          <p:cNvSpPr/>
          <p:nvPr/>
        </p:nvSpPr>
        <p:spPr>
          <a:xfrm rot="5400000">
            <a:off x="-23967" y="3545247"/>
            <a:ext cx="778919" cy="7309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8" name="Rectangle 7"/>
          <p:cNvSpPr/>
          <p:nvPr/>
        </p:nvSpPr>
        <p:spPr>
          <a:xfrm rot="5400000">
            <a:off x="-23967" y="4647890"/>
            <a:ext cx="778919" cy="7309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9" name="Rectangle 8"/>
          <p:cNvSpPr/>
          <p:nvPr/>
        </p:nvSpPr>
        <p:spPr>
          <a:xfrm rot="5400000">
            <a:off x="-23967" y="5718982"/>
            <a:ext cx="778919" cy="73098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10" name="Rectangle 6"/>
          <p:cNvSpPr/>
          <p:nvPr/>
        </p:nvSpPr>
        <p:spPr>
          <a:xfrm rot="5400000">
            <a:off x="346410" y="1710105"/>
            <a:ext cx="1676112" cy="906961"/>
          </a:xfrm>
          <a:custGeom>
            <a:avLst/>
            <a:gdLst>
              <a:gd name="connsiteX0" fmla="*/ 0 w 861391"/>
              <a:gd name="connsiteY0" fmla="*/ 0 h 2259496"/>
              <a:gd name="connsiteX1" fmla="*/ 861391 w 861391"/>
              <a:gd name="connsiteY1" fmla="*/ 0 h 2259496"/>
              <a:gd name="connsiteX2" fmla="*/ 861391 w 861391"/>
              <a:gd name="connsiteY2" fmla="*/ 2259496 h 2259496"/>
              <a:gd name="connsiteX3" fmla="*/ 0 w 861391"/>
              <a:gd name="connsiteY3" fmla="*/ 2259496 h 2259496"/>
              <a:gd name="connsiteX4" fmla="*/ 0 w 861391"/>
              <a:gd name="connsiteY4" fmla="*/ 0 h 2259496"/>
              <a:gd name="connsiteX0-1" fmla="*/ 0 w 3404566"/>
              <a:gd name="connsiteY0-2" fmla="*/ 0 h 2259496"/>
              <a:gd name="connsiteX1-3" fmla="*/ 3404566 w 3404566"/>
              <a:gd name="connsiteY1-4" fmla="*/ 504825 h 2259496"/>
              <a:gd name="connsiteX2-5" fmla="*/ 861391 w 3404566"/>
              <a:gd name="connsiteY2-6" fmla="*/ 2259496 h 2259496"/>
              <a:gd name="connsiteX3-7" fmla="*/ 0 w 3404566"/>
              <a:gd name="connsiteY3-8" fmla="*/ 2259496 h 2259496"/>
              <a:gd name="connsiteX4-9" fmla="*/ 0 w 3404566"/>
              <a:gd name="connsiteY4-10" fmla="*/ 0 h 2259496"/>
              <a:gd name="connsiteX0-11" fmla="*/ 0 w 2769566"/>
              <a:gd name="connsiteY0-12" fmla="*/ 0 h 2259496"/>
              <a:gd name="connsiteX1-13" fmla="*/ 2769566 w 2769566"/>
              <a:gd name="connsiteY1-14" fmla="*/ 1266825 h 2259496"/>
              <a:gd name="connsiteX2-15" fmla="*/ 861391 w 2769566"/>
              <a:gd name="connsiteY2-16" fmla="*/ 2259496 h 2259496"/>
              <a:gd name="connsiteX3-17" fmla="*/ 0 w 2769566"/>
              <a:gd name="connsiteY3-18" fmla="*/ 2259496 h 2259496"/>
              <a:gd name="connsiteX4-19" fmla="*/ 0 w 2769566"/>
              <a:gd name="connsiteY4-20" fmla="*/ 0 h 2259496"/>
              <a:gd name="connsiteX0-21" fmla="*/ 1955800 w 2769566"/>
              <a:gd name="connsiteY0-22" fmla="*/ 15875 h 992671"/>
              <a:gd name="connsiteX1-23" fmla="*/ 2769566 w 2769566"/>
              <a:gd name="connsiteY1-24" fmla="*/ 0 h 992671"/>
              <a:gd name="connsiteX2-25" fmla="*/ 861391 w 2769566"/>
              <a:gd name="connsiteY2-26" fmla="*/ 992671 h 992671"/>
              <a:gd name="connsiteX3-27" fmla="*/ 0 w 2769566"/>
              <a:gd name="connsiteY3-28" fmla="*/ 992671 h 992671"/>
              <a:gd name="connsiteX4-29" fmla="*/ 1955800 w 2769566"/>
              <a:gd name="connsiteY4-30" fmla="*/ 15875 h 992671"/>
              <a:gd name="connsiteX0-31" fmla="*/ 1955800 w 2433016"/>
              <a:gd name="connsiteY0-32" fmla="*/ 3175 h 979971"/>
              <a:gd name="connsiteX1-33" fmla="*/ 2433016 w 2433016"/>
              <a:gd name="connsiteY1-34" fmla="*/ 0 h 979971"/>
              <a:gd name="connsiteX2-35" fmla="*/ 861391 w 2433016"/>
              <a:gd name="connsiteY2-36" fmla="*/ 979971 h 979971"/>
              <a:gd name="connsiteX3-37" fmla="*/ 0 w 2433016"/>
              <a:gd name="connsiteY3-38" fmla="*/ 979971 h 979971"/>
              <a:gd name="connsiteX4-39" fmla="*/ 1955800 w 2433016"/>
              <a:gd name="connsiteY4-40" fmla="*/ 3175 h 979971"/>
              <a:gd name="connsiteX0-41" fmla="*/ 1955800 w 2325066"/>
              <a:gd name="connsiteY0-42" fmla="*/ 3175 h 979971"/>
              <a:gd name="connsiteX1-43" fmla="*/ 2325066 w 2325066"/>
              <a:gd name="connsiteY1-44" fmla="*/ 0 h 979971"/>
              <a:gd name="connsiteX2-45" fmla="*/ 861391 w 2325066"/>
              <a:gd name="connsiteY2-46" fmla="*/ 979971 h 979971"/>
              <a:gd name="connsiteX3-47" fmla="*/ 0 w 2325066"/>
              <a:gd name="connsiteY3-48" fmla="*/ 979971 h 979971"/>
              <a:gd name="connsiteX4-49" fmla="*/ 1955800 w 2325066"/>
              <a:gd name="connsiteY4-50" fmla="*/ 3175 h 979971"/>
              <a:gd name="connsiteX0-51" fmla="*/ 1958181 w 2325066"/>
              <a:gd name="connsiteY0-52" fmla="*/ 0 h 1002990"/>
              <a:gd name="connsiteX1-53" fmla="*/ 2325066 w 2325066"/>
              <a:gd name="connsiteY1-54" fmla="*/ 23019 h 1002990"/>
              <a:gd name="connsiteX2-55" fmla="*/ 861391 w 2325066"/>
              <a:gd name="connsiteY2-56" fmla="*/ 1002990 h 1002990"/>
              <a:gd name="connsiteX3-57" fmla="*/ 0 w 2325066"/>
              <a:gd name="connsiteY3-58" fmla="*/ 1002990 h 1002990"/>
              <a:gd name="connsiteX4-59" fmla="*/ 1958181 w 2325066"/>
              <a:gd name="connsiteY4-60" fmla="*/ 0 h 1002990"/>
              <a:gd name="connsiteX0-61" fmla="*/ 1958181 w 2320304"/>
              <a:gd name="connsiteY0-62" fmla="*/ 3175 h 1006165"/>
              <a:gd name="connsiteX1-63" fmla="*/ 2320304 w 2320304"/>
              <a:gd name="connsiteY1-64" fmla="*/ 0 h 1006165"/>
              <a:gd name="connsiteX2-65" fmla="*/ 861391 w 2320304"/>
              <a:gd name="connsiteY2-66" fmla="*/ 1006165 h 1006165"/>
              <a:gd name="connsiteX3-67" fmla="*/ 0 w 2320304"/>
              <a:gd name="connsiteY3-68" fmla="*/ 1006165 h 1006165"/>
              <a:gd name="connsiteX4-69" fmla="*/ 1958181 w 2320304"/>
              <a:gd name="connsiteY4-70" fmla="*/ 3175 h 1006165"/>
              <a:gd name="connsiteX0-71" fmla="*/ 1240631 w 2320304"/>
              <a:gd name="connsiteY0-72" fmla="*/ 9525 h 1006165"/>
              <a:gd name="connsiteX1-73" fmla="*/ 2320304 w 2320304"/>
              <a:gd name="connsiteY1-74" fmla="*/ 0 h 1006165"/>
              <a:gd name="connsiteX2-75" fmla="*/ 861391 w 2320304"/>
              <a:gd name="connsiteY2-76" fmla="*/ 1006165 h 1006165"/>
              <a:gd name="connsiteX3-77" fmla="*/ 0 w 2320304"/>
              <a:gd name="connsiteY3-78" fmla="*/ 1006165 h 1006165"/>
              <a:gd name="connsiteX4-79" fmla="*/ 1240631 w 2320304"/>
              <a:gd name="connsiteY4-80" fmla="*/ 9525 h 1006165"/>
              <a:gd name="connsiteX0-81" fmla="*/ 1240631 w 1672604"/>
              <a:gd name="connsiteY0-82" fmla="*/ 15875 h 1012515"/>
              <a:gd name="connsiteX1-83" fmla="*/ 1672604 w 1672604"/>
              <a:gd name="connsiteY1-84" fmla="*/ 0 h 1012515"/>
              <a:gd name="connsiteX2-85" fmla="*/ 861391 w 1672604"/>
              <a:gd name="connsiteY2-86" fmla="*/ 1012515 h 1012515"/>
              <a:gd name="connsiteX3-87" fmla="*/ 0 w 1672604"/>
              <a:gd name="connsiteY3-88" fmla="*/ 1012515 h 1012515"/>
              <a:gd name="connsiteX4-89" fmla="*/ 1240631 w 1672604"/>
              <a:gd name="connsiteY4-90" fmla="*/ 15875 h 1012515"/>
              <a:gd name="connsiteX0-91" fmla="*/ 1240631 w 1853579"/>
              <a:gd name="connsiteY0-92" fmla="*/ 6350 h 1002990"/>
              <a:gd name="connsiteX1-93" fmla="*/ 1853579 w 1853579"/>
              <a:gd name="connsiteY1-94" fmla="*/ 0 h 1002990"/>
              <a:gd name="connsiteX2-95" fmla="*/ 861391 w 1853579"/>
              <a:gd name="connsiteY2-96" fmla="*/ 1002990 h 1002990"/>
              <a:gd name="connsiteX3-97" fmla="*/ 0 w 1853579"/>
              <a:gd name="connsiteY3-98" fmla="*/ 1002990 h 1002990"/>
              <a:gd name="connsiteX4-99" fmla="*/ 1240631 w 1853579"/>
              <a:gd name="connsiteY4-100" fmla="*/ 6350 h 1002990"/>
              <a:gd name="connsiteX0-101" fmla="*/ 1418431 w 1853579"/>
              <a:gd name="connsiteY0-102" fmla="*/ 0 h 1002990"/>
              <a:gd name="connsiteX1-103" fmla="*/ 1853579 w 1853579"/>
              <a:gd name="connsiteY1-104" fmla="*/ 0 h 1002990"/>
              <a:gd name="connsiteX2-105" fmla="*/ 861391 w 1853579"/>
              <a:gd name="connsiteY2-106" fmla="*/ 1002990 h 1002990"/>
              <a:gd name="connsiteX3-107" fmla="*/ 0 w 1853579"/>
              <a:gd name="connsiteY3-108" fmla="*/ 1002990 h 1002990"/>
              <a:gd name="connsiteX4-109" fmla="*/ 1418431 w 1853579"/>
              <a:gd name="connsiteY4-110" fmla="*/ 0 h 1002990"/>
              <a:gd name="connsiteX0-111" fmla="*/ 1440656 w 1853579"/>
              <a:gd name="connsiteY0-112" fmla="*/ 0 h 1002990"/>
              <a:gd name="connsiteX1-113" fmla="*/ 1853579 w 1853579"/>
              <a:gd name="connsiteY1-114" fmla="*/ 0 h 1002990"/>
              <a:gd name="connsiteX2-115" fmla="*/ 861391 w 1853579"/>
              <a:gd name="connsiteY2-116" fmla="*/ 1002990 h 1002990"/>
              <a:gd name="connsiteX3-117" fmla="*/ 0 w 1853579"/>
              <a:gd name="connsiteY3-118" fmla="*/ 1002990 h 1002990"/>
              <a:gd name="connsiteX4-119" fmla="*/ 1440656 w 1853579"/>
              <a:gd name="connsiteY4-120" fmla="*/ 0 h 1002990"/>
              <a:gd name="connsiteX0-121" fmla="*/ 1472406 w 1853579"/>
              <a:gd name="connsiteY0-122" fmla="*/ 3175 h 1002990"/>
              <a:gd name="connsiteX1-123" fmla="*/ 1853579 w 1853579"/>
              <a:gd name="connsiteY1-124" fmla="*/ 0 h 1002990"/>
              <a:gd name="connsiteX2-125" fmla="*/ 861391 w 1853579"/>
              <a:gd name="connsiteY2-126" fmla="*/ 1002990 h 1002990"/>
              <a:gd name="connsiteX3-127" fmla="*/ 0 w 1853579"/>
              <a:gd name="connsiteY3-128" fmla="*/ 1002990 h 1002990"/>
              <a:gd name="connsiteX4-129" fmla="*/ 1472406 w 1853579"/>
              <a:gd name="connsiteY4-130" fmla="*/ 3175 h 1002990"/>
              <a:gd name="connsiteX0-131" fmla="*/ 1475581 w 1853579"/>
              <a:gd name="connsiteY0-132" fmla="*/ 0 h 1002990"/>
              <a:gd name="connsiteX1-133" fmla="*/ 1853579 w 1853579"/>
              <a:gd name="connsiteY1-134" fmla="*/ 0 h 1002990"/>
              <a:gd name="connsiteX2-135" fmla="*/ 861391 w 1853579"/>
              <a:gd name="connsiteY2-136" fmla="*/ 1002990 h 1002990"/>
              <a:gd name="connsiteX3-137" fmla="*/ 0 w 1853579"/>
              <a:gd name="connsiteY3-138" fmla="*/ 1002990 h 1002990"/>
              <a:gd name="connsiteX4-139" fmla="*/ 1475581 w 1853579"/>
              <a:gd name="connsiteY4-140" fmla="*/ 0 h 100299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53579" h="1002990">
                <a:moveTo>
                  <a:pt x="1475581" y="0"/>
                </a:moveTo>
                <a:lnTo>
                  <a:pt x="1853579" y="0"/>
                </a:lnTo>
                <a:lnTo>
                  <a:pt x="861391" y="1002990"/>
                </a:lnTo>
                <a:lnTo>
                  <a:pt x="0" y="1002990"/>
                </a:lnTo>
                <a:lnTo>
                  <a:pt x="1475581"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11" name="Rectangle 6"/>
          <p:cNvSpPr/>
          <p:nvPr/>
        </p:nvSpPr>
        <p:spPr>
          <a:xfrm rot="5400000">
            <a:off x="620343" y="2507264"/>
            <a:ext cx="1131118" cy="909832"/>
          </a:xfrm>
          <a:custGeom>
            <a:avLst/>
            <a:gdLst>
              <a:gd name="connsiteX0" fmla="*/ 0 w 861391"/>
              <a:gd name="connsiteY0" fmla="*/ 0 h 2259496"/>
              <a:gd name="connsiteX1" fmla="*/ 861391 w 861391"/>
              <a:gd name="connsiteY1" fmla="*/ 0 h 2259496"/>
              <a:gd name="connsiteX2" fmla="*/ 861391 w 861391"/>
              <a:gd name="connsiteY2" fmla="*/ 2259496 h 2259496"/>
              <a:gd name="connsiteX3" fmla="*/ 0 w 861391"/>
              <a:gd name="connsiteY3" fmla="*/ 2259496 h 2259496"/>
              <a:gd name="connsiteX4" fmla="*/ 0 w 861391"/>
              <a:gd name="connsiteY4" fmla="*/ 0 h 2259496"/>
              <a:gd name="connsiteX0-1" fmla="*/ 0 w 3404566"/>
              <a:gd name="connsiteY0-2" fmla="*/ 0 h 2259496"/>
              <a:gd name="connsiteX1-3" fmla="*/ 3404566 w 3404566"/>
              <a:gd name="connsiteY1-4" fmla="*/ 504825 h 2259496"/>
              <a:gd name="connsiteX2-5" fmla="*/ 861391 w 3404566"/>
              <a:gd name="connsiteY2-6" fmla="*/ 2259496 h 2259496"/>
              <a:gd name="connsiteX3-7" fmla="*/ 0 w 3404566"/>
              <a:gd name="connsiteY3-8" fmla="*/ 2259496 h 2259496"/>
              <a:gd name="connsiteX4-9" fmla="*/ 0 w 3404566"/>
              <a:gd name="connsiteY4-10" fmla="*/ 0 h 2259496"/>
              <a:gd name="connsiteX0-11" fmla="*/ 0 w 2769566"/>
              <a:gd name="connsiteY0-12" fmla="*/ 0 h 2259496"/>
              <a:gd name="connsiteX1-13" fmla="*/ 2769566 w 2769566"/>
              <a:gd name="connsiteY1-14" fmla="*/ 1266825 h 2259496"/>
              <a:gd name="connsiteX2-15" fmla="*/ 861391 w 2769566"/>
              <a:gd name="connsiteY2-16" fmla="*/ 2259496 h 2259496"/>
              <a:gd name="connsiteX3-17" fmla="*/ 0 w 2769566"/>
              <a:gd name="connsiteY3-18" fmla="*/ 2259496 h 2259496"/>
              <a:gd name="connsiteX4-19" fmla="*/ 0 w 2769566"/>
              <a:gd name="connsiteY4-20" fmla="*/ 0 h 2259496"/>
              <a:gd name="connsiteX0-21" fmla="*/ 1955800 w 2769566"/>
              <a:gd name="connsiteY0-22" fmla="*/ 15875 h 992671"/>
              <a:gd name="connsiteX1-23" fmla="*/ 2769566 w 2769566"/>
              <a:gd name="connsiteY1-24" fmla="*/ 0 h 992671"/>
              <a:gd name="connsiteX2-25" fmla="*/ 861391 w 2769566"/>
              <a:gd name="connsiteY2-26" fmla="*/ 992671 h 992671"/>
              <a:gd name="connsiteX3-27" fmla="*/ 0 w 2769566"/>
              <a:gd name="connsiteY3-28" fmla="*/ 992671 h 992671"/>
              <a:gd name="connsiteX4-29" fmla="*/ 1955800 w 2769566"/>
              <a:gd name="connsiteY4-30" fmla="*/ 15875 h 992671"/>
              <a:gd name="connsiteX0-31" fmla="*/ 1955800 w 2433016"/>
              <a:gd name="connsiteY0-32" fmla="*/ 3175 h 979971"/>
              <a:gd name="connsiteX1-33" fmla="*/ 2433016 w 2433016"/>
              <a:gd name="connsiteY1-34" fmla="*/ 0 h 979971"/>
              <a:gd name="connsiteX2-35" fmla="*/ 861391 w 2433016"/>
              <a:gd name="connsiteY2-36" fmla="*/ 979971 h 979971"/>
              <a:gd name="connsiteX3-37" fmla="*/ 0 w 2433016"/>
              <a:gd name="connsiteY3-38" fmla="*/ 979971 h 979971"/>
              <a:gd name="connsiteX4-39" fmla="*/ 1955800 w 2433016"/>
              <a:gd name="connsiteY4-40" fmla="*/ 3175 h 979971"/>
              <a:gd name="connsiteX0-41" fmla="*/ 1955800 w 2325066"/>
              <a:gd name="connsiteY0-42" fmla="*/ 3175 h 979971"/>
              <a:gd name="connsiteX1-43" fmla="*/ 2325066 w 2325066"/>
              <a:gd name="connsiteY1-44" fmla="*/ 0 h 979971"/>
              <a:gd name="connsiteX2-45" fmla="*/ 861391 w 2325066"/>
              <a:gd name="connsiteY2-46" fmla="*/ 979971 h 979971"/>
              <a:gd name="connsiteX3-47" fmla="*/ 0 w 2325066"/>
              <a:gd name="connsiteY3-48" fmla="*/ 979971 h 979971"/>
              <a:gd name="connsiteX4-49" fmla="*/ 1955800 w 2325066"/>
              <a:gd name="connsiteY4-50" fmla="*/ 3175 h 979971"/>
              <a:gd name="connsiteX0-51" fmla="*/ 1958181 w 2325066"/>
              <a:gd name="connsiteY0-52" fmla="*/ 0 h 1002990"/>
              <a:gd name="connsiteX1-53" fmla="*/ 2325066 w 2325066"/>
              <a:gd name="connsiteY1-54" fmla="*/ 23019 h 1002990"/>
              <a:gd name="connsiteX2-55" fmla="*/ 861391 w 2325066"/>
              <a:gd name="connsiteY2-56" fmla="*/ 1002990 h 1002990"/>
              <a:gd name="connsiteX3-57" fmla="*/ 0 w 2325066"/>
              <a:gd name="connsiteY3-58" fmla="*/ 1002990 h 1002990"/>
              <a:gd name="connsiteX4-59" fmla="*/ 1958181 w 2325066"/>
              <a:gd name="connsiteY4-60" fmla="*/ 0 h 1002990"/>
              <a:gd name="connsiteX0-61" fmla="*/ 1958181 w 2320304"/>
              <a:gd name="connsiteY0-62" fmla="*/ 3175 h 1006165"/>
              <a:gd name="connsiteX1-63" fmla="*/ 2320304 w 2320304"/>
              <a:gd name="connsiteY1-64" fmla="*/ 0 h 1006165"/>
              <a:gd name="connsiteX2-65" fmla="*/ 861391 w 2320304"/>
              <a:gd name="connsiteY2-66" fmla="*/ 1006165 h 1006165"/>
              <a:gd name="connsiteX3-67" fmla="*/ 0 w 2320304"/>
              <a:gd name="connsiteY3-68" fmla="*/ 1006165 h 1006165"/>
              <a:gd name="connsiteX4-69" fmla="*/ 1958181 w 2320304"/>
              <a:gd name="connsiteY4-70" fmla="*/ 3175 h 1006165"/>
              <a:gd name="connsiteX0-71" fmla="*/ 1958181 w 2320304"/>
              <a:gd name="connsiteY0-72" fmla="*/ 3175 h 1006165"/>
              <a:gd name="connsiteX1-73" fmla="*/ 2320304 w 2320304"/>
              <a:gd name="connsiteY1-74" fmla="*/ 0 h 1006165"/>
              <a:gd name="connsiteX2-75" fmla="*/ 1912956 w 2320304"/>
              <a:gd name="connsiteY2-76" fmla="*/ 1006165 h 1006165"/>
              <a:gd name="connsiteX3-77" fmla="*/ 0 w 2320304"/>
              <a:gd name="connsiteY3-78" fmla="*/ 1006165 h 1006165"/>
              <a:gd name="connsiteX4-79" fmla="*/ 1958181 w 2320304"/>
              <a:gd name="connsiteY4-80" fmla="*/ 3175 h 1006165"/>
              <a:gd name="connsiteX0-81" fmla="*/ 1958181 w 2320304"/>
              <a:gd name="connsiteY0-82" fmla="*/ 3175 h 1006165"/>
              <a:gd name="connsiteX1-83" fmla="*/ 2320304 w 2320304"/>
              <a:gd name="connsiteY1-84" fmla="*/ 0 h 1006165"/>
              <a:gd name="connsiteX2-85" fmla="*/ 1902440 w 2320304"/>
              <a:gd name="connsiteY2-86" fmla="*/ 1006165 h 1006165"/>
              <a:gd name="connsiteX3-87" fmla="*/ 0 w 2320304"/>
              <a:gd name="connsiteY3-88" fmla="*/ 1006165 h 1006165"/>
              <a:gd name="connsiteX4-89" fmla="*/ 1958181 w 2320304"/>
              <a:gd name="connsiteY4-90" fmla="*/ 3175 h 1006165"/>
              <a:gd name="connsiteX0-91" fmla="*/ 1958181 w 2320304"/>
              <a:gd name="connsiteY0-92" fmla="*/ 3175 h 1006165"/>
              <a:gd name="connsiteX1-93" fmla="*/ 2320304 w 2320304"/>
              <a:gd name="connsiteY1-94" fmla="*/ 0 h 1006165"/>
              <a:gd name="connsiteX2-95" fmla="*/ 1897182 w 2320304"/>
              <a:gd name="connsiteY2-96" fmla="*/ 1006165 h 1006165"/>
              <a:gd name="connsiteX3-97" fmla="*/ 0 w 2320304"/>
              <a:gd name="connsiteY3-98" fmla="*/ 1006165 h 1006165"/>
              <a:gd name="connsiteX4-99" fmla="*/ 1958181 w 2320304"/>
              <a:gd name="connsiteY4-100" fmla="*/ 3175 h 1006165"/>
              <a:gd name="connsiteX0-101" fmla="*/ 1958181 w 2746190"/>
              <a:gd name="connsiteY0-102" fmla="*/ 3175 h 1006165"/>
              <a:gd name="connsiteX1-103" fmla="*/ 2746190 w 2746190"/>
              <a:gd name="connsiteY1-104" fmla="*/ 0 h 1006165"/>
              <a:gd name="connsiteX2-105" fmla="*/ 1897182 w 2746190"/>
              <a:gd name="connsiteY2-106" fmla="*/ 1006165 h 1006165"/>
              <a:gd name="connsiteX3-107" fmla="*/ 0 w 2746190"/>
              <a:gd name="connsiteY3-108" fmla="*/ 1006165 h 1006165"/>
              <a:gd name="connsiteX4-109" fmla="*/ 1958181 w 2746190"/>
              <a:gd name="connsiteY4-110" fmla="*/ 3175 h 1006165"/>
              <a:gd name="connsiteX0-111" fmla="*/ 1931892 w 2746190"/>
              <a:gd name="connsiteY0-112" fmla="*/ 793 h 1006165"/>
              <a:gd name="connsiteX1-113" fmla="*/ 2746190 w 2746190"/>
              <a:gd name="connsiteY1-114" fmla="*/ 0 h 1006165"/>
              <a:gd name="connsiteX2-115" fmla="*/ 1897182 w 2746190"/>
              <a:gd name="connsiteY2-116" fmla="*/ 1006165 h 1006165"/>
              <a:gd name="connsiteX3-117" fmla="*/ 0 w 2746190"/>
              <a:gd name="connsiteY3-118" fmla="*/ 1006165 h 1006165"/>
              <a:gd name="connsiteX4-119" fmla="*/ 1931892 w 2746190"/>
              <a:gd name="connsiteY4-120" fmla="*/ 793 h 1006165"/>
              <a:gd name="connsiteX0-121" fmla="*/ 1931892 w 2751447"/>
              <a:gd name="connsiteY0-122" fmla="*/ 793 h 1006165"/>
              <a:gd name="connsiteX1-123" fmla="*/ 2751447 w 2751447"/>
              <a:gd name="connsiteY1-124" fmla="*/ 0 h 1006165"/>
              <a:gd name="connsiteX2-125" fmla="*/ 1897182 w 2751447"/>
              <a:gd name="connsiteY2-126" fmla="*/ 1006165 h 1006165"/>
              <a:gd name="connsiteX3-127" fmla="*/ 0 w 2751447"/>
              <a:gd name="connsiteY3-128" fmla="*/ 1006165 h 1006165"/>
              <a:gd name="connsiteX4-129" fmla="*/ 1931892 w 2751447"/>
              <a:gd name="connsiteY4-130" fmla="*/ 793 h 1006165"/>
              <a:gd name="connsiteX0-131" fmla="*/ 1910861 w 2751447"/>
              <a:gd name="connsiteY0-132" fmla="*/ 3174 h 1006165"/>
              <a:gd name="connsiteX1-133" fmla="*/ 2751447 w 2751447"/>
              <a:gd name="connsiteY1-134" fmla="*/ 0 h 1006165"/>
              <a:gd name="connsiteX2-135" fmla="*/ 1897182 w 2751447"/>
              <a:gd name="connsiteY2-136" fmla="*/ 1006165 h 1006165"/>
              <a:gd name="connsiteX3-137" fmla="*/ 0 w 2751447"/>
              <a:gd name="connsiteY3-138" fmla="*/ 1006165 h 1006165"/>
              <a:gd name="connsiteX4-139" fmla="*/ 1910861 w 2751447"/>
              <a:gd name="connsiteY4-140" fmla="*/ 3174 h 1006165"/>
              <a:gd name="connsiteX0-141" fmla="*/ 1910861 w 2761962"/>
              <a:gd name="connsiteY0-142" fmla="*/ 3174 h 1006165"/>
              <a:gd name="connsiteX1-143" fmla="*/ 2761962 w 2761962"/>
              <a:gd name="connsiteY1-144" fmla="*/ 0 h 1006165"/>
              <a:gd name="connsiteX2-145" fmla="*/ 1897182 w 2761962"/>
              <a:gd name="connsiteY2-146" fmla="*/ 1006165 h 1006165"/>
              <a:gd name="connsiteX3-147" fmla="*/ 0 w 2761962"/>
              <a:gd name="connsiteY3-148" fmla="*/ 1006165 h 1006165"/>
              <a:gd name="connsiteX4-149" fmla="*/ 1910861 w 2761962"/>
              <a:gd name="connsiteY4-150" fmla="*/ 3174 h 10061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61962" h="1006165">
                <a:moveTo>
                  <a:pt x="1910861" y="3174"/>
                </a:moveTo>
                <a:lnTo>
                  <a:pt x="2761962" y="0"/>
                </a:lnTo>
                <a:lnTo>
                  <a:pt x="1897182" y="1006165"/>
                </a:lnTo>
                <a:lnTo>
                  <a:pt x="0" y="1006165"/>
                </a:lnTo>
                <a:lnTo>
                  <a:pt x="1910861" y="3174"/>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12" name="Trapezoid 11"/>
          <p:cNvSpPr/>
          <p:nvPr/>
        </p:nvSpPr>
        <p:spPr>
          <a:xfrm rot="5400000">
            <a:off x="796443" y="3455823"/>
            <a:ext cx="778919" cy="909832"/>
          </a:xfrm>
          <a:prstGeom prst="trapezoid">
            <a:avLst>
              <a:gd name="adj" fmla="val 27672"/>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13" name="Rectangle 6"/>
          <p:cNvSpPr/>
          <p:nvPr/>
        </p:nvSpPr>
        <p:spPr>
          <a:xfrm rot="5400000" flipH="1">
            <a:off x="346411" y="5182397"/>
            <a:ext cx="1676112" cy="906961"/>
          </a:xfrm>
          <a:custGeom>
            <a:avLst/>
            <a:gdLst>
              <a:gd name="connsiteX0" fmla="*/ 0 w 861391"/>
              <a:gd name="connsiteY0" fmla="*/ 0 h 2259496"/>
              <a:gd name="connsiteX1" fmla="*/ 861391 w 861391"/>
              <a:gd name="connsiteY1" fmla="*/ 0 h 2259496"/>
              <a:gd name="connsiteX2" fmla="*/ 861391 w 861391"/>
              <a:gd name="connsiteY2" fmla="*/ 2259496 h 2259496"/>
              <a:gd name="connsiteX3" fmla="*/ 0 w 861391"/>
              <a:gd name="connsiteY3" fmla="*/ 2259496 h 2259496"/>
              <a:gd name="connsiteX4" fmla="*/ 0 w 861391"/>
              <a:gd name="connsiteY4" fmla="*/ 0 h 2259496"/>
              <a:gd name="connsiteX0-1" fmla="*/ 0 w 3404566"/>
              <a:gd name="connsiteY0-2" fmla="*/ 0 h 2259496"/>
              <a:gd name="connsiteX1-3" fmla="*/ 3404566 w 3404566"/>
              <a:gd name="connsiteY1-4" fmla="*/ 504825 h 2259496"/>
              <a:gd name="connsiteX2-5" fmla="*/ 861391 w 3404566"/>
              <a:gd name="connsiteY2-6" fmla="*/ 2259496 h 2259496"/>
              <a:gd name="connsiteX3-7" fmla="*/ 0 w 3404566"/>
              <a:gd name="connsiteY3-8" fmla="*/ 2259496 h 2259496"/>
              <a:gd name="connsiteX4-9" fmla="*/ 0 w 3404566"/>
              <a:gd name="connsiteY4-10" fmla="*/ 0 h 2259496"/>
              <a:gd name="connsiteX0-11" fmla="*/ 0 w 2769566"/>
              <a:gd name="connsiteY0-12" fmla="*/ 0 h 2259496"/>
              <a:gd name="connsiteX1-13" fmla="*/ 2769566 w 2769566"/>
              <a:gd name="connsiteY1-14" fmla="*/ 1266825 h 2259496"/>
              <a:gd name="connsiteX2-15" fmla="*/ 861391 w 2769566"/>
              <a:gd name="connsiteY2-16" fmla="*/ 2259496 h 2259496"/>
              <a:gd name="connsiteX3-17" fmla="*/ 0 w 2769566"/>
              <a:gd name="connsiteY3-18" fmla="*/ 2259496 h 2259496"/>
              <a:gd name="connsiteX4-19" fmla="*/ 0 w 2769566"/>
              <a:gd name="connsiteY4-20" fmla="*/ 0 h 2259496"/>
              <a:gd name="connsiteX0-21" fmla="*/ 1955800 w 2769566"/>
              <a:gd name="connsiteY0-22" fmla="*/ 15875 h 992671"/>
              <a:gd name="connsiteX1-23" fmla="*/ 2769566 w 2769566"/>
              <a:gd name="connsiteY1-24" fmla="*/ 0 h 992671"/>
              <a:gd name="connsiteX2-25" fmla="*/ 861391 w 2769566"/>
              <a:gd name="connsiteY2-26" fmla="*/ 992671 h 992671"/>
              <a:gd name="connsiteX3-27" fmla="*/ 0 w 2769566"/>
              <a:gd name="connsiteY3-28" fmla="*/ 992671 h 992671"/>
              <a:gd name="connsiteX4-29" fmla="*/ 1955800 w 2769566"/>
              <a:gd name="connsiteY4-30" fmla="*/ 15875 h 992671"/>
              <a:gd name="connsiteX0-31" fmla="*/ 1955800 w 2433016"/>
              <a:gd name="connsiteY0-32" fmla="*/ 3175 h 979971"/>
              <a:gd name="connsiteX1-33" fmla="*/ 2433016 w 2433016"/>
              <a:gd name="connsiteY1-34" fmla="*/ 0 h 979971"/>
              <a:gd name="connsiteX2-35" fmla="*/ 861391 w 2433016"/>
              <a:gd name="connsiteY2-36" fmla="*/ 979971 h 979971"/>
              <a:gd name="connsiteX3-37" fmla="*/ 0 w 2433016"/>
              <a:gd name="connsiteY3-38" fmla="*/ 979971 h 979971"/>
              <a:gd name="connsiteX4-39" fmla="*/ 1955800 w 2433016"/>
              <a:gd name="connsiteY4-40" fmla="*/ 3175 h 979971"/>
              <a:gd name="connsiteX0-41" fmla="*/ 1955800 w 2325066"/>
              <a:gd name="connsiteY0-42" fmla="*/ 3175 h 979971"/>
              <a:gd name="connsiteX1-43" fmla="*/ 2325066 w 2325066"/>
              <a:gd name="connsiteY1-44" fmla="*/ 0 h 979971"/>
              <a:gd name="connsiteX2-45" fmla="*/ 861391 w 2325066"/>
              <a:gd name="connsiteY2-46" fmla="*/ 979971 h 979971"/>
              <a:gd name="connsiteX3-47" fmla="*/ 0 w 2325066"/>
              <a:gd name="connsiteY3-48" fmla="*/ 979971 h 979971"/>
              <a:gd name="connsiteX4-49" fmla="*/ 1955800 w 2325066"/>
              <a:gd name="connsiteY4-50" fmla="*/ 3175 h 979971"/>
              <a:gd name="connsiteX0-51" fmla="*/ 1958181 w 2325066"/>
              <a:gd name="connsiteY0-52" fmla="*/ 0 h 1002990"/>
              <a:gd name="connsiteX1-53" fmla="*/ 2325066 w 2325066"/>
              <a:gd name="connsiteY1-54" fmla="*/ 23019 h 1002990"/>
              <a:gd name="connsiteX2-55" fmla="*/ 861391 w 2325066"/>
              <a:gd name="connsiteY2-56" fmla="*/ 1002990 h 1002990"/>
              <a:gd name="connsiteX3-57" fmla="*/ 0 w 2325066"/>
              <a:gd name="connsiteY3-58" fmla="*/ 1002990 h 1002990"/>
              <a:gd name="connsiteX4-59" fmla="*/ 1958181 w 2325066"/>
              <a:gd name="connsiteY4-60" fmla="*/ 0 h 1002990"/>
              <a:gd name="connsiteX0-61" fmla="*/ 1958181 w 2320304"/>
              <a:gd name="connsiteY0-62" fmla="*/ 3175 h 1006165"/>
              <a:gd name="connsiteX1-63" fmla="*/ 2320304 w 2320304"/>
              <a:gd name="connsiteY1-64" fmla="*/ 0 h 1006165"/>
              <a:gd name="connsiteX2-65" fmla="*/ 861391 w 2320304"/>
              <a:gd name="connsiteY2-66" fmla="*/ 1006165 h 1006165"/>
              <a:gd name="connsiteX3-67" fmla="*/ 0 w 2320304"/>
              <a:gd name="connsiteY3-68" fmla="*/ 1006165 h 1006165"/>
              <a:gd name="connsiteX4-69" fmla="*/ 1958181 w 2320304"/>
              <a:gd name="connsiteY4-70" fmla="*/ 3175 h 1006165"/>
              <a:gd name="connsiteX0-71" fmla="*/ 1240631 w 2320304"/>
              <a:gd name="connsiteY0-72" fmla="*/ 9525 h 1006165"/>
              <a:gd name="connsiteX1-73" fmla="*/ 2320304 w 2320304"/>
              <a:gd name="connsiteY1-74" fmla="*/ 0 h 1006165"/>
              <a:gd name="connsiteX2-75" fmla="*/ 861391 w 2320304"/>
              <a:gd name="connsiteY2-76" fmla="*/ 1006165 h 1006165"/>
              <a:gd name="connsiteX3-77" fmla="*/ 0 w 2320304"/>
              <a:gd name="connsiteY3-78" fmla="*/ 1006165 h 1006165"/>
              <a:gd name="connsiteX4-79" fmla="*/ 1240631 w 2320304"/>
              <a:gd name="connsiteY4-80" fmla="*/ 9525 h 1006165"/>
              <a:gd name="connsiteX0-81" fmla="*/ 1240631 w 1672604"/>
              <a:gd name="connsiteY0-82" fmla="*/ 15875 h 1012515"/>
              <a:gd name="connsiteX1-83" fmla="*/ 1672604 w 1672604"/>
              <a:gd name="connsiteY1-84" fmla="*/ 0 h 1012515"/>
              <a:gd name="connsiteX2-85" fmla="*/ 861391 w 1672604"/>
              <a:gd name="connsiteY2-86" fmla="*/ 1012515 h 1012515"/>
              <a:gd name="connsiteX3-87" fmla="*/ 0 w 1672604"/>
              <a:gd name="connsiteY3-88" fmla="*/ 1012515 h 1012515"/>
              <a:gd name="connsiteX4-89" fmla="*/ 1240631 w 1672604"/>
              <a:gd name="connsiteY4-90" fmla="*/ 15875 h 1012515"/>
              <a:gd name="connsiteX0-91" fmla="*/ 1240631 w 1853579"/>
              <a:gd name="connsiteY0-92" fmla="*/ 6350 h 1002990"/>
              <a:gd name="connsiteX1-93" fmla="*/ 1853579 w 1853579"/>
              <a:gd name="connsiteY1-94" fmla="*/ 0 h 1002990"/>
              <a:gd name="connsiteX2-95" fmla="*/ 861391 w 1853579"/>
              <a:gd name="connsiteY2-96" fmla="*/ 1002990 h 1002990"/>
              <a:gd name="connsiteX3-97" fmla="*/ 0 w 1853579"/>
              <a:gd name="connsiteY3-98" fmla="*/ 1002990 h 1002990"/>
              <a:gd name="connsiteX4-99" fmla="*/ 1240631 w 1853579"/>
              <a:gd name="connsiteY4-100" fmla="*/ 6350 h 1002990"/>
              <a:gd name="connsiteX0-101" fmla="*/ 1418431 w 1853579"/>
              <a:gd name="connsiteY0-102" fmla="*/ 0 h 1002990"/>
              <a:gd name="connsiteX1-103" fmla="*/ 1853579 w 1853579"/>
              <a:gd name="connsiteY1-104" fmla="*/ 0 h 1002990"/>
              <a:gd name="connsiteX2-105" fmla="*/ 861391 w 1853579"/>
              <a:gd name="connsiteY2-106" fmla="*/ 1002990 h 1002990"/>
              <a:gd name="connsiteX3-107" fmla="*/ 0 w 1853579"/>
              <a:gd name="connsiteY3-108" fmla="*/ 1002990 h 1002990"/>
              <a:gd name="connsiteX4-109" fmla="*/ 1418431 w 1853579"/>
              <a:gd name="connsiteY4-110" fmla="*/ 0 h 1002990"/>
              <a:gd name="connsiteX0-111" fmla="*/ 1440656 w 1853579"/>
              <a:gd name="connsiteY0-112" fmla="*/ 0 h 1002990"/>
              <a:gd name="connsiteX1-113" fmla="*/ 1853579 w 1853579"/>
              <a:gd name="connsiteY1-114" fmla="*/ 0 h 1002990"/>
              <a:gd name="connsiteX2-115" fmla="*/ 861391 w 1853579"/>
              <a:gd name="connsiteY2-116" fmla="*/ 1002990 h 1002990"/>
              <a:gd name="connsiteX3-117" fmla="*/ 0 w 1853579"/>
              <a:gd name="connsiteY3-118" fmla="*/ 1002990 h 1002990"/>
              <a:gd name="connsiteX4-119" fmla="*/ 1440656 w 1853579"/>
              <a:gd name="connsiteY4-120" fmla="*/ 0 h 1002990"/>
              <a:gd name="connsiteX0-121" fmla="*/ 1472406 w 1853579"/>
              <a:gd name="connsiteY0-122" fmla="*/ 3175 h 1002990"/>
              <a:gd name="connsiteX1-123" fmla="*/ 1853579 w 1853579"/>
              <a:gd name="connsiteY1-124" fmla="*/ 0 h 1002990"/>
              <a:gd name="connsiteX2-125" fmla="*/ 861391 w 1853579"/>
              <a:gd name="connsiteY2-126" fmla="*/ 1002990 h 1002990"/>
              <a:gd name="connsiteX3-127" fmla="*/ 0 w 1853579"/>
              <a:gd name="connsiteY3-128" fmla="*/ 1002990 h 1002990"/>
              <a:gd name="connsiteX4-129" fmla="*/ 1472406 w 1853579"/>
              <a:gd name="connsiteY4-130" fmla="*/ 3175 h 1002990"/>
              <a:gd name="connsiteX0-131" fmla="*/ 1475581 w 1853579"/>
              <a:gd name="connsiteY0-132" fmla="*/ 0 h 1002990"/>
              <a:gd name="connsiteX1-133" fmla="*/ 1853579 w 1853579"/>
              <a:gd name="connsiteY1-134" fmla="*/ 0 h 1002990"/>
              <a:gd name="connsiteX2-135" fmla="*/ 861391 w 1853579"/>
              <a:gd name="connsiteY2-136" fmla="*/ 1002990 h 1002990"/>
              <a:gd name="connsiteX3-137" fmla="*/ 0 w 1853579"/>
              <a:gd name="connsiteY3-138" fmla="*/ 1002990 h 1002990"/>
              <a:gd name="connsiteX4-139" fmla="*/ 1475581 w 1853579"/>
              <a:gd name="connsiteY4-140" fmla="*/ 0 h 100299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53579" h="1002990">
                <a:moveTo>
                  <a:pt x="1475581" y="0"/>
                </a:moveTo>
                <a:lnTo>
                  <a:pt x="1853579" y="0"/>
                </a:lnTo>
                <a:lnTo>
                  <a:pt x="861391" y="1002990"/>
                </a:lnTo>
                <a:lnTo>
                  <a:pt x="0" y="1002990"/>
                </a:lnTo>
                <a:lnTo>
                  <a:pt x="1475581"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17" name="Rectangle 6"/>
          <p:cNvSpPr/>
          <p:nvPr/>
        </p:nvSpPr>
        <p:spPr>
          <a:xfrm rot="5400000" flipH="1">
            <a:off x="620343" y="4380293"/>
            <a:ext cx="1131118" cy="909832"/>
          </a:xfrm>
          <a:custGeom>
            <a:avLst/>
            <a:gdLst>
              <a:gd name="connsiteX0" fmla="*/ 0 w 861391"/>
              <a:gd name="connsiteY0" fmla="*/ 0 h 2259496"/>
              <a:gd name="connsiteX1" fmla="*/ 861391 w 861391"/>
              <a:gd name="connsiteY1" fmla="*/ 0 h 2259496"/>
              <a:gd name="connsiteX2" fmla="*/ 861391 w 861391"/>
              <a:gd name="connsiteY2" fmla="*/ 2259496 h 2259496"/>
              <a:gd name="connsiteX3" fmla="*/ 0 w 861391"/>
              <a:gd name="connsiteY3" fmla="*/ 2259496 h 2259496"/>
              <a:gd name="connsiteX4" fmla="*/ 0 w 861391"/>
              <a:gd name="connsiteY4" fmla="*/ 0 h 2259496"/>
              <a:gd name="connsiteX0-1" fmla="*/ 0 w 3404566"/>
              <a:gd name="connsiteY0-2" fmla="*/ 0 h 2259496"/>
              <a:gd name="connsiteX1-3" fmla="*/ 3404566 w 3404566"/>
              <a:gd name="connsiteY1-4" fmla="*/ 504825 h 2259496"/>
              <a:gd name="connsiteX2-5" fmla="*/ 861391 w 3404566"/>
              <a:gd name="connsiteY2-6" fmla="*/ 2259496 h 2259496"/>
              <a:gd name="connsiteX3-7" fmla="*/ 0 w 3404566"/>
              <a:gd name="connsiteY3-8" fmla="*/ 2259496 h 2259496"/>
              <a:gd name="connsiteX4-9" fmla="*/ 0 w 3404566"/>
              <a:gd name="connsiteY4-10" fmla="*/ 0 h 2259496"/>
              <a:gd name="connsiteX0-11" fmla="*/ 0 w 2769566"/>
              <a:gd name="connsiteY0-12" fmla="*/ 0 h 2259496"/>
              <a:gd name="connsiteX1-13" fmla="*/ 2769566 w 2769566"/>
              <a:gd name="connsiteY1-14" fmla="*/ 1266825 h 2259496"/>
              <a:gd name="connsiteX2-15" fmla="*/ 861391 w 2769566"/>
              <a:gd name="connsiteY2-16" fmla="*/ 2259496 h 2259496"/>
              <a:gd name="connsiteX3-17" fmla="*/ 0 w 2769566"/>
              <a:gd name="connsiteY3-18" fmla="*/ 2259496 h 2259496"/>
              <a:gd name="connsiteX4-19" fmla="*/ 0 w 2769566"/>
              <a:gd name="connsiteY4-20" fmla="*/ 0 h 2259496"/>
              <a:gd name="connsiteX0-21" fmla="*/ 1955800 w 2769566"/>
              <a:gd name="connsiteY0-22" fmla="*/ 15875 h 992671"/>
              <a:gd name="connsiteX1-23" fmla="*/ 2769566 w 2769566"/>
              <a:gd name="connsiteY1-24" fmla="*/ 0 h 992671"/>
              <a:gd name="connsiteX2-25" fmla="*/ 861391 w 2769566"/>
              <a:gd name="connsiteY2-26" fmla="*/ 992671 h 992671"/>
              <a:gd name="connsiteX3-27" fmla="*/ 0 w 2769566"/>
              <a:gd name="connsiteY3-28" fmla="*/ 992671 h 992671"/>
              <a:gd name="connsiteX4-29" fmla="*/ 1955800 w 2769566"/>
              <a:gd name="connsiteY4-30" fmla="*/ 15875 h 992671"/>
              <a:gd name="connsiteX0-31" fmla="*/ 1955800 w 2433016"/>
              <a:gd name="connsiteY0-32" fmla="*/ 3175 h 979971"/>
              <a:gd name="connsiteX1-33" fmla="*/ 2433016 w 2433016"/>
              <a:gd name="connsiteY1-34" fmla="*/ 0 h 979971"/>
              <a:gd name="connsiteX2-35" fmla="*/ 861391 w 2433016"/>
              <a:gd name="connsiteY2-36" fmla="*/ 979971 h 979971"/>
              <a:gd name="connsiteX3-37" fmla="*/ 0 w 2433016"/>
              <a:gd name="connsiteY3-38" fmla="*/ 979971 h 979971"/>
              <a:gd name="connsiteX4-39" fmla="*/ 1955800 w 2433016"/>
              <a:gd name="connsiteY4-40" fmla="*/ 3175 h 979971"/>
              <a:gd name="connsiteX0-41" fmla="*/ 1955800 w 2325066"/>
              <a:gd name="connsiteY0-42" fmla="*/ 3175 h 979971"/>
              <a:gd name="connsiteX1-43" fmla="*/ 2325066 w 2325066"/>
              <a:gd name="connsiteY1-44" fmla="*/ 0 h 979971"/>
              <a:gd name="connsiteX2-45" fmla="*/ 861391 w 2325066"/>
              <a:gd name="connsiteY2-46" fmla="*/ 979971 h 979971"/>
              <a:gd name="connsiteX3-47" fmla="*/ 0 w 2325066"/>
              <a:gd name="connsiteY3-48" fmla="*/ 979971 h 979971"/>
              <a:gd name="connsiteX4-49" fmla="*/ 1955800 w 2325066"/>
              <a:gd name="connsiteY4-50" fmla="*/ 3175 h 979971"/>
              <a:gd name="connsiteX0-51" fmla="*/ 1958181 w 2325066"/>
              <a:gd name="connsiteY0-52" fmla="*/ 0 h 1002990"/>
              <a:gd name="connsiteX1-53" fmla="*/ 2325066 w 2325066"/>
              <a:gd name="connsiteY1-54" fmla="*/ 23019 h 1002990"/>
              <a:gd name="connsiteX2-55" fmla="*/ 861391 w 2325066"/>
              <a:gd name="connsiteY2-56" fmla="*/ 1002990 h 1002990"/>
              <a:gd name="connsiteX3-57" fmla="*/ 0 w 2325066"/>
              <a:gd name="connsiteY3-58" fmla="*/ 1002990 h 1002990"/>
              <a:gd name="connsiteX4-59" fmla="*/ 1958181 w 2325066"/>
              <a:gd name="connsiteY4-60" fmla="*/ 0 h 1002990"/>
              <a:gd name="connsiteX0-61" fmla="*/ 1958181 w 2320304"/>
              <a:gd name="connsiteY0-62" fmla="*/ 3175 h 1006165"/>
              <a:gd name="connsiteX1-63" fmla="*/ 2320304 w 2320304"/>
              <a:gd name="connsiteY1-64" fmla="*/ 0 h 1006165"/>
              <a:gd name="connsiteX2-65" fmla="*/ 861391 w 2320304"/>
              <a:gd name="connsiteY2-66" fmla="*/ 1006165 h 1006165"/>
              <a:gd name="connsiteX3-67" fmla="*/ 0 w 2320304"/>
              <a:gd name="connsiteY3-68" fmla="*/ 1006165 h 1006165"/>
              <a:gd name="connsiteX4-69" fmla="*/ 1958181 w 2320304"/>
              <a:gd name="connsiteY4-70" fmla="*/ 3175 h 1006165"/>
              <a:gd name="connsiteX0-71" fmla="*/ 1958181 w 2320304"/>
              <a:gd name="connsiteY0-72" fmla="*/ 3175 h 1006165"/>
              <a:gd name="connsiteX1-73" fmla="*/ 2320304 w 2320304"/>
              <a:gd name="connsiteY1-74" fmla="*/ 0 h 1006165"/>
              <a:gd name="connsiteX2-75" fmla="*/ 1912956 w 2320304"/>
              <a:gd name="connsiteY2-76" fmla="*/ 1006165 h 1006165"/>
              <a:gd name="connsiteX3-77" fmla="*/ 0 w 2320304"/>
              <a:gd name="connsiteY3-78" fmla="*/ 1006165 h 1006165"/>
              <a:gd name="connsiteX4-79" fmla="*/ 1958181 w 2320304"/>
              <a:gd name="connsiteY4-80" fmla="*/ 3175 h 1006165"/>
              <a:gd name="connsiteX0-81" fmla="*/ 1958181 w 2320304"/>
              <a:gd name="connsiteY0-82" fmla="*/ 3175 h 1006165"/>
              <a:gd name="connsiteX1-83" fmla="*/ 2320304 w 2320304"/>
              <a:gd name="connsiteY1-84" fmla="*/ 0 h 1006165"/>
              <a:gd name="connsiteX2-85" fmla="*/ 1902440 w 2320304"/>
              <a:gd name="connsiteY2-86" fmla="*/ 1006165 h 1006165"/>
              <a:gd name="connsiteX3-87" fmla="*/ 0 w 2320304"/>
              <a:gd name="connsiteY3-88" fmla="*/ 1006165 h 1006165"/>
              <a:gd name="connsiteX4-89" fmla="*/ 1958181 w 2320304"/>
              <a:gd name="connsiteY4-90" fmla="*/ 3175 h 1006165"/>
              <a:gd name="connsiteX0-91" fmla="*/ 1958181 w 2320304"/>
              <a:gd name="connsiteY0-92" fmla="*/ 3175 h 1006165"/>
              <a:gd name="connsiteX1-93" fmla="*/ 2320304 w 2320304"/>
              <a:gd name="connsiteY1-94" fmla="*/ 0 h 1006165"/>
              <a:gd name="connsiteX2-95" fmla="*/ 1897182 w 2320304"/>
              <a:gd name="connsiteY2-96" fmla="*/ 1006165 h 1006165"/>
              <a:gd name="connsiteX3-97" fmla="*/ 0 w 2320304"/>
              <a:gd name="connsiteY3-98" fmla="*/ 1006165 h 1006165"/>
              <a:gd name="connsiteX4-99" fmla="*/ 1958181 w 2320304"/>
              <a:gd name="connsiteY4-100" fmla="*/ 3175 h 1006165"/>
              <a:gd name="connsiteX0-101" fmla="*/ 1958181 w 2746190"/>
              <a:gd name="connsiteY0-102" fmla="*/ 3175 h 1006165"/>
              <a:gd name="connsiteX1-103" fmla="*/ 2746190 w 2746190"/>
              <a:gd name="connsiteY1-104" fmla="*/ 0 h 1006165"/>
              <a:gd name="connsiteX2-105" fmla="*/ 1897182 w 2746190"/>
              <a:gd name="connsiteY2-106" fmla="*/ 1006165 h 1006165"/>
              <a:gd name="connsiteX3-107" fmla="*/ 0 w 2746190"/>
              <a:gd name="connsiteY3-108" fmla="*/ 1006165 h 1006165"/>
              <a:gd name="connsiteX4-109" fmla="*/ 1958181 w 2746190"/>
              <a:gd name="connsiteY4-110" fmla="*/ 3175 h 1006165"/>
              <a:gd name="connsiteX0-111" fmla="*/ 1931892 w 2746190"/>
              <a:gd name="connsiteY0-112" fmla="*/ 793 h 1006165"/>
              <a:gd name="connsiteX1-113" fmla="*/ 2746190 w 2746190"/>
              <a:gd name="connsiteY1-114" fmla="*/ 0 h 1006165"/>
              <a:gd name="connsiteX2-115" fmla="*/ 1897182 w 2746190"/>
              <a:gd name="connsiteY2-116" fmla="*/ 1006165 h 1006165"/>
              <a:gd name="connsiteX3-117" fmla="*/ 0 w 2746190"/>
              <a:gd name="connsiteY3-118" fmla="*/ 1006165 h 1006165"/>
              <a:gd name="connsiteX4-119" fmla="*/ 1931892 w 2746190"/>
              <a:gd name="connsiteY4-120" fmla="*/ 793 h 1006165"/>
              <a:gd name="connsiteX0-121" fmla="*/ 1931892 w 2751447"/>
              <a:gd name="connsiteY0-122" fmla="*/ 793 h 1006165"/>
              <a:gd name="connsiteX1-123" fmla="*/ 2751447 w 2751447"/>
              <a:gd name="connsiteY1-124" fmla="*/ 0 h 1006165"/>
              <a:gd name="connsiteX2-125" fmla="*/ 1897182 w 2751447"/>
              <a:gd name="connsiteY2-126" fmla="*/ 1006165 h 1006165"/>
              <a:gd name="connsiteX3-127" fmla="*/ 0 w 2751447"/>
              <a:gd name="connsiteY3-128" fmla="*/ 1006165 h 1006165"/>
              <a:gd name="connsiteX4-129" fmla="*/ 1931892 w 2751447"/>
              <a:gd name="connsiteY4-130" fmla="*/ 793 h 1006165"/>
              <a:gd name="connsiteX0-131" fmla="*/ 1910861 w 2751447"/>
              <a:gd name="connsiteY0-132" fmla="*/ 3174 h 1006165"/>
              <a:gd name="connsiteX1-133" fmla="*/ 2751447 w 2751447"/>
              <a:gd name="connsiteY1-134" fmla="*/ 0 h 1006165"/>
              <a:gd name="connsiteX2-135" fmla="*/ 1897182 w 2751447"/>
              <a:gd name="connsiteY2-136" fmla="*/ 1006165 h 1006165"/>
              <a:gd name="connsiteX3-137" fmla="*/ 0 w 2751447"/>
              <a:gd name="connsiteY3-138" fmla="*/ 1006165 h 1006165"/>
              <a:gd name="connsiteX4-139" fmla="*/ 1910861 w 2751447"/>
              <a:gd name="connsiteY4-140" fmla="*/ 3174 h 1006165"/>
              <a:gd name="connsiteX0-141" fmla="*/ 1910861 w 2761962"/>
              <a:gd name="connsiteY0-142" fmla="*/ 3174 h 1006165"/>
              <a:gd name="connsiteX1-143" fmla="*/ 2761962 w 2761962"/>
              <a:gd name="connsiteY1-144" fmla="*/ 0 h 1006165"/>
              <a:gd name="connsiteX2-145" fmla="*/ 1897182 w 2761962"/>
              <a:gd name="connsiteY2-146" fmla="*/ 1006165 h 1006165"/>
              <a:gd name="connsiteX3-147" fmla="*/ 0 w 2761962"/>
              <a:gd name="connsiteY3-148" fmla="*/ 1006165 h 1006165"/>
              <a:gd name="connsiteX4-149" fmla="*/ 1910861 w 2761962"/>
              <a:gd name="connsiteY4-150" fmla="*/ 3174 h 10061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61962" h="1006165">
                <a:moveTo>
                  <a:pt x="1910861" y="3174"/>
                </a:moveTo>
                <a:lnTo>
                  <a:pt x="2761962" y="0"/>
                </a:lnTo>
                <a:lnTo>
                  <a:pt x="1897182" y="1006165"/>
                </a:lnTo>
                <a:lnTo>
                  <a:pt x="0" y="1006165"/>
                </a:lnTo>
                <a:lnTo>
                  <a:pt x="1910861" y="3174"/>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25" name="TextBox 24"/>
          <p:cNvSpPr txBox="1"/>
          <p:nvPr/>
        </p:nvSpPr>
        <p:spPr>
          <a:xfrm>
            <a:off x="4247661" y="2676452"/>
            <a:ext cx="629919" cy="646331"/>
          </a:xfrm>
          <a:prstGeom prst="rect">
            <a:avLst/>
          </a:prstGeom>
          <a:noFill/>
          <a:ln>
            <a:noFill/>
          </a:ln>
        </p:spPr>
        <p:txBody>
          <a:bodyPr wrap="square" rtlCol="0">
            <a:spAutoFit/>
          </a:bodyPr>
          <a:lstStyle/>
          <a:p>
            <a:pPr algn="ctr"/>
            <a:r>
              <a:rPr lang="id-ID" dirty="0">
                <a:solidFill>
                  <a:schemeClr val="tx1">
                    <a:lumMod val="50000"/>
                    <a:lumOff val="50000"/>
                  </a:schemeClr>
                </a:solidFill>
                <a:cs typeface="+mn-ea"/>
                <a:sym typeface="+mn-lt"/>
              </a:rPr>
              <a:t>60%</a:t>
            </a:r>
          </a:p>
        </p:txBody>
      </p:sp>
      <p:sp>
        <p:nvSpPr>
          <p:cNvPr id="26" name="TextBox 25"/>
          <p:cNvSpPr txBox="1"/>
          <p:nvPr/>
        </p:nvSpPr>
        <p:spPr>
          <a:xfrm>
            <a:off x="4674251" y="3202218"/>
            <a:ext cx="625834" cy="646331"/>
          </a:xfrm>
          <a:prstGeom prst="rect">
            <a:avLst/>
          </a:prstGeom>
          <a:noFill/>
          <a:ln>
            <a:noFill/>
          </a:ln>
        </p:spPr>
        <p:txBody>
          <a:bodyPr wrap="square" rtlCol="0">
            <a:spAutoFit/>
          </a:bodyPr>
          <a:lstStyle/>
          <a:p>
            <a:pPr algn="ctr"/>
            <a:r>
              <a:rPr lang="id-ID" dirty="0">
                <a:solidFill>
                  <a:schemeClr val="tx1">
                    <a:lumMod val="50000"/>
                    <a:lumOff val="50000"/>
                  </a:schemeClr>
                </a:solidFill>
                <a:cs typeface="+mn-ea"/>
                <a:sym typeface="+mn-lt"/>
              </a:rPr>
              <a:t>70%</a:t>
            </a:r>
          </a:p>
        </p:txBody>
      </p:sp>
      <p:sp>
        <p:nvSpPr>
          <p:cNvPr id="27" name="TextBox 26"/>
          <p:cNvSpPr txBox="1"/>
          <p:nvPr/>
        </p:nvSpPr>
        <p:spPr>
          <a:xfrm>
            <a:off x="5113342" y="3754226"/>
            <a:ext cx="625834" cy="646331"/>
          </a:xfrm>
          <a:prstGeom prst="rect">
            <a:avLst/>
          </a:prstGeom>
          <a:noFill/>
          <a:ln>
            <a:noFill/>
          </a:ln>
        </p:spPr>
        <p:txBody>
          <a:bodyPr wrap="square" rtlCol="0">
            <a:spAutoFit/>
          </a:bodyPr>
          <a:lstStyle/>
          <a:p>
            <a:pPr algn="ctr"/>
            <a:r>
              <a:rPr lang="id-ID" dirty="0">
                <a:solidFill>
                  <a:schemeClr val="tx1">
                    <a:lumMod val="50000"/>
                    <a:lumOff val="50000"/>
                  </a:schemeClr>
                </a:solidFill>
                <a:cs typeface="+mn-ea"/>
                <a:sym typeface="+mn-lt"/>
              </a:rPr>
              <a:t>80%</a:t>
            </a:r>
          </a:p>
        </p:txBody>
      </p:sp>
      <p:sp>
        <p:nvSpPr>
          <p:cNvPr id="28" name="TextBox 27"/>
          <p:cNvSpPr txBox="1"/>
          <p:nvPr/>
        </p:nvSpPr>
        <p:spPr>
          <a:xfrm>
            <a:off x="4240678" y="4810243"/>
            <a:ext cx="625834" cy="646331"/>
          </a:xfrm>
          <a:prstGeom prst="rect">
            <a:avLst/>
          </a:prstGeom>
          <a:noFill/>
          <a:ln>
            <a:noFill/>
          </a:ln>
        </p:spPr>
        <p:txBody>
          <a:bodyPr wrap="square" rtlCol="0">
            <a:spAutoFit/>
          </a:bodyPr>
          <a:lstStyle/>
          <a:p>
            <a:pPr algn="ctr"/>
            <a:r>
              <a:rPr lang="id-ID" dirty="0">
                <a:solidFill>
                  <a:schemeClr val="tx1">
                    <a:lumMod val="50000"/>
                    <a:lumOff val="50000"/>
                  </a:schemeClr>
                </a:solidFill>
                <a:cs typeface="+mn-ea"/>
                <a:sym typeface="+mn-lt"/>
              </a:rPr>
              <a:t>60%</a:t>
            </a:r>
          </a:p>
        </p:txBody>
      </p:sp>
      <p:sp>
        <p:nvSpPr>
          <p:cNvPr id="29" name="TextBox 28"/>
          <p:cNvSpPr txBox="1"/>
          <p:nvPr/>
        </p:nvSpPr>
        <p:spPr>
          <a:xfrm>
            <a:off x="3791227" y="4284477"/>
            <a:ext cx="625834" cy="646331"/>
          </a:xfrm>
          <a:prstGeom prst="rect">
            <a:avLst/>
          </a:prstGeom>
          <a:noFill/>
          <a:ln>
            <a:noFill/>
          </a:ln>
        </p:spPr>
        <p:txBody>
          <a:bodyPr wrap="square" rtlCol="0">
            <a:spAutoFit/>
          </a:bodyPr>
          <a:lstStyle/>
          <a:p>
            <a:pPr algn="ctr"/>
            <a:r>
              <a:rPr lang="id-ID" dirty="0">
                <a:solidFill>
                  <a:schemeClr val="tx1">
                    <a:lumMod val="50000"/>
                    <a:lumOff val="50000"/>
                  </a:schemeClr>
                </a:solidFill>
                <a:cs typeface="+mn-ea"/>
                <a:sym typeface="+mn-lt"/>
              </a:rPr>
              <a:t>40%</a:t>
            </a:r>
          </a:p>
        </p:txBody>
      </p:sp>
      <p:sp>
        <p:nvSpPr>
          <p:cNvPr id="37" name="TextBox 36"/>
          <p:cNvSpPr txBox="1"/>
          <p:nvPr/>
        </p:nvSpPr>
        <p:spPr>
          <a:xfrm>
            <a:off x="7832230" y="1856485"/>
            <a:ext cx="681597" cy="1107996"/>
          </a:xfrm>
          <a:prstGeom prst="rect">
            <a:avLst/>
          </a:prstGeom>
          <a:noFill/>
        </p:spPr>
        <p:txBody>
          <a:bodyPr wrap="none" rtlCol="0">
            <a:spAutoFit/>
          </a:bodyPr>
          <a:lstStyle/>
          <a:p>
            <a:pPr algn="r"/>
            <a:r>
              <a:rPr lang="en-US" sz="6600" dirty="0">
                <a:solidFill>
                  <a:schemeClr val="bg1">
                    <a:lumMod val="95000"/>
                    <a:alpha val="50000"/>
                  </a:schemeClr>
                </a:solidFill>
                <a:cs typeface="+mn-ea"/>
                <a:sym typeface="+mn-lt"/>
              </a:rPr>
              <a:t>1</a:t>
            </a:r>
          </a:p>
        </p:txBody>
      </p:sp>
      <p:sp>
        <p:nvSpPr>
          <p:cNvPr id="38" name="TextBox 37"/>
          <p:cNvSpPr txBox="1"/>
          <p:nvPr/>
        </p:nvSpPr>
        <p:spPr>
          <a:xfrm>
            <a:off x="6087962" y="2141368"/>
            <a:ext cx="1683794" cy="338554"/>
          </a:xfrm>
          <a:prstGeom prst="rect">
            <a:avLst/>
          </a:prstGeom>
          <a:noFill/>
        </p:spPr>
        <p:txBody>
          <a:bodyPr wrap="none" rtlCol="0">
            <a:spAutoFit/>
          </a:bodyPr>
          <a:lstStyle/>
          <a:p>
            <a:r>
              <a:rPr lang="en-US" sz="1600" dirty="0">
                <a:cs typeface="+mn-ea"/>
                <a:sym typeface="+mn-lt"/>
              </a:rPr>
              <a:t>Insert title here</a:t>
            </a:r>
          </a:p>
        </p:txBody>
      </p:sp>
      <p:sp>
        <p:nvSpPr>
          <p:cNvPr id="39" name="TextBox 38"/>
          <p:cNvSpPr txBox="1"/>
          <p:nvPr/>
        </p:nvSpPr>
        <p:spPr>
          <a:xfrm>
            <a:off x="6087962" y="2502816"/>
            <a:ext cx="2352732" cy="701731"/>
          </a:xfrm>
          <a:prstGeom prst="rect">
            <a:avLst/>
          </a:prstGeom>
          <a:noFill/>
        </p:spPr>
        <p:txBody>
          <a:bodyPr wrap="square" rtlCol="0">
            <a:spAutoFit/>
          </a:bodyPr>
          <a:lstStyle/>
          <a:p>
            <a:pPr>
              <a:lnSpc>
                <a:spcPct val="110000"/>
              </a:lnSpc>
            </a:pPr>
            <a:r>
              <a:rPr lang="en-US" sz="1200" dirty="0">
                <a:cs typeface="+mn-ea"/>
                <a:sym typeface="+mn-lt"/>
              </a:rPr>
              <a:t>Sed perspiciatis unde omnis iste natus error voluptatem rem.</a:t>
            </a:r>
          </a:p>
        </p:txBody>
      </p:sp>
      <p:sp>
        <p:nvSpPr>
          <p:cNvPr id="41" name="TextBox 40"/>
          <p:cNvSpPr txBox="1"/>
          <p:nvPr/>
        </p:nvSpPr>
        <p:spPr>
          <a:xfrm>
            <a:off x="10967315" y="1856485"/>
            <a:ext cx="681597" cy="1107996"/>
          </a:xfrm>
          <a:prstGeom prst="rect">
            <a:avLst/>
          </a:prstGeom>
          <a:noFill/>
        </p:spPr>
        <p:txBody>
          <a:bodyPr wrap="none" rtlCol="0">
            <a:spAutoFit/>
          </a:bodyPr>
          <a:lstStyle/>
          <a:p>
            <a:pPr algn="r"/>
            <a:r>
              <a:rPr lang="en-US" sz="6600" dirty="0">
                <a:solidFill>
                  <a:schemeClr val="bg1">
                    <a:lumMod val="95000"/>
                    <a:alpha val="50000"/>
                  </a:schemeClr>
                </a:solidFill>
                <a:cs typeface="+mn-ea"/>
                <a:sym typeface="+mn-lt"/>
              </a:rPr>
              <a:t>2</a:t>
            </a:r>
          </a:p>
        </p:txBody>
      </p:sp>
      <p:sp>
        <p:nvSpPr>
          <p:cNvPr id="42" name="TextBox 41"/>
          <p:cNvSpPr txBox="1"/>
          <p:nvPr/>
        </p:nvSpPr>
        <p:spPr>
          <a:xfrm>
            <a:off x="9223047" y="2141368"/>
            <a:ext cx="1683794" cy="338554"/>
          </a:xfrm>
          <a:prstGeom prst="rect">
            <a:avLst/>
          </a:prstGeom>
          <a:noFill/>
        </p:spPr>
        <p:txBody>
          <a:bodyPr wrap="none" rtlCol="0">
            <a:spAutoFit/>
          </a:bodyPr>
          <a:lstStyle/>
          <a:p>
            <a:r>
              <a:rPr lang="en-US" sz="1600" dirty="0">
                <a:cs typeface="+mn-ea"/>
                <a:sym typeface="+mn-lt"/>
              </a:rPr>
              <a:t>Insert title here</a:t>
            </a:r>
          </a:p>
        </p:txBody>
      </p:sp>
      <p:sp>
        <p:nvSpPr>
          <p:cNvPr id="43" name="TextBox 42"/>
          <p:cNvSpPr txBox="1"/>
          <p:nvPr/>
        </p:nvSpPr>
        <p:spPr>
          <a:xfrm>
            <a:off x="9223047" y="2502816"/>
            <a:ext cx="2352732" cy="701731"/>
          </a:xfrm>
          <a:prstGeom prst="rect">
            <a:avLst/>
          </a:prstGeom>
          <a:noFill/>
        </p:spPr>
        <p:txBody>
          <a:bodyPr wrap="square" rtlCol="0">
            <a:spAutoFit/>
          </a:bodyPr>
          <a:lstStyle/>
          <a:p>
            <a:pPr>
              <a:lnSpc>
                <a:spcPct val="110000"/>
              </a:lnSpc>
            </a:pPr>
            <a:r>
              <a:rPr lang="en-US" sz="1200" dirty="0">
                <a:cs typeface="+mn-ea"/>
                <a:sym typeface="+mn-lt"/>
              </a:rPr>
              <a:t>Sed perspiciatis unde omnis iste natus error voluptatem rem.</a:t>
            </a:r>
          </a:p>
        </p:txBody>
      </p:sp>
      <p:sp>
        <p:nvSpPr>
          <p:cNvPr id="45" name="TextBox 44"/>
          <p:cNvSpPr txBox="1"/>
          <p:nvPr/>
        </p:nvSpPr>
        <p:spPr>
          <a:xfrm>
            <a:off x="7832230" y="3356899"/>
            <a:ext cx="681597" cy="1107996"/>
          </a:xfrm>
          <a:prstGeom prst="rect">
            <a:avLst/>
          </a:prstGeom>
          <a:noFill/>
        </p:spPr>
        <p:txBody>
          <a:bodyPr wrap="none" rtlCol="0">
            <a:spAutoFit/>
          </a:bodyPr>
          <a:lstStyle/>
          <a:p>
            <a:pPr algn="r"/>
            <a:r>
              <a:rPr lang="en-US" sz="6600" dirty="0">
                <a:solidFill>
                  <a:schemeClr val="bg1">
                    <a:lumMod val="95000"/>
                    <a:alpha val="50000"/>
                  </a:schemeClr>
                </a:solidFill>
                <a:cs typeface="+mn-ea"/>
                <a:sym typeface="+mn-lt"/>
              </a:rPr>
              <a:t>3</a:t>
            </a:r>
          </a:p>
        </p:txBody>
      </p:sp>
      <p:sp>
        <p:nvSpPr>
          <p:cNvPr id="46" name="TextBox 45"/>
          <p:cNvSpPr txBox="1"/>
          <p:nvPr/>
        </p:nvSpPr>
        <p:spPr>
          <a:xfrm>
            <a:off x="6087962" y="3641782"/>
            <a:ext cx="1683794" cy="338554"/>
          </a:xfrm>
          <a:prstGeom prst="rect">
            <a:avLst/>
          </a:prstGeom>
          <a:noFill/>
        </p:spPr>
        <p:txBody>
          <a:bodyPr wrap="none" rtlCol="0">
            <a:spAutoFit/>
          </a:bodyPr>
          <a:lstStyle/>
          <a:p>
            <a:r>
              <a:rPr lang="en-US" sz="1600" dirty="0">
                <a:cs typeface="+mn-ea"/>
                <a:sym typeface="+mn-lt"/>
              </a:rPr>
              <a:t>Insert title here</a:t>
            </a:r>
          </a:p>
        </p:txBody>
      </p:sp>
      <p:sp>
        <p:nvSpPr>
          <p:cNvPr id="47" name="TextBox 46"/>
          <p:cNvSpPr txBox="1"/>
          <p:nvPr/>
        </p:nvSpPr>
        <p:spPr>
          <a:xfrm>
            <a:off x="6087962" y="4003230"/>
            <a:ext cx="2352732" cy="687561"/>
          </a:xfrm>
          <a:prstGeom prst="rect">
            <a:avLst/>
          </a:prstGeom>
          <a:noFill/>
        </p:spPr>
        <p:txBody>
          <a:bodyPr wrap="square" rtlCol="0">
            <a:spAutoFit/>
          </a:bodyPr>
          <a:lstStyle/>
          <a:p>
            <a:pPr>
              <a:lnSpc>
                <a:spcPct val="110000"/>
              </a:lnSpc>
            </a:pPr>
            <a:r>
              <a:rPr lang="en-US" sz="1200" dirty="0">
                <a:cs typeface="+mn-ea"/>
                <a:sym typeface="+mn-lt"/>
              </a:rPr>
              <a:t>Sed perspiciatis unde omnis iste natus error voluptatem rem.</a:t>
            </a:r>
          </a:p>
        </p:txBody>
      </p:sp>
      <p:sp>
        <p:nvSpPr>
          <p:cNvPr id="49" name="TextBox 48"/>
          <p:cNvSpPr txBox="1"/>
          <p:nvPr/>
        </p:nvSpPr>
        <p:spPr>
          <a:xfrm>
            <a:off x="10967315" y="3356899"/>
            <a:ext cx="681597" cy="1107996"/>
          </a:xfrm>
          <a:prstGeom prst="rect">
            <a:avLst/>
          </a:prstGeom>
          <a:noFill/>
        </p:spPr>
        <p:txBody>
          <a:bodyPr wrap="none" rtlCol="0">
            <a:spAutoFit/>
          </a:bodyPr>
          <a:lstStyle/>
          <a:p>
            <a:pPr algn="r"/>
            <a:r>
              <a:rPr lang="en-US" sz="6600" dirty="0">
                <a:solidFill>
                  <a:schemeClr val="bg1">
                    <a:lumMod val="95000"/>
                    <a:alpha val="50000"/>
                  </a:schemeClr>
                </a:solidFill>
                <a:cs typeface="+mn-ea"/>
                <a:sym typeface="+mn-lt"/>
              </a:rPr>
              <a:t>4</a:t>
            </a:r>
          </a:p>
        </p:txBody>
      </p:sp>
      <p:sp>
        <p:nvSpPr>
          <p:cNvPr id="50" name="TextBox 49"/>
          <p:cNvSpPr txBox="1"/>
          <p:nvPr/>
        </p:nvSpPr>
        <p:spPr>
          <a:xfrm>
            <a:off x="9223047" y="3641782"/>
            <a:ext cx="1683794" cy="338554"/>
          </a:xfrm>
          <a:prstGeom prst="rect">
            <a:avLst/>
          </a:prstGeom>
          <a:noFill/>
        </p:spPr>
        <p:txBody>
          <a:bodyPr wrap="none" rtlCol="0">
            <a:spAutoFit/>
          </a:bodyPr>
          <a:lstStyle/>
          <a:p>
            <a:r>
              <a:rPr lang="en-US" sz="1600" dirty="0">
                <a:cs typeface="+mn-ea"/>
                <a:sym typeface="+mn-lt"/>
              </a:rPr>
              <a:t>Insert title here</a:t>
            </a:r>
          </a:p>
        </p:txBody>
      </p:sp>
      <p:sp>
        <p:nvSpPr>
          <p:cNvPr id="51" name="TextBox 50"/>
          <p:cNvSpPr txBox="1"/>
          <p:nvPr/>
        </p:nvSpPr>
        <p:spPr>
          <a:xfrm>
            <a:off x="9223047" y="4003230"/>
            <a:ext cx="2352732" cy="701731"/>
          </a:xfrm>
          <a:prstGeom prst="rect">
            <a:avLst/>
          </a:prstGeom>
          <a:noFill/>
        </p:spPr>
        <p:txBody>
          <a:bodyPr wrap="square" rtlCol="0">
            <a:spAutoFit/>
          </a:bodyPr>
          <a:lstStyle/>
          <a:p>
            <a:pPr>
              <a:lnSpc>
                <a:spcPct val="110000"/>
              </a:lnSpc>
            </a:pPr>
            <a:r>
              <a:rPr lang="en-US" sz="1200" dirty="0">
                <a:cs typeface="+mn-ea"/>
                <a:sym typeface="+mn-lt"/>
              </a:rPr>
              <a:t>Sed perspiciatis unde omnis iste natus error voluptatem rem.</a:t>
            </a:r>
          </a:p>
        </p:txBody>
      </p:sp>
      <p:sp>
        <p:nvSpPr>
          <p:cNvPr id="53" name="TextBox 52"/>
          <p:cNvSpPr txBox="1"/>
          <p:nvPr/>
        </p:nvSpPr>
        <p:spPr>
          <a:xfrm>
            <a:off x="7832230" y="4857313"/>
            <a:ext cx="681597" cy="1107996"/>
          </a:xfrm>
          <a:prstGeom prst="rect">
            <a:avLst/>
          </a:prstGeom>
          <a:noFill/>
        </p:spPr>
        <p:txBody>
          <a:bodyPr wrap="none" rtlCol="0">
            <a:spAutoFit/>
          </a:bodyPr>
          <a:lstStyle/>
          <a:p>
            <a:pPr algn="r"/>
            <a:r>
              <a:rPr lang="en-US" sz="6600" dirty="0">
                <a:solidFill>
                  <a:schemeClr val="bg1">
                    <a:lumMod val="95000"/>
                    <a:alpha val="50000"/>
                  </a:schemeClr>
                </a:solidFill>
                <a:cs typeface="+mn-ea"/>
                <a:sym typeface="+mn-lt"/>
              </a:rPr>
              <a:t>5</a:t>
            </a:r>
          </a:p>
        </p:txBody>
      </p:sp>
      <p:sp>
        <p:nvSpPr>
          <p:cNvPr id="54" name="TextBox 53"/>
          <p:cNvSpPr txBox="1"/>
          <p:nvPr/>
        </p:nvSpPr>
        <p:spPr>
          <a:xfrm>
            <a:off x="6087962" y="5142196"/>
            <a:ext cx="1683794" cy="338554"/>
          </a:xfrm>
          <a:prstGeom prst="rect">
            <a:avLst/>
          </a:prstGeom>
          <a:noFill/>
        </p:spPr>
        <p:txBody>
          <a:bodyPr wrap="none" rtlCol="0">
            <a:spAutoFit/>
          </a:bodyPr>
          <a:lstStyle/>
          <a:p>
            <a:r>
              <a:rPr lang="en-US" sz="1600" dirty="0">
                <a:cs typeface="+mn-ea"/>
                <a:sym typeface="+mn-lt"/>
              </a:rPr>
              <a:t>Insert title here</a:t>
            </a:r>
          </a:p>
        </p:txBody>
      </p:sp>
      <p:sp>
        <p:nvSpPr>
          <p:cNvPr id="55" name="TextBox 54"/>
          <p:cNvSpPr txBox="1"/>
          <p:nvPr/>
        </p:nvSpPr>
        <p:spPr>
          <a:xfrm>
            <a:off x="6087962" y="5503644"/>
            <a:ext cx="2352732" cy="687561"/>
          </a:xfrm>
          <a:prstGeom prst="rect">
            <a:avLst/>
          </a:prstGeom>
          <a:noFill/>
        </p:spPr>
        <p:txBody>
          <a:bodyPr wrap="square" rtlCol="0">
            <a:spAutoFit/>
          </a:bodyPr>
          <a:lstStyle/>
          <a:p>
            <a:pPr>
              <a:lnSpc>
                <a:spcPct val="110000"/>
              </a:lnSpc>
            </a:pPr>
            <a:r>
              <a:rPr lang="en-US" sz="1200" dirty="0">
                <a:cs typeface="+mn-ea"/>
                <a:sym typeface="+mn-lt"/>
              </a:rPr>
              <a:t>Sed perspiciatis unde omnis iste natus error voluptatem rem.</a:t>
            </a:r>
          </a:p>
        </p:txBody>
      </p:sp>
      <p:sp>
        <p:nvSpPr>
          <p:cNvPr id="60" name="Freeform 59"/>
          <p:cNvSpPr/>
          <p:nvPr/>
        </p:nvSpPr>
        <p:spPr>
          <a:xfrm>
            <a:off x="1636514" y="2654670"/>
            <a:ext cx="2508960" cy="346973"/>
          </a:xfrm>
          <a:custGeom>
            <a:avLst/>
            <a:gdLst>
              <a:gd name="connsiteX0" fmla="*/ 0 w 2508960"/>
              <a:gd name="connsiteY0" fmla="*/ 0 h 346973"/>
              <a:gd name="connsiteX1" fmla="*/ 2508960 w 2508960"/>
              <a:gd name="connsiteY1" fmla="*/ 0 h 346973"/>
              <a:gd name="connsiteX2" fmla="*/ 2508960 w 2508960"/>
              <a:gd name="connsiteY2" fmla="*/ 346973 h 346973"/>
              <a:gd name="connsiteX3" fmla="*/ 0 w 2508960"/>
              <a:gd name="connsiteY3" fmla="*/ 346973 h 346973"/>
            </a:gdLst>
            <a:ahLst/>
            <a:cxnLst>
              <a:cxn ang="0">
                <a:pos x="connsiteX0" y="connsiteY0"/>
              </a:cxn>
              <a:cxn ang="0">
                <a:pos x="connsiteX1" y="connsiteY1"/>
              </a:cxn>
              <a:cxn ang="0">
                <a:pos x="connsiteX2" y="connsiteY2"/>
              </a:cxn>
              <a:cxn ang="0">
                <a:pos x="connsiteX3" y="connsiteY3"/>
              </a:cxn>
            </a:cxnLst>
            <a:rect l="l" t="t" r="r" b="b"/>
            <a:pathLst>
              <a:path w="2508960" h="346973">
                <a:moveTo>
                  <a:pt x="0" y="0"/>
                </a:moveTo>
                <a:lnTo>
                  <a:pt x="2508960" y="0"/>
                </a:lnTo>
                <a:lnTo>
                  <a:pt x="2508960" y="346973"/>
                </a:lnTo>
                <a:lnTo>
                  <a:pt x="0" y="34697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1200" dirty="0">
                <a:solidFill>
                  <a:schemeClr val="bg1"/>
                </a:solidFill>
                <a:cs typeface="+mn-ea"/>
                <a:sym typeface="+mn-lt"/>
              </a:rPr>
              <a:t>     Insert title here</a:t>
            </a:r>
          </a:p>
        </p:txBody>
      </p:sp>
      <p:sp>
        <p:nvSpPr>
          <p:cNvPr id="64" name="Freeform 63"/>
          <p:cNvSpPr/>
          <p:nvPr/>
        </p:nvSpPr>
        <p:spPr>
          <a:xfrm>
            <a:off x="1638665" y="3180106"/>
            <a:ext cx="2940336" cy="346972"/>
          </a:xfrm>
          <a:custGeom>
            <a:avLst/>
            <a:gdLst>
              <a:gd name="connsiteX0" fmla="*/ 0 w 2940336"/>
              <a:gd name="connsiteY0" fmla="*/ 0 h 346972"/>
              <a:gd name="connsiteX1" fmla="*/ 2940336 w 2940336"/>
              <a:gd name="connsiteY1" fmla="*/ 0 h 346972"/>
              <a:gd name="connsiteX2" fmla="*/ 2940336 w 2940336"/>
              <a:gd name="connsiteY2" fmla="*/ 346972 h 346972"/>
              <a:gd name="connsiteX3" fmla="*/ 0 w 2940336"/>
              <a:gd name="connsiteY3" fmla="*/ 346972 h 346972"/>
            </a:gdLst>
            <a:ahLst/>
            <a:cxnLst>
              <a:cxn ang="0">
                <a:pos x="connsiteX0" y="connsiteY0"/>
              </a:cxn>
              <a:cxn ang="0">
                <a:pos x="connsiteX1" y="connsiteY1"/>
              </a:cxn>
              <a:cxn ang="0">
                <a:pos x="connsiteX2" y="connsiteY2"/>
              </a:cxn>
              <a:cxn ang="0">
                <a:pos x="connsiteX3" y="connsiteY3"/>
              </a:cxn>
            </a:cxnLst>
            <a:rect l="l" t="t" r="r" b="b"/>
            <a:pathLst>
              <a:path w="2940336" h="346972">
                <a:moveTo>
                  <a:pt x="0" y="0"/>
                </a:moveTo>
                <a:lnTo>
                  <a:pt x="2940336" y="0"/>
                </a:lnTo>
                <a:lnTo>
                  <a:pt x="2940336" y="346972"/>
                </a:lnTo>
                <a:lnTo>
                  <a:pt x="0" y="34697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1200" dirty="0">
                <a:solidFill>
                  <a:schemeClr val="bg1"/>
                </a:solidFill>
                <a:cs typeface="+mn-ea"/>
                <a:sym typeface="+mn-lt"/>
              </a:rPr>
              <a:t>     Insert title here</a:t>
            </a:r>
          </a:p>
        </p:txBody>
      </p:sp>
      <p:sp>
        <p:nvSpPr>
          <p:cNvPr id="65" name="Freeform 64"/>
          <p:cNvSpPr/>
          <p:nvPr/>
        </p:nvSpPr>
        <p:spPr>
          <a:xfrm>
            <a:off x="1639741" y="3737254"/>
            <a:ext cx="3368242" cy="346973"/>
          </a:xfrm>
          <a:custGeom>
            <a:avLst/>
            <a:gdLst>
              <a:gd name="connsiteX0" fmla="*/ 0 w 3368242"/>
              <a:gd name="connsiteY0" fmla="*/ 0 h 346973"/>
              <a:gd name="connsiteX1" fmla="*/ 3368242 w 3368242"/>
              <a:gd name="connsiteY1" fmla="*/ 0 h 346973"/>
              <a:gd name="connsiteX2" fmla="*/ 3368242 w 3368242"/>
              <a:gd name="connsiteY2" fmla="*/ 346973 h 346973"/>
              <a:gd name="connsiteX3" fmla="*/ 0 w 3368242"/>
              <a:gd name="connsiteY3" fmla="*/ 346973 h 346973"/>
            </a:gdLst>
            <a:ahLst/>
            <a:cxnLst>
              <a:cxn ang="0">
                <a:pos x="connsiteX0" y="connsiteY0"/>
              </a:cxn>
              <a:cxn ang="0">
                <a:pos x="connsiteX1" y="connsiteY1"/>
              </a:cxn>
              <a:cxn ang="0">
                <a:pos x="connsiteX2" y="connsiteY2"/>
              </a:cxn>
              <a:cxn ang="0">
                <a:pos x="connsiteX3" y="connsiteY3"/>
              </a:cxn>
            </a:cxnLst>
            <a:rect l="l" t="t" r="r" b="b"/>
            <a:pathLst>
              <a:path w="3368242" h="346973">
                <a:moveTo>
                  <a:pt x="0" y="0"/>
                </a:moveTo>
                <a:lnTo>
                  <a:pt x="3368242" y="0"/>
                </a:lnTo>
                <a:lnTo>
                  <a:pt x="3368242" y="346973"/>
                </a:lnTo>
                <a:lnTo>
                  <a:pt x="0" y="3469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1200" dirty="0">
                <a:solidFill>
                  <a:schemeClr val="bg1"/>
                </a:solidFill>
                <a:cs typeface="+mn-ea"/>
                <a:sym typeface="+mn-lt"/>
              </a:rPr>
              <a:t>     Insert title here</a:t>
            </a:r>
          </a:p>
        </p:txBody>
      </p:sp>
      <p:sp>
        <p:nvSpPr>
          <p:cNvPr id="66" name="Freeform 65"/>
          <p:cNvSpPr/>
          <p:nvPr/>
        </p:nvSpPr>
        <p:spPr>
          <a:xfrm>
            <a:off x="1636512" y="4269580"/>
            <a:ext cx="2060382" cy="348533"/>
          </a:xfrm>
          <a:custGeom>
            <a:avLst/>
            <a:gdLst>
              <a:gd name="connsiteX0" fmla="*/ 0 w 2060382"/>
              <a:gd name="connsiteY0" fmla="*/ 0 h 348533"/>
              <a:gd name="connsiteX1" fmla="*/ 2060382 w 2060382"/>
              <a:gd name="connsiteY1" fmla="*/ 0 h 348533"/>
              <a:gd name="connsiteX2" fmla="*/ 2060382 w 2060382"/>
              <a:gd name="connsiteY2" fmla="*/ 348533 h 348533"/>
              <a:gd name="connsiteX3" fmla="*/ 0 w 2060382"/>
              <a:gd name="connsiteY3" fmla="*/ 348533 h 348533"/>
            </a:gdLst>
            <a:ahLst/>
            <a:cxnLst>
              <a:cxn ang="0">
                <a:pos x="connsiteX0" y="connsiteY0"/>
              </a:cxn>
              <a:cxn ang="0">
                <a:pos x="connsiteX1" y="connsiteY1"/>
              </a:cxn>
              <a:cxn ang="0">
                <a:pos x="connsiteX2" y="connsiteY2"/>
              </a:cxn>
              <a:cxn ang="0">
                <a:pos x="connsiteX3" y="connsiteY3"/>
              </a:cxn>
            </a:cxnLst>
            <a:rect l="l" t="t" r="r" b="b"/>
            <a:pathLst>
              <a:path w="2060382" h="348533">
                <a:moveTo>
                  <a:pt x="0" y="0"/>
                </a:moveTo>
                <a:lnTo>
                  <a:pt x="2060382" y="0"/>
                </a:lnTo>
                <a:lnTo>
                  <a:pt x="2060382" y="348533"/>
                </a:lnTo>
                <a:lnTo>
                  <a:pt x="0" y="34853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1200" dirty="0">
                <a:solidFill>
                  <a:schemeClr val="bg1"/>
                </a:solidFill>
                <a:cs typeface="+mn-ea"/>
                <a:sym typeface="+mn-lt"/>
              </a:rPr>
              <a:t>     Insert title here</a:t>
            </a:r>
          </a:p>
        </p:txBody>
      </p:sp>
      <p:sp>
        <p:nvSpPr>
          <p:cNvPr id="67" name="Freeform 66"/>
          <p:cNvSpPr/>
          <p:nvPr/>
        </p:nvSpPr>
        <p:spPr>
          <a:xfrm>
            <a:off x="1637589" y="4796317"/>
            <a:ext cx="2508962" cy="346973"/>
          </a:xfrm>
          <a:custGeom>
            <a:avLst/>
            <a:gdLst>
              <a:gd name="connsiteX0" fmla="*/ 0 w 2508962"/>
              <a:gd name="connsiteY0" fmla="*/ 0 h 346973"/>
              <a:gd name="connsiteX1" fmla="*/ 2508962 w 2508962"/>
              <a:gd name="connsiteY1" fmla="*/ 0 h 346973"/>
              <a:gd name="connsiteX2" fmla="*/ 2508962 w 2508962"/>
              <a:gd name="connsiteY2" fmla="*/ 346973 h 346973"/>
              <a:gd name="connsiteX3" fmla="*/ 0 w 2508962"/>
              <a:gd name="connsiteY3" fmla="*/ 346973 h 346973"/>
            </a:gdLst>
            <a:ahLst/>
            <a:cxnLst>
              <a:cxn ang="0">
                <a:pos x="connsiteX0" y="connsiteY0"/>
              </a:cxn>
              <a:cxn ang="0">
                <a:pos x="connsiteX1" y="connsiteY1"/>
              </a:cxn>
              <a:cxn ang="0">
                <a:pos x="connsiteX2" y="connsiteY2"/>
              </a:cxn>
              <a:cxn ang="0">
                <a:pos x="connsiteX3" y="connsiteY3"/>
              </a:cxn>
            </a:cxnLst>
            <a:rect l="l" t="t" r="r" b="b"/>
            <a:pathLst>
              <a:path w="2508962" h="346973">
                <a:moveTo>
                  <a:pt x="0" y="0"/>
                </a:moveTo>
                <a:lnTo>
                  <a:pt x="2508962" y="0"/>
                </a:lnTo>
                <a:lnTo>
                  <a:pt x="2508962" y="346973"/>
                </a:lnTo>
                <a:lnTo>
                  <a:pt x="0" y="346973"/>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1200" dirty="0">
                <a:solidFill>
                  <a:schemeClr val="bg1"/>
                </a:solidFill>
                <a:cs typeface="+mn-ea"/>
                <a:sym typeface="+mn-lt"/>
              </a:rPr>
              <a:t>     Insert title here</a:t>
            </a:r>
          </a:p>
        </p:txBody>
      </p:sp>
      <p:sp>
        <p:nvSpPr>
          <p:cNvPr id="40" name="流程图: 延期 39"/>
          <p:cNvSpPr/>
          <p:nvPr/>
        </p:nvSpPr>
        <p:spPr>
          <a:xfrm>
            <a:off x="0" y="301658"/>
            <a:ext cx="197963" cy="688156"/>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4" name="组合 43"/>
          <p:cNvGrpSpPr/>
          <p:nvPr/>
        </p:nvGrpSpPr>
        <p:grpSpPr>
          <a:xfrm>
            <a:off x="305376" y="171449"/>
            <a:ext cx="5194276" cy="1072408"/>
            <a:chOff x="305376" y="174250"/>
            <a:chExt cx="5194276" cy="1072408"/>
          </a:xfrm>
        </p:grpSpPr>
        <p:sp>
          <p:nvSpPr>
            <p:cNvPr id="48" name="文本框 47"/>
            <p:cNvSpPr txBox="1"/>
            <p:nvPr/>
          </p:nvSpPr>
          <p:spPr>
            <a:xfrm>
              <a:off x="305376" y="174250"/>
              <a:ext cx="5194276" cy="646331"/>
            </a:xfrm>
            <a:prstGeom prst="rect">
              <a:avLst/>
            </a:prstGeom>
            <a:noFill/>
          </p:spPr>
          <p:txBody>
            <a:bodyPr wrap="square" rtlCol="0">
              <a:spAutoFit/>
            </a:bodyPr>
            <a:lstStyle/>
            <a:p>
              <a:pPr algn="dist"/>
              <a:r>
                <a:rPr lang="zh-CN" altLang="en-US" sz="3600" dirty="0">
                  <a:cs typeface="+mn-ea"/>
                  <a:sym typeface="+mn-lt"/>
                </a:rPr>
                <a:t>Click to enter the title</a:t>
              </a:r>
            </a:p>
          </p:txBody>
        </p:sp>
        <p:sp>
          <p:nvSpPr>
            <p:cNvPr id="52" name="矩形 51"/>
            <p:cNvSpPr/>
            <p:nvPr/>
          </p:nvSpPr>
          <p:spPr>
            <a:xfrm>
              <a:off x="371561" y="719847"/>
              <a:ext cx="3114185" cy="526811"/>
            </a:xfrm>
            <a:prstGeom prst="rect">
              <a:avLst/>
            </a:prstGeom>
          </p:spPr>
          <p:txBody>
            <a:bodyPr wrap="square">
              <a:spAutoFit/>
            </a:bodyPr>
            <a:lstStyle/>
            <a:p>
              <a:pPr>
                <a:lnSpc>
                  <a:spcPct val="150000"/>
                </a:lnSpc>
              </a:pPr>
              <a:r>
                <a:rPr lang="zh-CN" altLang="en-US" sz="1000" dirty="0">
                  <a:cs typeface="+mn-ea"/>
                  <a:sym typeface="+mn-lt"/>
                </a:rPr>
                <a:t>Lorem ipsum dolor sit amet, consectetur adipiscing elit</a:t>
              </a:r>
            </a:p>
          </p:txBody>
        </p:sp>
      </p:grpSp>
    </p:spTree>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4687237" y="2371479"/>
            <a:ext cx="3051403" cy="3452814"/>
            <a:chOff x="4650389" y="2171699"/>
            <a:chExt cx="3051403" cy="3452814"/>
          </a:xfrm>
        </p:grpSpPr>
        <p:sp>
          <p:nvSpPr>
            <p:cNvPr id="5" name="Shape 415"/>
            <p:cNvSpPr/>
            <p:nvPr/>
          </p:nvSpPr>
          <p:spPr>
            <a:xfrm>
              <a:off x="6201604" y="2171699"/>
              <a:ext cx="1500188" cy="1685925"/>
            </a:xfrm>
            <a:prstGeom prst="line">
              <a:avLst/>
            </a:prstGeom>
            <a:ln w="12700">
              <a:solidFill>
                <a:schemeClr val="bg1">
                  <a:lumMod val="75000"/>
                </a:schemeClr>
              </a:solidFill>
              <a:prstDash val="dash"/>
              <a:miter lim="400000"/>
            </a:ln>
          </p:spPr>
          <p:txBody>
            <a:bodyPr lIns="0" tIns="0" rIns="0" bIns="0"/>
            <a:lstStyle/>
            <a:p>
              <a:pPr defTabSz="228600">
                <a:defRPr sz="1200">
                  <a:solidFill>
                    <a:srgbClr val="000000"/>
                  </a:solidFill>
                  <a:latin typeface="Helvetica"/>
                  <a:ea typeface="Helvetica"/>
                  <a:cs typeface="Helvetica"/>
                  <a:sym typeface="Helvetica"/>
                </a:defRPr>
              </a:pPr>
              <a:endParaRPr sz="1200">
                <a:cs typeface="+mn-ea"/>
                <a:sym typeface="+mn-lt"/>
              </a:endParaRPr>
            </a:p>
          </p:txBody>
        </p:sp>
        <p:sp>
          <p:nvSpPr>
            <p:cNvPr id="6" name="Shape 416"/>
            <p:cNvSpPr/>
            <p:nvPr/>
          </p:nvSpPr>
          <p:spPr>
            <a:xfrm flipH="1">
              <a:off x="5563430" y="4424058"/>
              <a:ext cx="2068178" cy="1200455"/>
            </a:xfrm>
            <a:prstGeom prst="line">
              <a:avLst/>
            </a:prstGeom>
            <a:ln w="12700">
              <a:solidFill>
                <a:schemeClr val="bg1">
                  <a:lumMod val="75000"/>
                </a:schemeClr>
              </a:solidFill>
              <a:prstDash val="dash"/>
              <a:miter lim="400000"/>
            </a:ln>
          </p:spPr>
          <p:txBody>
            <a:bodyPr lIns="0" tIns="0" rIns="0" bIns="0"/>
            <a:lstStyle/>
            <a:p>
              <a:pPr defTabSz="228600">
                <a:defRPr sz="1200">
                  <a:solidFill>
                    <a:srgbClr val="000000"/>
                  </a:solidFill>
                  <a:latin typeface="Helvetica"/>
                  <a:ea typeface="Helvetica"/>
                  <a:cs typeface="Helvetica"/>
                  <a:sym typeface="Helvetica"/>
                </a:defRPr>
              </a:pPr>
              <a:endParaRPr sz="1200">
                <a:cs typeface="+mn-ea"/>
                <a:sym typeface="+mn-lt"/>
              </a:endParaRPr>
            </a:p>
          </p:txBody>
        </p:sp>
        <p:sp>
          <p:nvSpPr>
            <p:cNvPr id="7" name="Shape 417"/>
            <p:cNvSpPr/>
            <p:nvPr/>
          </p:nvSpPr>
          <p:spPr>
            <a:xfrm flipH="1">
              <a:off x="4650389" y="2405063"/>
              <a:ext cx="722541" cy="2546062"/>
            </a:xfrm>
            <a:prstGeom prst="line">
              <a:avLst/>
            </a:prstGeom>
            <a:ln w="12700">
              <a:solidFill>
                <a:schemeClr val="bg1">
                  <a:lumMod val="75000"/>
                </a:schemeClr>
              </a:solidFill>
              <a:prstDash val="dash"/>
              <a:miter lim="400000"/>
            </a:ln>
          </p:spPr>
          <p:txBody>
            <a:bodyPr lIns="0" tIns="0" rIns="0" bIns="0"/>
            <a:lstStyle/>
            <a:p>
              <a:pPr defTabSz="228600">
                <a:defRPr sz="1200">
                  <a:solidFill>
                    <a:srgbClr val="000000"/>
                  </a:solidFill>
                  <a:latin typeface="Helvetica"/>
                  <a:ea typeface="Helvetica"/>
                  <a:cs typeface="Helvetica"/>
                  <a:sym typeface="Helvetica"/>
                </a:defRPr>
              </a:pPr>
              <a:endParaRPr sz="1200">
                <a:cs typeface="+mn-ea"/>
                <a:sym typeface="+mn-lt"/>
              </a:endParaRPr>
            </a:p>
          </p:txBody>
        </p:sp>
      </p:grpSp>
      <p:sp>
        <p:nvSpPr>
          <p:cNvPr id="34" name="Shape 223"/>
          <p:cNvSpPr/>
          <p:nvPr/>
        </p:nvSpPr>
        <p:spPr bwMode="auto">
          <a:xfrm>
            <a:off x="4975756" y="1824255"/>
            <a:ext cx="1857180" cy="1987886"/>
          </a:xfrm>
          <a:custGeom>
            <a:avLst/>
            <a:gdLst>
              <a:gd name="T0" fmla="*/ 2147483646 w 21588"/>
              <a:gd name="T1" fmla="*/ 2147483646 h 21600"/>
              <a:gd name="T2" fmla="*/ 2147483646 w 21588"/>
              <a:gd name="T3" fmla="*/ 2147483646 h 21600"/>
              <a:gd name="T4" fmla="*/ 2147483646 w 21588"/>
              <a:gd name="T5" fmla="*/ 2147483646 h 21600"/>
              <a:gd name="T6" fmla="*/ 2147483646 w 21588"/>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88" h="21600" extrusionOk="0">
                <a:moveTo>
                  <a:pt x="9388" y="0"/>
                </a:moveTo>
                <a:cubicBezTo>
                  <a:pt x="9289" y="0"/>
                  <a:pt x="9192" y="29"/>
                  <a:pt x="9111" y="82"/>
                </a:cubicBezTo>
                <a:cubicBezTo>
                  <a:pt x="9024" y="140"/>
                  <a:pt x="8961" y="222"/>
                  <a:pt x="8929" y="317"/>
                </a:cubicBezTo>
                <a:cubicBezTo>
                  <a:pt x="8892" y="423"/>
                  <a:pt x="8853" y="528"/>
                  <a:pt x="8815" y="634"/>
                </a:cubicBezTo>
                <a:cubicBezTo>
                  <a:pt x="8739" y="845"/>
                  <a:pt x="8662" y="1057"/>
                  <a:pt x="8589" y="1269"/>
                </a:cubicBezTo>
                <a:cubicBezTo>
                  <a:pt x="8459" y="1642"/>
                  <a:pt x="8340" y="2016"/>
                  <a:pt x="8229" y="2393"/>
                </a:cubicBezTo>
                <a:cubicBezTo>
                  <a:pt x="6783" y="2776"/>
                  <a:pt x="5419" y="3492"/>
                  <a:pt x="4270" y="4537"/>
                </a:cubicBezTo>
                <a:cubicBezTo>
                  <a:pt x="3857" y="4449"/>
                  <a:pt x="3444" y="4366"/>
                  <a:pt x="3029" y="4287"/>
                </a:cubicBezTo>
                <a:cubicBezTo>
                  <a:pt x="2796" y="4242"/>
                  <a:pt x="2563" y="4198"/>
                  <a:pt x="2329" y="4154"/>
                </a:cubicBezTo>
                <a:cubicBezTo>
                  <a:pt x="2212" y="4132"/>
                  <a:pt x="2095" y="4112"/>
                  <a:pt x="1978" y="4089"/>
                </a:cubicBezTo>
                <a:cubicBezTo>
                  <a:pt x="1868" y="4066"/>
                  <a:pt x="1753" y="4080"/>
                  <a:pt x="1653" y="4128"/>
                </a:cubicBezTo>
                <a:cubicBezTo>
                  <a:pt x="1570" y="4168"/>
                  <a:pt x="1502" y="4228"/>
                  <a:pt x="1455" y="4303"/>
                </a:cubicBezTo>
                <a:cubicBezTo>
                  <a:pt x="1368" y="4445"/>
                  <a:pt x="1280" y="4589"/>
                  <a:pt x="1192" y="4731"/>
                </a:cubicBezTo>
                <a:cubicBezTo>
                  <a:pt x="1048" y="4967"/>
                  <a:pt x="903" y="5204"/>
                  <a:pt x="758" y="5440"/>
                </a:cubicBezTo>
                <a:cubicBezTo>
                  <a:pt x="614" y="5676"/>
                  <a:pt x="469" y="5910"/>
                  <a:pt x="324" y="6146"/>
                </a:cubicBezTo>
                <a:cubicBezTo>
                  <a:pt x="237" y="6289"/>
                  <a:pt x="150" y="6432"/>
                  <a:pt x="63" y="6575"/>
                </a:cubicBezTo>
                <a:cubicBezTo>
                  <a:pt x="14" y="6655"/>
                  <a:pt x="-7" y="6748"/>
                  <a:pt x="2" y="6840"/>
                </a:cubicBezTo>
                <a:cubicBezTo>
                  <a:pt x="12" y="6939"/>
                  <a:pt x="56" y="7031"/>
                  <a:pt x="129" y="7104"/>
                </a:cubicBezTo>
                <a:cubicBezTo>
                  <a:pt x="208" y="7187"/>
                  <a:pt x="288" y="7271"/>
                  <a:pt x="367" y="7354"/>
                </a:cubicBezTo>
                <a:cubicBezTo>
                  <a:pt x="526" y="7521"/>
                  <a:pt x="683" y="7687"/>
                  <a:pt x="843" y="7852"/>
                </a:cubicBezTo>
                <a:cubicBezTo>
                  <a:pt x="1126" y="8144"/>
                  <a:pt x="1417" y="8431"/>
                  <a:pt x="1715" y="8711"/>
                </a:cubicBezTo>
                <a:cubicBezTo>
                  <a:pt x="1356" y="10077"/>
                  <a:pt x="1356" y="11505"/>
                  <a:pt x="1711" y="12871"/>
                </a:cubicBezTo>
                <a:cubicBezTo>
                  <a:pt x="1423" y="13157"/>
                  <a:pt x="1135" y="13444"/>
                  <a:pt x="853" y="13735"/>
                </a:cubicBezTo>
                <a:cubicBezTo>
                  <a:pt x="693" y="13900"/>
                  <a:pt x="535" y="14067"/>
                  <a:pt x="376" y="14233"/>
                </a:cubicBezTo>
                <a:cubicBezTo>
                  <a:pt x="296" y="14316"/>
                  <a:pt x="217" y="14399"/>
                  <a:pt x="137" y="14482"/>
                </a:cubicBezTo>
                <a:cubicBezTo>
                  <a:pt x="60" y="14559"/>
                  <a:pt x="14" y="14658"/>
                  <a:pt x="8" y="14763"/>
                </a:cubicBezTo>
                <a:cubicBezTo>
                  <a:pt x="2" y="14850"/>
                  <a:pt x="24" y="14935"/>
                  <a:pt x="70" y="15011"/>
                </a:cubicBezTo>
                <a:cubicBezTo>
                  <a:pt x="157" y="15153"/>
                  <a:pt x="242" y="15296"/>
                  <a:pt x="329" y="15439"/>
                </a:cubicBezTo>
                <a:cubicBezTo>
                  <a:pt x="473" y="15676"/>
                  <a:pt x="618" y="15913"/>
                  <a:pt x="762" y="16149"/>
                </a:cubicBezTo>
                <a:cubicBezTo>
                  <a:pt x="906" y="16385"/>
                  <a:pt x="1049" y="16621"/>
                  <a:pt x="1192" y="16857"/>
                </a:cubicBezTo>
                <a:cubicBezTo>
                  <a:pt x="1279" y="17000"/>
                  <a:pt x="1367" y="17143"/>
                  <a:pt x="1454" y="17286"/>
                </a:cubicBezTo>
                <a:cubicBezTo>
                  <a:pt x="1503" y="17366"/>
                  <a:pt x="1577" y="17431"/>
                  <a:pt x="1666" y="17470"/>
                </a:cubicBezTo>
                <a:cubicBezTo>
                  <a:pt x="1763" y="17512"/>
                  <a:pt x="1872" y="17524"/>
                  <a:pt x="1976" y="17503"/>
                </a:cubicBezTo>
                <a:cubicBezTo>
                  <a:pt x="2093" y="17481"/>
                  <a:pt x="2208" y="17459"/>
                  <a:pt x="2325" y="17438"/>
                </a:cubicBezTo>
                <a:cubicBezTo>
                  <a:pt x="2559" y="17395"/>
                  <a:pt x="2794" y="17352"/>
                  <a:pt x="3028" y="17307"/>
                </a:cubicBezTo>
                <a:cubicBezTo>
                  <a:pt x="3436" y="17228"/>
                  <a:pt x="3843" y="17141"/>
                  <a:pt x="4247" y="17045"/>
                </a:cubicBezTo>
                <a:cubicBezTo>
                  <a:pt x="5402" y="18102"/>
                  <a:pt x="6775" y="18823"/>
                  <a:pt x="8231" y="19208"/>
                </a:cubicBezTo>
                <a:cubicBezTo>
                  <a:pt x="8353" y="19584"/>
                  <a:pt x="8478" y="19958"/>
                  <a:pt x="8609" y="20331"/>
                </a:cubicBezTo>
                <a:cubicBezTo>
                  <a:pt x="8684" y="20542"/>
                  <a:pt x="8760" y="20755"/>
                  <a:pt x="8836" y="20966"/>
                </a:cubicBezTo>
                <a:cubicBezTo>
                  <a:pt x="8874" y="21072"/>
                  <a:pt x="8911" y="21177"/>
                  <a:pt x="8948" y="21283"/>
                </a:cubicBezTo>
                <a:cubicBezTo>
                  <a:pt x="8982" y="21384"/>
                  <a:pt x="9053" y="21470"/>
                  <a:pt x="9147" y="21527"/>
                </a:cubicBezTo>
                <a:cubicBezTo>
                  <a:pt x="9225" y="21575"/>
                  <a:pt x="9316" y="21600"/>
                  <a:pt x="9409" y="21600"/>
                </a:cubicBezTo>
                <a:cubicBezTo>
                  <a:pt x="9584" y="21600"/>
                  <a:pt x="9759" y="21600"/>
                  <a:pt x="9934" y="21600"/>
                </a:cubicBezTo>
                <a:cubicBezTo>
                  <a:pt x="10225" y="21600"/>
                  <a:pt x="10517" y="21600"/>
                  <a:pt x="10808" y="21600"/>
                </a:cubicBezTo>
                <a:cubicBezTo>
                  <a:pt x="11099" y="21600"/>
                  <a:pt x="11390" y="21600"/>
                  <a:pt x="11681" y="21600"/>
                </a:cubicBezTo>
                <a:cubicBezTo>
                  <a:pt x="11857" y="21600"/>
                  <a:pt x="12032" y="21600"/>
                  <a:pt x="12207" y="21600"/>
                </a:cubicBezTo>
                <a:cubicBezTo>
                  <a:pt x="12306" y="21600"/>
                  <a:pt x="12403" y="21571"/>
                  <a:pt x="12484" y="21518"/>
                </a:cubicBezTo>
                <a:cubicBezTo>
                  <a:pt x="12571" y="21460"/>
                  <a:pt x="12636" y="21378"/>
                  <a:pt x="12667" y="21283"/>
                </a:cubicBezTo>
                <a:cubicBezTo>
                  <a:pt x="12705" y="21177"/>
                  <a:pt x="12742" y="21072"/>
                  <a:pt x="12780" y="20966"/>
                </a:cubicBezTo>
                <a:cubicBezTo>
                  <a:pt x="12856" y="20755"/>
                  <a:pt x="12933" y="20543"/>
                  <a:pt x="13006" y="20331"/>
                </a:cubicBezTo>
                <a:cubicBezTo>
                  <a:pt x="13136" y="19957"/>
                  <a:pt x="13257" y="19582"/>
                  <a:pt x="13368" y="19204"/>
                </a:cubicBezTo>
                <a:cubicBezTo>
                  <a:pt x="14806" y="18819"/>
                  <a:pt x="16164" y="18104"/>
                  <a:pt x="17308" y="17063"/>
                </a:cubicBezTo>
                <a:cubicBezTo>
                  <a:pt x="17720" y="17151"/>
                  <a:pt x="18131" y="17234"/>
                  <a:pt x="18545" y="17313"/>
                </a:cubicBezTo>
                <a:cubicBezTo>
                  <a:pt x="18779" y="17358"/>
                  <a:pt x="19013" y="17402"/>
                  <a:pt x="19247" y="17446"/>
                </a:cubicBezTo>
                <a:cubicBezTo>
                  <a:pt x="19364" y="17468"/>
                  <a:pt x="19481" y="17490"/>
                  <a:pt x="19598" y="17512"/>
                </a:cubicBezTo>
                <a:cubicBezTo>
                  <a:pt x="19708" y="17535"/>
                  <a:pt x="19823" y="17521"/>
                  <a:pt x="19923" y="17473"/>
                </a:cubicBezTo>
                <a:cubicBezTo>
                  <a:pt x="20006" y="17434"/>
                  <a:pt x="20074" y="17372"/>
                  <a:pt x="20121" y="17297"/>
                </a:cubicBezTo>
                <a:cubicBezTo>
                  <a:pt x="20208" y="17155"/>
                  <a:pt x="20295" y="17013"/>
                  <a:pt x="20382" y="16870"/>
                </a:cubicBezTo>
                <a:cubicBezTo>
                  <a:pt x="20526" y="16634"/>
                  <a:pt x="20671" y="16398"/>
                  <a:pt x="20816" y="16162"/>
                </a:cubicBezTo>
                <a:cubicBezTo>
                  <a:pt x="20961" y="15926"/>
                  <a:pt x="21106" y="15690"/>
                  <a:pt x="21250" y="15454"/>
                </a:cubicBezTo>
                <a:cubicBezTo>
                  <a:pt x="21337" y="15311"/>
                  <a:pt x="21426" y="15169"/>
                  <a:pt x="21513" y="15027"/>
                </a:cubicBezTo>
                <a:cubicBezTo>
                  <a:pt x="21562" y="14946"/>
                  <a:pt x="21583" y="14852"/>
                  <a:pt x="21574" y="14760"/>
                </a:cubicBezTo>
                <a:cubicBezTo>
                  <a:pt x="21564" y="14661"/>
                  <a:pt x="21518" y="14569"/>
                  <a:pt x="21446" y="14496"/>
                </a:cubicBezTo>
                <a:cubicBezTo>
                  <a:pt x="21366" y="14413"/>
                  <a:pt x="21288" y="14329"/>
                  <a:pt x="21209" y="14246"/>
                </a:cubicBezTo>
                <a:cubicBezTo>
                  <a:pt x="21050" y="14079"/>
                  <a:pt x="20891" y="13913"/>
                  <a:pt x="20731" y="13748"/>
                </a:cubicBezTo>
                <a:cubicBezTo>
                  <a:pt x="20448" y="13455"/>
                  <a:pt x="20157" y="13169"/>
                  <a:pt x="19859" y="12889"/>
                </a:cubicBezTo>
                <a:cubicBezTo>
                  <a:pt x="20217" y="11525"/>
                  <a:pt x="20219" y="10099"/>
                  <a:pt x="19865" y="8733"/>
                </a:cubicBezTo>
                <a:lnTo>
                  <a:pt x="19872" y="8743"/>
                </a:lnTo>
                <a:cubicBezTo>
                  <a:pt x="20165" y="8453"/>
                  <a:pt x="20455" y="8161"/>
                  <a:pt x="20742" y="7865"/>
                </a:cubicBezTo>
                <a:cubicBezTo>
                  <a:pt x="20902" y="7700"/>
                  <a:pt x="21060" y="7533"/>
                  <a:pt x="21219" y="7367"/>
                </a:cubicBezTo>
                <a:cubicBezTo>
                  <a:pt x="21299" y="7284"/>
                  <a:pt x="21378" y="7201"/>
                  <a:pt x="21458" y="7118"/>
                </a:cubicBezTo>
                <a:cubicBezTo>
                  <a:pt x="21535" y="7041"/>
                  <a:pt x="21581" y="6942"/>
                  <a:pt x="21587" y="6837"/>
                </a:cubicBezTo>
                <a:cubicBezTo>
                  <a:pt x="21593" y="6750"/>
                  <a:pt x="21573" y="6665"/>
                  <a:pt x="21527" y="6589"/>
                </a:cubicBezTo>
                <a:cubicBezTo>
                  <a:pt x="21440" y="6447"/>
                  <a:pt x="21353" y="6304"/>
                  <a:pt x="21266" y="6161"/>
                </a:cubicBezTo>
                <a:cubicBezTo>
                  <a:pt x="21122" y="5924"/>
                  <a:pt x="20979" y="5687"/>
                  <a:pt x="20835" y="5451"/>
                </a:cubicBezTo>
                <a:cubicBezTo>
                  <a:pt x="20691" y="5215"/>
                  <a:pt x="20546" y="4979"/>
                  <a:pt x="20403" y="4743"/>
                </a:cubicBezTo>
                <a:cubicBezTo>
                  <a:pt x="20316" y="4600"/>
                  <a:pt x="20230" y="4457"/>
                  <a:pt x="20143" y="4314"/>
                </a:cubicBezTo>
                <a:cubicBezTo>
                  <a:pt x="20094" y="4234"/>
                  <a:pt x="20018" y="4169"/>
                  <a:pt x="19929" y="4130"/>
                </a:cubicBezTo>
                <a:cubicBezTo>
                  <a:pt x="19832" y="4088"/>
                  <a:pt x="19725" y="4076"/>
                  <a:pt x="19621" y="4097"/>
                </a:cubicBezTo>
                <a:cubicBezTo>
                  <a:pt x="19504" y="4119"/>
                  <a:pt x="19387" y="4142"/>
                  <a:pt x="19270" y="4164"/>
                </a:cubicBezTo>
                <a:cubicBezTo>
                  <a:pt x="19036" y="4207"/>
                  <a:pt x="18801" y="4248"/>
                  <a:pt x="18567" y="4293"/>
                </a:cubicBezTo>
                <a:cubicBezTo>
                  <a:pt x="18153" y="4373"/>
                  <a:pt x="17740" y="4461"/>
                  <a:pt x="17331" y="4558"/>
                </a:cubicBezTo>
                <a:cubicBezTo>
                  <a:pt x="16182" y="3506"/>
                  <a:pt x="14817" y="2785"/>
                  <a:pt x="13370" y="2398"/>
                </a:cubicBezTo>
                <a:cubicBezTo>
                  <a:pt x="13247" y="2020"/>
                  <a:pt x="13118" y="1644"/>
                  <a:pt x="12986" y="1269"/>
                </a:cubicBezTo>
                <a:cubicBezTo>
                  <a:pt x="12911" y="1058"/>
                  <a:pt x="12835" y="845"/>
                  <a:pt x="12759" y="634"/>
                </a:cubicBezTo>
                <a:cubicBezTo>
                  <a:pt x="12721" y="528"/>
                  <a:pt x="12684" y="423"/>
                  <a:pt x="12647" y="317"/>
                </a:cubicBezTo>
                <a:cubicBezTo>
                  <a:pt x="12613" y="216"/>
                  <a:pt x="12544" y="130"/>
                  <a:pt x="12449" y="73"/>
                </a:cubicBezTo>
                <a:cubicBezTo>
                  <a:pt x="12372" y="25"/>
                  <a:pt x="12281" y="0"/>
                  <a:pt x="12188" y="0"/>
                </a:cubicBezTo>
                <a:cubicBezTo>
                  <a:pt x="12013" y="0"/>
                  <a:pt x="11836" y="0"/>
                  <a:pt x="11661" y="0"/>
                </a:cubicBezTo>
                <a:cubicBezTo>
                  <a:pt x="11370" y="0"/>
                  <a:pt x="11078" y="0"/>
                  <a:pt x="10787" y="0"/>
                </a:cubicBezTo>
                <a:cubicBezTo>
                  <a:pt x="10496" y="0"/>
                  <a:pt x="10206" y="0"/>
                  <a:pt x="9915" y="0"/>
                </a:cubicBezTo>
                <a:cubicBezTo>
                  <a:pt x="9740" y="0"/>
                  <a:pt x="9563" y="0"/>
                  <a:pt x="9388" y="0"/>
                </a:cubicBezTo>
                <a:close/>
                <a:moveTo>
                  <a:pt x="10787" y="5228"/>
                </a:moveTo>
                <a:cubicBezTo>
                  <a:pt x="12313" y="5228"/>
                  <a:pt x="13839" y="5771"/>
                  <a:pt x="15002" y="6859"/>
                </a:cubicBezTo>
                <a:cubicBezTo>
                  <a:pt x="17330" y="9035"/>
                  <a:pt x="17330" y="12565"/>
                  <a:pt x="15002" y="14741"/>
                </a:cubicBezTo>
                <a:cubicBezTo>
                  <a:pt x="12675" y="16917"/>
                  <a:pt x="8901" y="16917"/>
                  <a:pt x="6574" y="14741"/>
                </a:cubicBezTo>
                <a:cubicBezTo>
                  <a:pt x="4246" y="12565"/>
                  <a:pt x="4246" y="9035"/>
                  <a:pt x="6574" y="6859"/>
                </a:cubicBezTo>
                <a:cubicBezTo>
                  <a:pt x="7737" y="5771"/>
                  <a:pt x="9262" y="5228"/>
                  <a:pt x="10787" y="5228"/>
                </a:cubicBezTo>
                <a:close/>
              </a:path>
            </a:pathLst>
          </a:custGeom>
          <a:solidFill>
            <a:schemeClr val="accent1"/>
          </a:solidFill>
          <a:ln>
            <a:noFill/>
          </a:ln>
        </p:spPr>
        <p:txBody>
          <a:bodyPr lIns="13547" tIns="13547" rIns="13547" bIns="13547" anchor="ctr"/>
          <a:lstStyle/>
          <a:p>
            <a:endParaRPr lang="en-US" sz="900">
              <a:cs typeface="+mn-ea"/>
              <a:sym typeface="+mn-lt"/>
            </a:endParaRPr>
          </a:p>
        </p:txBody>
      </p:sp>
      <p:sp>
        <p:nvSpPr>
          <p:cNvPr id="35" name="Shape 223"/>
          <p:cNvSpPr/>
          <p:nvPr/>
        </p:nvSpPr>
        <p:spPr bwMode="auto">
          <a:xfrm rot="21113752">
            <a:off x="4191288" y="3974788"/>
            <a:ext cx="2312174" cy="2474902"/>
          </a:xfrm>
          <a:custGeom>
            <a:avLst/>
            <a:gdLst>
              <a:gd name="T0" fmla="*/ 2147483646 w 21588"/>
              <a:gd name="T1" fmla="*/ 2147483646 h 21600"/>
              <a:gd name="T2" fmla="*/ 2147483646 w 21588"/>
              <a:gd name="T3" fmla="*/ 2147483646 h 21600"/>
              <a:gd name="T4" fmla="*/ 2147483646 w 21588"/>
              <a:gd name="T5" fmla="*/ 2147483646 h 21600"/>
              <a:gd name="T6" fmla="*/ 2147483646 w 21588"/>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88" h="21600" extrusionOk="0">
                <a:moveTo>
                  <a:pt x="9388" y="0"/>
                </a:moveTo>
                <a:cubicBezTo>
                  <a:pt x="9289" y="0"/>
                  <a:pt x="9192" y="29"/>
                  <a:pt x="9111" y="82"/>
                </a:cubicBezTo>
                <a:cubicBezTo>
                  <a:pt x="9024" y="140"/>
                  <a:pt x="8961" y="222"/>
                  <a:pt x="8929" y="317"/>
                </a:cubicBezTo>
                <a:cubicBezTo>
                  <a:pt x="8892" y="423"/>
                  <a:pt x="8853" y="528"/>
                  <a:pt x="8815" y="634"/>
                </a:cubicBezTo>
                <a:cubicBezTo>
                  <a:pt x="8739" y="845"/>
                  <a:pt x="8662" y="1057"/>
                  <a:pt x="8589" y="1269"/>
                </a:cubicBezTo>
                <a:cubicBezTo>
                  <a:pt x="8459" y="1642"/>
                  <a:pt x="8340" y="2016"/>
                  <a:pt x="8229" y="2393"/>
                </a:cubicBezTo>
                <a:cubicBezTo>
                  <a:pt x="6783" y="2776"/>
                  <a:pt x="5419" y="3492"/>
                  <a:pt x="4270" y="4537"/>
                </a:cubicBezTo>
                <a:cubicBezTo>
                  <a:pt x="3857" y="4449"/>
                  <a:pt x="3444" y="4366"/>
                  <a:pt x="3029" y="4287"/>
                </a:cubicBezTo>
                <a:cubicBezTo>
                  <a:pt x="2796" y="4242"/>
                  <a:pt x="2563" y="4198"/>
                  <a:pt x="2329" y="4154"/>
                </a:cubicBezTo>
                <a:cubicBezTo>
                  <a:pt x="2212" y="4132"/>
                  <a:pt x="2095" y="4112"/>
                  <a:pt x="1978" y="4089"/>
                </a:cubicBezTo>
                <a:cubicBezTo>
                  <a:pt x="1868" y="4066"/>
                  <a:pt x="1753" y="4080"/>
                  <a:pt x="1653" y="4128"/>
                </a:cubicBezTo>
                <a:cubicBezTo>
                  <a:pt x="1570" y="4168"/>
                  <a:pt x="1502" y="4228"/>
                  <a:pt x="1455" y="4303"/>
                </a:cubicBezTo>
                <a:cubicBezTo>
                  <a:pt x="1368" y="4445"/>
                  <a:pt x="1280" y="4589"/>
                  <a:pt x="1192" y="4731"/>
                </a:cubicBezTo>
                <a:cubicBezTo>
                  <a:pt x="1048" y="4967"/>
                  <a:pt x="903" y="5204"/>
                  <a:pt x="758" y="5440"/>
                </a:cubicBezTo>
                <a:cubicBezTo>
                  <a:pt x="614" y="5676"/>
                  <a:pt x="469" y="5910"/>
                  <a:pt x="324" y="6146"/>
                </a:cubicBezTo>
                <a:cubicBezTo>
                  <a:pt x="237" y="6289"/>
                  <a:pt x="150" y="6432"/>
                  <a:pt x="63" y="6575"/>
                </a:cubicBezTo>
                <a:cubicBezTo>
                  <a:pt x="14" y="6655"/>
                  <a:pt x="-7" y="6748"/>
                  <a:pt x="2" y="6840"/>
                </a:cubicBezTo>
                <a:cubicBezTo>
                  <a:pt x="12" y="6939"/>
                  <a:pt x="56" y="7031"/>
                  <a:pt x="129" y="7104"/>
                </a:cubicBezTo>
                <a:cubicBezTo>
                  <a:pt x="208" y="7187"/>
                  <a:pt x="288" y="7271"/>
                  <a:pt x="367" y="7354"/>
                </a:cubicBezTo>
                <a:cubicBezTo>
                  <a:pt x="526" y="7521"/>
                  <a:pt x="683" y="7687"/>
                  <a:pt x="843" y="7852"/>
                </a:cubicBezTo>
                <a:cubicBezTo>
                  <a:pt x="1126" y="8144"/>
                  <a:pt x="1417" y="8431"/>
                  <a:pt x="1715" y="8711"/>
                </a:cubicBezTo>
                <a:cubicBezTo>
                  <a:pt x="1356" y="10077"/>
                  <a:pt x="1356" y="11505"/>
                  <a:pt x="1711" y="12871"/>
                </a:cubicBezTo>
                <a:cubicBezTo>
                  <a:pt x="1423" y="13157"/>
                  <a:pt x="1135" y="13444"/>
                  <a:pt x="853" y="13735"/>
                </a:cubicBezTo>
                <a:cubicBezTo>
                  <a:pt x="693" y="13900"/>
                  <a:pt x="535" y="14067"/>
                  <a:pt x="376" y="14233"/>
                </a:cubicBezTo>
                <a:cubicBezTo>
                  <a:pt x="296" y="14316"/>
                  <a:pt x="217" y="14399"/>
                  <a:pt x="137" y="14482"/>
                </a:cubicBezTo>
                <a:cubicBezTo>
                  <a:pt x="60" y="14559"/>
                  <a:pt x="14" y="14658"/>
                  <a:pt x="8" y="14763"/>
                </a:cubicBezTo>
                <a:cubicBezTo>
                  <a:pt x="2" y="14850"/>
                  <a:pt x="24" y="14935"/>
                  <a:pt x="70" y="15011"/>
                </a:cubicBezTo>
                <a:cubicBezTo>
                  <a:pt x="157" y="15153"/>
                  <a:pt x="242" y="15296"/>
                  <a:pt x="329" y="15439"/>
                </a:cubicBezTo>
                <a:cubicBezTo>
                  <a:pt x="473" y="15676"/>
                  <a:pt x="618" y="15913"/>
                  <a:pt x="762" y="16149"/>
                </a:cubicBezTo>
                <a:cubicBezTo>
                  <a:pt x="906" y="16385"/>
                  <a:pt x="1049" y="16621"/>
                  <a:pt x="1192" y="16857"/>
                </a:cubicBezTo>
                <a:cubicBezTo>
                  <a:pt x="1279" y="17000"/>
                  <a:pt x="1367" y="17143"/>
                  <a:pt x="1454" y="17286"/>
                </a:cubicBezTo>
                <a:cubicBezTo>
                  <a:pt x="1503" y="17366"/>
                  <a:pt x="1577" y="17431"/>
                  <a:pt x="1666" y="17470"/>
                </a:cubicBezTo>
                <a:cubicBezTo>
                  <a:pt x="1763" y="17512"/>
                  <a:pt x="1872" y="17524"/>
                  <a:pt x="1976" y="17503"/>
                </a:cubicBezTo>
                <a:cubicBezTo>
                  <a:pt x="2093" y="17481"/>
                  <a:pt x="2208" y="17459"/>
                  <a:pt x="2325" y="17438"/>
                </a:cubicBezTo>
                <a:cubicBezTo>
                  <a:pt x="2559" y="17395"/>
                  <a:pt x="2794" y="17352"/>
                  <a:pt x="3028" y="17307"/>
                </a:cubicBezTo>
                <a:cubicBezTo>
                  <a:pt x="3436" y="17228"/>
                  <a:pt x="3843" y="17141"/>
                  <a:pt x="4247" y="17045"/>
                </a:cubicBezTo>
                <a:cubicBezTo>
                  <a:pt x="5402" y="18102"/>
                  <a:pt x="6775" y="18823"/>
                  <a:pt x="8231" y="19208"/>
                </a:cubicBezTo>
                <a:cubicBezTo>
                  <a:pt x="8353" y="19584"/>
                  <a:pt x="8478" y="19958"/>
                  <a:pt x="8609" y="20331"/>
                </a:cubicBezTo>
                <a:cubicBezTo>
                  <a:pt x="8684" y="20542"/>
                  <a:pt x="8760" y="20755"/>
                  <a:pt x="8836" y="20966"/>
                </a:cubicBezTo>
                <a:cubicBezTo>
                  <a:pt x="8874" y="21072"/>
                  <a:pt x="8911" y="21177"/>
                  <a:pt x="8948" y="21283"/>
                </a:cubicBezTo>
                <a:cubicBezTo>
                  <a:pt x="8982" y="21384"/>
                  <a:pt x="9053" y="21470"/>
                  <a:pt x="9147" y="21527"/>
                </a:cubicBezTo>
                <a:cubicBezTo>
                  <a:pt x="9225" y="21575"/>
                  <a:pt x="9316" y="21600"/>
                  <a:pt x="9409" y="21600"/>
                </a:cubicBezTo>
                <a:cubicBezTo>
                  <a:pt x="9584" y="21600"/>
                  <a:pt x="9759" y="21600"/>
                  <a:pt x="9934" y="21600"/>
                </a:cubicBezTo>
                <a:cubicBezTo>
                  <a:pt x="10225" y="21600"/>
                  <a:pt x="10517" y="21600"/>
                  <a:pt x="10808" y="21600"/>
                </a:cubicBezTo>
                <a:cubicBezTo>
                  <a:pt x="11099" y="21600"/>
                  <a:pt x="11390" y="21600"/>
                  <a:pt x="11681" y="21600"/>
                </a:cubicBezTo>
                <a:cubicBezTo>
                  <a:pt x="11857" y="21600"/>
                  <a:pt x="12032" y="21600"/>
                  <a:pt x="12207" y="21600"/>
                </a:cubicBezTo>
                <a:cubicBezTo>
                  <a:pt x="12306" y="21600"/>
                  <a:pt x="12403" y="21571"/>
                  <a:pt x="12484" y="21518"/>
                </a:cubicBezTo>
                <a:cubicBezTo>
                  <a:pt x="12571" y="21460"/>
                  <a:pt x="12636" y="21378"/>
                  <a:pt x="12667" y="21283"/>
                </a:cubicBezTo>
                <a:cubicBezTo>
                  <a:pt x="12705" y="21177"/>
                  <a:pt x="12742" y="21072"/>
                  <a:pt x="12780" y="20966"/>
                </a:cubicBezTo>
                <a:cubicBezTo>
                  <a:pt x="12856" y="20755"/>
                  <a:pt x="12933" y="20543"/>
                  <a:pt x="13006" y="20331"/>
                </a:cubicBezTo>
                <a:cubicBezTo>
                  <a:pt x="13136" y="19957"/>
                  <a:pt x="13257" y="19582"/>
                  <a:pt x="13368" y="19204"/>
                </a:cubicBezTo>
                <a:cubicBezTo>
                  <a:pt x="14806" y="18819"/>
                  <a:pt x="16164" y="18104"/>
                  <a:pt x="17308" y="17063"/>
                </a:cubicBezTo>
                <a:cubicBezTo>
                  <a:pt x="17720" y="17151"/>
                  <a:pt x="18131" y="17234"/>
                  <a:pt x="18545" y="17313"/>
                </a:cubicBezTo>
                <a:cubicBezTo>
                  <a:pt x="18779" y="17358"/>
                  <a:pt x="19013" y="17402"/>
                  <a:pt x="19247" y="17446"/>
                </a:cubicBezTo>
                <a:cubicBezTo>
                  <a:pt x="19364" y="17468"/>
                  <a:pt x="19481" y="17490"/>
                  <a:pt x="19598" y="17512"/>
                </a:cubicBezTo>
                <a:cubicBezTo>
                  <a:pt x="19708" y="17535"/>
                  <a:pt x="19823" y="17521"/>
                  <a:pt x="19923" y="17473"/>
                </a:cubicBezTo>
                <a:cubicBezTo>
                  <a:pt x="20006" y="17434"/>
                  <a:pt x="20074" y="17372"/>
                  <a:pt x="20121" y="17297"/>
                </a:cubicBezTo>
                <a:cubicBezTo>
                  <a:pt x="20208" y="17155"/>
                  <a:pt x="20295" y="17013"/>
                  <a:pt x="20382" y="16870"/>
                </a:cubicBezTo>
                <a:cubicBezTo>
                  <a:pt x="20526" y="16634"/>
                  <a:pt x="20671" y="16398"/>
                  <a:pt x="20816" y="16162"/>
                </a:cubicBezTo>
                <a:cubicBezTo>
                  <a:pt x="20961" y="15926"/>
                  <a:pt x="21106" y="15690"/>
                  <a:pt x="21250" y="15454"/>
                </a:cubicBezTo>
                <a:cubicBezTo>
                  <a:pt x="21337" y="15311"/>
                  <a:pt x="21426" y="15169"/>
                  <a:pt x="21513" y="15027"/>
                </a:cubicBezTo>
                <a:cubicBezTo>
                  <a:pt x="21562" y="14946"/>
                  <a:pt x="21583" y="14852"/>
                  <a:pt x="21574" y="14760"/>
                </a:cubicBezTo>
                <a:cubicBezTo>
                  <a:pt x="21564" y="14661"/>
                  <a:pt x="21518" y="14569"/>
                  <a:pt x="21446" y="14496"/>
                </a:cubicBezTo>
                <a:cubicBezTo>
                  <a:pt x="21366" y="14413"/>
                  <a:pt x="21288" y="14329"/>
                  <a:pt x="21209" y="14246"/>
                </a:cubicBezTo>
                <a:cubicBezTo>
                  <a:pt x="21050" y="14079"/>
                  <a:pt x="20891" y="13913"/>
                  <a:pt x="20731" y="13748"/>
                </a:cubicBezTo>
                <a:cubicBezTo>
                  <a:pt x="20448" y="13455"/>
                  <a:pt x="20157" y="13169"/>
                  <a:pt x="19859" y="12889"/>
                </a:cubicBezTo>
                <a:cubicBezTo>
                  <a:pt x="20217" y="11525"/>
                  <a:pt x="20219" y="10099"/>
                  <a:pt x="19865" y="8733"/>
                </a:cubicBezTo>
                <a:lnTo>
                  <a:pt x="19872" y="8743"/>
                </a:lnTo>
                <a:cubicBezTo>
                  <a:pt x="20165" y="8453"/>
                  <a:pt x="20455" y="8161"/>
                  <a:pt x="20742" y="7865"/>
                </a:cubicBezTo>
                <a:cubicBezTo>
                  <a:pt x="20902" y="7700"/>
                  <a:pt x="21060" y="7533"/>
                  <a:pt x="21219" y="7367"/>
                </a:cubicBezTo>
                <a:cubicBezTo>
                  <a:pt x="21299" y="7284"/>
                  <a:pt x="21378" y="7201"/>
                  <a:pt x="21458" y="7118"/>
                </a:cubicBezTo>
                <a:cubicBezTo>
                  <a:pt x="21535" y="7041"/>
                  <a:pt x="21581" y="6942"/>
                  <a:pt x="21587" y="6837"/>
                </a:cubicBezTo>
                <a:cubicBezTo>
                  <a:pt x="21593" y="6750"/>
                  <a:pt x="21573" y="6665"/>
                  <a:pt x="21527" y="6589"/>
                </a:cubicBezTo>
                <a:cubicBezTo>
                  <a:pt x="21440" y="6447"/>
                  <a:pt x="21353" y="6304"/>
                  <a:pt x="21266" y="6161"/>
                </a:cubicBezTo>
                <a:cubicBezTo>
                  <a:pt x="21122" y="5924"/>
                  <a:pt x="20979" y="5687"/>
                  <a:pt x="20835" y="5451"/>
                </a:cubicBezTo>
                <a:cubicBezTo>
                  <a:pt x="20691" y="5215"/>
                  <a:pt x="20546" y="4979"/>
                  <a:pt x="20403" y="4743"/>
                </a:cubicBezTo>
                <a:cubicBezTo>
                  <a:pt x="20316" y="4600"/>
                  <a:pt x="20230" y="4457"/>
                  <a:pt x="20143" y="4314"/>
                </a:cubicBezTo>
                <a:cubicBezTo>
                  <a:pt x="20094" y="4234"/>
                  <a:pt x="20018" y="4169"/>
                  <a:pt x="19929" y="4130"/>
                </a:cubicBezTo>
                <a:cubicBezTo>
                  <a:pt x="19832" y="4088"/>
                  <a:pt x="19725" y="4076"/>
                  <a:pt x="19621" y="4097"/>
                </a:cubicBezTo>
                <a:cubicBezTo>
                  <a:pt x="19504" y="4119"/>
                  <a:pt x="19387" y="4142"/>
                  <a:pt x="19270" y="4164"/>
                </a:cubicBezTo>
                <a:cubicBezTo>
                  <a:pt x="19036" y="4207"/>
                  <a:pt x="18801" y="4248"/>
                  <a:pt x="18567" y="4293"/>
                </a:cubicBezTo>
                <a:cubicBezTo>
                  <a:pt x="18153" y="4373"/>
                  <a:pt x="17740" y="4461"/>
                  <a:pt x="17331" y="4558"/>
                </a:cubicBezTo>
                <a:cubicBezTo>
                  <a:pt x="16182" y="3506"/>
                  <a:pt x="14817" y="2785"/>
                  <a:pt x="13370" y="2398"/>
                </a:cubicBezTo>
                <a:cubicBezTo>
                  <a:pt x="13247" y="2020"/>
                  <a:pt x="13118" y="1644"/>
                  <a:pt x="12986" y="1269"/>
                </a:cubicBezTo>
                <a:cubicBezTo>
                  <a:pt x="12911" y="1058"/>
                  <a:pt x="12835" y="845"/>
                  <a:pt x="12759" y="634"/>
                </a:cubicBezTo>
                <a:cubicBezTo>
                  <a:pt x="12721" y="528"/>
                  <a:pt x="12684" y="423"/>
                  <a:pt x="12647" y="317"/>
                </a:cubicBezTo>
                <a:cubicBezTo>
                  <a:pt x="12613" y="216"/>
                  <a:pt x="12544" y="130"/>
                  <a:pt x="12449" y="73"/>
                </a:cubicBezTo>
                <a:cubicBezTo>
                  <a:pt x="12372" y="25"/>
                  <a:pt x="12281" y="0"/>
                  <a:pt x="12188" y="0"/>
                </a:cubicBezTo>
                <a:cubicBezTo>
                  <a:pt x="12013" y="0"/>
                  <a:pt x="11836" y="0"/>
                  <a:pt x="11661" y="0"/>
                </a:cubicBezTo>
                <a:cubicBezTo>
                  <a:pt x="11370" y="0"/>
                  <a:pt x="11078" y="0"/>
                  <a:pt x="10787" y="0"/>
                </a:cubicBezTo>
                <a:cubicBezTo>
                  <a:pt x="10496" y="0"/>
                  <a:pt x="10206" y="0"/>
                  <a:pt x="9915" y="0"/>
                </a:cubicBezTo>
                <a:cubicBezTo>
                  <a:pt x="9740" y="0"/>
                  <a:pt x="9563" y="0"/>
                  <a:pt x="9388" y="0"/>
                </a:cubicBezTo>
                <a:close/>
                <a:moveTo>
                  <a:pt x="10787" y="5228"/>
                </a:moveTo>
                <a:cubicBezTo>
                  <a:pt x="12313" y="5228"/>
                  <a:pt x="13839" y="5771"/>
                  <a:pt x="15002" y="6859"/>
                </a:cubicBezTo>
                <a:cubicBezTo>
                  <a:pt x="17330" y="9035"/>
                  <a:pt x="17330" y="12565"/>
                  <a:pt x="15002" y="14741"/>
                </a:cubicBezTo>
                <a:cubicBezTo>
                  <a:pt x="12675" y="16917"/>
                  <a:pt x="8901" y="16917"/>
                  <a:pt x="6574" y="14741"/>
                </a:cubicBezTo>
                <a:cubicBezTo>
                  <a:pt x="4246" y="12565"/>
                  <a:pt x="4246" y="9035"/>
                  <a:pt x="6574" y="6859"/>
                </a:cubicBezTo>
                <a:cubicBezTo>
                  <a:pt x="7737" y="5771"/>
                  <a:pt x="9262" y="5228"/>
                  <a:pt x="10787" y="5228"/>
                </a:cubicBezTo>
                <a:close/>
              </a:path>
            </a:pathLst>
          </a:custGeom>
          <a:solidFill>
            <a:schemeClr val="accent3"/>
          </a:solidFill>
          <a:ln>
            <a:noFill/>
          </a:ln>
        </p:spPr>
        <p:txBody>
          <a:bodyPr lIns="13547" tIns="13547" rIns="13547" bIns="13547" anchor="ctr"/>
          <a:lstStyle/>
          <a:p>
            <a:endParaRPr lang="en-US" sz="900" dirty="0">
              <a:cs typeface="+mn-ea"/>
              <a:sym typeface="+mn-lt"/>
            </a:endParaRPr>
          </a:p>
        </p:txBody>
      </p:sp>
      <p:sp>
        <p:nvSpPr>
          <p:cNvPr id="36" name="Shape 223"/>
          <p:cNvSpPr/>
          <p:nvPr/>
        </p:nvSpPr>
        <p:spPr bwMode="auto">
          <a:xfrm>
            <a:off x="6664450" y="3509393"/>
            <a:ext cx="1459242" cy="1561942"/>
          </a:xfrm>
          <a:custGeom>
            <a:avLst/>
            <a:gdLst>
              <a:gd name="T0" fmla="*/ 2147483646 w 21588"/>
              <a:gd name="T1" fmla="*/ 2147483646 h 21600"/>
              <a:gd name="T2" fmla="*/ 2147483646 w 21588"/>
              <a:gd name="T3" fmla="*/ 2147483646 h 21600"/>
              <a:gd name="T4" fmla="*/ 2147483646 w 21588"/>
              <a:gd name="T5" fmla="*/ 2147483646 h 21600"/>
              <a:gd name="T6" fmla="*/ 2147483646 w 21588"/>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88" h="21600" extrusionOk="0">
                <a:moveTo>
                  <a:pt x="9388" y="0"/>
                </a:moveTo>
                <a:cubicBezTo>
                  <a:pt x="9289" y="0"/>
                  <a:pt x="9192" y="29"/>
                  <a:pt x="9111" y="82"/>
                </a:cubicBezTo>
                <a:cubicBezTo>
                  <a:pt x="9024" y="140"/>
                  <a:pt x="8961" y="222"/>
                  <a:pt x="8929" y="317"/>
                </a:cubicBezTo>
                <a:cubicBezTo>
                  <a:pt x="8892" y="423"/>
                  <a:pt x="8853" y="528"/>
                  <a:pt x="8815" y="634"/>
                </a:cubicBezTo>
                <a:cubicBezTo>
                  <a:pt x="8739" y="845"/>
                  <a:pt x="8662" y="1057"/>
                  <a:pt x="8589" y="1269"/>
                </a:cubicBezTo>
                <a:cubicBezTo>
                  <a:pt x="8459" y="1642"/>
                  <a:pt x="8340" y="2016"/>
                  <a:pt x="8229" y="2393"/>
                </a:cubicBezTo>
                <a:cubicBezTo>
                  <a:pt x="6783" y="2776"/>
                  <a:pt x="5419" y="3492"/>
                  <a:pt x="4270" y="4537"/>
                </a:cubicBezTo>
                <a:cubicBezTo>
                  <a:pt x="3857" y="4449"/>
                  <a:pt x="3444" y="4366"/>
                  <a:pt x="3029" y="4287"/>
                </a:cubicBezTo>
                <a:cubicBezTo>
                  <a:pt x="2796" y="4242"/>
                  <a:pt x="2563" y="4198"/>
                  <a:pt x="2329" y="4154"/>
                </a:cubicBezTo>
                <a:cubicBezTo>
                  <a:pt x="2212" y="4132"/>
                  <a:pt x="2095" y="4112"/>
                  <a:pt x="1978" y="4089"/>
                </a:cubicBezTo>
                <a:cubicBezTo>
                  <a:pt x="1868" y="4066"/>
                  <a:pt x="1753" y="4080"/>
                  <a:pt x="1653" y="4128"/>
                </a:cubicBezTo>
                <a:cubicBezTo>
                  <a:pt x="1570" y="4168"/>
                  <a:pt x="1502" y="4228"/>
                  <a:pt x="1455" y="4303"/>
                </a:cubicBezTo>
                <a:cubicBezTo>
                  <a:pt x="1368" y="4445"/>
                  <a:pt x="1280" y="4589"/>
                  <a:pt x="1192" y="4731"/>
                </a:cubicBezTo>
                <a:cubicBezTo>
                  <a:pt x="1048" y="4967"/>
                  <a:pt x="903" y="5204"/>
                  <a:pt x="758" y="5440"/>
                </a:cubicBezTo>
                <a:cubicBezTo>
                  <a:pt x="614" y="5676"/>
                  <a:pt x="469" y="5910"/>
                  <a:pt x="324" y="6146"/>
                </a:cubicBezTo>
                <a:cubicBezTo>
                  <a:pt x="237" y="6289"/>
                  <a:pt x="150" y="6432"/>
                  <a:pt x="63" y="6575"/>
                </a:cubicBezTo>
                <a:cubicBezTo>
                  <a:pt x="14" y="6655"/>
                  <a:pt x="-7" y="6748"/>
                  <a:pt x="2" y="6840"/>
                </a:cubicBezTo>
                <a:cubicBezTo>
                  <a:pt x="12" y="6939"/>
                  <a:pt x="56" y="7031"/>
                  <a:pt x="129" y="7104"/>
                </a:cubicBezTo>
                <a:cubicBezTo>
                  <a:pt x="208" y="7187"/>
                  <a:pt x="288" y="7271"/>
                  <a:pt x="367" y="7354"/>
                </a:cubicBezTo>
                <a:cubicBezTo>
                  <a:pt x="526" y="7521"/>
                  <a:pt x="683" y="7687"/>
                  <a:pt x="843" y="7852"/>
                </a:cubicBezTo>
                <a:cubicBezTo>
                  <a:pt x="1126" y="8144"/>
                  <a:pt x="1417" y="8431"/>
                  <a:pt x="1715" y="8711"/>
                </a:cubicBezTo>
                <a:cubicBezTo>
                  <a:pt x="1356" y="10077"/>
                  <a:pt x="1356" y="11505"/>
                  <a:pt x="1711" y="12871"/>
                </a:cubicBezTo>
                <a:cubicBezTo>
                  <a:pt x="1423" y="13157"/>
                  <a:pt x="1135" y="13444"/>
                  <a:pt x="853" y="13735"/>
                </a:cubicBezTo>
                <a:cubicBezTo>
                  <a:pt x="693" y="13900"/>
                  <a:pt x="535" y="14067"/>
                  <a:pt x="376" y="14233"/>
                </a:cubicBezTo>
                <a:cubicBezTo>
                  <a:pt x="296" y="14316"/>
                  <a:pt x="217" y="14399"/>
                  <a:pt x="137" y="14482"/>
                </a:cubicBezTo>
                <a:cubicBezTo>
                  <a:pt x="60" y="14559"/>
                  <a:pt x="14" y="14658"/>
                  <a:pt x="8" y="14763"/>
                </a:cubicBezTo>
                <a:cubicBezTo>
                  <a:pt x="2" y="14850"/>
                  <a:pt x="24" y="14935"/>
                  <a:pt x="70" y="15011"/>
                </a:cubicBezTo>
                <a:cubicBezTo>
                  <a:pt x="157" y="15153"/>
                  <a:pt x="242" y="15296"/>
                  <a:pt x="329" y="15439"/>
                </a:cubicBezTo>
                <a:cubicBezTo>
                  <a:pt x="473" y="15676"/>
                  <a:pt x="618" y="15913"/>
                  <a:pt x="762" y="16149"/>
                </a:cubicBezTo>
                <a:cubicBezTo>
                  <a:pt x="906" y="16385"/>
                  <a:pt x="1049" y="16621"/>
                  <a:pt x="1192" y="16857"/>
                </a:cubicBezTo>
                <a:cubicBezTo>
                  <a:pt x="1279" y="17000"/>
                  <a:pt x="1367" y="17143"/>
                  <a:pt x="1454" y="17286"/>
                </a:cubicBezTo>
                <a:cubicBezTo>
                  <a:pt x="1503" y="17366"/>
                  <a:pt x="1577" y="17431"/>
                  <a:pt x="1666" y="17470"/>
                </a:cubicBezTo>
                <a:cubicBezTo>
                  <a:pt x="1763" y="17512"/>
                  <a:pt x="1872" y="17524"/>
                  <a:pt x="1976" y="17503"/>
                </a:cubicBezTo>
                <a:cubicBezTo>
                  <a:pt x="2093" y="17481"/>
                  <a:pt x="2208" y="17459"/>
                  <a:pt x="2325" y="17438"/>
                </a:cubicBezTo>
                <a:cubicBezTo>
                  <a:pt x="2559" y="17395"/>
                  <a:pt x="2794" y="17352"/>
                  <a:pt x="3028" y="17307"/>
                </a:cubicBezTo>
                <a:cubicBezTo>
                  <a:pt x="3436" y="17228"/>
                  <a:pt x="3843" y="17141"/>
                  <a:pt x="4247" y="17045"/>
                </a:cubicBezTo>
                <a:cubicBezTo>
                  <a:pt x="5402" y="18102"/>
                  <a:pt x="6775" y="18823"/>
                  <a:pt x="8231" y="19208"/>
                </a:cubicBezTo>
                <a:cubicBezTo>
                  <a:pt x="8353" y="19584"/>
                  <a:pt x="8478" y="19958"/>
                  <a:pt x="8609" y="20331"/>
                </a:cubicBezTo>
                <a:cubicBezTo>
                  <a:pt x="8684" y="20542"/>
                  <a:pt x="8760" y="20755"/>
                  <a:pt x="8836" y="20966"/>
                </a:cubicBezTo>
                <a:cubicBezTo>
                  <a:pt x="8874" y="21072"/>
                  <a:pt x="8911" y="21177"/>
                  <a:pt x="8948" y="21283"/>
                </a:cubicBezTo>
                <a:cubicBezTo>
                  <a:pt x="8982" y="21384"/>
                  <a:pt x="9053" y="21470"/>
                  <a:pt x="9147" y="21527"/>
                </a:cubicBezTo>
                <a:cubicBezTo>
                  <a:pt x="9225" y="21575"/>
                  <a:pt x="9316" y="21600"/>
                  <a:pt x="9409" y="21600"/>
                </a:cubicBezTo>
                <a:cubicBezTo>
                  <a:pt x="9584" y="21600"/>
                  <a:pt x="9759" y="21600"/>
                  <a:pt x="9934" y="21600"/>
                </a:cubicBezTo>
                <a:cubicBezTo>
                  <a:pt x="10225" y="21600"/>
                  <a:pt x="10517" y="21600"/>
                  <a:pt x="10808" y="21600"/>
                </a:cubicBezTo>
                <a:cubicBezTo>
                  <a:pt x="11099" y="21600"/>
                  <a:pt x="11390" y="21600"/>
                  <a:pt x="11681" y="21600"/>
                </a:cubicBezTo>
                <a:cubicBezTo>
                  <a:pt x="11857" y="21600"/>
                  <a:pt x="12032" y="21600"/>
                  <a:pt x="12207" y="21600"/>
                </a:cubicBezTo>
                <a:cubicBezTo>
                  <a:pt x="12306" y="21600"/>
                  <a:pt x="12403" y="21571"/>
                  <a:pt x="12484" y="21518"/>
                </a:cubicBezTo>
                <a:cubicBezTo>
                  <a:pt x="12571" y="21460"/>
                  <a:pt x="12636" y="21378"/>
                  <a:pt x="12667" y="21283"/>
                </a:cubicBezTo>
                <a:cubicBezTo>
                  <a:pt x="12705" y="21177"/>
                  <a:pt x="12742" y="21072"/>
                  <a:pt x="12780" y="20966"/>
                </a:cubicBezTo>
                <a:cubicBezTo>
                  <a:pt x="12856" y="20755"/>
                  <a:pt x="12933" y="20543"/>
                  <a:pt x="13006" y="20331"/>
                </a:cubicBezTo>
                <a:cubicBezTo>
                  <a:pt x="13136" y="19957"/>
                  <a:pt x="13257" y="19582"/>
                  <a:pt x="13368" y="19204"/>
                </a:cubicBezTo>
                <a:cubicBezTo>
                  <a:pt x="14806" y="18819"/>
                  <a:pt x="16164" y="18104"/>
                  <a:pt x="17308" y="17063"/>
                </a:cubicBezTo>
                <a:cubicBezTo>
                  <a:pt x="17720" y="17151"/>
                  <a:pt x="18131" y="17234"/>
                  <a:pt x="18545" y="17313"/>
                </a:cubicBezTo>
                <a:cubicBezTo>
                  <a:pt x="18779" y="17358"/>
                  <a:pt x="19013" y="17402"/>
                  <a:pt x="19247" y="17446"/>
                </a:cubicBezTo>
                <a:cubicBezTo>
                  <a:pt x="19364" y="17468"/>
                  <a:pt x="19481" y="17490"/>
                  <a:pt x="19598" y="17512"/>
                </a:cubicBezTo>
                <a:cubicBezTo>
                  <a:pt x="19708" y="17535"/>
                  <a:pt x="19823" y="17521"/>
                  <a:pt x="19923" y="17473"/>
                </a:cubicBezTo>
                <a:cubicBezTo>
                  <a:pt x="20006" y="17434"/>
                  <a:pt x="20074" y="17372"/>
                  <a:pt x="20121" y="17297"/>
                </a:cubicBezTo>
                <a:cubicBezTo>
                  <a:pt x="20208" y="17155"/>
                  <a:pt x="20295" y="17013"/>
                  <a:pt x="20382" y="16870"/>
                </a:cubicBezTo>
                <a:cubicBezTo>
                  <a:pt x="20526" y="16634"/>
                  <a:pt x="20671" y="16398"/>
                  <a:pt x="20816" y="16162"/>
                </a:cubicBezTo>
                <a:cubicBezTo>
                  <a:pt x="20961" y="15926"/>
                  <a:pt x="21106" y="15690"/>
                  <a:pt x="21250" y="15454"/>
                </a:cubicBezTo>
                <a:cubicBezTo>
                  <a:pt x="21337" y="15311"/>
                  <a:pt x="21426" y="15169"/>
                  <a:pt x="21513" y="15027"/>
                </a:cubicBezTo>
                <a:cubicBezTo>
                  <a:pt x="21562" y="14946"/>
                  <a:pt x="21583" y="14852"/>
                  <a:pt x="21574" y="14760"/>
                </a:cubicBezTo>
                <a:cubicBezTo>
                  <a:pt x="21564" y="14661"/>
                  <a:pt x="21518" y="14569"/>
                  <a:pt x="21446" y="14496"/>
                </a:cubicBezTo>
                <a:cubicBezTo>
                  <a:pt x="21366" y="14413"/>
                  <a:pt x="21288" y="14329"/>
                  <a:pt x="21209" y="14246"/>
                </a:cubicBezTo>
                <a:cubicBezTo>
                  <a:pt x="21050" y="14079"/>
                  <a:pt x="20891" y="13913"/>
                  <a:pt x="20731" y="13748"/>
                </a:cubicBezTo>
                <a:cubicBezTo>
                  <a:pt x="20448" y="13455"/>
                  <a:pt x="20157" y="13169"/>
                  <a:pt x="19859" y="12889"/>
                </a:cubicBezTo>
                <a:cubicBezTo>
                  <a:pt x="20217" y="11525"/>
                  <a:pt x="20219" y="10099"/>
                  <a:pt x="19865" y="8733"/>
                </a:cubicBezTo>
                <a:lnTo>
                  <a:pt x="19872" y="8743"/>
                </a:lnTo>
                <a:cubicBezTo>
                  <a:pt x="20165" y="8453"/>
                  <a:pt x="20455" y="8161"/>
                  <a:pt x="20742" y="7865"/>
                </a:cubicBezTo>
                <a:cubicBezTo>
                  <a:pt x="20902" y="7700"/>
                  <a:pt x="21060" y="7533"/>
                  <a:pt x="21219" y="7367"/>
                </a:cubicBezTo>
                <a:cubicBezTo>
                  <a:pt x="21299" y="7284"/>
                  <a:pt x="21378" y="7201"/>
                  <a:pt x="21458" y="7118"/>
                </a:cubicBezTo>
                <a:cubicBezTo>
                  <a:pt x="21535" y="7041"/>
                  <a:pt x="21581" y="6942"/>
                  <a:pt x="21587" y="6837"/>
                </a:cubicBezTo>
                <a:cubicBezTo>
                  <a:pt x="21593" y="6750"/>
                  <a:pt x="21573" y="6665"/>
                  <a:pt x="21527" y="6589"/>
                </a:cubicBezTo>
                <a:cubicBezTo>
                  <a:pt x="21440" y="6447"/>
                  <a:pt x="21353" y="6304"/>
                  <a:pt x="21266" y="6161"/>
                </a:cubicBezTo>
                <a:cubicBezTo>
                  <a:pt x="21122" y="5924"/>
                  <a:pt x="20979" y="5687"/>
                  <a:pt x="20835" y="5451"/>
                </a:cubicBezTo>
                <a:cubicBezTo>
                  <a:pt x="20691" y="5215"/>
                  <a:pt x="20546" y="4979"/>
                  <a:pt x="20403" y="4743"/>
                </a:cubicBezTo>
                <a:cubicBezTo>
                  <a:pt x="20316" y="4600"/>
                  <a:pt x="20230" y="4457"/>
                  <a:pt x="20143" y="4314"/>
                </a:cubicBezTo>
                <a:cubicBezTo>
                  <a:pt x="20094" y="4234"/>
                  <a:pt x="20018" y="4169"/>
                  <a:pt x="19929" y="4130"/>
                </a:cubicBezTo>
                <a:cubicBezTo>
                  <a:pt x="19832" y="4088"/>
                  <a:pt x="19725" y="4076"/>
                  <a:pt x="19621" y="4097"/>
                </a:cubicBezTo>
                <a:cubicBezTo>
                  <a:pt x="19504" y="4119"/>
                  <a:pt x="19387" y="4142"/>
                  <a:pt x="19270" y="4164"/>
                </a:cubicBezTo>
                <a:cubicBezTo>
                  <a:pt x="19036" y="4207"/>
                  <a:pt x="18801" y="4248"/>
                  <a:pt x="18567" y="4293"/>
                </a:cubicBezTo>
                <a:cubicBezTo>
                  <a:pt x="18153" y="4373"/>
                  <a:pt x="17740" y="4461"/>
                  <a:pt x="17331" y="4558"/>
                </a:cubicBezTo>
                <a:cubicBezTo>
                  <a:pt x="16182" y="3506"/>
                  <a:pt x="14817" y="2785"/>
                  <a:pt x="13370" y="2398"/>
                </a:cubicBezTo>
                <a:cubicBezTo>
                  <a:pt x="13247" y="2020"/>
                  <a:pt x="13118" y="1644"/>
                  <a:pt x="12986" y="1269"/>
                </a:cubicBezTo>
                <a:cubicBezTo>
                  <a:pt x="12911" y="1058"/>
                  <a:pt x="12835" y="845"/>
                  <a:pt x="12759" y="634"/>
                </a:cubicBezTo>
                <a:cubicBezTo>
                  <a:pt x="12721" y="528"/>
                  <a:pt x="12684" y="423"/>
                  <a:pt x="12647" y="317"/>
                </a:cubicBezTo>
                <a:cubicBezTo>
                  <a:pt x="12613" y="216"/>
                  <a:pt x="12544" y="130"/>
                  <a:pt x="12449" y="73"/>
                </a:cubicBezTo>
                <a:cubicBezTo>
                  <a:pt x="12372" y="25"/>
                  <a:pt x="12281" y="0"/>
                  <a:pt x="12188" y="0"/>
                </a:cubicBezTo>
                <a:cubicBezTo>
                  <a:pt x="12013" y="0"/>
                  <a:pt x="11836" y="0"/>
                  <a:pt x="11661" y="0"/>
                </a:cubicBezTo>
                <a:cubicBezTo>
                  <a:pt x="11370" y="0"/>
                  <a:pt x="11078" y="0"/>
                  <a:pt x="10787" y="0"/>
                </a:cubicBezTo>
                <a:cubicBezTo>
                  <a:pt x="10496" y="0"/>
                  <a:pt x="10206" y="0"/>
                  <a:pt x="9915" y="0"/>
                </a:cubicBezTo>
                <a:cubicBezTo>
                  <a:pt x="9740" y="0"/>
                  <a:pt x="9563" y="0"/>
                  <a:pt x="9388" y="0"/>
                </a:cubicBezTo>
                <a:close/>
                <a:moveTo>
                  <a:pt x="10787" y="5228"/>
                </a:moveTo>
                <a:cubicBezTo>
                  <a:pt x="12313" y="5228"/>
                  <a:pt x="13839" y="5771"/>
                  <a:pt x="15002" y="6859"/>
                </a:cubicBezTo>
                <a:cubicBezTo>
                  <a:pt x="17330" y="9035"/>
                  <a:pt x="17330" y="12565"/>
                  <a:pt x="15002" y="14741"/>
                </a:cubicBezTo>
                <a:cubicBezTo>
                  <a:pt x="12675" y="16917"/>
                  <a:pt x="8901" y="16917"/>
                  <a:pt x="6574" y="14741"/>
                </a:cubicBezTo>
                <a:cubicBezTo>
                  <a:pt x="4246" y="12565"/>
                  <a:pt x="4246" y="9035"/>
                  <a:pt x="6574" y="6859"/>
                </a:cubicBezTo>
                <a:cubicBezTo>
                  <a:pt x="7737" y="5771"/>
                  <a:pt x="9262" y="5228"/>
                  <a:pt x="10787" y="5228"/>
                </a:cubicBezTo>
                <a:close/>
              </a:path>
            </a:pathLst>
          </a:custGeom>
          <a:solidFill>
            <a:schemeClr val="accent2"/>
          </a:solidFill>
          <a:ln>
            <a:noFill/>
          </a:ln>
        </p:spPr>
        <p:txBody>
          <a:bodyPr lIns="13547" tIns="13547" rIns="13547" bIns="13547" anchor="ctr"/>
          <a:lstStyle/>
          <a:p>
            <a:endParaRPr lang="en-US" sz="900">
              <a:cs typeface="+mn-ea"/>
              <a:sym typeface="+mn-lt"/>
            </a:endParaRPr>
          </a:p>
        </p:txBody>
      </p:sp>
      <p:sp>
        <p:nvSpPr>
          <p:cNvPr id="37" name="Shape 172"/>
          <p:cNvSpPr/>
          <p:nvPr/>
        </p:nvSpPr>
        <p:spPr bwMode="auto">
          <a:xfrm>
            <a:off x="5718274" y="2642986"/>
            <a:ext cx="372144" cy="350424"/>
          </a:xfrm>
          <a:custGeom>
            <a:avLst/>
            <a:gdLst>
              <a:gd name="T0" fmla="*/ 1372785969 w 21600"/>
              <a:gd name="T1" fmla="*/ 1080291349 h 21600"/>
              <a:gd name="T2" fmla="*/ 1372785969 w 21600"/>
              <a:gd name="T3" fmla="*/ 1080291349 h 21600"/>
              <a:gd name="T4" fmla="*/ 1372785969 w 21600"/>
              <a:gd name="T5" fmla="*/ 1080291349 h 21600"/>
              <a:gd name="T6" fmla="*/ 1372785969 w 21600"/>
              <a:gd name="T7" fmla="*/ 1080291349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901" y="17459"/>
                </a:moveTo>
                <a:lnTo>
                  <a:pt x="17497" y="21600"/>
                </a:lnTo>
                <a:lnTo>
                  <a:pt x="15848" y="13532"/>
                </a:lnTo>
                <a:lnTo>
                  <a:pt x="21600" y="8281"/>
                </a:lnTo>
                <a:lnTo>
                  <a:pt x="13797" y="7428"/>
                </a:lnTo>
                <a:lnTo>
                  <a:pt x="10901" y="0"/>
                </a:lnTo>
                <a:lnTo>
                  <a:pt x="7844" y="7428"/>
                </a:lnTo>
                <a:lnTo>
                  <a:pt x="0" y="8281"/>
                </a:lnTo>
                <a:lnTo>
                  <a:pt x="5993" y="13532"/>
                </a:lnTo>
                <a:lnTo>
                  <a:pt x="4143" y="21600"/>
                </a:lnTo>
                <a:lnTo>
                  <a:pt x="10901" y="17459"/>
                </a:lnTo>
              </a:path>
            </a:pathLst>
          </a:custGeom>
          <a:solidFill>
            <a:schemeClr val="tx1">
              <a:lumMod val="50000"/>
              <a:lumOff val="50000"/>
            </a:schemeClr>
          </a:solidFill>
          <a:ln>
            <a:noFill/>
          </a:ln>
        </p:spPr>
        <p:txBody>
          <a:bodyPr lIns="22860" rIns="22860" anchor="ctr"/>
          <a:lstStyle/>
          <a:p>
            <a:endParaRPr lang="en-US" sz="900">
              <a:cs typeface="+mn-ea"/>
              <a:sym typeface="+mn-lt"/>
            </a:endParaRPr>
          </a:p>
        </p:txBody>
      </p:sp>
      <p:sp>
        <p:nvSpPr>
          <p:cNvPr id="38" name="Shape 174"/>
          <p:cNvSpPr/>
          <p:nvPr/>
        </p:nvSpPr>
        <p:spPr bwMode="auto">
          <a:xfrm>
            <a:off x="7271752" y="4181586"/>
            <a:ext cx="244638" cy="217556"/>
          </a:xfrm>
          <a:custGeom>
            <a:avLst/>
            <a:gdLst>
              <a:gd name="T0" fmla="*/ 1703835585 w 21600"/>
              <a:gd name="T1" fmla="*/ 1083583612 h 21489"/>
              <a:gd name="T2" fmla="*/ 1703835585 w 21600"/>
              <a:gd name="T3" fmla="*/ 1083583612 h 21489"/>
              <a:gd name="T4" fmla="*/ 1703835585 w 21600"/>
              <a:gd name="T5" fmla="*/ 1083583612 h 21489"/>
              <a:gd name="T6" fmla="*/ 1703835585 w 21600"/>
              <a:gd name="T7" fmla="*/ 1083583612 h 2148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489" extrusionOk="0">
                <a:moveTo>
                  <a:pt x="0" y="16876"/>
                </a:moveTo>
                <a:lnTo>
                  <a:pt x="0" y="21489"/>
                </a:lnTo>
                <a:lnTo>
                  <a:pt x="4090" y="21489"/>
                </a:lnTo>
                <a:lnTo>
                  <a:pt x="16041" y="8139"/>
                </a:lnTo>
                <a:lnTo>
                  <a:pt x="11912" y="3570"/>
                </a:lnTo>
                <a:lnTo>
                  <a:pt x="0" y="16876"/>
                </a:lnTo>
                <a:close/>
                <a:moveTo>
                  <a:pt x="19138" y="4723"/>
                </a:moveTo>
                <a:cubicBezTo>
                  <a:pt x="19535" y="4236"/>
                  <a:pt x="19535" y="3570"/>
                  <a:pt x="19138" y="3082"/>
                </a:cubicBezTo>
                <a:lnTo>
                  <a:pt x="16676" y="333"/>
                </a:lnTo>
                <a:cubicBezTo>
                  <a:pt x="16240" y="-111"/>
                  <a:pt x="15644" y="-111"/>
                  <a:pt x="15207" y="333"/>
                </a:cubicBezTo>
                <a:lnTo>
                  <a:pt x="13143" y="2417"/>
                </a:lnTo>
                <a:lnTo>
                  <a:pt x="17272" y="6986"/>
                </a:lnTo>
                <a:lnTo>
                  <a:pt x="19138" y="4723"/>
                </a:lnTo>
                <a:close/>
                <a:moveTo>
                  <a:pt x="9847" y="19183"/>
                </a:moveTo>
                <a:lnTo>
                  <a:pt x="7584" y="21489"/>
                </a:lnTo>
                <a:lnTo>
                  <a:pt x="21600" y="21489"/>
                </a:lnTo>
                <a:lnTo>
                  <a:pt x="21600" y="19183"/>
                </a:lnTo>
                <a:lnTo>
                  <a:pt x="9847" y="19183"/>
                </a:lnTo>
                <a:close/>
              </a:path>
            </a:pathLst>
          </a:custGeom>
          <a:solidFill>
            <a:schemeClr val="tx1">
              <a:lumMod val="50000"/>
              <a:lumOff val="50000"/>
            </a:schemeClr>
          </a:solidFill>
          <a:ln>
            <a:noFill/>
          </a:ln>
        </p:spPr>
        <p:txBody>
          <a:bodyPr lIns="22860" rIns="22860" anchor="ctr"/>
          <a:lstStyle/>
          <a:p>
            <a:endParaRPr lang="en-US" sz="900">
              <a:cs typeface="+mn-ea"/>
              <a:sym typeface="+mn-lt"/>
            </a:endParaRPr>
          </a:p>
        </p:txBody>
      </p:sp>
      <p:sp>
        <p:nvSpPr>
          <p:cNvPr id="39" name="Shape 175"/>
          <p:cNvSpPr/>
          <p:nvPr/>
        </p:nvSpPr>
        <p:spPr bwMode="auto">
          <a:xfrm>
            <a:off x="5131533" y="5040068"/>
            <a:ext cx="431684" cy="34434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9537" y="0"/>
                </a:moveTo>
                <a:lnTo>
                  <a:pt x="2263" y="0"/>
                </a:lnTo>
                <a:cubicBezTo>
                  <a:pt x="1032" y="0"/>
                  <a:pt x="0" y="1053"/>
                  <a:pt x="0" y="2611"/>
                </a:cubicBezTo>
                <a:lnTo>
                  <a:pt x="0" y="18989"/>
                </a:lnTo>
                <a:cubicBezTo>
                  <a:pt x="0" y="20547"/>
                  <a:pt x="1032" y="21600"/>
                  <a:pt x="2263" y="21600"/>
                </a:cubicBezTo>
                <a:lnTo>
                  <a:pt x="19537" y="21600"/>
                </a:lnTo>
                <a:cubicBezTo>
                  <a:pt x="20568" y="21600"/>
                  <a:pt x="21600" y="20547"/>
                  <a:pt x="21600" y="18989"/>
                </a:cubicBezTo>
                <a:lnTo>
                  <a:pt x="21600" y="2611"/>
                </a:lnTo>
                <a:cubicBezTo>
                  <a:pt x="21600" y="1053"/>
                  <a:pt x="20568" y="0"/>
                  <a:pt x="19537" y="0"/>
                </a:cubicBezTo>
                <a:close/>
                <a:moveTo>
                  <a:pt x="19537" y="5221"/>
                </a:moveTo>
                <a:lnTo>
                  <a:pt x="10916" y="12253"/>
                </a:lnTo>
                <a:lnTo>
                  <a:pt x="2263" y="5221"/>
                </a:lnTo>
                <a:lnTo>
                  <a:pt x="2263" y="2611"/>
                </a:lnTo>
                <a:lnTo>
                  <a:pt x="10916" y="9389"/>
                </a:lnTo>
                <a:lnTo>
                  <a:pt x="19537" y="2611"/>
                </a:lnTo>
                <a:lnTo>
                  <a:pt x="19537" y="5221"/>
                </a:lnTo>
                <a:close/>
              </a:path>
            </a:pathLst>
          </a:custGeom>
          <a:solidFill>
            <a:schemeClr val="tx1">
              <a:lumMod val="50000"/>
              <a:lumOff val="50000"/>
            </a:schemeClr>
          </a:solidFill>
          <a:ln>
            <a:noFill/>
          </a:ln>
        </p:spPr>
        <p:txBody>
          <a:bodyPr lIns="22860" rIns="22860" anchor="ctr"/>
          <a:lstStyle/>
          <a:p>
            <a:endParaRPr lang="en-US" sz="900">
              <a:cs typeface="+mn-ea"/>
              <a:sym typeface="+mn-lt"/>
            </a:endParaRPr>
          </a:p>
        </p:txBody>
      </p:sp>
      <p:sp>
        <p:nvSpPr>
          <p:cNvPr id="31" name="TextBox 30"/>
          <p:cNvSpPr txBox="1"/>
          <p:nvPr/>
        </p:nvSpPr>
        <p:spPr>
          <a:xfrm>
            <a:off x="2563648" y="2011251"/>
            <a:ext cx="681597" cy="1107996"/>
          </a:xfrm>
          <a:prstGeom prst="rect">
            <a:avLst/>
          </a:prstGeom>
          <a:noFill/>
        </p:spPr>
        <p:txBody>
          <a:bodyPr wrap="none" rtlCol="0">
            <a:spAutoFit/>
          </a:bodyPr>
          <a:lstStyle/>
          <a:p>
            <a:pPr algn="r"/>
            <a:r>
              <a:rPr lang="en-US" sz="6600" dirty="0">
                <a:solidFill>
                  <a:schemeClr val="bg1">
                    <a:lumMod val="95000"/>
                  </a:schemeClr>
                </a:solidFill>
                <a:cs typeface="+mn-ea"/>
                <a:sym typeface="+mn-lt"/>
              </a:rPr>
              <a:t>1</a:t>
            </a:r>
          </a:p>
        </p:txBody>
      </p:sp>
      <p:sp>
        <p:nvSpPr>
          <p:cNvPr id="32" name="TextBox 31"/>
          <p:cNvSpPr txBox="1"/>
          <p:nvPr/>
        </p:nvSpPr>
        <p:spPr>
          <a:xfrm>
            <a:off x="729029" y="2296134"/>
            <a:ext cx="1683794" cy="338554"/>
          </a:xfrm>
          <a:prstGeom prst="rect">
            <a:avLst/>
          </a:prstGeom>
          <a:noFill/>
        </p:spPr>
        <p:txBody>
          <a:bodyPr wrap="none" rtlCol="0">
            <a:spAutoFit/>
          </a:bodyPr>
          <a:lstStyle/>
          <a:p>
            <a:r>
              <a:rPr lang="en-US" sz="1600" dirty="0">
                <a:solidFill>
                  <a:schemeClr val="accent1"/>
                </a:solidFill>
                <a:cs typeface="+mn-ea"/>
                <a:sym typeface="+mn-lt"/>
              </a:rPr>
              <a:t>Insert title here</a:t>
            </a:r>
          </a:p>
        </p:txBody>
      </p:sp>
      <p:sp>
        <p:nvSpPr>
          <p:cNvPr id="33" name="TextBox 32"/>
          <p:cNvSpPr txBox="1"/>
          <p:nvPr/>
        </p:nvSpPr>
        <p:spPr>
          <a:xfrm>
            <a:off x="729028" y="2657582"/>
            <a:ext cx="2473155" cy="498598"/>
          </a:xfrm>
          <a:prstGeom prst="rect">
            <a:avLst/>
          </a:prstGeom>
          <a:noFill/>
        </p:spPr>
        <p:txBody>
          <a:bodyPr wrap="square" rtlCol="0">
            <a:spAutoFit/>
          </a:bodyPr>
          <a:lstStyle/>
          <a:p>
            <a:pPr>
              <a:lnSpc>
                <a:spcPct val="110000"/>
              </a:lnSpc>
            </a:pPr>
            <a:r>
              <a:rPr lang="en-US" sz="1200" dirty="0">
                <a:cs typeface="+mn-ea"/>
                <a:sym typeface="+mn-lt"/>
              </a:rPr>
              <a:t>Perspiciatis unde omnis iste natus voluptatem rem aperiam.</a:t>
            </a:r>
          </a:p>
        </p:txBody>
      </p:sp>
      <p:sp>
        <p:nvSpPr>
          <p:cNvPr id="40" name="TextBox 39"/>
          <p:cNvSpPr txBox="1"/>
          <p:nvPr/>
        </p:nvSpPr>
        <p:spPr>
          <a:xfrm>
            <a:off x="2563648" y="5049746"/>
            <a:ext cx="681597" cy="1107996"/>
          </a:xfrm>
          <a:prstGeom prst="rect">
            <a:avLst/>
          </a:prstGeom>
          <a:noFill/>
        </p:spPr>
        <p:txBody>
          <a:bodyPr wrap="none" rtlCol="0">
            <a:spAutoFit/>
          </a:bodyPr>
          <a:lstStyle/>
          <a:p>
            <a:pPr algn="r"/>
            <a:r>
              <a:rPr lang="en-US" sz="6600" dirty="0">
                <a:solidFill>
                  <a:schemeClr val="bg1">
                    <a:lumMod val="95000"/>
                  </a:schemeClr>
                </a:solidFill>
                <a:cs typeface="+mn-ea"/>
                <a:sym typeface="+mn-lt"/>
              </a:rPr>
              <a:t>3</a:t>
            </a:r>
          </a:p>
        </p:txBody>
      </p:sp>
      <p:sp>
        <p:nvSpPr>
          <p:cNvPr id="43" name="TextBox 42"/>
          <p:cNvSpPr txBox="1"/>
          <p:nvPr/>
        </p:nvSpPr>
        <p:spPr>
          <a:xfrm>
            <a:off x="729029" y="5334629"/>
            <a:ext cx="1683794" cy="338554"/>
          </a:xfrm>
          <a:prstGeom prst="rect">
            <a:avLst/>
          </a:prstGeom>
          <a:noFill/>
        </p:spPr>
        <p:txBody>
          <a:bodyPr wrap="none" rtlCol="0">
            <a:spAutoFit/>
          </a:bodyPr>
          <a:lstStyle/>
          <a:p>
            <a:r>
              <a:rPr lang="en-US" sz="1600" dirty="0">
                <a:solidFill>
                  <a:schemeClr val="accent3"/>
                </a:solidFill>
                <a:cs typeface="+mn-ea"/>
                <a:sym typeface="+mn-lt"/>
              </a:rPr>
              <a:t>Insert title here</a:t>
            </a:r>
          </a:p>
        </p:txBody>
      </p:sp>
      <p:sp>
        <p:nvSpPr>
          <p:cNvPr id="50" name="TextBox 49"/>
          <p:cNvSpPr txBox="1"/>
          <p:nvPr/>
        </p:nvSpPr>
        <p:spPr>
          <a:xfrm>
            <a:off x="729028" y="5696077"/>
            <a:ext cx="2473155" cy="498598"/>
          </a:xfrm>
          <a:prstGeom prst="rect">
            <a:avLst/>
          </a:prstGeom>
          <a:noFill/>
        </p:spPr>
        <p:txBody>
          <a:bodyPr wrap="square" rtlCol="0">
            <a:spAutoFit/>
          </a:bodyPr>
          <a:lstStyle/>
          <a:p>
            <a:pPr>
              <a:lnSpc>
                <a:spcPct val="110000"/>
              </a:lnSpc>
            </a:pPr>
            <a:r>
              <a:rPr lang="en-US" sz="1200" dirty="0">
                <a:cs typeface="+mn-ea"/>
                <a:sym typeface="+mn-lt"/>
              </a:rPr>
              <a:t>Perspiciatis unde omnis iste natus voluptatem rem aperiam.</a:t>
            </a:r>
          </a:p>
        </p:txBody>
      </p:sp>
      <p:sp>
        <p:nvSpPr>
          <p:cNvPr id="51" name="TextBox 50"/>
          <p:cNvSpPr txBox="1"/>
          <p:nvPr/>
        </p:nvSpPr>
        <p:spPr>
          <a:xfrm>
            <a:off x="8729080" y="3558149"/>
            <a:ext cx="681597" cy="1107996"/>
          </a:xfrm>
          <a:prstGeom prst="rect">
            <a:avLst/>
          </a:prstGeom>
          <a:noFill/>
        </p:spPr>
        <p:txBody>
          <a:bodyPr wrap="none" rtlCol="0">
            <a:spAutoFit/>
          </a:bodyPr>
          <a:lstStyle/>
          <a:p>
            <a:r>
              <a:rPr lang="en-US" sz="6600" dirty="0">
                <a:solidFill>
                  <a:schemeClr val="bg1">
                    <a:lumMod val="95000"/>
                  </a:schemeClr>
                </a:solidFill>
                <a:cs typeface="+mn-ea"/>
                <a:sym typeface="+mn-lt"/>
              </a:rPr>
              <a:t>2</a:t>
            </a:r>
          </a:p>
        </p:txBody>
      </p:sp>
      <p:sp>
        <p:nvSpPr>
          <p:cNvPr id="52" name="TextBox 51"/>
          <p:cNvSpPr txBox="1"/>
          <p:nvPr/>
        </p:nvSpPr>
        <p:spPr>
          <a:xfrm>
            <a:off x="9561502" y="3843032"/>
            <a:ext cx="1683794" cy="338554"/>
          </a:xfrm>
          <a:prstGeom prst="rect">
            <a:avLst/>
          </a:prstGeom>
          <a:noFill/>
        </p:spPr>
        <p:txBody>
          <a:bodyPr wrap="none" rtlCol="0">
            <a:spAutoFit/>
          </a:bodyPr>
          <a:lstStyle/>
          <a:p>
            <a:pPr algn="r"/>
            <a:r>
              <a:rPr lang="en-US" sz="1600" dirty="0">
                <a:solidFill>
                  <a:schemeClr val="accent2"/>
                </a:solidFill>
                <a:cs typeface="+mn-ea"/>
                <a:sym typeface="+mn-lt"/>
              </a:rPr>
              <a:t>Insert title here</a:t>
            </a:r>
          </a:p>
        </p:txBody>
      </p:sp>
      <p:sp>
        <p:nvSpPr>
          <p:cNvPr id="53" name="TextBox 52"/>
          <p:cNvSpPr txBox="1"/>
          <p:nvPr/>
        </p:nvSpPr>
        <p:spPr>
          <a:xfrm>
            <a:off x="8772142" y="4204480"/>
            <a:ext cx="2473155" cy="498598"/>
          </a:xfrm>
          <a:prstGeom prst="rect">
            <a:avLst/>
          </a:prstGeom>
          <a:noFill/>
        </p:spPr>
        <p:txBody>
          <a:bodyPr wrap="square" rtlCol="0">
            <a:spAutoFit/>
          </a:bodyPr>
          <a:lstStyle/>
          <a:p>
            <a:pPr algn="r">
              <a:lnSpc>
                <a:spcPct val="110000"/>
              </a:lnSpc>
            </a:pPr>
            <a:r>
              <a:rPr lang="en-US" sz="1200" dirty="0">
                <a:cs typeface="+mn-ea"/>
                <a:sym typeface="+mn-lt"/>
              </a:rPr>
              <a:t>Perspiciatis unde omnis iste natus voluptatem rem aperiam.</a:t>
            </a:r>
          </a:p>
        </p:txBody>
      </p:sp>
      <p:sp>
        <p:nvSpPr>
          <p:cNvPr id="24" name="流程图: 延期 23"/>
          <p:cNvSpPr/>
          <p:nvPr/>
        </p:nvSpPr>
        <p:spPr>
          <a:xfrm>
            <a:off x="0" y="301658"/>
            <a:ext cx="197963" cy="688156"/>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5" name="组合 24"/>
          <p:cNvGrpSpPr/>
          <p:nvPr/>
        </p:nvGrpSpPr>
        <p:grpSpPr>
          <a:xfrm>
            <a:off x="305376" y="171449"/>
            <a:ext cx="4982241" cy="1072408"/>
            <a:chOff x="305376" y="174250"/>
            <a:chExt cx="4982241" cy="1072408"/>
          </a:xfrm>
        </p:grpSpPr>
        <p:sp>
          <p:nvSpPr>
            <p:cNvPr id="26" name="文本框 25"/>
            <p:cNvSpPr txBox="1"/>
            <p:nvPr/>
          </p:nvSpPr>
          <p:spPr>
            <a:xfrm>
              <a:off x="305376" y="174250"/>
              <a:ext cx="4982241" cy="646331"/>
            </a:xfrm>
            <a:prstGeom prst="rect">
              <a:avLst/>
            </a:prstGeom>
            <a:noFill/>
          </p:spPr>
          <p:txBody>
            <a:bodyPr wrap="square" rtlCol="0">
              <a:spAutoFit/>
            </a:bodyPr>
            <a:lstStyle/>
            <a:p>
              <a:pPr algn="dist"/>
              <a:r>
                <a:rPr lang="zh-CN" altLang="en-US" sz="3600" dirty="0">
                  <a:cs typeface="+mn-ea"/>
                  <a:sym typeface="+mn-lt"/>
                </a:rPr>
                <a:t>Click to enter the title</a:t>
              </a:r>
            </a:p>
          </p:txBody>
        </p:sp>
        <p:sp>
          <p:nvSpPr>
            <p:cNvPr id="27" name="矩形 26"/>
            <p:cNvSpPr/>
            <p:nvPr/>
          </p:nvSpPr>
          <p:spPr>
            <a:xfrm>
              <a:off x="371561" y="719847"/>
              <a:ext cx="3114185" cy="526811"/>
            </a:xfrm>
            <a:prstGeom prst="rect">
              <a:avLst/>
            </a:prstGeom>
          </p:spPr>
          <p:txBody>
            <a:bodyPr wrap="square">
              <a:spAutoFit/>
            </a:bodyPr>
            <a:lstStyle/>
            <a:p>
              <a:pPr>
                <a:lnSpc>
                  <a:spcPct val="150000"/>
                </a:lnSpc>
              </a:pPr>
              <a:r>
                <a:rPr lang="zh-CN" altLang="en-US" sz="1000" dirty="0">
                  <a:cs typeface="+mn-ea"/>
                  <a:sym typeface="+mn-lt"/>
                </a:rPr>
                <a:t>Lorem ipsum dolor sit amet, consectetur adipiscing elit</a:t>
              </a:r>
            </a:p>
          </p:txBody>
        </p:sp>
      </p:grpSp>
    </p:spTree>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K:\PPT传包图网\12月PPT\商务图\1VIP\5f85702f20556.jpg5f85702f20556"/>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635" y="0"/>
            <a:ext cx="12192000" cy="6948170"/>
          </a:xfrm>
          <a:prstGeom prst="rect">
            <a:avLst/>
          </a:prstGeom>
        </p:spPr>
      </p:pic>
      <p:sp>
        <p:nvSpPr>
          <p:cNvPr id="2" name="矩形 1"/>
          <p:cNvSpPr/>
          <p:nvPr/>
        </p:nvSpPr>
        <p:spPr>
          <a:xfrm>
            <a:off x="696405" y="641938"/>
            <a:ext cx="10799189" cy="5592174"/>
          </a:xfrm>
          <a:prstGeom prst="rect">
            <a:avLst/>
          </a:prstGeom>
          <a:blipFill rotWithShape="1">
            <a:blip r:embed="rId4" cstate="screen">
              <a:extLst>
                <a:ext uri="{28A0092B-C50C-407E-A947-70E740481C1C}">
                  <a14:useLocalDpi xmlns:a14="http://schemas.microsoft.com/office/drawing/2010/main"/>
                </a:ext>
              </a:extLst>
            </a:blip>
            <a:stretch>
              <a:fillRect/>
            </a:stretch>
          </a:bli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 name="文本框 2"/>
          <p:cNvSpPr txBox="1"/>
          <p:nvPr/>
        </p:nvSpPr>
        <p:spPr>
          <a:xfrm>
            <a:off x="2107565" y="2189696"/>
            <a:ext cx="2543175" cy="1861185"/>
          </a:xfrm>
          <a:prstGeom prst="rect">
            <a:avLst/>
          </a:prstGeom>
          <a:noFill/>
        </p:spPr>
        <p:txBody>
          <a:bodyPr wrap="square" rtlCol="0">
            <a:spAutoFit/>
          </a:bodyPr>
          <a:lstStyle/>
          <a:p>
            <a:pPr algn="r"/>
            <a:r>
              <a:rPr lang="en-US" altLang="zh-CN" sz="11500" dirty="0">
                <a:solidFill>
                  <a:schemeClr val="bg1"/>
                </a:solidFill>
                <a:cs typeface="+mn-ea"/>
                <a:sym typeface="+mn-lt"/>
              </a:rPr>
              <a:t>03</a:t>
            </a:r>
          </a:p>
        </p:txBody>
      </p:sp>
      <p:sp>
        <p:nvSpPr>
          <p:cNvPr id="4" name="文本框 3"/>
          <p:cNvSpPr txBox="1"/>
          <p:nvPr/>
        </p:nvSpPr>
        <p:spPr>
          <a:xfrm>
            <a:off x="5172711" y="2514695"/>
            <a:ext cx="5627811" cy="923330"/>
          </a:xfrm>
          <a:prstGeom prst="rect">
            <a:avLst/>
          </a:prstGeom>
          <a:noFill/>
        </p:spPr>
        <p:txBody>
          <a:bodyPr wrap="square" rtlCol="0">
            <a:spAutoFit/>
          </a:bodyPr>
          <a:lstStyle/>
          <a:p>
            <a:r>
              <a:rPr lang="zh-CN" altLang="en-US" sz="5400" dirty="0">
                <a:solidFill>
                  <a:schemeClr val="bg1"/>
                </a:solidFill>
                <a:effectLst>
                  <a:outerShdw blurRad="38100" dist="38100" dir="2700000" algn="tl">
                    <a:srgbClr val="000000">
                      <a:alpha val="43137"/>
                    </a:srgbClr>
                  </a:outerShdw>
                </a:effectLst>
                <a:cs typeface="+mn-ea"/>
                <a:sym typeface="+mn-lt"/>
              </a:rPr>
              <a:t>Enter the title</a:t>
            </a:r>
          </a:p>
        </p:txBody>
      </p:sp>
      <p:sp>
        <p:nvSpPr>
          <p:cNvPr id="5" name="矩形 4"/>
          <p:cNvSpPr/>
          <p:nvPr/>
        </p:nvSpPr>
        <p:spPr>
          <a:xfrm>
            <a:off x="5285200" y="3313030"/>
            <a:ext cx="4491989" cy="691087"/>
          </a:xfrm>
          <a:prstGeom prst="rect">
            <a:avLst/>
          </a:prstGeom>
        </p:spPr>
        <p:txBody>
          <a:bodyPr wrap="square">
            <a:spAutoFit/>
          </a:bodyPr>
          <a:lstStyle/>
          <a:p>
            <a:pPr>
              <a:lnSpc>
                <a:spcPct val="150000"/>
              </a:lnSpc>
            </a:pPr>
            <a:r>
              <a:rPr lang="zh-CN" altLang="en-US" sz="900" dirty="0">
                <a:solidFill>
                  <a:schemeClr val="bg1"/>
                </a:solidFill>
                <a:effectLst>
                  <a:outerShdw blurRad="38100" dist="38100" dir="2700000" algn="tl">
                    <a:srgbClr val="000000">
                      <a:alpha val="43137"/>
                    </a:srgbClr>
                  </a:outerShdw>
                </a:effectLst>
                <a:cs typeface="+mn-ea"/>
                <a:sym typeface="+mn-lt"/>
              </a:rPr>
              <a:t>Lorem ipsum dolor sit amet, consectetur adipiscing elit, sed do eiusmod tempor incididunt ut labore et dolore magna aliqua. Ut enim ad minim veniam, quis nostrud exercitation</a:t>
            </a:r>
          </a:p>
        </p:txBody>
      </p:sp>
    </p:spTree>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a14="http://schemas.microsoft.com/office/drawing/2010/main"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流程图: 延期 23"/>
          <p:cNvSpPr/>
          <p:nvPr/>
        </p:nvSpPr>
        <p:spPr>
          <a:xfrm>
            <a:off x="0" y="301658"/>
            <a:ext cx="197963" cy="688156"/>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5" name="组合 24"/>
          <p:cNvGrpSpPr/>
          <p:nvPr/>
        </p:nvGrpSpPr>
        <p:grpSpPr>
          <a:xfrm>
            <a:off x="305376" y="171449"/>
            <a:ext cx="5033010" cy="1072408"/>
            <a:chOff x="305376" y="174250"/>
            <a:chExt cx="5033010" cy="1072408"/>
          </a:xfrm>
        </p:grpSpPr>
        <p:sp>
          <p:nvSpPr>
            <p:cNvPr id="26" name="文本框 25"/>
            <p:cNvSpPr txBox="1"/>
            <p:nvPr/>
          </p:nvSpPr>
          <p:spPr>
            <a:xfrm>
              <a:off x="305376" y="174250"/>
              <a:ext cx="5033010" cy="646331"/>
            </a:xfrm>
            <a:prstGeom prst="rect">
              <a:avLst/>
            </a:prstGeom>
            <a:noFill/>
          </p:spPr>
          <p:txBody>
            <a:bodyPr wrap="square" rtlCol="0">
              <a:spAutoFit/>
            </a:bodyPr>
            <a:lstStyle/>
            <a:p>
              <a:pPr algn="dist"/>
              <a:r>
                <a:rPr lang="zh-CN" altLang="en-US" sz="3600" dirty="0">
                  <a:cs typeface="+mn-ea"/>
                  <a:sym typeface="+mn-lt"/>
                </a:rPr>
                <a:t>Click to enter the title</a:t>
              </a:r>
            </a:p>
          </p:txBody>
        </p:sp>
        <p:sp>
          <p:nvSpPr>
            <p:cNvPr id="27" name="矩形 26"/>
            <p:cNvSpPr/>
            <p:nvPr/>
          </p:nvSpPr>
          <p:spPr>
            <a:xfrm>
              <a:off x="371561" y="719847"/>
              <a:ext cx="3114185" cy="526811"/>
            </a:xfrm>
            <a:prstGeom prst="rect">
              <a:avLst/>
            </a:prstGeom>
          </p:spPr>
          <p:txBody>
            <a:bodyPr wrap="square">
              <a:spAutoFit/>
            </a:bodyPr>
            <a:lstStyle/>
            <a:p>
              <a:pPr>
                <a:lnSpc>
                  <a:spcPct val="150000"/>
                </a:lnSpc>
              </a:pPr>
              <a:r>
                <a:rPr lang="zh-CN" altLang="en-US" sz="1000" dirty="0">
                  <a:cs typeface="+mn-ea"/>
                  <a:sym typeface="+mn-lt"/>
                </a:rPr>
                <a:t>Lorem ipsum dolor sit amet, consectetur adipiscing elit</a:t>
              </a:r>
            </a:p>
          </p:txBody>
        </p:sp>
      </p:grpSp>
      <p:grpSp>
        <p:nvGrpSpPr>
          <p:cNvPr id="6" name="组合 5"/>
          <p:cNvGrpSpPr/>
          <p:nvPr/>
        </p:nvGrpSpPr>
        <p:grpSpPr>
          <a:xfrm>
            <a:off x="1361101" y="1363377"/>
            <a:ext cx="9469896" cy="4783366"/>
            <a:chOff x="1581485" y="1285582"/>
            <a:chExt cx="9469896" cy="4783366"/>
          </a:xfrm>
        </p:grpSpPr>
        <p:pic>
          <p:nvPicPr>
            <p:cNvPr id="3" name="图片 2" descr="K:\PPT传包图网\12月PPT\商务图\1VIP\5f8424d3c7b19.jpg5f8424d3c7b19"/>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581485" y="1751264"/>
              <a:ext cx="5033010" cy="3355471"/>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图片 4" descr="K:\PPT传包图网\12月PPT\商务图\1VIP\5f85702f20556.jpg5f85702f20556"/>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7553643" y="3890611"/>
              <a:ext cx="2828290" cy="1885950"/>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8" name="文本框 27"/>
            <p:cNvSpPr txBox="1"/>
            <p:nvPr/>
          </p:nvSpPr>
          <p:spPr>
            <a:xfrm>
              <a:off x="2800350" y="5484173"/>
              <a:ext cx="4164094" cy="584775"/>
            </a:xfrm>
            <a:prstGeom prst="rect">
              <a:avLst/>
            </a:prstGeom>
            <a:noFill/>
          </p:spPr>
          <p:txBody>
            <a:bodyPr wrap="square" rtlCol="0">
              <a:spAutoFit/>
            </a:bodyPr>
            <a:lstStyle/>
            <a:p>
              <a:pPr algn="dist"/>
              <a:r>
                <a:rPr lang="en-US" altLang="zh-CN" sz="3200" dirty="0">
                  <a:cs typeface="+mn-ea"/>
                  <a:sym typeface="+mn-lt"/>
                </a:rPr>
                <a:t>YOUR TITLE HERE</a:t>
              </a:r>
              <a:endParaRPr lang="zh-CN" altLang="en-US" sz="3200" dirty="0">
                <a:cs typeface="+mn-ea"/>
                <a:sym typeface="+mn-lt"/>
              </a:endParaRPr>
            </a:p>
          </p:txBody>
        </p:sp>
        <p:sp>
          <p:nvSpPr>
            <p:cNvPr id="29" name="矩形 28"/>
            <p:cNvSpPr/>
            <p:nvPr/>
          </p:nvSpPr>
          <p:spPr>
            <a:xfrm>
              <a:off x="7074694" y="1285582"/>
              <a:ext cx="3976687" cy="2855525"/>
            </a:xfrm>
            <a:prstGeom prst="rect">
              <a:avLst/>
            </a:prstGeom>
          </p:spPr>
          <p:txBody>
            <a:bodyPr wrap="square">
              <a:spAutoFit/>
            </a:bodyPr>
            <a:lstStyle/>
            <a:p>
              <a:pPr>
                <a:lnSpc>
                  <a:spcPct val="150000"/>
                </a:lnSpc>
              </a:pPr>
              <a:r>
                <a:rPr lang="zh-CN" altLang="en-US" sz="1100" dirty="0">
                  <a:cs typeface="+mn-ea"/>
                  <a:sym typeface="+mn-lt"/>
                </a:rPr>
                <a:t>Lorem ipsum dolor sit amet, consectetur adipiscing elit, sed do eiusmod tempor incididunt ut labore et dolore magna aliqua. Ut enim ad minim veniam, quis nostrud exercitation ullamco laboris nisi ut aliquip ex commodo consequat. Lorem ipsum dolor sit amet, consectetur adipiscing elit, sed do eiusmod tempor incididunt ut labore et dolore magna aliqua. Ut enim ad minim veniam, quis nostrud exercitation ullamco laboris nisi ut aliquip ex commodo consequat. Lorem ipsum dolor sit amet, consectetur</a:t>
              </a:r>
            </a:p>
            <a:p>
              <a:pPr>
                <a:lnSpc>
                  <a:spcPct val="150000"/>
                </a:lnSpc>
              </a:pPr>
              <a:endParaRPr lang="zh-CN" altLang="en-US" sz="1100" dirty="0">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a14="http://schemas.microsoft.com/office/drawing/2010/main"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p:cNvSpPr txBox="1"/>
          <p:nvPr/>
        </p:nvSpPr>
        <p:spPr>
          <a:xfrm>
            <a:off x="993328" y="4589200"/>
            <a:ext cx="785793" cy="1323439"/>
          </a:xfrm>
          <a:prstGeom prst="rect">
            <a:avLst/>
          </a:prstGeom>
          <a:noFill/>
        </p:spPr>
        <p:txBody>
          <a:bodyPr wrap="none" rtlCol="0">
            <a:spAutoFit/>
          </a:bodyPr>
          <a:lstStyle/>
          <a:p>
            <a:pPr algn="r"/>
            <a:r>
              <a:rPr lang="en-US" sz="8000" dirty="0">
                <a:solidFill>
                  <a:schemeClr val="bg1">
                    <a:lumMod val="95000"/>
                  </a:schemeClr>
                </a:solidFill>
                <a:cs typeface="+mn-ea"/>
                <a:sym typeface="+mn-lt"/>
              </a:rPr>
              <a:t>1</a:t>
            </a:r>
          </a:p>
        </p:txBody>
      </p:sp>
      <p:sp>
        <p:nvSpPr>
          <p:cNvPr id="68" name="TextBox 67"/>
          <p:cNvSpPr txBox="1"/>
          <p:nvPr/>
        </p:nvSpPr>
        <p:spPr>
          <a:xfrm>
            <a:off x="3184996" y="4589200"/>
            <a:ext cx="785793" cy="1323439"/>
          </a:xfrm>
          <a:prstGeom prst="rect">
            <a:avLst/>
          </a:prstGeom>
          <a:noFill/>
        </p:spPr>
        <p:txBody>
          <a:bodyPr wrap="none" rtlCol="0">
            <a:spAutoFit/>
          </a:bodyPr>
          <a:lstStyle/>
          <a:p>
            <a:pPr algn="r"/>
            <a:r>
              <a:rPr lang="en-US" sz="8000" dirty="0">
                <a:solidFill>
                  <a:schemeClr val="bg1">
                    <a:lumMod val="95000"/>
                  </a:schemeClr>
                </a:solidFill>
                <a:cs typeface="+mn-ea"/>
                <a:sym typeface="+mn-lt"/>
              </a:rPr>
              <a:t>2</a:t>
            </a:r>
          </a:p>
        </p:txBody>
      </p:sp>
      <p:sp>
        <p:nvSpPr>
          <p:cNvPr id="73" name="TextBox 72"/>
          <p:cNvSpPr txBox="1"/>
          <p:nvPr/>
        </p:nvSpPr>
        <p:spPr>
          <a:xfrm>
            <a:off x="5376664" y="4589200"/>
            <a:ext cx="785793" cy="1323439"/>
          </a:xfrm>
          <a:prstGeom prst="rect">
            <a:avLst/>
          </a:prstGeom>
          <a:noFill/>
        </p:spPr>
        <p:txBody>
          <a:bodyPr wrap="none" rtlCol="0">
            <a:spAutoFit/>
          </a:bodyPr>
          <a:lstStyle/>
          <a:p>
            <a:pPr algn="r"/>
            <a:r>
              <a:rPr lang="en-US" sz="8000" dirty="0">
                <a:solidFill>
                  <a:schemeClr val="bg1">
                    <a:lumMod val="95000"/>
                  </a:schemeClr>
                </a:solidFill>
                <a:cs typeface="+mn-ea"/>
                <a:sym typeface="+mn-lt"/>
              </a:rPr>
              <a:t>3</a:t>
            </a:r>
          </a:p>
        </p:txBody>
      </p:sp>
      <p:sp>
        <p:nvSpPr>
          <p:cNvPr id="78" name="TextBox 77"/>
          <p:cNvSpPr txBox="1"/>
          <p:nvPr/>
        </p:nvSpPr>
        <p:spPr>
          <a:xfrm>
            <a:off x="7568332" y="4589200"/>
            <a:ext cx="785793" cy="1323439"/>
          </a:xfrm>
          <a:prstGeom prst="rect">
            <a:avLst/>
          </a:prstGeom>
          <a:noFill/>
        </p:spPr>
        <p:txBody>
          <a:bodyPr wrap="none" rtlCol="0">
            <a:spAutoFit/>
          </a:bodyPr>
          <a:lstStyle/>
          <a:p>
            <a:pPr algn="r"/>
            <a:r>
              <a:rPr lang="en-US" sz="8000" dirty="0">
                <a:solidFill>
                  <a:schemeClr val="bg1">
                    <a:lumMod val="95000"/>
                  </a:schemeClr>
                </a:solidFill>
                <a:cs typeface="+mn-ea"/>
                <a:sym typeface="+mn-lt"/>
              </a:rPr>
              <a:t>4</a:t>
            </a:r>
          </a:p>
        </p:txBody>
      </p:sp>
      <p:sp>
        <p:nvSpPr>
          <p:cNvPr id="83" name="TextBox 82"/>
          <p:cNvSpPr txBox="1"/>
          <p:nvPr/>
        </p:nvSpPr>
        <p:spPr>
          <a:xfrm>
            <a:off x="9760001" y="4589200"/>
            <a:ext cx="785793" cy="1323439"/>
          </a:xfrm>
          <a:prstGeom prst="rect">
            <a:avLst/>
          </a:prstGeom>
          <a:noFill/>
        </p:spPr>
        <p:txBody>
          <a:bodyPr wrap="none" rtlCol="0">
            <a:spAutoFit/>
          </a:bodyPr>
          <a:lstStyle/>
          <a:p>
            <a:pPr algn="r"/>
            <a:r>
              <a:rPr lang="en-US" sz="8000" dirty="0">
                <a:solidFill>
                  <a:schemeClr val="bg1">
                    <a:lumMod val="95000"/>
                  </a:schemeClr>
                </a:solidFill>
                <a:cs typeface="+mn-ea"/>
                <a:sym typeface="+mn-lt"/>
              </a:rPr>
              <a:t>5</a:t>
            </a:r>
          </a:p>
        </p:txBody>
      </p:sp>
      <p:grpSp>
        <p:nvGrpSpPr>
          <p:cNvPr id="23" name="Group 22"/>
          <p:cNvGrpSpPr/>
          <p:nvPr/>
        </p:nvGrpSpPr>
        <p:grpSpPr>
          <a:xfrm>
            <a:off x="2649858" y="1702034"/>
            <a:ext cx="6892284" cy="2900088"/>
            <a:chOff x="3279237" y="1907894"/>
            <a:chExt cx="5705898" cy="2517311"/>
          </a:xfrm>
        </p:grpSpPr>
        <p:grpSp>
          <p:nvGrpSpPr>
            <p:cNvPr id="25" name="Group 24"/>
            <p:cNvGrpSpPr/>
            <p:nvPr/>
          </p:nvGrpSpPr>
          <p:grpSpPr>
            <a:xfrm>
              <a:off x="4258046" y="2508353"/>
              <a:ext cx="1219300" cy="1679424"/>
              <a:chOff x="2860046" y="2297281"/>
              <a:chExt cx="1113784" cy="1534089"/>
            </a:xfrm>
          </p:grpSpPr>
          <p:sp>
            <p:nvSpPr>
              <p:cNvPr id="10" name="Freeform 7"/>
              <p:cNvSpPr/>
              <p:nvPr/>
            </p:nvSpPr>
            <p:spPr bwMode="auto">
              <a:xfrm>
                <a:off x="2860046" y="3007225"/>
                <a:ext cx="1113784" cy="824145"/>
              </a:xfrm>
              <a:custGeom>
                <a:avLst/>
                <a:gdLst>
                  <a:gd name="T0" fmla="*/ 0 w 1152"/>
                  <a:gd name="T1" fmla="*/ 411 h 851"/>
                  <a:gd name="T2" fmla="*/ 154 w 1152"/>
                  <a:gd name="T3" fmla="*/ 456 h 851"/>
                  <a:gd name="T4" fmla="*/ 207 w 1152"/>
                  <a:gd name="T5" fmla="*/ 497 h 851"/>
                  <a:gd name="T6" fmla="*/ 409 w 1152"/>
                  <a:gd name="T7" fmla="*/ 807 h 851"/>
                  <a:gd name="T8" fmla="*/ 467 w 1152"/>
                  <a:gd name="T9" fmla="*/ 843 h 851"/>
                  <a:gd name="T10" fmla="*/ 506 w 1152"/>
                  <a:gd name="T11" fmla="*/ 767 h 851"/>
                  <a:gd name="T12" fmla="*/ 515 w 1152"/>
                  <a:gd name="T13" fmla="*/ 557 h 851"/>
                  <a:gd name="T14" fmla="*/ 726 w 1152"/>
                  <a:gd name="T15" fmla="*/ 594 h 851"/>
                  <a:gd name="T16" fmla="*/ 1152 w 1152"/>
                  <a:gd name="T17" fmla="*/ 642 h 851"/>
                  <a:gd name="T18" fmla="*/ 1152 w 1152"/>
                  <a:gd name="T19" fmla="*/ 4 h 851"/>
                  <a:gd name="T20" fmla="*/ 0 w 1152"/>
                  <a:gd name="T21" fmla="*/ 0 h 851"/>
                  <a:gd name="T22" fmla="*/ 0 w 1152"/>
                  <a:gd name="T23" fmla="*/ 411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2" h="851">
                    <a:moveTo>
                      <a:pt x="0" y="411"/>
                    </a:moveTo>
                    <a:cubicBezTo>
                      <a:pt x="51" y="426"/>
                      <a:pt x="102" y="440"/>
                      <a:pt x="154" y="456"/>
                    </a:cubicBezTo>
                    <a:cubicBezTo>
                      <a:pt x="173" y="461"/>
                      <a:pt x="194" y="478"/>
                      <a:pt x="207" y="497"/>
                    </a:cubicBezTo>
                    <a:cubicBezTo>
                      <a:pt x="275" y="599"/>
                      <a:pt x="340" y="705"/>
                      <a:pt x="409" y="807"/>
                    </a:cubicBezTo>
                    <a:cubicBezTo>
                      <a:pt x="423" y="827"/>
                      <a:pt x="456" y="851"/>
                      <a:pt x="467" y="843"/>
                    </a:cubicBezTo>
                    <a:cubicBezTo>
                      <a:pt x="486" y="830"/>
                      <a:pt x="503" y="795"/>
                      <a:pt x="506" y="767"/>
                    </a:cubicBezTo>
                    <a:cubicBezTo>
                      <a:pt x="513" y="700"/>
                      <a:pt x="512" y="631"/>
                      <a:pt x="515" y="557"/>
                    </a:cubicBezTo>
                    <a:cubicBezTo>
                      <a:pt x="586" y="569"/>
                      <a:pt x="656" y="582"/>
                      <a:pt x="726" y="594"/>
                    </a:cubicBezTo>
                    <a:cubicBezTo>
                      <a:pt x="867" y="619"/>
                      <a:pt x="1010" y="638"/>
                      <a:pt x="1152" y="642"/>
                    </a:cubicBezTo>
                    <a:cubicBezTo>
                      <a:pt x="1152" y="4"/>
                      <a:pt x="1152" y="4"/>
                      <a:pt x="1152" y="4"/>
                    </a:cubicBezTo>
                    <a:cubicBezTo>
                      <a:pt x="768" y="3"/>
                      <a:pt x="384" y="2"/>
                      <a:pt x="0" y="0"/>
                    </a:cubicBezTo>
                    <a:lnTo>
                      <a:pt x="0" y="411"/>
                    </a:lnTo>
                    <a:close/>
                  </a:path>
                </a:pathLst>
              </a:custGeom>
              <a:solidFill>
                <a:schemeClr val="accent2"/>
              </a:solidFill>
              <a:ln>
                <a:noFill/>
              </a:ln>
            </p:spPr>
            <p:txBody>
              <a:bodyPr vert="horz" wrap="square" lIns="121920" tIns="60960" rIns="121920" bIns="60960" numCol="1" anchor="t" anchorCtr="0" compatLnSpc="1"/>
              <a:lstStyle/>
              <a:p>
                <a:endParaRPr lang="en-US" sz="2400">
                  <a:cs typeface="+mn-ea"/>
                  <a:sym typeface="+mn-lt"/>
                </a:endParaRPr>
              </a:p>
            </p:txBody>
          </p:sp>
          <p:sp>
            <p:nvSpPr>
              <p:cNvPr id="11" name="Freeform 8"/>
              <p:cNvSpPr/>
              <p:nvPr/>
            </p:nvSpPr>
            <p:spPr bwMode="auto">
              <a:xfrm>
                <a:off x="2860046" y="2297281"/>
                <a:ext cx="1113784" cy="723400"/>
              </a:xfrm>
              <a:custGeom>
                <a:avLst/>
                <a:gdLst>
                  <a:gd name="T0" fmla="*/ 1067 w 1152"/>
                  <a:gd name="T1" fmla="*/ 7 h 748"/>
                  <a:gd name="T2" fmla="*/ 870 w 1152"/>
                  <a:gd name="T3" fmla="*/ 18 h 748"/>
                  <a:gd name="T4" fmla="*/ 0 w 1152"/>
                  <a:gd name="T5" fmla="*/ 158 h 748"/>
                  <a:gd name="T6" fmla="*/ 0 w 1152"/>
                  <a:gd name="T7" fmla="*/ 744 h 748"/>
                  <a:gd name="T8" fmla="*/ 1152 w 1152"/>
                  <a:gd name="T9" fmla="*/ 748 h 748"/>
                  <a:gd name="T10" fmla="*/ 1152 w 1152"/>
                  <a:gd name="T11" fmla="*/ 0 h 748"/>
                  <a:gd name="T12" fmla="*/ 1067 w 1152"/>
                  <a:gd name="T13" fmla="*/ 7 h 748"/>
                </a:gdLst>
                <a:ahLst/>
                <a:cxnLst>
                  <a:cxn ang="0">
                    <a:pos x="T0" y="T1"/>
                  </a:cxn>
                  <a:cxn ang="0">
                    <a:pos x="T2" y="T3"/>
                  </a:cxn>
                  <a:cxn ang="0">
                    <a:pos x="T4" y="T5"/>
                  </a:cxn>
                  <a:cxn ang="0">
                    <a:pos x="T6" y="T7"/>
                  </a:cxn>
                  <a:cxn ang="0">
                    <a:pos x="T8" y="T9"/>
                  </a:cxn>
                  <a:cxn ang="0">
                    <a:pos x="T10" y="T11"/>
                  </a:cxn>
                  <a:cxn ang="0">
                    <a:pos x="T12" y="T13"/>
                  </a:cxn>
                </a:cxnLst>
                <a:rect l="0" t="0" r="r" b="b"/>
                <a:pathLst>
                  <a:path w="1152" h="748">
                    <a:moveTo>
                      <a:pt x="1067" y="7"/>
                    </a:moveTo>
                    <a:cubicBezTo>
                      <a:pt x="1003" y="20"/>
                      <a:pt x="936" y="18"/>
                      <a:pt x="870" y="18"/>
                    </a:cubicBezTo>
                    <a:cubicBezTo>
                      <a:pt x="575" y="21"/>
                      <a:pt x="287" y="78"/>
                      <a:pt x="0" y="158"/>
                    </a:cubicBezTo>
                    <a:cubicBezTo>
                      <a:pt x="0" y="744"/>
                      <a:pt x="0" y="744"/>
                      <a:pt x="0" y="744"/>
                    </a:cubicBezTo>
                    <a:cubicBezTo>
                      <a:pt x="384" y="746"/>
                      <a:pt x="768" y="747"/>
                      <a:pt x="1152" y="748"/>
                    </a:cubicBezTo>
                    <a:cubicBezTo>
                      <a:pt x="1152" y="0"/>
                      <a:pt x="1152" y="0"/>
                      <a:pt x="1152" y="0"/>
                    </a:cubicBezTo>
                    <a:cubicBezTo>
                      <a:pt x="1124" y="6"/>
                      <a:pt x="1095" y="1"/>
                      <a:pt x="1067" y="7"/>
                    </a:cubicBezTo>
                    <a:close/>
                  </a:path>
                </a:pathLst>
              </a:custGeom>
              <a:solidFill>
                <a:schemeClr val="accent2"/>
              </a:solidFill>
              <a:ln>
                <a:noFill/>
              </a:ln>
            </p:spPr>
            <p:txBody>
              <a:bodyPr vert="horz" wrap="square" lIns="121920" tIns="60960" rIns="121920" bIns="60960" numCol="1" anchor="t" anchorCtr="0" compatLnSpc="1"/>
              <a:lstStyle/>
              <a:p>
                <a:endParaRPr lang="en-US" sz="2400">
                  <a:cs typeface="+mn-ea"/>
                  <a:sym typeface="+mn-lt"/>
                </a:endParaRPr>
              </a:p>
            </p:txBody>
          </p:sp>
        </p:grpSp>
        <p:grpSp>
          <p:nvGrpSpPr>
            <p:cNvPr id="26" name="Group 25"/>
            <p:cNvGrpSpPr/>
            <p:nvPr/>
          </p:nvGrpSpPr>
          <p:grpSpPr>
            <a:xfrm>
              <a:off x="5477347" y="1907894"/>
              <a:ext cx="1306612" cy="2517311"/>
              <a:chOff x="3973830" y="1748784"/>
              <a:chExt cx="1193540" cy="2299466"/>
            </a:xfrm>
          </p:grpSpPr>
          <p:sp>
            <p:nvSpPr>
              <p:cNvPr id="16" name="Freeform 9"/>
              <p:cNvSpPr/>
              <p:nvPr/>
            </p:nvSpPr>
            <p:spPr bwMode="auto">
              <a:xfrm>
                <a:off x="3973830" y="1748784"/>
                <a:ext cx="1193540" cy="1274696"/>
              </a:xfrm>
              <a:custGeom>
                <a:avLst/>
                <a:gdLst>
                  <a:gd name="T0" fmla="*/ 570 w 1236"/>
                  <a:gd name="T1" fmla="*/ 0 h 1318"/>
                  <a:gd name="T2" fmla="*/ 344 w 1236"/>
                  <a:gd name="T3" fmla="*/ 204 h 1318"/>
                  <a:gd name="T4" fmla="*/ 57 w 1236"/>
                  <a:gd name="T5" fmla="*/ 530 h 1318"/>
                  <a:gd name="T6" fmla="*/ 0 w 1236"/>
                  <a:gd name="T7" fmla="*/ 568 h 1318"/>
                  <a:gd name="T8" fmla="*/ 0 w 1236"/>
                  <a:gd name="T9" fmla="*/ 1316 h 1318"/>
                  <a:gd name="T10" fmla="*/ 1236 w 1236"/>
                  <a:gd name="T11" fmla="*/ 1318 h 1318"/>
                  <a:gd name="T12" fmla="*/ 1236 w 1236"/>
                  <a:gd name="T13" fmla="*/ 774 h 1318"/>
                  <a:gd name="T14" fmla="*/ 1003 w 1236"/>
                  <a:gd name="T15" fmla="*/ 732 h 1318"/>
                  <a:gd name="T16" fmla="*/ 838 w 1236"/>
                  <a:gd name="T17" fmla="*/ 686 h 1318"/>
                  <a:gd name="T18" fmla="*/ 1041 w 1236"/>
                  <a:gd name="T19" fmla="*/ 618 h 1318"/>
                  <a:gd name="T20" fmla="*/ 977 w 1236"/>
                  <a:gd name="T21" fmla="*/ 507 h 1318"/>
                  <a:gd name="T22" fmla="*/ 878 w 1236"/>
                  <a:gd name="T23" fmla="*/ 383 h 1318"/>
                  <a:gd name="T24" fmla="*/ 837 w 1236"/>
                  <a:gd name="T25" fmla="*/ 369 h 1318"/>
                  <a:gd name="T26" fmla="*/ 796 w 1236"/>
                  <a:gd name="T27" fmla="*/ 372 h 1318"/>
                  <a:gd name="T28" fmla="*/ 834 w 1236"/>
                  <a:gd name="T29" fmla="*/ 335 h 1318"/>
                  <a:gd name="T30" fmla="*/ 660 w 1236"/>
                  <a:gd name="T31" fmla="*/ 74 h 1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36" h="1318">
                    <a:moveTo>
                      <a:pt x="570" y="0"/>
                    </a:moveTo>
                    <a:cubicBezTo>
                      <a:pt x="493" y="65"/>
                      <a:pt x="415" y="130"/>
                      <a:pt x="344" y="204"/>
                    </a:cubicBezTo>
                    <a:cubicBezTo>
                      <a:pt x="245" y="308"/>
                      <a:pt x="147" y="415"/>
                      <a:pt x="57" y="530"/>
                    </a:cubicBezTo>
                    <a:cubicBezTo>
                      <a:pt x="39" y="553"/>
                      <a:pt x="20" y="563"/>
                      <a:pt x="0" y="568"/>
                    </a:cubicBezTo>
                    <a:cubicBezTo>
                      <a:pt x="0" y="1316"/>
                      <a:pt x="0" y="1316"/>
                      <a:pt x="0" y="1316"/>
                    </a:cubicBezTo>
                    <a:cubicBezTo>
                      <a:pt x="412" y="1317"/>
                      <a:pt x="824" y="1318"/>
                      <a:pt x="1236" y="1318"/>
                    </a:cubicBezTo>
                    <a:cubicBezTo>
                      <a:pt x="1236" y="774"/>
                      <a:pt x="1236" y="774"/>
                      <a:pt x="1236" y="774"/>
                    </a:cubicBezTo>
                    <a:cubicBezTo>
                      <a:pt x="1159" y="760"/>
                      <a:pt x="1081" y="746"/>
                      <a:pt x="1003" y="732"/>
                    </a:cubicBezTo>
                    <a:cubicBezTo>
                      <a:pt x="947" y="722"/>
                      <a:pt x="892" y="707"/>
                      <a:pt x="838" y="686"/>
                    </a:cubicBezTo>
                    <a:cubicBezTo>
                      <a:pt x="906" y="663"/>
                      <a:pt x="974" y="640"/>
                      <a:pt x="1041" y="618"/>
                    </a:cubicBezTo>
                    <a:cubicBezTo>
                      <a:pt x="1037" y="559"/>
                      <a:pt x="1006" y="536"/>
                      <a:pt x="977" y="507"/>
                    </a:cubicBezTo>
                    <a:cubicBezTo>
                      <a:pt x="941" y="471"/>
                      <a:pt x="908" y="427"/>
                      <a:pt x="878" y="383"/>
                    </a:cubicBezTo>
                    <a:cubicBezTo>
                      <a:pt x="865" y="364"/>
                      <a:pt x="856" y="356"/>
                      <a:pt x="837" y="369"/>
                    </a:cubicBezTo>
                    <a:cubicBezTo>
                      <a:pt x="826" y="376"/>
                      <a:pt x="813" y="379"/>
                      <a:pt x="796" y="372"/>
                    </a:cubicBezTo>
                    <a:cubicBezTo>
                      <a:pt x="809" y="360"/>
                      <a:pt x="821" y="348"/>
                      <a:pt x="834" y="335"/>
                    </a:cubicBezTo>
                    <a:cubicBezTo>
                      <a:pt x="776" y="248"/>
                      <a:pt x="718" y="162"/>
                      <a:pt x="660" y="74"/>
                    </a:cubicBezTo>
                  </a:path>
                </a:pathLst>
              </a:custGeom>
              <a:solidFill>
                <a:schemeClr val="accent3"/>
              </a:solidFill>
              <a:ln>
                <a:noFill/>
              </a:ln>
            </p:spPr>
            <p:txBody>
              <a:bodyPr vert="horz" wrap="square" lIns="121920" tIns="60960" rIns="121920" bIns="60960" numCol="1" anchor="t" anchorCtr="0" compatLnSpc="1"/>
              <a:lstStyle/>
              <a:p>
                <a:endParaRPr lang="en-US" sz="2400">
                  <a:cs typeface="+mn-ea"/>
                  <a:sym typeface="+mn-lt"/>
                </a:endParaRPr>
              </a:p>
            </p:txBody>
          </p:sp>
          <p:sp>
            <p:nvSpPr>
              <p:cNvPr id="17" name="Freeform 10"/>
              <p:cNvSpPr/>
              <p:nvPr/>
            </p:nvSpPr>
            <p:spPr bwMode="auto">
              <a:xfrm>
                <a:off x="3973830" y="3011423"/>
                <a:ext cx="1193540" cy="1036827"/>
              </a:xfrm>
              <a:custGeom>
                <a:avLst/>
                <a:gdLst>
                  <a:gd name="T0" fmla="*/ 0 w 1236"/>
                  <a:gd name="T1" fmla="*/ 638 h 1072"/>
                  <a:gd name="T2" fmla="*/ 206 w 1236"/>
                  <a:gd name="T3" fmla="*/ 634 h 1072"/>
                  <a:gd name="T4" fmla="*/ 321 w 1236"/>
                  <a:gd name="T5" fmla="*/ 706 h 1072"/>
                  <a:gd name="T6" fmla="*/ 386 w 1236"/>
                  <a:gd name="T7" fmla="*/ 813 h 1072"/>
                  <a:gd name="T8" fmla="*/ 458 w 1236"/>
                  <a:gd name="T9" fmla="*/ 807 h 1072"/>
                  <a:gd name="T10" fmla="*/ 478 w 1236"/>
                  <a:gd name="T11" fmla="*/ 775 h 1072"/>
                  <a:gd name="T12" fmla="*/ 693 w 1236"/>
                  <a:gd name="T13" fmla="*/ 1007 h 1072"/>
                  <a:gd name="T14" fmla="*/ 776 w 1236"/>
                  <a:gd name="T15" fmla="*/ 1040 h 1072"/>
                  <a:gd name="T16" fmla="*/ 798 w 1236"/>
                  <a:gd name="T17" fmla="*/ 916 h 1072"/>
                  <a:gd name="T18" fmla="*/ 772 w 1236"/>
                  <a:gd name="T19" fmla="*/ 767 h 1072"/>
                  <a:gd name="T20" fmla="*/ 749 w 1236"/>
                  <a:gd name="T21" fmla="*/ 627 h 1072"/>
                  <a:gd name="T22" fmla="*/ 720 w 1236"/>
                  <a:gd name="T23" fmla="*/ 570 h 1072"/>
                  <a:gd name="T24" fmla="*/ 975 w 1236"/>
                  <a:gd name="T25" fmla="*/ 529 h 1072"/>
                  <a:gd name="T26" fmla="*/ 1236 w 1236"/>
                  <a:gd name="T27" fmla="*/ 497 h 1072"/>
                  <a:gd name="T28" fmla="*/ 1236 w 1236"/>
                  <a:gd name="T29" fmla="*/ 2 h 1072"/>
                  <a:gd name="T30" fmla="*/ 0 w 1236"/>
                  <a:gd name="T31" fmla="*/ 0 h 1072"/>
                  <a:gd name="T32" fmla="*/ 0 w 1236"/>
                  <a:gd name="T33" fmla="*/ 638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36" h="1072">
                    <a:moveTo>
                      <a:pt x="0" y="638"/>
                    </a:moveTo>
                    <a:cubicBezTo>
                      <a:pt x="69" y="640"/>
                      <a:pt x="137" y="639"/>
                      <a:pt x="206" y="634"/>
                    </a:cubicBezTo>
                    <a:cubicBezTo>
                      <a:pt x="265" y="629"/>
                      <a:pt x="297" y="639"/>
                      <a:pt x="321" y="706"/>
                    </a:cubicBezTo>
                    <a:cubicBezTo>
                      <a:pt x="335" y="746"/>
                      <a:pt x="364" y="778"/>
                      <a:pt x="386" y="813"/>
                    </a:cubicBezTo>
                    <a:cubicBezTo>
                      <a:pt x="417" y="858"/>
                      <a:pt x="433" y="857"/>
                      <a:pt x="458" y="807"/>
                    </a:cubicBezTo>
                    <a:cubicBezTo>
                      <a:pt x="464" y="795"/>
                      <a:pt x="471" y="785"/>
                      <a:pt x="478" y="775"/>
                    </a:cubicBezTo>
                    <a:cubicBezTo>
                      <a:pt x="550" y="854"/>
                      <a:pt x="620" y="933"/>
                      <a:pt x="693" y="1007"/>
                    </a:cubicBezTo>
                    <a:cubicBezTo>
                      <a:pt x="715" y="1030"/>
                      <a:pt x="740" y="1072"/>
                      <a:pt x="776" y="1040"/>
                    </a:cubicBezTo>
                    <a:cubicBezTo>
                      <a:pt x="811" y="1009"/>
                      <a:pt x="802" y="960"/>
                      <a:pt x="798" y="916"/>
                    </a:cubicBezTo>
                    <a:cubicBezTo>
                      <a:pt x="793" y="866"/>
                      <a:pt x="791" y="810"/>
                      <a:pt x="772" y="767"/>
                    </a:cubicBezTo>
                    <a:cubicBezTo>
                      <a:pt x="752" y="721"/>
                      <a:pt x="757" y="674"/>
                      <a:pt x="749" y="627"/>
                    </a:cubicBezTo>
                    <a:cubicBezTo>
                      <a:pt x="745" y="608"/>
                      <a:pt x="731" y="591"/>
                      <a:pt x="720" y="570"/>
                    </a:cubicBezTo>
                    <a:cubicBezTo>
                      <a:pt x="805" y="556"/>
                      <a:pt x="890" y="541"/>
                      <a:pt x="975" y="529"/>
                    </a:cubicBezTo>
                    <a:cubicBezTo>
                      <a:pt x="1062" y="516"/>
                      <a:pt x="1149" y="508"/>
                      <a:pt x="1236" y="497"/>
                    </a:cubicBezTo>
                    <a:cubicBezTo>
                      <a:pt x="1236" y="2"/>
                      <a:pt x="1236" y="2"/>
                      <a:pt x="1236" y="2"/>
                    </a:cubicBezTo>
                    <a:cubicBezTo>
                      <a:pt x="824" y="2"/>
                      <a:pt x="412" y="1"/>
                      <a:pt x="0" y="0"/>
                    </a:cubicBezTo>
                    <a:lnTo>
                      <a:pt x="0" y="638"/>
                    </a:lnTo>
                    <a:close/>
                  </a:path>
                </a:pathLst>
              </a:custGeom>
              <a:solidFill>
                <a:schemeClr val="accent3"/>
              </a:solidFill>
              <a:ln>
                <a:noFill/>
              </a:ln>
            </p:spPr>
            <p:txBody>
              <a:bodyPr vert="horz" wrap="square" lIns="121920" tIns="60960" rIns="121920" bIns="60960" numCol="1" anchor="t" anchorCtr="0" compatLnSpc="1"/>
              <a:lstStyle/>
              <a:p>
                <a:endParaRPr lang="en-US" sz="2400">
                  <a:cs typeface="+mn-ea"/>
                  <a:sym typeface="+mn-lt"/>
                </a:endParaRPr>
              </a:p>
            </p:txBody>
          </p:sp>
        </p:grpSp>
        <p:grpSp>
          <p:nvGrpSpPr>
            <p:cNvPr id="27" name="Group 26"/>
            <p:cNvGrpSpPr/>
            <p:nvPr/>
          </p:nvGrpSpPr>
          <p:grpSpPr>
            <a:xfrm>
              <a:off x="6783960" y="2727399"/>
              <a:ext cx="1033955" cy="1520117"/>
              <a:chOff x="5167371" y="2497370"/>
              <a:chExt cx="944478" cy="1388569"/>
            </a:xfrm>
          </p:grpSpPr>
          <p:sp>
            <p:nvSpPr>
              <p:cNvPr id="18" name="Freeform 11"/>
              <p:cNvSpPr/>
              <p:nvPr/>
            </p:nvSpPr>
            <p:spPr bwMode="auto">
              <a:xfrm>
                <a:off x="5167371" y="3014221"/>
                <a:ext cx="916493" cy="871718"/>
              </a:xfrm>
              <a:custGeom>
                <a:avLst/>
                <a:gdLst>
                  <a:gd name="T0" fmla="*/ 0 w 948"/>
                  <a:gd name="T1" fmla="*/ 0 h 902"/>
                  <a:gd name="T2" fmla="*/ 0 w 948"/>
                  <a:gd name="T3" fmla="*/ 495 h 902"/>
                  <a:gd name="T4" fmla="*/ 31 w 948"/>
                  <a:gd name="T5" fmla="*/ 490 h 902"/>
                  <a:gd name="T6" fmla="*/ 288 w 948"/>
                  <a:gd name="T7" fmla="*/ 579 h 902"/>
                  <a:gd name="T8" fmla="*/ 744 w 948"/>
                  <a:gd name="T9" fmla="*/ 864 h 902"/>
                  <a:gd name="T10" fmla="*/ 866 w 948"/>
                  <a:gd name="T11" fmla="*/ 794 h 902"/>
                  <a:gd name="T12" fmla="*/ 924 w 948"/>
                  <a:gd name="T13" fmla="*/ 432 h 902"/>
                  <a:gd name="T14" fmla="*/ 923 w 948"/>
                  <a:gd name="T15" fmla="*/ 341 h 902"/>
                  <a:gd name="T16" fmla="*/ 888 w 948"/>
                  <a:gd name="T17" fmla="*/ 306 h 902"/>
                  <a:gd name="T18" fmla="*/ 783 w 948"/>
                  <a:gd name="T19" fmla="*/ 279 h 902"/>
                  <a:gd name="T20" fmla="*/ 783 w 948"/>
                  <a:gd name="T21" fmla="*/ 254 h 902"/>
                  <a:gd name="T22" fmla="*/ 948 w 948"/>
                  <a:gd name="T23" fmla="*/ 216 h 902"/>
                  <a:gd name="T24" fmla="*/ 948 w 948"/>
                  <a:gd name="T25" fmla="*/ 0 h 902"/>
                  <a:gd name="T26" fmla="*/ 0 w 948"/>
                  <a:gd name="T27" fmla="*/ 0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8" h="902">
                    <a:moveTo>
                      <a:pt x="0" y="0"/>
                    </a:moveTo>
                    <a:cubicBezTo>
                      <a:pt x="0" y="495"/>
                      <a:pt x="0" y="495"/>
                      <a:pt x="0" y="495"/>
                    </a:cubicBezTo>
                    <a:cubicBezTo>
                      <a:pt x="11" y="493"/>
                      <a:pt x="21" y="492"/>
                      <a:pt x="31" y="490"/>
                    </a:cubicBezTo>
                    <a:cubicBezTo>
                      <a:pt x="128" y="476"/>
                      <a:pt x="207" y="526"/>
                      <a:pt x="288" y="579"/>
                    </a:cubicBezTo>
                    <a:cubicBezTo>
                      <a:pt x="439" y="678"/>
                      <a:pt x="591" y="772"/>
                      <a:pt x="744" y="864"/>
                    </a:cubicBezTo>
                    <a:cubicBezTo>
                      <a:pt x="808" y="902"/>
                      <a:pt x="848" y="877"/>
                      <a:pt x="866" y="794"/>
                    </a:cubicBezTo>
                    <a:cubicBezTo>
                      <a:pt x="893" y="675"/>
                      <a:pt x="933" y="560"/>
                      <a:pt x="924" y="432"/>
                    </a:cubicBezTo>
                    <a:cubicBezTo>
                      <a:pt x="922" y="402"/>
                      <a:pt x="928" y="370"/>
                      <a:pt x="923" y="341"/>
                    </a:cubicBezTo>
                    <a:cubicBezTo>
                      <a:pt x="920" y="326"/>
                      <a:pt x="901" y="311"/>
                      <a:pt x="888" y="306"/>
                    </a:cubicBezTo>
                    <a:cubicBezTo>
                      <a:pt x="854" y="294"/>
                      <a:pt x="818" y="288"/>
                      <a:pt x="783" y="279"/>
                    </a:cubicBezTo>
                    <a:cubicBezTo>
                      <a:pt x="783" y="271"/>
                      <a:pt x="783" y="263"/>
                      <a:pt x="783" y="254"/>
                    </a:cubicBezTo>
                    <a:cubicBezTo>
                      <a:pt x="838" y="242"/>
                      <a:pt x="893" y="226"/>
                      <a:pt x="948" y="216"/>
                    </a:cubicBezTo>
                    <a:cubicBezTo>
                      <a:pt x="948" y="0"/>
                      <a:pt x="948" y="0"/>
                      <a:pt x="948" y="0"/>
                    </a:cubicBezTo>
                    <a:cubicBezTo>
                      <a:pt x="632" y="0"/>
                      <a:pt x="316" y="0"/>
                      <a:pt x="0" y="0"/>
                    </a:cubicBezTo>
                    <a:close/>
                  </a:path>
                </a:pathLst>
              </a:custGeom>
              <a:solidFill>
                <a:schemeClr val="accent4"/>
              </a:solidFill>
              <a:ln>
                <a:noFill/>
              </a:ln>
            </p:spPr>
            <p:txBody>
              <a:bodyPr vert="horz" wrap="square" lIns="121920" tIns="60960" rIns="121920" bIns="60960" numCol="1" anchor="t" anchorCtr="0" compatLnSpc="1"/>
              <a:lstStyle/>
              <a:p>
                <a:endParaRPr lang="en-US" sz="2400">
                  <a:cs typeface="+mn-ea"/>
                  <a:sym typeface="+mn-lt"/>
                </a:endParaRPr>
              </a:p>
            </p:txBody>
          </p:sp>
          <p:sp>
            <p:nvSpPr>
              <p:cNvPr id="19" name="Freeform 12"/>
              <p:cNvSpPr/>
              <p:nvPr/>
            </p:nvSpPr>
            <p:spPr bwMode="auto">
              <a:xfrm>
                <a:off x="5167371" y="2497370"/>
                <a:ext cx="916493" cy="526109"/>
              </a:xfrm>
              <a:custGeom>
                <a:avLst/>
                <a:gdLst>
                  <a:gd name="T0" fmla="*/ 903 w 948"/>
                  <a:gd name="T1" fmla="*/ 186 h 544"/>
                  <a:gd name="T2" fmla="*/ 854 w 948"/>
                  <a:gd name="T3" fmla="*/ 181 h 544"/>
                  <a:gd name="T4" fmla="*/ 853 w 948"/>
                  <a:gd name="T5" fmla="*/ 168 h 544"/>
                  <a:gd name="T6" fmla="*/ 941 w 948"/>
                  <a:gd name="T7" fmla="*/ 135 h 544"/>
                  <a:gd name="T8" fmla="*/ 948 w 948"/>
                  <a:gd name="T9" fmla="*/ 131 h 544"/>
                  <a:gd name="T10" fmla="*/ 948 w 948"/>
                  <a:gd name="T11" fmla="*/ 55 h 544"/>
                  <a:gd name="T12" fmla="*/ 947 w 948"/>
                  <a:gd name="T13" fmla="*/ 55 h 544"/>
                  <a:gd name="T14" fmla="*/ 821 w 948"/>
                  <a:gd name="T15" fmla="*/ 36 h 544"/>
                  <a:gd name="T16" fmla="*/ 777 w 948"/>
                  <a:gd name="T17" fmla="*/ 52 h 544"/>
                  <a:gd name="T18" fmla="*/ 422 w 948"/>
                  <a:gd name="T19" fmla="*/ 77 h 544"/>
                  <a:gd name="T20" fmla="*/ 0 w 948"/>
                  <a:gd name="T21" fmla="*/ 0 h 544"/>
                  <a:gd name="T22" fmla="*/ 0 w 948"/>
                  <a:gd name="T23" fmla="*/ 544 h 544"/>
                  <a:gd name="T24" fmla="*/ 948 w 948"/>
                  <a:gd name="T25" fmla="*/ 544 h 544"/>
                  <a:gd name="T26" fmla="*/ 948 w 948"/>
                  <a:gd name="T27" fmla="*/ 189 h 544"/>
                  <a:gd name="T28" fmla="*/ 903 w 948"/>
                  <a:gd name="T29" fmla="*/ 18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8" h="544">
                    <a:moveTo>
                      <a:pt x="903" y="186"/>
                    </a:moveTo>
                    <a:cubicBezTo>
                      <a:pt x="887" y="185"/>
                      <a:pt x="871" y="183"/>
                      <a:pt x="854" y="181"/>
                    </a:cubicBezTo>
                    <a:cubicBezTo>
                      <a:pt x="854" y="177"/>
                      <a:pt x="853" y="172"/>
                      <a:pt x="853" y="168"/>
                    </a:cubicBezTo>
                    <a:cubicBezTo>
                      <a:pt x="883" y="157"/>
                      <a:pt x="912" y="148"/>
                      <a:pt x="941" y="135"/>
                    </a:cubicBezTo>
                    <a:cubicBezTo>
                      <a:pt x="943" y="134"/>
                      <a:pt x="946" y="133"/>
                      <a:pt x="948" y="131"/>
                    </a:cubicBezTo>
                    <a:cubicBezTo>
                      <a:pt x="948" y="55"/>
                      <a:pt x="948" y="55"/>
                      <a:pt x="948" y="55"/>
                    </a:cubicBezTo>
                    <a:cubicBezTo>
                      <a:pt x="948" y="55"/>
                      <a:pt x="948" y="55"/>
                      <a:pt x="947" y="55"/>
                    </a:cubicBezTo>
                    <a:cubicBezTo>
                      <a:pt x="906" y="43"/>
                      <a:pt x="863" y="39"/>
                      <a:pt x="821" y="36"/>
                    </a:cubicBezTo>
                    <a:cubicBezTo>
                      <a:pt x="806" y="35"/>
                      <a:pt x="790" y="44"/>
                      <a:pt x="777" y="52"/>
                    </a:cubicBezTo>
                    <a:cubicBezTo>
                      <a:pt x="661" y="123"/>
                      <a:pt x="543" y="101"/>
                      <a:pt x="422" y="77"/>
                    </a:cubicBezTo>
                    <a:cubicBezTo>
                      <a:pt x="282" y="49"/>
                      <a:pt x="141" y="24"/>
                      <a:pt x="0" y="0"/>
                    </a:cubicBezTo>
                    <a:cubicBezTo>
                      <a:pt x="0" y="544"/>
                      <a:pt x="0" y="544"/>
                      <a:pt x="0" y="544"/>
                    </a:cubicBezTo>
                    <a:cubicBezTo>
                      <a:pt x="316" y="544"/>
                      <a:pt x="632" y="544"/>
                      <a:pt x="948" y="544"/>
                    </a:cubicBezTo>
                    <a:cubicBezTo>
                      <a:pt x="948" y="189"/>
                      <a:pt x="948" y="189"/>
                      <a:pt x="948" y="189"/>
                    </a:cubicBezTo>
                    <a:cubicBezTo>
                      <a:pt x="933" y="188"/>
                      <a:pt x="918" y="187"/>
                      <a:pt x="903" y="186"/>
                    </a:cubicBezTo>
                    <a:close/>
                  </a:path>
                </a:pathLst>
              </a:custGeom>
              <a:solidFill>
                <a:schemeClr val="accent4"/>
              </a:solidFill>
              <a:ln>
                <a:noFill/>
              </a:ln>
            </p:spPr>
            <p:txBody>
              <a:bodyPr vert="horz" wrap="square" lIns="121920" tIns="60960" rIns="121920" bIns="60960" numCol="1" anchor="t" anchorCtr="0" compatLnSpc="1"/>
              <a:lstStyle/>
              <a:p>
                <a:endParaRPr lang="en-US" sz="2400">
                  <a:cs typeface="+mn-ea"/>
                  <a:sym typeface="+mn-lt"/>
                </a:endParaRPr>
              </a:p>
            </p:txBody>
          </p:sp>
          <p:sp>
            <p:nvSpPr>
              <p:cNvPr id="20" name="Freeform 13"/>
              <p:cNvSpPr/>
              <p:nvPr/>
            </p:nvSpPr>
            <p:spPr bwMode="auto">
              <a:xfrm>
                <a:off x="6083864" y="2550540"/>
                <a:ext cx="27985" cy="72760"/>
              </a:xfrm>
              <a:custGeom>
                <a:avLst/>
                <a:gdLst>
                  <a:gd name="T0" fmla="*/ 27 w 28"/>
                  <a:gd name="T1" fmla="*/ 51 h 76"/>
                  <a:gd name="T2" fmla="*/ 0 w 28"/>
                  <a:gd name="T3" fmla="*/ 0 h 76"/>
                  <a:gd name="T4" fmla="*/ 0 w 28"/>
                  <a:gd name="T5" fmla="*/ 76 h 76"/>
                  <a:gd name="T6" fmla="*/ 27 w 28"/>
                  <a:gd name="T7" fmla="*/ 51 h 76"/>
                </a:gdLst>
                <a:ahLst/>
                <a:cxnLst>
                  <a:cxn ang="0">
                    <a:pos x="T0" y="T1"/>
                  </a:cxn>
                  <a:cxn ang="0">
                    <a:pos x="T2" y="T3"/>
                  </a:cxn>
                  <a:cxn ang="0">
                    <a:pos x="T4" y="T5"/>
                  </a:cxn>
                  <a:cxn ang="0">
                    <a:pos x="T6" y="T7"/>
                  </a:cxn>
                </a:cxnLst>
                <a:rect l="0" t="0" r="r" b="b"/>
                <a:pathLst>
                  <a:path w="28" h="76">
                    <a:moveTo>
                      <a:pt x="27" y="51"/>
                    </a:moveTo>
                    <a:cubicBezTo>
                      <a:pt x="22" y="33"/>
                      <a:pt x="12" y="5"/>
                      <a:pt x="0" y="0"/>
                    </a:cubicBezTo>
                    <a:cubicBezTo>
                      <a:pt x="0" y="76"/>
                      <a:pt x="0" y="76"/>
                      <a:pt x="0" y="76"/>
                    </a:cubicBezTo>
                    <a:cubicBezTo>
                      <a:pt x="13" y="69"/>
                      <a:pt x="28" y="56"/>
                      <a:pt x="27" y="51"/>
                    </a:cubicBezTo>
                    <a:close/>
                  </a:path>
                </a:pathLst>
              </a:custGeom>
              <a:solidFill>
                <a:schemeClr val="bg2">
                  <a:lumMod val="90000"/>
                </a:schemeClr>
              </a:solidFill>
              <a:ln>
                <a:noFill/>
              </a:ln>
            </p:spPr>
            <p:txBody>
              <a:bodyPr vert="horz" wrap="square" lIns="121920" tIns="60960" rIns="121920" bIns="60960" numCol="1" anchor="t" anchorCtr="0" compatLnSpc="1"/>
              <a:lstStyle/>
              <a:p>
                <a:endParaRPr lang="en-US" sz="2400">
                  <a:cs typeface="+mn-ea"/>
                  <a:sym typeface="+mn-lt"/>
                </a:endParaRPr>
              </a:p>
            </p:txBody>
          </p:sp>
        </p:grpSp>
        <p:grpSp>
          <p:nvGrpSpPr>
            <p:cNvPr id="28" name="Group 27"/>
            <p:cNvGrpSpPr/>
            <p:nvPr/>
          </p:nvGrpSpPr>
          <p:grpSpPr>
            <a:xfrm>
              <a:off x="7787279" y="2497631"/>
              <a:ext cx="1197856" cy="1290351"/>
              <a:chOff x="6083864" y="2287486"/>
              <a:chExt cx="1094195" cy="1178685"/>
            </a:xfrm>
          </p:grpSpPr>
          <p:sp>
            <p:nvSpPr>
              <p:cNvPr id="21" name="Freeform 14"/>
              <p:cNvSpPr/>
              <p:nvPr/>
            </p:nvSpPr>
            <p:spPr bwMode="auto">
              <a:xfrm>
                <a:off x="6083864" y="2287486"/>
                <a:ext cx="1046621" cy="735993"/>
              </a:xfrm>
              <a:custGeom>
                <a:avLst/>
                <a:gdLst>
                  <a:gd name="T0" fmla="*/ 1012 w 1083"/>
                  <a:gd name="T1" fmla="*/ 586 h 760"/>
                  <a:gd name="T2" fmla="*/ 1066 w 1083"/>
                  <a:gd name="T3" fmla="*/ 442 h 760"/>
                  <a:gd name="T4" fmla="*/ 1058 w 1083"/>
                  <a:gd name="T5" fmla="*/ 362 h 760"/>
                  <a:gd name="T6" fmla="*/ 1076 w 1083"/>
                  <a:gd name="T7" fmla="*/ 269 h 760"/>
                  <a:gd name="T8" fmla="*/ 1075 w 1083"/>
                  <a:gd name="T9" fmla="*/ 59 h 760"/>
                  <a:gd name="T10" fmla="*/ 1027 w 1083"/>
                  <a:gd name="T11" fmla="*/ 5 h 760"/>
                  <a:gd name="T12" fmla="*/ 620 w 1083"/>
                  <a:gd name="T13" fmla="*/ 168 h 760"/>
                  <a:gd name="T14" fmla="*/ 487 w 1083"/>
                  <a:gd name="T15" fmla="*/ 266 h 760"/>
                  <a:gd name="T16" fmla="*/ 9 w 1083"/>
                  <a:gd name="T17" fmla="*/ 406 h 760"/>
                  <a:gd name="T18" fmla="*/ 0 w 1083"/>
                  <a:gd name="T19" fmla="*/ 405 h 760"/>
                  <a:gd name="T20" fmla="*/ 0 w 1083"/>
                  <a:gd name="T21" fmla="*/ 760 h 760"/>
                  <a:gd name="T22" fmla="*/ 1024 w 1083"/>
                  <a:gd name="T23" fmla="*/ 758 h 760"/>
                  <a:gd name="T24" fmla="*/ 1012 w 1083"/>
                  <a:gd name="T25" fmla="*/ 586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3" h="760">
                    <a:moveTo>
                      <a:pt x="1012" y="586"/>
                    </a:moveTo>
                    <a:cubicBezTo>
                      <a:pt x="1017" y="536"/>
                      <a:pt x="1047" y="490"/>
                      <a:pt x="1066" y="442"/>
                    </a:cubicBezTo>
                    <a:cubicBezTo>
                      <a:pt x="1080" y="408"/>
                      <a:pt x="1083" y="377"/>
                      <a:pt x="1058" y="362"/>
                    </a:cubicBezTo>
                    <a:cubicBezTo>
                      <a:pt x="1065" y="328"/>
                      <a:pt x="1075" y="298"/>
                      <a:pt x="1076" y="269"/>
                    </a:cubicBezTo>
                    <a:cubicBezTo>
                      <a:pt x="1078" y="199"/>
                      <a:pt x="1074" y="129"/>
                      <a:pt x="1075" y="59"/>
                    </a:cubicBezTo>
                    <a:cubicBezTo>
                      <a:pt x="1076" y="15"/>
                      <a:pt x="1061" y="0"/>
                      <a:pt x="1027" y="5"/>
                    </a:cubicBezTo>
                    <a:cubicBezTo>
                      <a:pt x="882" y="23"/>
                      <a:pt x="748" y="83"/>
                      <a:pt x="620" y="168"/>
                    </a:cubicBezTo>
                    <a:cubicBezTo>
                      <a:pt x="575" y="198"/>
                      <a:pt x="528" y="228"/>
                      <a:pt x="487" y="266"/>
                    </a:cubicBezTo>
                    <a:cubicBezTo>
                      <a:pt x="343" y="397"/>
                      <a:pt x="181" y="424"/>
                      <a:pt x="9" y="406"/>
                    </a:cubicBezTo>
                    <a:cubicBezTo>
                      <a:pt x="6" y="406"/>
                      <a:pt x="3" y="406"/>
                      <a:pt x="0" y="405"/>
                    </a:cubicBezTo>
                    <a:cubicBezTo>
                      <a:pt x="0" y="760"/>
                      <a:pt x="0" y="760"/>
                      <a:pt x="0" y="760"/>
                    </a:cubicBezTo>
                    <a:cubicBezTo>
                      <a:pt x="342" y="759"/>
                      <a:pt x="683" y="759"/>
                      <a:pt x="1024" y="758"/>
                    </a:cubicBezTo>
                    <a:cubicBezTo>
                      <a:pt x="1014" y="701"/>
                      <a:pt x="1006" y="642"/>
                      <a:pt x="1012" y="586"/>
                    </a:cubicBezTo>
                    <a:close/>
                  </a:path>
                </a:pathLst>
              </a:custGeom>
              <a:solidFill>
                <a:schemeClr val="accent5"/>
              </a:solidFill>
              <a:ln>
                <a:noFill/>
              </a:ln>
            </p:spPr>
            <p:txBody>
              <a:bodyPr vert="horz" wrap="square" lIns="121920" tIns="60960" rIns="121920" bIns="60960" numCol="1" anchor="t" anchorCtr="0" compatLnSpc="1"/>
              <a:lstStyle/>
              <a:p>
                <a:endParaRPr lang="en-US" sz="2400">
                  <a:cs typeface="+mn-ea"/>
                  <a:sym typeface="+mn-lt"/>
                </a:endParaRPr>
              </a:p>
            </p:txBody>
          </p:sp>
          <p:sp>
            <p:nvSpPr>
              <p:cNvPr id="22" name="Freeform 15"/>
              <p:cNvSpPr/>
              <p:nvPr/>
            </p:nvSpPr>
            <p:spPr bwMode="auto">
              <a:xfrm>
                <a:off x="6083864" y="3011422"/>
                <a:ext cx="1094195" cy="454749"/>
              </a:xfrm>
              <a:custGeom>
                <a:avLst/>
                <a:gdLst>
                  <a:gd name="T0" fmla="*/ 0 w 1132"/>
                  <a:gd name="T1" fmla="*/ 218 h 470"/>
                  <a:gd name="T2" fmla="*/ 20 w 1132"/>
                  <a:gd name="T3" fmla="*/ 215 h 470"/>
                  <a:gd name="T4" fmla="*/ 167 w 1132"/>
                  <a:gd name="T5" fmla="*/ 212 h 470"/>
                  <a:gd name="T6" fmla="*/ 582 w 1132"/>
                  <a:gd name="T7" fmla="*/ 344 h 470"/>
                  <a:gd name="T8" fmla="*/ 1123 w 1132"/>
                  <a:gd name="T9" fmla="*/ 470 h 470"/>
                  <a:gd name="T10" fmla="*/ 1132 w 1132"/>
                  <a:gd name="T11" fmla="*/ 467 h 470"/>
                  <a:gd name="T12" fmla="*/ 1090 w 1132"/>
                  <a:gd name="T13" fmla="*/ 242 h 470"/>
                  <a:gd name="T14" fmla="*/ 1002 w 1132"/>
                  <a:gd name="T15" fmla="*/ 138 h 470"/>
                  <a:gd name="T16" fmla="*/ 1027 w 1132"/>
                  <a:gd name="T17" fmla="*/ 20 h 470"/>
                  <a:gd name="T18" fmla="*/ 1024 w 1132"/>
                  <a:gd name="T19" fmla="*/ 0 h 470"/>
                  <a:gd name="T20" fmla="*/ 0 w 1132"/>
                  <a:gd name="T21" fmla="*/ 2 h 470"/>
                  <a:gd name="T22" fmla="*/ 0 w 1132"/>
                  <a:gd name="T23" fmla="*/ 218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32" h="470">
                    <a:moveTo>
                      <a:pt x="0" y="218"/>
                    </a:moveTo>
                    <a:cubicBezTo>
                      <a:pt x="7" y="217"/>
                      <a:pt x="13" y="216"/>
                      <a:pt x="20" y="215"/>
                    </a:cubicBezTo>
                    <a:cubicBezTo>
                      <a:pt x="68" y="208"/>
                      <a:pt x="118" y="211"/>
                      <a:pt x="167" y="212"/>
                    </a:cubicBezTo>
                    <a:cubicBezTo>
                      <a:pt x="314" y="215"/>
                      <a:pt x="447" y="285"/>
                      <a:pt x="582" y="344"/>
                    </a:cubicBezTo>
                    <a:cubicBezTo>
                      <a:pt x="758" y="419"/>
                      <a:pt x="937" y="468"/>
                      <a:pt x="1123" y="470"/>
                    </a:cubicBezTo>
                    <a:cubicBezTo>
                      <a:pt x="1127" y="470"/>
                      <a:pt x="1131" y="468"/>
                      <a:pt x="1132" y="467"/>
                    </a:cubicBezTo>
                    <a:cubicBezTo>
                      <a:pt x="1118" y="391"/>
                      <a:pt x="1105" y="316"/>
                      <a:pt x="1090" y="242"/>
                    </a:cubicBezTo>
                    <a:cubicBezTo>
                      <a:pt x="1080" y="192"/>
                      <a:pt x="1070" y="139"/>
                      <a:pt x="1002" y="138"/>
                    </a:cubicBezTo>
                    <a:cubicBezTo>
                      <a:pt x="1057" y="102"/>
                      <a:pt x="1035" y="63"/>
                      <a:pt x="1027" y="20"/>
                    </a:cubicBezTo>
                    <a:cubicBezTo>
                      <a:pt x="1026" y="14"/>
                      <a:pt x="1025" y="7"/>
                      <a:pt x="1024" y="0"/>
                    </a:cubicBezTo>
                    <a:cubicBezTo>
                      <a:pt x="683" y="1"/>
                      <a:pt x="342" y="1"/>
                      <a:pt x="0" y="2"/>
                    </a:cubicBezTo>
                    <a:lnTo>
                      <a:pt x="0" y="218"/>
                    </a:lnTo>
                    <a:close/>
                  </a:path>
                </a:pathLst>
              </a:custGeom>
              <a:solidFill>
                <a:schemeClr val="accent5"/>
              </a:solidFill>
              <a:ln>
                <a:noFill/>
              </a:ln>
            </p:spPr>
            <p:txBody>
              <a:bodyPr vert="horz" wrap="square" lIns="121920" tIns="60960" rIns="121920" bIns="60960" numCol="1" anchor="t" anchorCtr="0" compatLnSpc="1"/>
              <a:lstStyle/>
              <a:p>
                <a:endParaRPr lang="en-US" sz="2400">
                  <a:cs typeface="+mn-ea"/>
                  <a:sym typeface="+mn-lt"/>
                </a:endParaRPr>
              </a:p>
            </p:txBody>
          </p:sp>
        </p:grpSp>
        <p:grpSp>
          <p:nvGrpSpPr>
            <p:cNvPr id="37" name="Group 36"/>
            <p:cNvGrpSpPr/>
            <p:nvPr/>
          </p:nvGrpSpPr>
          <p:grpSpPr>
            <a:xfrm>
              <a:off x="3279237" y="2675319"/>
              <a:ext cx="978809" cy="1046795"/>
              <a:chOff x="2459427" y="2155262"/>
              <a:chExt cx="734107" cy="785096"/>
            </a:xfrm>
          </p:grpSpPr>
          <p:grpSp>
            <p:nvGrpSpPr>
              <p:cNvPr id="24" name="Group 23"/>
              <p:cNvGrpSpPr/>
              <p:nvPr/>
            </p:nvGrpSpPr>
            <p:grpSpPr>
              <a:xfrm>
                <a:off x="2459427" y="2155262"/>
                <a:ext cx="734107" cy="785096"/>
                <a:chOff x="1965941" y="2449797"/>
                <a:chExt cx="894105" cy="956207"/>
              </a:xfrm>
            </p:grpSpPr>
            <p:sp>
              <p:nvSpPr>
                <p:cNvPr id="8" name="Freeform 5"/>
                <p:cNvSpPr/>
                <p:nvPr/>
              </p:nvSpPr>
              <p:spPr bwMode="auto">
                <a:xfrm>
                  <a:off x="1981332" y="2977841"/>
                  <a:ext cx="878714" cy="428163"/>
                </a:xfrm>
                <a:custGeom>
                  <a:avLst/>
                  <a:gdLst>
                    <a:gd name="T0" fmla="*/ 83 w 910"/>
                    <a:gd name="T1" fmla="*/ 0 h 442"/>
                    <a:gd name="T2" fmla="*/ 81 w 910"/>
                    <a:gd name="T3" fmla="*/ 0 h 442"/>
                    <a:gd name="T4" fmla="*/ 123 w 910"/>
                    <a:gd name="T5" fmla="*/ 34 h 442"/>
                    <a:gd name="T6" fmla="*/ 64 w 910"/>
                    <a:gd name="T7" fmla="*/ 35 h 442"/>
                    <a:gd name="T8" fmla="*/ 0 w 910"/>
                    <a:gd name="T9" fmla="*/ 52 h 442"/>
                    <a:gd name="T10" fmla="*/ 0 w 910"/>
                    <a:gd name="T11" fmla="*/ 83 h 442"/>
                    <a:gd name="T12" fmla="*/ 311 w 910"/>
                    <a:gd name="T13" fmla="*/ 268 h 442"/>
                    <a:gd name="T14" fmla="*/ 910 w 910"/>
                    <a:gd name="T15" fmla="*/ 442 h 442"/>
                    <a:gd name="T16" fmla="*/ 910 w 910"/>
                    <a:gd name="T17" fmla="*/ 31 h 442"/>
                    <a:gd name="T18" fmla="*/ 179 w 910"/>
                    <a:gd name="T19" fmla="*/ 28 h 442"/>
                    <a:gd name="T20" fmla="*/ 83 w 910"/>
                    <a:gd name="T21"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0" h="442">
                      <a:moveTo>
                        <a:pt x="83" y="0"/>
                      </a:moveTo>
                      <a:cubicBezTo>
                        <a:pt x="82" y="0"/>
                        <a:pt x="82" y="0"/>
                        <a:pt x="81" y="0"/>
                      </a:cubicBezTo>
                      <a:cubicBezTo>
                        <a:pt x="95" y="9"/>
                        <a:pt x="109" y="19"/>
                        <a:pt x="123" y="34"/>
                      </a:cubicBezTo>
                      <a:cubicBezTo>
                        <a:pt x="104" y="34"/>
                        <a:pt x="84" y="32"/>
                        <a:pt x="64" y="35"/>
                      </a:cubicBezTo>
                      <a:cubicBezTo>
                        <a:pt x="43" y="38"/>
                        <a:pt x="21" y="46"/>
                        <a:pt x="0" y="52"/>
                      </a:cubicBezTo>
                      <a:cubicBezTo>
                        <a:pt x="0" y="62"/>
                        <a:pt x="0" y="72"/>
                        <a:pt x="0" y="83"/>
                      </a:cubicBezTo>
                      <a:cubicBezTo>
                        <a:pt x="85" y="192"/>
                        <a:pt x="196" y="235"/>
                        <a:pt x="311" y="268"/>
                      </a:cubicBezTo>
                      <a:cubicBezTo>
                        <a:pt x="510" y="326"/>
                        <a:pt x="710" y="383"/>
                        <a:pt x="910" y="442"/>
                      </a:cubicBezTo>
                      <a:cubicBezTo>
                        <a:pt x="910" y="31"/>
                        <a:pt x="910" y="31"/>
                        <a:pt x="910" y="31"/>
                      </a:cubicBezTo>
                      <a:cubicBezTo>
                        <a:pt x="666" y="30"/>
                        <a:pt x="423" y="29"/>
                        <a:pt x="179" y="28"/>
                      </a:cubicBezTo>
                      <a:cubicBezTo>
                        <a:pt x="147" y="28"/>
                        <a:pt x="115" y="0"/>
                        <a:pt x="83" y="0"/>
                      </a:cubicBezTo>
                      <a:close/>
                    </a:path>
                  </a:pathLst>
                </a:custGeom>
                <a:solidFill>
                  <a:schemeClr val="accent1"/>
                </a:solidFill>
                <a:ln>
                  <a:noFill/>
                </a:ln>
              </p:spPr>
              <p:txBody>
                <a:bodyPr vert="horz" wrap="square" lIns="121920" tIns="60960" rIns="121920" bIns="60960" numCol="1" anchor="t" anchorCtr="0" compatLnSpc="1"/>
                <a:lstStyle/>
                <a:p>
                  <a:endParaRPr lang="en-US" sz="2400">
                    <a:cs typeface="+mn-ea"/>
                    <a:sym typeface="+mn-lt"/>
                  </a:endParaRPr>
                </a:p>
              </p:txBody>
            </p:sp>
            <p:sp>
              <p:nvSpPr>
                <p:cNvPr id="9" name="Freeform 6"/>
                <p:cNvSpPr/>
                <p:nvPr/>
              </p:nvSpPr>
              <p:spPr bwMode="auto">
                <a:xfrm>
                  <a:off x="1965941" y="2449797"/>
                  <a:ext cx="894105" cy="566687"/>
                </a:xfrm>
                <a:custGeom>
                  <a:avLst/>
                  <a:gdLst>
                    <a:gd name="T0" fmla="*/ 859 w 925"/>
                    <a:gd name="T1" fmla="*/ 19 h 586"/>
                    <a:gd name="T2" fmla="*/ 267 w 925"/>
                    <a:gd name="T3" fmla="*/ 237 h 586"/>
                    <a:gd name="T4" fmla="*/ 58 w 925"/>
                    <a:gd name="T5" fmla="*/ 396 h 586"/>
                    <a:gd name="T6" fmla="*/ 74 w 925"/>
                    <a:gd name="T7" fmla="*/ 541 h 586"/>
                    <a:gd name="T8" fmla="*/ 96 w 925"/>
                    <a:gd name="T9" fmla="*/ 555 h 586"/>
                    <a:gd name="T10" fmla="*/ 98 w 925"/>
                    <a:gd name="T11" fmla="*/ 555 h 586"/>
                    <a:gd name="T12" fmla="*/ 194 w 925"/>
                    <a:gd name="T13" fmla="*/ 583 h 586"/>
                    <a:gd name="T14" fmla="*/ 925 w 925"/>
                    <a:gd name="T15" fmla="*/ 586 h 586"/>
                    <a:gd name="T16" fmla="*/ 925 w 925"/>
                    <a:gd name="T17" fmla="*/ 0 h 586"/>
                    <a:gd name="T18" fmla="*/ 859 w 925"/>
                    <a:gd name="T19" fmla="*/ 19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5" h="586">
                      <a:moveTo>
                        <a:pt x="859" y="19"/>
                      </a:moveTo>
                      <a:cubicBezTo>
                        <a:pt x="657" y="78"/>
                        <a:pt x="457" y="139"/>
                        <a:pt x="267" y="237"/>
                      </a:cubicBezTo>
                      <a:cubicBezTo>
                        <a:pt x="192" y="276"/>
                        <a:pt x="122" y="334"/>
                        <a:pt x="58" y="396"/>
                      </a:cubicBezTo>
                      <a:cubicBezTo>
                        <a:pt x="0" y="451"/>
                        <a:pt x="10" y="501"/>
                        <a:pt x="74" y="541"/>
                      </a:cubicBezTo>
                      <a:cubicBezTo>
                        <a:pt x="81" y="546"/>
                        <a:pt x="89" y="550"/>
                        <a:pt x="96" y="555"/>
                      </a:cubicBezTo>
                      <a:cubicBezTo>
                        <a:pt x="97" y="555"/>
                        <a:pt x="97" y="555"/>
                        <a:pt x="98" y="555"/>
                      </a:cubicBezTo>
                      <a:cubicBezTo>
                        <a:pt x="130" y="555"/>
                        <a:pt x="162" y="583"/>
                        <a:pt x="194" y="583"/>
                      </a:cubicBezTo>
                      <a:cubicBezTo>
                        <a:pt x="438" y="584"/>
                        <a:pt x="681" y="585"/>
                        <a:pt x="925" y="586"/>
                      </a:cubicBezTo>
                      <a:cubicBezTo>
                        <a:pt x="925" y="0"/>
                        <a:pt x="925" y="0"/>
                        <a:pt x="925" y="0"/>
                      </a:cubicBezTo>
                      <a:cubicBezTo>
                        <a:pt x="903" y="6"/>
                        <a:pt x="881" y="13"/>
                        <a:pt x="859" y="19"/>
                      </a:cubicBezTo>
                      <a:close/>
                    </a:path>
                  </a:pathLst>
                </a:custGeom>
                <a:solidFill>
                  <a:schemeClr val="accent1"/>
                </a:solidFill>
                <a:ln>
                  <a:noFill/>
                </a:ln>
              </p:spPr>
              <p:txBody>
                <a:bodyPr vert="horz" wrap="square" lIns="121920" tIns="60960" rIns="121920" bIns="60960" numCol="1" anchor="t" anchorCtr="0" compatLnSpc="1"/>
                <a:lstStyle/>
                <a:p>
                  <a:endParaRPr lang="en-US" sz="2400">
                    <a:cs typeface="+mn-ea"/>
                    <a:sym typeface="+mn-lt"/>
                  </a:endParaRPr>
                </a:p>
              </p:txBody>
            </p:sp>
          </p:grpSp>
          <p:sp>
            <p:nvSpPr>
              <p:cNvPr id="30" name="Oval 29"/>
              <p:cNvSpPr/>
              <p:nvPr/>
            </p:nvSpPr>
            <p:spPr>
              <a:xfrm>
                <a:off x="2926068" y="2434589"/>
                <a:ext cx="137161" cy="137161"/>
              </a:xfrm>
              <a:prstGeom prst="ellipse">
                <a:avLst/>
              </a:prstGeom>
              <a:solidFill>
                <a:schemeClr val="tx1">
                  <a:lumMod val="50000"/>
                  <a:lumOff val="5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grpSp>
      </p:grpSp>
      <p:sp>
        <p:nvSpPr>
          <p:cNvPr id="43" name="TextBox 42"/>
          <p:cNvSpPr txBox="1"/>
          <p:nvPr/>
        </p:nvSpPr>
        <p:spPr>
          <a:xfrm>
            <a:off x="536298" y="5443031"/>
            <a:ext cx="1683794" cy="338554"/>
          </a:xfrm>
          <a:prstGeom prst="rect">
            <a:avLst/>
          </a:prstGeom>
          <a:noFill/>
        </p:spPr>
        <p:txBody>
          <a:bodyPr wrap="none" rtlCol="0">
            <a:spAutoFit/>
          </a:bodyPr>
          <a:lstStyle/>
          <a:p>
            <a:r>
              <a:rPr lang="en-US" sz="1600" dirty="0">
                <a:solidFill>
                  <a:schemeClr val="accent1"/>
                </a:solidFill>
                <a:cs typeface="+mn-ea"/>
                <a:sym typeface="+mn-lt"/>
              </a:rPr>
              <a:t>Insert title here</a:t>
            </a:r>
          </a:p>
        </p:txBody>
      </p:sp>
      <p:sp>
        <p:nvSpPr>
          <p:cNvPr id="44" name="TextBox 43"/>
          <p:cNvSpPr txBox="1"/>
          <p:nvPr/>
        </p:nvSpPr>
        <p:spPr>
          <a:xfrm>
            <a:off x="536298" y="5804479"/>
            <a:ext cx="2352732" cy="498598"/>
          </a:xfrm>
          <a:prstGeom prst="rect">
            <a:avLst/>
          </a:prstGeom>
          <a:noFill/>
        </p:spPr>
        <p:txBody>
          <a:bodyPr wrap="square" rtlCol="0">
            <a:spAutoFit/>
          </a:bodyPr>
          <a:lstStyle/>
          <a:p>
            <a:pPr>
              <a:lnSpc>
                <a:spcPct val="110000"/>
              </a:lnSpc>
            </a:pPr>
            <a:r>
              <a:rPr lang="en-US" sz="1200" dirty="0">
                <a:cs typeface="+mn-ea"/>
                <a:sym typeface="+mn-lt"/>
              </a:rPr>
              <a:t>Sed perspiciatis unde omnis iste natus error </a:t>
            </a:r>
            <a:r>
              <a:rPr lang="en-US" sz="1200" dirty="0" err="1">
                <a:cs typeface="+mn-ea"/>
                <a:sym typeface="+mn-lt"/>
              </a:rPr>
              <a:t>voluptatem</a:t>
            </a:r>
            <a:endParaRPr lang="en-US" sz="1200" dirty="0">
              <a:cs typeface="+mn-ea"/>
              <a:sym typeface="+mn-lt"/>
            </a:endParaRPr>
          </a:p>
        </p:txBody>
      </p:sp>
      <p:sp>
        <p:nvSpPr>
          <p:cNvPr id="69" name="TextBox 68"/>
          <p:cNvSpPr txBox="1"/>
          <p:nvPr/>
        </p:nvSpPr>
        <p:spPr>
          <a:xfrm>
            <a:off x="2727966" y="5443031"/>
            <a:ext cx="1683794" cy="338554"/>
          </a:xfrm>
          <a:prstGeom prst="rect">
            <a:avLst/>
          </a:prstGeom>
          <a:noFill/>
        </p:spPr>
        <p:txBody>
          <a:bodyPr wrap="none" rtlCol="0">
            <a:spAutoFit/>
          </a:bodyPr>
          <a:lstStyle/>
          <a:p>
            <a:r>
              <a:rPr lang="en-US" sz="1600" dirty="0">
                <a:solidFill>
                  <a:schemeClr val="accent2"/>
                </a:solidFill>
                <a:cs typeface="+mn-ea"/>
                <a:sym typeface="+mn-lt"/>
              </a:rPr>
              <a:t>Insert title here</a:t>
            </a:r>
          </a:p>
        </p:txBody>
      </p:sp>
      <p:sp>
        <p:nvSpPr>
          <p:cNvPr id="70" name="TextBox 69"/>
          <p:cNvSpPr txBox="1"/>
          <p:nvPr/>
        </p:nvSpPr>
        <p:spPr>
          <a:xfrm>
            <a:off x="2727966" y="5804479"/>
            <a:ext cx="2352732" cy="498598"/>
          </a:xfrm>
          <a:prstGeom prst="rect">
            <a:avLst/>
          </a:prstGeom>
          <a:noFill/>
        </p:spPr>
        <p:txBody>
          <a:bodyPr wrap="square" rtlCol="0">
            <a:spAutoFit/>
          </a:bodyPr>
          <a:lstStyle/>
          <a:p>
            <a:pPr>
              <a:lnSpc>
                <a:spcPct val="110000"/>
              </a:lnSpc>
            </a:pPr>
            <a:r>
              <a:rPr lang="en-US" sz="1200" dirty="0">
                <a:cs typeface="+mn-ea"/>
                <a:sym typeface="+mn-lt"/>
              </a:rPr>
              <a:t>Sed perspiciatis unde omnis iste natus error </a:t>
            </a:r>
            <a:r>
              <a:rPr lang="en-US" sz="1200" dirty="0" err="1">
                <a:cs typeface="+mn-ea"/>
                <a:sym typeface="+mn-lt"/>
              </a:rPr>
              <a:t>voluptatem</a:t>
            </a:r>
            <a:endParaRPr lang="en-US" sz="1200" dirty="0">
              <a:cs typeface="+mn-ea"/>
              <a:sym typeface="+mn-lt"/>
            </a:endParaRPr>
          </a:p>
        </p:txBody>
      </p:sp>
      <p:sp>
        <p:nvSpPr>
          <p:cNvPr id="74" name="TextBox 73"/>
          <p:cNvSpPr txBox="1"/>
          <p:nvPr/>
        </p:nvSpPr>
        <p:spPr>
          <a:xfrm>
            <a:off x="4919634" y="5443031"/>
            <a:ext cx="1683794" cy="338554"/>
          </a:xfrm>
          <a:prstGeom prst="rect">
            <a:avLst/>
          </a:prstGeom>
          <a:noFill/>
        </p:spPr>
        <p:txBody>
          <a:bodyPr wrap="none" rtlCol="0">
            <a:spAutoFit/>
          </a:bodyPr>
          <a:lstStyle/>
          <a:p>
            <a:r>
              <a:rPr lang="en-US" sz="1600" dirty="0">
                <a:solidFill>
                  <a:schemeClr val="accent3"/>
                </a:solidFill>
                <a:cs typeface="+mn-ea"/>
                <a:sym typeface="+mn-lt"/>
              </a:rPr>
              <a:t>Insert title here</a:t>
            </a:r>
          </a:p>
        </p:txBody>
      </p:sp>
      <p:sp>
        <p:nvSpPr>
          <p:cNvPr id="75" name="TextBox 74"/>
          <p:cNvSpPr txBox="1"/>
          <p:nvPr/>
        </p:nvSpPr>
        <p:spPr>
          <a:xfrm>
            <a:off x="4919634" y="5804479"/>
            <a:ext cx="2352732" cy="498598"/>
          </a:xfrm>
          <a:prstGeom prst="rect">
            <a:avLst/>
          </a:prstGeom>
          <a:noFill/>
        </p:spPr>
        <p:txBody>
          <a:bodyPr wrap="square" rtlCol="0">
            <a:spAutoFit/>
          </a:bodyPr>
          <a:lstStyle/>
          <a:p>
            <a:pPr>
              <a:lnSpc>
                <a:spcPct val="110000"/>
              </a:lnSpc>
            </a:pPr>
            <a:r>
              <a:rPr lang="en-US" sz="1200" dirty="0">
                <a:cs typeface="+mn-ea"/>
                <a:sym typeface="+mn-lt"/>
              </a:rPr>
              <a:t>Sed perspiciatis unde omnis iste natus error </a:t>
            </a:r>
            <a:r>
              <a:rPr lang="en-US" sz="1200" dirty="0" err="1">
                <a:cs typeface="+mn-ea"/>
                <a:sym typeface="+mn-lt"/>
              </a:rPr>
              <a:t>voluptatem</a:t>
            </a:r>
            <a:endParaRPr lang="en-US" sz="1200" dirty="0">
              <a:cs typeface="+mn-ea"/>
              <a:sym typeface="+mn-lt"/>
            </a:endParaRPr>
          </a:p>
        </p:txBody>
      </p:sp>
      <p:sp>
        <p:nvSpPr>
          <p:cNvPr id="79" name="TextBox 78"/>
          <p:cNvSpPr txBox="1"/>
          <p:nvPr/>
        </p:nvSpPr>
        <p:spPr>
          <a:xfrm>
            <a:off x="7111302" y="5443031"/>
            <a:ext cx="1683794" cy="338554"/>
          </a:xfrm>
          <a:prstGeom prst="rect">
            <a:avLst/>
          </a:prstGeom>
          <a:noFill/>
        </p:spPr>
        <p:txBody>
          <a:bodyPr wrap="none" rtlCol="0">
            <a:spAutoFit/>
          </a:bodyPr>
          <a:lstStyle/>
          <a:p>
            <a:r>
              <a:rPr lang="en-US" sz="1600" dirty="0">
                <a:solidFill>
                  <a:schemeClr val="accent4"/>
                </a:solidFill>
                <a:cs typeface="+mn-ea"/>
                <a:sym typeface="+mn-lt"/>
              </a:rPr>
              <a:t>Insert title here</a:t>
            </a:r>
          </a:p>
        </p:txBody>
      </p:sp>
      <p:sp>
        <p:nvSpPr>
          <p:cNvPr id="80" name="TextBox 79"/>
          <p:cNvSpPr txBox="1"/>
          <p:nvPr/>
        </p:nvSpPr>
        <p:spPr>
          <a:xfrm>
            <a:off x="7111302" y="5804479"/>
            <a:ext cx="2352732" cy="498598"/>
          </a:xfrm>
          <a:prstGeom prst="rect">
            <a:avLst/>
          </a:prstGeom>
          <a:noFill/>
        </p:spPr>
        <p:txBody>
          <a:bodyPr wrap="square" rtlCol="0">
            <a:spAutoFit/>
          </a:bodyPr>
          <a:lstStyle/>
          <a:p>
            <a:pPr>
              <a:lnSpc>
                <a:spcPct val="110000"/>
              </a:lnSpc>
            </a:pPr>
            <a:r>
              <a:rPr lang="en-US" sz="1200" dirty="0">
                <a:cs typeface="+mn-ea"/>
                <a:sym typeface="+mn-lt"/>
              </a:rPr>
              <a:t>Sed perspiciatis unde omnis iste natus error </a:t>
            </a:r>
            <a:r>
              <a:rPr lang="en-US" sz="1200" dirty="0" err="1">
                <a:cs typeface="+mn-ea"/>
                <a:sym typeface="+mn-lt"/>
              </a:rPr>
              <a:t>voluptatem</a:t>
            </a:r>
            <a:endParaRPr lang="en-US" sz="1200" dirty="0">
              <a:cs typeface="+mn-ea"/>
              <a:sym typeface="+mn-lt"/>
            </a:endParaRPr>
          </a:p>
        </p:txBody>
      </p:sp>
      <p:sp>
        <p:nvSpPr>
          <p:cNvPr id="84" name="TextBox 83"/>
          <p:cNvSpPr txBox="1"/>
          <p:nvPr/>
        </p:nvSpPr>
        <p:spPr>
          <a:xfrm>
            <a:off x="9302971" y="5443031"/>
            <a:ext cx="1683794" cy="338554"/>
          </a:xfrm>
          <a:prstGeom prst="rect">
            <a:avLst/>
          </a:prstGeom>
          <a:noFill/>
        </p:spPr>
        <p:txBody>
          <a:bodyPr wrap="none" rtlCol="0">
            <a:spAutoFit/>
          </a:bodyPr>
          <a:lstStyle/>
          <a:p>
            <a:r>
              <a:rPr lang="en-US" sz="1600" dirty="0">
                <a:solidFill>
                  <a:schemeClr val="accent5"/>
                </a:solidFill>
                <a:cs typeface="+mn-ea"/>
                <a:sym typeface="+mn-lt"/>
              </a:rPr>
              <a:t>Insert title here</a:t>
            </a:r>
          </a:p>
        </p:txBody>
      </p:sp>
      <p:sp>
        <p:nvSpPr>
          <p:cNvPr id="85" name="TextBox 84"/>
          <p:cNvSpPr txBox="1"/>
          <p:nvPr/>
        </p:nvSpPr>
        <p:spPr>
          <a:xfrm>
            <a:off x="9302971" y="5804479"/>
            <a:ext cx="2352732" cy="498598"/>
          </a:xfrm>
          <a:prstGeom prst="rect">
            <a:avLst/>
          </a:prstGeom>
          <a:noFill/>
        </p:spPr>
        <p:txBody>
          <a:bodyPr wrap="square" rtlCol="0">
            <a:spAutoFit/>
          </a:bodyPr>
          <a:lstStyle/>
          <a:p>
            <a:pPr>
              <a:lnSpc>
                <a:spcPct val="110000"/>
              </a:lnSpc>
            </a:pPr>
            <a:r>
              <a:rPr lang="en-US" sz="1200" dirty="0">
                <a:cs typeface="+mn-ea"/>
                <a:sym typeface="+mn-lt"/>
              </a:rPr>
              <a:t>Sed perspiciatis unde omnis iste natus error </a:t>
            </a:r>
            <a:r>
              <a:rPr lang="en-US" sz="1200" dirty="0" err="1">
                <a:cs typeface="+mn-ea"/>
                <a:sym typeface="+mn-lt"/>
              </a:rPr>
              <a:t>voluptatem</a:t>
            </a:r>
            <a:endParaRPr lang="en-US" sz="1200" dirty="0">
              <a:cs typeface="+mn-ea"/>
              <a:sym typeface="+mn-lt"/>
            </a:endParaRPr>
          </a:p>
        </p:txBody>
      </p:sp>
      <p:sp>
        <p:nvSpPr>
          <p:cNvPr id="39" name="流程图: 延期 38"/>
          <p:cNvSpPr/>
          <p:nvPr/>
        </p:nvSpPr>
        <p:spPr>
          <a:xfrm>
            <a:off x="0" y="301658"/>
            <a:ext cx="197963" cy="688156"/>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0" name="组合 39"/>
          <p:cNvGrpSpPr/>
          <p:nvPr/>
        </p:nvGrpSpPr>
        <p:grpSpPr>
          <a:xfrm>
            <a:off x="305376" y="171449"/>
            <a:ext cx="5340050" cy="1072408"/>
            <a:chOff x="305376" y="174250"/>
            <a:chExt cx="5340050" cy="1072408"/>
          </a:xfrm>
        </p:grpSpPr>
        <p:sp>
          <p:nvSpPr>
            <p:cNvPr id="41" name="文本框 40"/>
            <p:cNvSpPr txBox="1"/>
            <p:nvPr/>
          </p:nvSpPr>
          <p:spPr>
            <a:xfrm>
              <a:off x="305376" y="174250"/>
              <a:ext cx="5340050" cy="646331"/>
            </a:xfrm>
            <a:prstGeom prst="rect">
              <a:avLst/>
            </a:prstGeom>
            <a:noFill/>
          </p:spPr>
          <p:txBody>
            <a:bodyPr wrap="square" rtlCol="0">
              <a:spAutoFit/>
            </a:bodyPr>
            <a:lstStyle/>
            <a:p>
              <a:pPr algn="dist"/>
              <a:r>
                <a:rPr lang="zh-CN" altLang="en-US" sz="3600" dirty="0">
                  <a:cs typeface="+mn-ea"/>
                  <a:sym typeface="+mn-lt"/>
                </a:rPr>
                <a:t>Click to enter the title</a:t>
              </a:r>
            </a:p>
          </p:txBody>
        </p:sp>
        <p:sp>
          <p:nvSpPr>
            <p:cNvPr id="45" name="矩形 44"/>
            <p:cNvSpPr/>
            <p:nvPr/>
          </p:nvSpPr>
          <p:spPr>
            <a:xfrm>
              <a:off x="371561" y="719847"/>
              <a:ext cx="3114185" cy="526811"/>
            </a:xfrm>
            <a:prstGeom prst="rect">
              <a:avLst/>
            </a:prstGeom>
          </p:spPr>
          <p:txBody>
            <a:bodyPr wrap="square">
              <a:spAutoFit/>
            </a:bodyPr>
            <a:lstStyle/>
            <a:p>
              <a:pPr>
                <a:lnSpc>
                  <a:spcPct val="150000"/>
                </a:lnSpc>
              </a:pPr>
              <a:r>
                <a:rPr lang="zh-CN" altLang="en-US" sz="1000" dirty="0">
                  <a:cs typeface="+mn-ea"/>
                  <a:sym typeface="+mn-lt"/>
                </a:rPr>
                <a:t>Lorem ipsum dolor sit amet, consectetur adipiscing elit</a:t>
              </a:r>
            </a:p>
          </p:txBody>
        </p:sp>
      </p:grpSp>
    </p:spTree>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AutoShape 3"/>
          <p:cNvSpPr/>
          <p:nvPr/>
        </p:nvSpPr>
        <p:spPr bwMode="auto">
          <a:xfrm>
            <a:off x="1377945" y="3372210"/>
            <a:ext cx="1289609" cy="14891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1" y="0"/>
                </a:moveTo>
                <a:lnTo>
                  <a:pt x="0" y="5401"/>
                </a:lnTo>
                <a:lnTo>
                  <a:pt x="0" y="16201"/>
                </a:lnTo>
                <a:lnTo>
                  <a:pt x="10801" y="21600"/>
                </a:lnTo>
                <a:lnTo>
                  <a:pt x="21600" y="16201"/>
                </a:lnTo>
                <a:lnTo>
                  <a:pt x="21600" y="5401"/>
                </a:lnTo>
                <a:lnTo>
                  <a:pt x="10801" y="0"/>
                </a:lnTo>
                <a:close/>
              </a:path>
            </a:pathLst>
          </a:custGeom>
          <a:solidFill>
            <a:schemeClr val="accent1"/>
          </a:solidFill>
          <a:ln>
            <a:noFill/>
          </a:ln>
          <a:effectLst/>
        </p:spPr>
        <p:txBody>
          <a:bodyPr lIns="25400" tIns="25400" rIns="25400" bIns="25400" anchor="ctr"/>
          <a:lstStyle/>
          <a:p>
            <a:endParaRPr lang="en-US" sz="1600">
              <a:solidFill>
                <a:srgbClr val="FFFFFF"/>
              </a:solidFill>
              <a:cs typeface="+mn-ea"/>
              <a:sym typeface="+mn-lt"/>
            </a:endParaRPr>
          </a:p>
        </p:txBody>
      </p:sp>
      <p:sp>
        <p:nvSpPr>
          <p:cNvPr id="3076" name="AutoShape 4"/>
          <p:cNvSpPr/>
          <p:nvPr/>
        </p:nvSpPr>
        <p:spPr bwMode="auto">
          <a:xfrm>
            <a:off x="2022614" y="3748646"/>
            <a:ext cx="645526" cy="7439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710"/>
                </a:moveTo>
                <a:lnTo>
                  <a:pt x="21600" y="0"/>
                </a:lnTo>
                <a:lnTo>
                  <a:pt x="21569" y="21600"/>
                </a:lnTo>
                <a:lnTo>
                  <a:pt x="0" y="10710"/>
                </a:lnTo>
                <a:close/>
              </a:path>
            </a:pathLst>
          </a:custGeom>
          <a:solidFill>
            <a:schemeClr val="accent1">
              <a:lumMod val="75000"/>
            </a:schemeClr>
          </a:solidFill>
          <a:ln>
            <a:noFill/>
          </a:ln>
          <a:effectLst/>
        </p:spPr>
        <p:txBody>
          <a:bodyPr lIns="25400" tIns="25400" rIns="25400" bIns="25400" anchor="ctr"/>
          <a:lstStyle/>
          <a:p>
            <a:endParaRPr lang="en-US" sz="1600">
              <a:cs typeface="+mn-ea"/>
              <a:sym typeface="+mn-lt"/>
            </a:endParaRPr>
          </a:p>
        </p:txBody>
      </p:sp>
      <p:sp>
        <p:nvSpPr>
          <p:cNvPr id="3077" name="AutoShape 5"/>
          <p:cNvSpPr/>
          <p:nvPr/>
        </p:nvSpPr>
        <p:spPr bwMode="auto">
          <a:xfrm>
            <a:off x="1378395" y="3747405"/>
            <a:ext cx="647287" cy="7414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0" y="21600"/>
                </a:lnTo>
                <a:lnTo>
                  <a:pt x="21600" y="10796"/>
                </a:lnTo>
                <a:lnTo>
                  <a:pt x="0" y="0"/>
                </a:lnTo>
                <a:close/>
              </a:path>
            </a:pathLst>
          </a:custGeom>
          <a:solidFill>
            <a:schemeClr val="accent1">
              <a:lumMod val="75000"/>
            </a:schemeClr>
          </a:solidFill>
          <a:ln>
            <a:noFill/>
          </a:ln>
          <a:effectLst/>
        </p:spPr>
        <p:txBody>
          <a:bodyPr lIns="25400" tIns="25400" rIns="25400" bIns="25400" anchor="ctr"/>
          <a:lstStyle/>
          <a:p>
            <a:endParaRPr lang="en-US" sz="1600">
              <a:cs typeface="+mn-ea"/>
              <a:sym typeface="+mn-lt"/>
            </a:endParaRPr>
          </a:p>
        </p:txBody>
      </p:sp>
      <p:sp>
        <p:nvSpPr>
          <p:cNvPr id="3081" name="AutoShape 9"/>
          <p:cNvSpPr/>
          <p:nvPr/>
        </p:nvSpPr>
        <p:spPr bwMode="auto">
          <a:xfrm>
            <a:off x="3409934" y="3370443"/>
            <a:ext cx="1289609" cy="14891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1" y="0"/>
                </a:moveTo>
                <a:lnTo>
                  <a:pt x="0" y="5401"/>
                </a:lnTo>
                <a:lnTo>
                  <a:pt x="0" y="16201"/>
                </a:lnTo>
                <a:lnTo>
                  <a:pt x="10801" y="21600"/>
                </a:lnTo>
                <a:lnTo>
                  <a:pt x="21600" y="16201"/>
                </a:lnTo>
                <a:lnTo>
                  <a:pt x="21600" y="5401"/>
                </a:lnTo>
                <a:lnTo>
                  <a:pt x="10801" y="0"/>
                </a:lnTo>
                <a:close/>
              </a:path>
            </a:pathLst>
          </a:custGeom>
          <a:solidFill>
            <a:schemeClr val="accent2"/>
          </a:solidFill>
          <a:ln>
            <a:noFill/>
          </a:ln>
          <a:effectLst/>
        </p:spPr>
        <p:txBody>
          <a:bodyPr lIns="25400" tIns="25400" rIns="25400" bIns="25400" anchor="ctr"/>
          <a:lstStyle/>
          <a:p>
            <a:endParaRPr lang="en-US" sz="1600">
              <a:solidFill>
                <a:srgbClr val="FFFFFF"/>
              </a:solidFill>
              <a:cs typeface="+mn-ea"/>
              <a:sym typeface="+mn-lt"/>
            </a:endParaRPr>
          </a:p>
        </p:txBody>
      </p:sp>
      <p:sp>
        <p:nvSpPr>
          <p:cNvPr id="3082" name="AutoShape 10"/>
          <p:cNvSpPr/>
          <p:nvPr/>
        </p:nvSpPr>
        <p:spPr bwMode="auto">
          <a:xfrm>
            <a:off x="4054603" y="3746879"/>
            <a:ext cx="645526" cy="7439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710"/>
                </a:moveTo>
                <a:lnTo>
                  <a:pt x="21600" y="0"/>
                </a:lnTo>
                <a:lnTo>
                  <a:pt x="21569" y="21600"/>
                </a:lnTo>
                <a:lnTo>
                  <a:pt x="0" y="10710"/>
                </a:lnTo>
                <a:close/>
              </a:path>
            </a:pathLst>
          </a:custGeom>
          <a:solidFill>
            <a:schemeClr val="accent2">
              <a:lumMod val="75000"/>
            </a:schemeClr>
          </a:solidFill>
          <a:ln>
            <a:noFill/>
          </a:ln>
          <a:effectLst/>
        </p:spPr>
        <p:txBody>
          <a:bodyPr lIns="25400" tIns="25400" rIns="25400" bIns="25400" anchor="ctr"/>
          <a:lstStyle/>
          <a:p>
            <a:endParaRPr lang="en-US" sz="1600">
              <a:cs typeface="+mn-ea"/>
              <a:sym typeface="+mn-lt"/>
            </a:endParaRPr>
          </a:p>
        </p:txBody>
      </p:sp>
      <p:sp>
        <p:nvSpPr>
          <p:cNvPr id="3083" name="AutoShape 11"/>
          <p:cNvSpPr/>
          <p:nvPr/>
        </p:nvSpPr>
        <p:spPr bwMode="auto">
          <a:xfrm>
            <a:off x="3410384" y="3745638"/>
            <a:ext cx="647287" cy="7414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0" y="21600"/>
                </a:lnTo>
                <a:lnTo>
                  <a:pt x="21600" y="10796"/>
                </a:lnTo>
                <a:lnTo>
                  <a:pt x="0" y="0"/>
                </a:lnTo>
                <a:close/>
              </a:path>
            </a:pathLst>
          </a:custGeom>
          <a:solidFill>
            <a:schemeClr val="accent2">
              <a:lumMod val="75000"/>
            </a:schemeClr>
          </a:solidFill>
          <a:ln>
            <a:noFill/>
          </a:ln>
          <a:effectLst/>
        </p:spPr>
        <p:txBody>
          <a:bodyPr lIns="25400" tIns="25400" rIns="25400" bIns="25400" anchor="ctr"/>
          <a:lstStyle/>
          <a:p>
            <a:endParaRPr lang="en-US" sz="1600">
              <a:cs typeface="+mn-ea"/>
              <a:sym typeface="+mn-lt"/>
            </a:endParaRPr>
          </a:p>
        </p:txBody>
      </p:sp>
      <p:sp>
        <p:nvSpPr>
          <p:cNvPr id="3087" name="AutoShape 15"/>
          <p:cNvSpPr/>
          <p:nvPr/>
        </p:nvSpPr>
        <p:spPr bwMode="auto">
          <a:xfrm>
            <a:off x="5466242" y="3370443"/>
            <a:ext cx="1289609" cy="14891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1" y="0"/>
                </a:moveTo>
                <a:lnTo>
                  <a:pt x="0" y="5401"/>
                </a:lnTo>
                <a:lnTo>
                  <a:pt x="0" y="16201"/>
                </a:lnTo>
                <a:lnTo>
                  <a:pt x="10801" y="21600"/>
                </a:lnTo>
                <a:lnTo>
                  <a:pt x="21600" y="16201"/>
                </a:lnTo>
                <a:lnTo>
                  <a:pt x="21600" y="5401"/>
                </a:lnTo>
                <a:lnTo>
                  <a:pt x="10801" y="0"/>
                </a:lnTo>
                <a:close/>
              </a:path>
            </a:pathLst>
          </a:custGeom>
          <a:solidFill>
            <a:schemeClr val="accent3"/>
          </a:solidFill>
          <a:ln>
            <a:noFill/>
          </a:ln>
          <a:effectLst/>
        </p:spPr>
        <p:txBody>
          <a:bodyPr lIns="25400" tIns="25400" rIns="25400" bIns="25400" anchor="ctr"/>
          <a:lstStyle/>
          <a:p>
            <a:endParaRPr lang="en-US" sz="1600">
              <a:solidFill>
                <a:srgbClr val="FFFFFF"/>
              </a:solidFill>
              <a:cs typeface="+mn-ea"/>
              <a:sym typeface="+mn-lt"/>
            </a:endParaRPr>
          </a:p>
        </p:txBody>
      </p:sp>
      <p:sp>
        <p:nvSpPr>
          <p:cNvPr id="3088" name="AutoShape 16"/>
          <p:cNvSpPr/>
          <p:nvPr/>
        </p:nvSpPr>
        <p:spPr bwMode="auto">
          <a:xfrm>
            <a:off x="6110911" y="3746879"/>
            <a:ext cx="645526" cy="7439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710"/>
                </a:moveTo>
                <a:lnTo>
                  <a:pt x="21600" y="0"/>
                </a:lnTo>
                <a:lnTo>
                  <a:pt x="21569" y="21600"/>
                </a:lnTo>
                <a:lnTo>
                  <a:pt x="0" y="10710"/>
                </a:lnTo>
                <a:close/>
              </a:path>
            </a:pathLst>
          </a:custGeom>
          <a:solidFill>
            <a:schemeClr val="accent3">
              <a:lumMod val="75000"/>
            </a:schemeClr>
          </a:solidFill>
          <a:ln>
            <a:noFill/>
          </a:ln>
          <a:effectLst/>
        </p:spPr>
        <p:txBody>
          <a:bodyPr lIns="25400" tIns="25400" rIns="25400" bIns="25400" anchor="ctr"/>
          <a:lstStyle/>
          <a:p>
            <a:endParaRPr lang="en-US" sz="1600">
              <a:cs typeface="+mn-ea"/>
              <a:sym typeface="+mn-lt"/>
            </a:endParaRPr>
          </a:p>
        </p:txBody>
      </p:sp>
      <p:sp>
        <p:nvSpPr>
          <p:cNvPr id="3089" name="AutoShape 17"/>
          <p:cNvSpPr/>
          <p:nvPr/>
        </p:nvSpPr>
        <p:spPr bwMode="auto">
          <a:xfrm>
            <a:off x="5466692" y="3745638"/>
            <a:ext cx="647287" cy="7414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0" y="21600"/>
                </a:lnTo>
                <a:lnTo>
                  <a:pt x="21600" y="10796"/>
                </a:lnTo>
                <a:lnTo>
                  <a:pt x="0" y="0"/>
                </a:lnTo>
                <a:close/>
              </a:path>
            </a:pathLst>
          </a:custGeom>
          <a:solidFill>
            <a:schemeClr val="accent3">
              <a:lumMod val="75000"/>
            </a:schemeClr>
          </a:solidFill>
          <a:ln>
            <a:noFill/>
          </a:ln>
          <a:effectLst/>
        </p:spPr>
        <p:txBody>
          <a:bodyPr lIns="25400" tIns="25400" rIns="25400" bIns="25400" anchor="ctr"/>
          <a:lstStyle/>
          <a:p>
            <a:endParaRPr lang="en-US" sz="1600">
              <a:cs typeface="+mn-ea"/>
              <a:sym typeface="+mn-lt"/>
            </a:endParaRPr>
          </a:p>
        </p:txBody>
      </p:sp>
      <p:sp>
        <p:nvSpPr>
          <p:cNvPr id="3093" name="AutoShape 21"/>
          <p:cNvSpPr/>
          <p:nvPr/>
        </p:nvSpPr>
        <p:spPr bwMode="auto">
          <a:xfrm>
            <a:off x="7484280" y="3370443"/>
            <a:ext cx="1289609" cy="14891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1" y="0"/>
                </a:moveTo>
                <a:lnTo>
                  <a:pt x="0" y="5401"/>
                </a:lnTo>
                <a:lnTo>
                  <a:pt x="0" y="16201"/>
                </a:lnTo>
                <a:lnTo>
                  <a:pt x="10801" y="21600"/>
                </a:lnTo>
                <a:lnTo>
                  <a:pt x="21600" y="16201"/>
                </a:lnTo>
                <a:lnTo>
                  <a:pt x="21600" y="5401"/>
                </a:lnTo>
                <a:lnTo>
                  <a:pt x="10801" y="0"/>
                </a:lnTo>
                <a:close/>
              </a:path>
            </a:pathLst>
          </a:custGeom>
          <a:solidFill>
            <a:schemeClr val="accent4"/>
          </a:solidFill>
          <a:ln>
            <a:noFill/>
          </a:ln>
          <a:effectLst/>
        </p:spPr>
        <p:txBody>
          <a:bodyPr lIns="25400" tIns="25400" rIns="25400" bIns="25400" anchor="ctr"/>
          <a:lstStyle/>
          <a:p>
            <a:endParaRPr lang="en-US" sz="1600">
              <a:solidFill>
                <a:srgbClr val="FFFFFF"/>
              </a:solidFill>
              <a:cs typeface="+mn-ea"/>
              <a:sym typeface="+mn-lt"/>
            </a:endParaRPr>
          </a:p>
        </p:txBody>
      </p:sp>
      <p:sp>
        <p:nvSpPr>
          <p:cNvPr id="3094" name="AutoShape 22"/>
          <p:cNvSpPr/>
          <p:nvPr/>
        </p:nvSpPr>
        <p:spPr bwMode="auto">
          <a:xfrm>
            <a:off x="8128949" y="3746879"/>
            <a:ext cx="645526" cy="7439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710"/>
                </a:moveTo>
                <a:lnTo>
                  <a:pt x="21600" y="0"/>
                </a:lnTo>
                <a:lnTo>
                  <a:pt x="21569" y="21600"/>
                </a:lnTo>
                <a:lnTo>
                  <a:pt x="0" y="10710"/>
                </a:lnTo>
                <a:close/>
              </a:path>
            </a:pathLst>
          </a:custGeom>
          <a:solidFill>
            <a:schemeClr val="accent4">
              <a:lumMod val="75000"/>
            </a:schemeClr>
          </a:solidFill>
          <a:ln>
            <a:noFill/>
          </a:ln>
          <a:effectLst/>
        </p:spPr>
        <p:txBody>
          <a:bodyPr lIns="25400" tIns="25400" rIns="25400" bIns="25400" anchor="ctr"/>
          <a:lstStyle/>
          <a:p>
            <a:endParaRPr lang="en-US" sz="1600">
              <a:cs typeface="+mn-ea"/>
              <a:sym typeface="+mn-lt"/>
            </a:endParaRPr>
          </a:p>
        </p:txBody>
      </p:sp>
      <p:sp>
        <p:nvSpPr>
          <p:cNvPr id="3095" name="AutoShape 23"/>
          <p:cNvSpPr/>
          <p:nvPr/>
        </p:nvSpPr>
        <p:spPr bwMode="auto">
          <a:xfrm>
            <a:off x="7484730" y="3745638"/>
            <a:ext cx="647287" cy="7414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0" y="21600"/>
                </a:lnTo>
                <a:lnTo>
                  <a:pt x="21600" y="10796"/>
                </a:lnTo>
                <a:lnTo>
                  <a:pt x="0" y="0"/>
                </a:lnTo>
                <a:close/>
              </a:path>
            </a:pathLst>
          </a:custGeom>
          <a:solidFill>
            <a:schemeClr val="accent4">
              <a:lumMod val="75000"/>
            </a:schemeClr>
          </a:solidFill>
          <a:ln>
            <a:noFill/>
          </a:ln>
          <a:effectLst/>
        </p:spPr>
        <p:txBody>
          <a:bodyPr lIns="25400" tIns="25400" rIns="25400" bIns="25400" anchor="ctr"/>
          <a:lstStyle/>
          <a:p>
            <a:endParaRPr lang="en-US" sz="1600">
              <a:cs typeface="+mn-ea"/>
              <a:sym typeface="+mn-lt"/>
            </a:endParaRPr>
          </a:p>
        </p:txBody>
      </p:sp>
      <p:sp>
        <p:nvSpPr>
          <p:cNvPr id="3099" name="AutoShape 27"/>
          <p:cNvSpPr/>
          <p:nvPr/>
        </p:nvSpPr>
        <p:spPr bwMode="auto">
          <a:xfrm>
            <a:off x="9523166" y="3370443"/>
            <a:ext cx="1289609" cy="14891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1" y="0"/>
                </a:moveTo>
                <a:lnTo>
                  <a:pt x="0" y="5401"/>
                </a:lnTo>
                <a:lnTo>
                  <a:pt x="0" y="16201"/>
                </a:lnTo>
                <a:lnTo>
                  <a:pt x="10801" y="21600"/>
                </a:lnTo>
                <a:lnTo>
                  <a:pt x="21600" y="16201"/>
                </a:lnTo>
                <a:lnTo>
                  <a:pt x="21600" y="5401"/>
                </a:lnTo>
                <a:lnTo>
                  <a:pt x="10801" y="0"/>
                </a:lnTo>
                <a:close/>
              </a:path>
            </a:pathLst>
          </a:custGeom>
          <a:solidFill>
            <a:schemeClr val="accent5"/>
          </a:solidFill>
          <a:ln>
            <a:noFill/>
          </a:ln>
          <a:effectLst/>
        </p:spPr>
        <p:txBody>
          <a:bodyPr lIns="25400" tIns="25400" rIns="25400" bIns="25400" anchor="ctr"/>
          <a:lstStyle/>
          <a:p>
            <a:endParaRPr lang="en-US" sz="1600">
              <a:solidFill>
                <a:srgbClr val="FFFFFF"/>
              </a:solidFill>
              <a:cs typeface="+mn-ea"/>
              <a:sym typeface="+mn-lt"/>
            </a:endParaRPr>
          </a:p>
        </p:txBody>
      </p:sp>
      <p:sp>
        <p:nvSpPr>
          <p:cNvPr id="3100" name="AutoShape 28"/>
          <p:cNvSpPr/>
          <p:nvPr/>
        </p:nvSpPr>
        <p:spPr bwMode="auto">
          <a:xfrm>
            <a:off x="10167835" y="3746879"/>
            <a:ext cx="645526" cy="7439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710"/>
                </a:moveTo>
                <a:lnTo>
                  <a:pt x="21600" y="0"/>
                </a:lnTo>
                <a:lnTo>
                  <a:pt x="21569" y="21600"/>
                </a:lnTo>
                <a:lnTo>
                  <a:pt x="0" y="10710"/>
                </a:lnTo>
                <a:close/>
              </a:path>
            </a:pathLst>
          </a:custGeom>
          <a:solidFill>
            <a:schemeClr val="accent5">
              <a:lumMod val="75000"/>
            </a:schemeClr>
          </a:solidFill>
          <a:ln>
            <a:noFill/>
          </a:ln>
          <a:effectLst/>
        </p:spPr>
        <p:txBody>
          <a:bodyPr lIns="25400" tIns="25400" rIns="25400" bIns="25400" anchor="ctr"/>
          <a:lstStyle/>
          <a:p>
            <a:endParaRPr lang="en-US" sz="1600">
              <a:cs typeface="+mn-ea"/>
              <a:sym typeface="+mn-lt"/>
            </a:endParaRPr>
          </a:p>
        </p:txBody>
      </p:sp>
      <p:sp>
        <p:nvSpPr>
          <p:cNvPr id="3101" name="AutoShape 29"/>
          <p:cNvSpPr/>
          <p:nvPr/>
        </p:nvSpPr>
        <p:spPr bwMode="auto">
          <a:xfrm>
            <a:off x="9523616" y="3745638"/>
            <a:ext cx="647287" cy="7414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0" y="21600"/>
                </a:lnTo>
                <a:lnTo>
                  <a:pt x="21600" y="10796"/>
                </a:lnTo>
                <a:lnTo>
                  <a:pt x="0" y="0"/>
                </a:lnTo>
                <a:close/>
              </a:path>
            </a:pathLst>
          </a:custGeom>
          <a:solidFill>
            <a:schemeClr val="accent5">
              <a:lumMod val="75000"/>
            </a:schemeClr>
          </a:solidFill>
          <a:ln>
            <a:noFill/>
          </a:ln>
          <a:effectLst/>
        </p:spPr>
        <p:txBody>
          <a:bodyPr lIns="25400" tIns="25400" rIns="25400" bIns="25400" anchor="ctr"/>
          <a:lstStyle/>
          <a:p>
            <a:endParaRPr lang="en-US" sz="1600">
              <a:cs typeface="+mn-ea"/>
              <a:sym typeface="+mn-lt"/>
            </a:endParaRPr>
          </a:p>
        </p:txBody>
      </p:sp>
      <p:sp>
        <p:nvSpPr>
          <p:cNvPr id="3104" name="AutoShape 32"/>
          <p:cNvSpPr/>
          <p:nvPr/>
        </p:nvSpPr>
        <p:spPr bwMode="auto">
          <a:xfrm rot="10800000">
            <a:off x="6978915" y="2787074"/>
            <a:ext cx="2307186" cy="1340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0" y="10869"/>
                </a:lnTo>
                <a:lnTo>
                  <a:pt x="10801" y="21600"/>
                </a:lnTo>
                <a:lnTo>
                  <a:pt x="21600" y="10869"/>
                </a:lnTo>
                <a:lnTo>
                  <a:pt x="21600" y="0"/>
                </a:lnTo>
                <a:lnTo>
                  <a:pt x="19062" y="0"/>
                </a:lnTo>
                <a:lnTo>
                  <a:pt x="19062" y="8343"/>
                </a:lnTo>
                <a:lnTo>
                  <a:pt x="10801" y="16553"/>
                </a:lnTo>
                <a:lnTo>
                  <a:pt x="2538" y="8343"/>
                </a:lnTo>
                <a:lnTo>
                  <a:pt x="2538" y="0"/>
                </a:lnTo>
                <a:lnTo>
                  <a:pt x="0" y="0"/>
                </a:lnTo>
                <a:close/>
              </a:path>
            </a:pathLst>
          </a:custGeom>
          <a:solidFill>
            <a:schemeClr val="accent4"/>
          </a:solidFill>
          <a:ln>
            <a:noFill/>
          </a:ln>
          <a:effectLst/>
        </p:spPr>
        <p:txBody>
          <a:bodyPr lIns="25400" tIns="25400" rIns="25400" bIns="25400" anchor="ctr"/>
          <a:lstStyle/>
          <a:p>
            <a:endParaRPr lang="en-US" sz="1600">
              <a:solidFill>
                <a:srgbClr val="FFFFFF"/>
              </a:solidFill>
              <a:cs typeface="+mn-ea"/>
              <a:sym typeface="+mn-lt"/>
            </a:endParaRPr>
          </a:p>
        </p:txBody>
      </p:sp>
      <p:sp>
        <p:nvSpPr>
          <p:cNvPr id="3105" name="AutoShape 33"/>
          <p:cNvSpPr/>
          <p:nvPr/>
        </p:nvSpPr>
        <p:spPr bwMode="auto">
          <a:xfrm>
            <a:off x="4941981" y="4121535"/>
            <a:ext cx="2307186" cy="1340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0" y="10869"/>
                </a:lnTo>
                <a:lnTo>
                  <a:pt x="10801" y="21600"/>
                </a:lnTo>
                <a:lnTo>
                  <a:pt x="21600" y="10869"/>
                </a:lnTo>
                <a:lnTo>
                  <a:pt x="21600" y="0"/>
                </a:lnTo>
                <a:lnTo>
                  <a:pt x="19062" y="0"/>
                </a:lnTo>
                <a:lnTo>
                  <a:pt x="19062" y="8343"/>
                </a:lnTo>
                <a:lnTo>
                  <a:pt x="10801" y="16553"/>
                </a:lnTo>
                <a:lnTo>
                  <a:pt x="2538" y="8343"/>
                </a:lnTo>
                <a:lnTo>
                  <a:pt x="2538" y="0"/>
                </a:lnTo>
                <a:lnTo>
                  <a:pt x="0" y="0"/>
                </a:lnTo>
                <a:close/>
              </a:path>
            </a:pathLst>
          </a:custGeom>
          <a:solidFill>
            <a:schemeClr val="accent3"/>
          </a:solidFill>
          <a:ln>
            <a:noFill/>
          </a:ln>
          <a:effectLst/>
        </p:spPr>
        <p:txBody>
          <a:bodyPr lIns="25400" tIns="25400" rIns="25400" bIns="25400" anchor="ctr"/>
          <a:lstStyle/>
          <a:p>
            <a:endParaRPr lang="en-US" sz="1600">
              <a:solidFill>
                <a:srgbClr val="FFFFFF"/>
              </a:solidFill>
              <a:cs typeface="+mn-ea"/>
              <a:sym typeface="+mn-lt"/>
            </a:endParaRPr>
          </a:p>
        </p:txBody>
      </p:sp>
      <p:sp>
        <p:nvSpPr>
          <p:cNvPr id="3106" name="AutoShape 34"/>
          <p:cNvSpPr/>
          <p:nvPr/>
        </p:nvSpPr>
        <p:spPr bwMode="auto">
          <a:xfrm>
            <a:off x="869157" y="4121535"/>
            <a:ext cx="2307185" cy="1340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0" y="10869"/>
                </a:lnTo>
                <a:lnTo>
                  <a:pt x="10801" y="21600"/>
                </a:lnTo>
                <a:lnTo>
                  <a:pt x="21600" y="10869"/>
                </a:lnTo>
                <a:lnTo>
                  <a:pt x="21600" y="0"/>
                </a:lnTo>
                <a:lnTo>
                  <a:pt x="19062" y="0"/>
                </a:lnTo>
                <a:lnTo>
                  <a:pt x="19062" y="8343"/>
                </a:lnTo>
                <a:lnTo>
                  <a:pt x="10801" y="16553"/>
                </a:lnTo>
                <a:lnTo>
                  <a:pt x="2538" y="8343"/>
                </a:lnTo>
                <a:lnTo>
                  <a:pt x="2538" y="0"/>
                </a:lnTo>
                <a:lnTo>
                  <a:pt x="0" y="0"/>
                </a:lnTo>
                <a:close/>
              </a:path>
            </a:pathLst>
          </a:custGeom>
          <a:solidFill>
            <a:schemeClr val="accent1"/>
          </a:solidFill>
          <a:ln>
            <a:noFill/>
          </a:ln>
          <a:effectLst/>
        </p:spPr>
        <p:txBody>
          <a:bodyPr lIns="25400" tIns="25400" rIns="25400" bIns="25400" anchor="ctr"/>
          <a:lstStyle/>
          <a:p>
            <a:endParaRPr lang="en-US" sz="1600">
              <a:solidFill>
                <a:srgbClr val="FFFFFF"/>
              </a:solidFill>
              <a:cs typeface="+mn-ea"/>
              <a:sym typeface="+mn-lt"/>
            </a:endParaRPr>
          </a:p>
        </p:txBody>
      </p:sp>
      <p:sp>
        <p:nvSpPr>
          <p:cNvPr id="3107" name="AutoShape 35"/>
          <p:cNvSpPr/>
          <p:nvPr/>
        </p:nvSpPr>
        <p:spPr bwMode="auto">
          <a:xfrm rot="10800000">
            <a:off x="2906090" y="2787074"/>
            <a:ext cx="2307186" cy="1340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0" y="10869"/>
                </a:lnTo>
                <a:lnTo>
                  <a:pt x="10801" y="21600"/>
                </a:lnTo>
                <a:lnTo>
                  <a:pt x="21600" y="10869"/>
                </a:lnTo>
                <a:lnTo>
                  <a:pt x="21600" y="0"/>
                </a:lnTo>
                <a:lnTo>
                  <a:pt x="19062" y="0"/>
                </a:lnTo>
                <a:lnTo>
                  <a:pt x="19062" y="8343"/>
                </a:lnTo>
                <a:lnTo>
                  <a:pt x="10801" y="16553"/>
                </a:lnTo>
                <a:lnTo>
                  <a:pt x="2538" y="8343"/>
                </a:lnTo>
                <a:lnTo>
                  <a:pt x="2538" y="0"/>
                </a:lnTo>
                <a:lnTo>
                  <a:pt x="0" y="0"/>
                </a:lnTo>
                <a:close/>
              </a:path>
            </a:pathLst>
          </a:custGeom>
          <a:solidFill>
            <a:schemeClr val="accent2"/>
          </a:solidFill>
          <a:ln>
            <a:noFill/>
          </a:ln>
          <a:effectLst/>
        </p:spPr>
        <p:txBody>
          <a:bodyPr lIns="25400" tIns="25400" rIns="25400" bIns="25400" anchor="ctr"/>
          <a:lstStyle/>
          <a:p>
            <a:endParaRPr lang="en-US" sz="1600">
              <a:solidFill>
                <a:srgbClr val="FFFFFF"/>
              </a:solidFill>
              <a:cs typeface="+mn-ea"/>
              <a:sym typeface="+mn-lt"/>
            </a:endParaRPr>
          </a:p>
        </p:txBody>
      </p:sp>
      <p:sp>
        <p:nvSpPr>
          <p:cNvPr id="3108" name="AutoShape 36"/>
          <p:cNvSpPr/>
          <p:nvPr/>
        </p:nvSpPr>
        <p:spPr bwMode="auto">
          <a:xfrm>
            <a:off x="9014864" y="4123123"/>
            <a:ext cx="2307186" cy="1340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0" y="10869"/>
                </a:lnTo>
                <a:lnTo>
                  <a:pt x="10801" y="21600"/>
                </a:lnTo>
                <a:lnTo>
                  <a:pt x="21600" y="10869"/>
                </a:lnTo>
                <a:lnTo>
                  <a:pt x="21600" y="0"/>
                </a:lnTo>
                <a:lnTo>
                  <a:pt x="19062" y="0"/>
                </a:lnTo>
                <a:lnTo>
                  <a:pt x="19062" y="8343"/>
                </a:lnTo>
                <a:lnTo>
                  <a:pt x="10801" y="16553"/>
                </a:lnTo>
                <a:lnTo>
                  <a:pt x="2538" y="8343"/>
                </a:lnTo>
                <a:lnTo>
                  <a:pt x="2538" y="0"/>
                </a:lnTo>
                <a:lnTo>
                  <a:pt x="0" y="0"/>
                </a:lnTo>
                <a:close/>
              </a:path>
            </a:pathLst>
          </a:custGeom>
          <a:solidFill>
            <a:schemeClr val="accent5"/>
          </a:solidFill>
          <a:ln>
            <a:noFill/>
          </a:ln>
          <a:effectLst/>
        </p:spPr>
        <p:txBody>
          <a:bodyPr lIns="25400" tIns="25400" rIns="25400" bIns="25400" anchor="ctr"/>
          <a:lstStyle/>
          <a:p>
            <a:endParaRPr lang="en-US" sz="1600">
              <a:solidFill>
                <a:srgbClr val="FFFFFF"/>
              </a:solidFill>
              <a:cs typeface="+mn-ea"/>
              <a:sym typeface="+mn-lt"/>
            </a:endParaRPr>
          </a:p>
        </p:txBody>
      </p:sp>
      <p:sp>
        <p:nvSpPr>
          <p:cNvPr id="3114" name="AutoShape 42"/>
          <p:cNvSpPr/>
          <p:nvPr/>
        </p:nvSpPr>
        <p:spPr bwMode="auto">
          <a:xfrm>
            <a:off x="1412879" y="2785391"/>
            <a:ext cx="1219801" cy="6675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21600" y="11439"/>
                </a:lnTo>
                <a:lnTo>
                  <a:pt x="10823" y="0"/>
                </a:lnTo>
                <a:lnTo>
                  <a:pt x="14" y="11518"/>
                </a:lnTo>
                <a:lnTo>
                  <a:pt x="0" y="21529"/>
                </a:lnTo>
                <a:lnTo>
                  <a:pt x="10813" y="10315"/>
                </a:lnTo>
                <a:lnTo>
                  <a:pt x="21600" y="21600"/>
                </a:lnTo>
                <a:close/>
              </a:path>
            </a:pathLst>
          </a:custGeom>
          <a:solidFill>
            <a:schemeClr val="accent1"/>
          </a:solidFill>
          <a:ln>
            <a:noFill/>
          </a:ln>
          <a:effectLst/>
        </p:spPr>
        <p:txBody>
          <a:bodyPr lIns="25400" tIns="25400" rIns="25400" bIns="25400" anchor="ctr"/>
          <a:lstStyle/>
          <a:p>
            <a:endParaRPr lang="en-US" sz="1600">
              <a:cs typeface="+mn-ea"/>
              <a:sym typeface="+mn-lt"/>
            </a:endParaRPr>
          </a:p>
        </p:txBody>
      </p:sp>
      <p:sp>
        <p:nvSpPr>
          <p:cNvPr id="3115" name="AutoShape 43"/>
          <p:cNvSpPr/>
          <p:nvPr/>
        </p:nvSpPr>
        <p:spPr bwMode="auto">
          <a:xfrm>
            <a:off x="5490649" y="2786542"/>
            <a:ext cx="1219801" cy="6675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21600" y="11439"/>
                </a:lnTo>
                <a:lnTo>
                  <a:pt x="10823" y="0"/>
                </a:lnTo>
                <a:lnTo>
                  <a:pt x="14" y="11518"/>
                </a:lnTo>
                <a:lnTo>
                  <a:pt x="0" y="21529"/>
                </a:lnTo>
                <a:lnTo>
                  <a:pt x="10813" y="10315"/>
                </a:lnTo>
                <a:lnTo>
                  <a:pt x="21600" y="21600"/>
                </a:lnTo>
                <a:close/>
              </a:path>
            </a:pathLst>
          </a:custGeom>
          <a:solidFill>
            <a:schemeClr val="accent3"/>
          </a:solidFill>
          <a:ln>
            <a:noFill/>
          </a:ln>
          <a:effectLst/>
        </p:spPr>
        <p:txBody>
          <a:bodyPr lIns="25400" tIns="25400" rIns="25400" bIns="25400" anchor="ctr"/>
          <a:lstStyle/>
          <a:p>
            <a:endParaRPr lang="en-US" sz="1600">
              <a:cs typeface="+mn-ea"/>
              <a:sym typeface="+mn-lt"/>
            </a:endParaRPr>
          </a:p>
        </p:txBody>
      </p:sp>
      <p:sp>
        <p:nvSpPr>
          <p:cNvPr id="3116" name="AutoShape 44"/>
          <p:cNvSpPr/>
          <p:nvPr/>
        </p:nvSpPr>
        <p:spPr bwMode="auto">
          <a:xfrm>
            <a:off x="9558587" y="2786542"/>
            <a:ext cx="1219801" cy="6675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21600" y="11439"/>
                </a:lnTo>
                <a:lnTo>
                  <a:pt x="10823" y="0"/>
                </a:lnTo>
                <a:lnTo>
                  <a:pt x="14" y="11518"/>
                </a:lnTo>
                <a:lnTo>
                  <a:pt x="0" y="21529"/>
                </a:lnTo>
                <a:lnTo>
                  <a:pt x="10813" y="10315"/>
                </a:lnTo>
                <a:lnTo>
                  <a:pt x="21600" y="21600"/>
                </a:lnTo>
                <a:close/>
              </a:path>
            </a:pathLst>
          </a:custGeom>
          <a:solidFill>
            <a:schemeClr val="accent5"/>
          </a:solidFill>
          <a:ln>
            <a:noFill/>
          </a:ln>
          <a:effectLst/>
        </p:spPr>
        <p:txBody>
          <a:bodyPr lIns="25400" tIns="25400" rIns="25400" bIns="25400" anchor="ctr"/>
          <a:lstStyle/>
          <a:p>
            <a:endParaRPr lang="en-US" sz="1600">
              <a:cs typeface="+mn-ea"/>
              <a:sym typeface="+mn-lt"/>
            </a:endParaRPr>
          </a:p>
        </p:txBody>
      </p:sp>
      <p:sp>
        <p:nvSpPr>
          <p:cNvPr id="3117" name="AutoShape 45"/>
          <p:cNvSpPr/>
          <p:nvPr/>
        </p:nvSpPr>
        <p:spPr bwMode="auto">
          <a:xfrm rot="10800000">
            <a:off x="7523654" y="4783075"/>
            <a:ext cx="1219801" cy="6675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21600" y="11439"/>
                </a:lnTo>
                <a:lnTo>
                  <a:pt x="10823" y="0"/>
                </a:lnTo>
                <a:lnTo>
                  <a:pt x="14" y="11518"/>
                </a:lnTo>
                <a:lnTo>
                  <a:pt x="0" y="21529"/>
                </a:lnTo>
                <a:lnTo>
                  <a:pt x="10813" y="10315"/>
                </a:lnTo>
                <a:lnTo>
                  <a:pt x="21600" y="21600"/>
                </a:lnTo>
                <a:close/>
              </a:path>
            </a:pathLst>
          </a:custGeom>
          <a:solidFill>
            <a:schemeClr val="accent4"/>
          </a:solidFill>
          <a:ln>
            <a:noFill/>
          </a:ln>
          <a:effectLst/>
        </p:spPr>
        <p:txBody>
          <a:bodyPr lIns="25400" tIns="25400" rIns="25400" bIns="25400" anchor="ctr"/>
          <a:lstStyle/>
          <a:p>
            <a:endParaRPr lang="en-US" sz="1600">
              <a:cs typeface="+mn-ea"/>
              <a:sym typeface="+mn-lt"/>
            </a:endParaRPr>
          </a:p>
        </p:txBody>
      </p:sp>
      <p:sp>
        <p:nvSpPr>
          <p:cNvPr id="3118" name="AutoShape 46"/>
          <p:cNvSpPr/>
          <p:nvPr/>
        </p:nvSpPr>
        <p:spPr bwMode="auto">
          <a:xfrm rot="10800000">
            <a:off x="3452523" y="4783075"/>
            <a:ext cx="1219801" cy="6675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21600" y="11439"/>
                </a:lnTo>
                <a:lnTo>
                  <a:pt x="10823" y="0"/>
                </a:lnTo>
                <a:lnTo>
                  <a:pt x="14" y="11518"/>
                </a:lnTo>
                <a:lnTo>
                  <a:pt x="0" y="21529"/>
                </a:lnTo>
                <a:lnTo>
                  <a:pt x="10813" y="10315"/>
                </a:lnTo>
                <a:lnTo>
                  <a:pt x="21600" y="21600"/>
                </a:lnTo>
                <a:close/>
              </a:path>
            </a:pathLst>
          </a:custGeom>
          <a:solidFill>
            <a:schemeClr val="accent2"/>
          </a:solidFill>
          <a:ln>
            <a:noFill/>
          </a:ln>
          <a:effectLst/>
        </p:spPr>
        <p:txBody>
          <a:bodyPr lIns="25400" tIns="25400" rIns="25400" bIns="25400" anchor="ctr"/>
          <a:lstStyle/>
          <a:p>
            <a:endParaRPr lang="en-US" sz="1600">
              <a:cs typeface="+mn-ea"/>
              <a:sym typeface="+mn-lt"/>
            </a:endParaRPr>
          </a:p>
        </p:txBody>
      </p:sp>
      <p:sp>
        <p:nvSpPr>
          <p:cNvPr id="68" name="Rectangle 67"/>
          <p:cNvSpPr/>
          <p:nvPr/>
        </p:nvSpPr>
        <p:spPr>
          <a:xfrm>
            <a:off x="1645570" y="3606391"/>
            <a:ext cx="819455" cy="338554"/>
          </a:xfrm>
          <a:prstGeom prst="rect">
            <a:avLst/>
          </a:prstGeom>
          <a:ln>
            <a:noFill/>
          </a:ln>
        </p:spPr>
        <p:txBody>
          <a:bodyPr wrap="none">
            <a:spAutoFit/>
          </a:bodyPr>
          <a:lstStyle/>
          <a:p>
            <a:r>
              <a:rPr lang="en-US" sz="1600" spc="300" dirty="0">
                <a:solidFill>
                  <a:schemeClr val="bg1"/>
                </a:solidFill>
                <a:cs typeface="+mn-ea"/>
                <a:sym typeface="+mn-lt"/>
              </a:rPr>
              <a:t>2018</a:t>
            </a:r>
          </a:p>
        </p:txBody>
      </p:sp>
      <p:sp>
        <p:nvSpPr>
          <p:cNvPr id="69" name="Rectangle 68"/>
          <p:cNvSpPr/>
          <p:nvPr/>
        </p:nvSpPr>
        <p:spPr>
          <a:xfrm>
            <a:off x="3677559" y="3604624"/>
            <a:ext cx="819455" cy="338554"/>
          </a:xfrm>
          <a:prstGeom prst="rect">
            <a:avLst/>
          </a:prstGeom>
          <a:ln>
            <a:noFill/>
          </a:ln>
        </p:spPr>
        <p:txBody>
          <a:bodyPr wrap="none">
            <a:spAutoFit/>
          </a:bodyPr>
          <a:lstStyle/>
          <a:p>
            <a:r>
              <a:rPr lang="en-US" sz="1600" spc="300" dirty="0">
                <a:solidFill>
                  <a:schemeClr val="bg1"/>
                </a:solidFill>
                <a:cs typeface="+mn-ea"/>
                <a:sym typeface="+mn-lt"/>
              </a:rPr>
              <a:t>2019</a:t>
            </a:r>
          </a:p>
        </p:txBody>
      </p:sp>
      <p:sp>
        <p:nvSpPr>
          <p:cNvPr id="70" name="Rectangle 69"/>
          <p:cNvSpPr/>
          <p:nvPr/>
        </p:nvSpPr>
        <p:spPr>
          <a:xfrm>
            <a:off x="5733867" y="3604624"/>
            <a:ext cx="819455" cy="338554"/>
          </a:xfrm>
          <a:prstGeom prst="rect">
            <a:avLst/>
          </a:prstGeom>
          <a:ln>
            <a:noFill/>
          </a:ln>
        </p:spPr>
        <p:txBody>
          <a:bodyPr wrap="none">
            <a:spAutoFit/>
          </a:bodyPr>
          <a:lstStyle/>
          <a:p>
            <a:r>
              <a:rPr lang="en-US" sz="1600" spc="300" dirty="0">
                <a:solidFill>
                  <a:schemeClr val="bg1"/>
                </a:solidFill>
                <a:cs typeface="+mn-ea"/>
                <a:sym typeface="+mn-lt"/>
              </a:rPr>
              <a:t>2020</a:t>
            </a:r>
          </a:p>
        </p:txBody>
      </p:sp>
      <p:sp>
        <p:nvSpPr>
          <p:cNvPr id="71" name="Rectangle 70"/>
          <p:cNvSpPr/>
          <p:nvPr/>
        </p:nvSpPr>
        <p:spPr>
          <a:xfrm>
            <a:off x="7751905" y="3604624"/>
            <a:ext cx="819455" cy="338554"/>
          </a:xfrm>
          <a:prstGeom prst="rect">
            <a:avLst/>
          </a:prstGeom>
          <a:ln>
            <a:noFill/>
          </a:ln>
        </p:spPr>
        <p:txBody>
          <a:bodyPr wrap="none">
            <a:spAutoFit/>
          </a:bodyPr>
          <a:lstStyle/>
          <a:p>
            <a:r>
              <a:rPr lang="en-US" sz="1600" spc="300" dirty="0">
                <a:solidFill>
                  <a:schemeClr val="bg1"/>
                </a:solidFill>
                <a:cs typeface="+mn-ea"/>
                <a:sym typeface="+mn-lt"/>
              </a:rPr>
              <a:t>2021</a:t>
            </a:r>
          </a:p>
        </p:txBody>
      </p:sp>
      <p:sp>
        <p:nvSpPr>
          <p:cNvPr id="72" name="Rectangle 71"/>
          <p:cNvSpPr/>
          <p:nvPr/>
        </p:nvSpPr>
        <p:spPr>
          <a:xfrm>
            <a:off x="9790791" y="3604624"/>
            <a:ext cx="819455" cy="338554"/>
          </a:xfrm>
          <a:prstGeom prst="rect">
            <a:avLst/>
          </a:prstGeom>
          <a:ln>
            <a:noFill/>
          </a:ln>
        </p:spPr>
        <p:txBody>
          <a:bodyPr wrap="none">
            <a:spAutoFit/>
          </a:bodyPr>
          <a:lstStyle/>
          <a:p>
            <a:r>
              <a:rPr lang="en-US" sz="1600" spc="300" dirty="0">
                <a:solidFill>
                  <a:schemeClr val="bg1"/>
                </a:solidFill>
                <a:cs typeface="+mn-ea"/>
                <a:sym typeface="+mn-lt"/>
              </a:rPr>
              <a:t>2022</a:t>
            </a:r>
          </a:p>
        </p:txBody>
      </p:sp>
      <p:sp>
        <p:nvSpPr>
          <p:cNvPr id="61" name="TextBox 60"/>
          <p:cNvSpPr txBox="1"/>
          <p:nvPr/>
        </p:nvSpPr>
        <p:spPr>
          <a:xfrm>
            <a:off x="1180715" y="5610718"/>
            <a:ext cx="1683795" cy="338554"/>
          </a:xfrm>
          <a:prstGeom prst="rect">
            <a:avLst/>
          </a:prstGeom>
          <a:noFill/>
        </p:spPr>
        <p:txBody>
          <a:bodyPr wrap="none" rtlCol="0">
            <a:spAutoFit/>
          </a:bodyPr>
          <a:lstStyle/>
          <a:p>
            <a:pPr algn="ctr"/>
            <a:r>
              <a:rPr lang="en-US" sz="1600" dirty="0">
                <a:cs typeface="+mn-ea"/>
                <a:sym typeface="+mn-lt"/>
              </a:rPr>
              <a:t>Insert title here</a:t>
            </a:r>
          </a:p>
        </p:txBody>
      </p:sp>
      <p:sp>
        <p:nvSpPr>
          <p:cNvPr id="62" name="TextBox 61"/>
          <p:cNvSpPr txBox="1"/>
          <p:nvPr/>
        </p:nvSpPr>
        <p:spPr>
          <a:xfrm>
            <a:off x="996891" y="5946766"/>
            <a:ext cx="2051445" cy="701731"/>
          </a:xfrm>
          <a:prstGeom prst="rect">
            <a:avLst/>
          </a:prstGeom>
          <a:noFill/>
        </p:spPr>
        <p:txBody>
          <a:bodyPr wrap="square" rtlCol="0">
            <a:spAutoFit/>
          </a:bodyPr>
          <a:lstStyle/>
          <a:p>
            <a:pPr algn="ctr">
              <a:lnSpc>
                <a:spcPct val="110000"/>
              </a:lnSpc>
            </a:pPr>
            <a:r>
              <a:rPr lang="en-US" sz="1200" dirty="0">
                <a:cs typeface="+mn-ea"/>
                <a:sym typeface="+mn-lt"/>
              </a:rPr>
              <a:t>Sed perspiciatis unde omnis iste natus error voluptatem rem.</a:t>
            </a:r>
          </a:p>
        </p:txBody>
      </p:sp>
      <p:sp>
        <p:nvSpPr>
          <p:cNvPr id="64" name="TextBox 63"/>
          <p:cNvSpPr txBox="1"/>
          <p:nvPr/>
        </p:nvSpPr>
        <p:spPr>
          <a:xfrm>
            <a:off x="5253675" y="5610718"/>
            <a:ext cx="1683795" cy="338554"/>
          </a:xfrm>
          <a:prstGeom prst="rect">
            <a:avLst/>
          </a:prstGeom>
          <a:noFill/>
        </p:spPr>
        <p:txBody>
          <a:bodyPr wrap="none" rtlCol="0">
            <a:spAutoFit/>
          </a:bodyPr>
          <a:lstStyle/>
          <a:p>
            <a:pPr algn="ctr"/>
            <a:r>
              <a:rPr lang="en-US" sz="1600" dirty="0">
                <a:cs typeface="+mn-ea"/>
                <a:sym typeface="+mn-lt"/>
              </a:rPr>
              <a:t>Insert title here</a:t>
            </a:r>
          </a:p>
        </p:txBody>
      </p:sp>
      <p:sp>
        <p:nvSpPr>
          <p:cNvPr id="65" name="TextBox 64"/>
          <p:cNvSpPr txBox="1"/>
          <p:nvPr/>
        </p:nvSpPr>
        <p:spPr>
          <a:xfrm>
            <a:off x="5069851" y="5946766"/>
            <a:ext cx="2051445" cy="701731"/>
          </a:xfrm>
          <a:prstGeom prst="rect">
            <a:avLst/>
          </a:prstGeom>
          <a:noFill/>
        </p:spPr>
        <p:txBody>
          <a:bodyPr wrap="square" rtlCol="0">
            <a:spAutoFit/>
          </a:bodyPr>
          <a:lstStyle/>
          <a:p>
            <a:pPr algn="ctr">
              <a:lnSpc>
                <a:spcPct val="110000"/>
              </a:lnSpc>
            </a:pPr>
            <a:r>
              <a:rPr lang="en-US" sz="1200" dirty="0">
                <a:cs typeface="+mn-ea"/>
                <a:sym typeface="+mn-lt"/>
              </a:rPr>
              <a:t>Sed perspiciatis unde omnis iste natus error voluptatem rem.</a:t>
            </a:r>
          </a:p>
        </p:txBody>
      </p:sp>
      <p:sp>
        <p:nvSpPr>
          <p:cNvPr id="67" name="TextBox 66"/>
          <p:cNvSpPr txBox="1"/>
          <p:nvPr/>
        </p:nvSpPr>
        <p:spPr>
          <a:xfrm>
            <a:off x="9325936" y="5610718"/>
            <a:ext cx="1683795" cy="338554"/>
          </a:xfrm>
          <a:prstGeom prst="rect">
            <a:avLst/>
          </a:prstGeom>
          <a:noFill/>
        </p:spPr>
        <p:txBody>
          <a:bodyPr wrap="none" rtlCol="0">
            <a:spAutoFit/>
          </a:bodyPr>
          <a:lstStyle/>
          <a:p>
            <a:pPr algn="ctr"/>
            <a:r>
              <a:rPr lang="en-US" sz="1600" dirty="0">
                <a:cs typeface="+mn-ea"/>
                <a:sym typeface="+mn-lt"/>
              </a:rPr>
              <a:t>Insert title here</a:t>
            </a:r>
          </a:p>
        </p:txBody>
      </p:sp>
      <p:sp>
        <p:nvSpPr>
          <p:cNvPr id="85" name="TextBox 84"/>
          <p:cNvSpPr txBox="1"/>
          <p:nvPr/>
        </p:nvSpPr>
        <p:spPr>
          <a:xfrm>
            <a:off x="9142112" y="5946766"/>
            <a:ext cx="2051445" cy="701731"/>
          </a:xfrm>
          <a:prstGeom prst="rect">
            <a:avLst/>
          </a:prstGeom>
          <a:noFill/>
        </p:spPr>
        <p:txBody>
          <a:bodyPr wrap="square" rtlCol="0">
            <a:spAutoFit/>
          </a:bodyPr>
          <a:lstStyle/>
          <a:p>
            <a:pPr algn="ctr">
              <a:lnSpc>
                <a:spcPct val="110000"/>
              </a:lnSpc>
            </a:pPr>
            <a:r>
              <a:rPr lang="en-US" sz="1200" dirty="0">
                <a:cs typeface="+mn-ea"/>
                <a:sym typeface="+mn-lt"/>
              </a:rPr>
              <a:t>Sed perspiciatis unde omnis iste natus error voluptatem rem.</a:t>
            </a:r>
          </a:p>
        </p:txBody>
      </p:sp>
      <p:sp>
        <p:nvSpPr>
          <p:cNvPr id="87" name="TextBox 86"/>
          <p:cNvSpPr txBox="1"/>
          <p:nvPr/>
        </p:nvSpPr>
        <p:spPr>
          <a:xfrm>
            <a:off x="3212704" y="1601509"/>
            <a:ext cx="1683795" cy="338554"/>
          </a:xfrm>
          <a:prstGeom prst="rect">
            <a:avLst/>
          </a:prstGeom>
          <a:noFill/>
        </p:spPr>
        <p:txBody>
          <a:bodyPr wrap="none" rtlCol="0">
            <a:spAutoFit/>
          </a:bodyPr>
          <a:lstStyle/>
          <a:p>
            <a:pPr algn="ctr"/>
            <a:r>
              <a:rPr lang="en-US" sz="1600" dirty="0">
                <a:cs typeface="+mn-ea"/>
                <a:sym typeface="+mn-lt"/>
              </a:rPr>
              <a:t>Insert title here</a:t>
            </a:r>
          </a:p>
        </p:txBody>
      </p:sp>
      <p:sp>
        <p:nvSpPr>
          <p:cNvPr id="91" name="TextBox 90"/>
          <p:cNvSpPr txBox="1"/>
          <p:nvPr/>
        </p:nvSpPr>
        <p:spPr>
          <a:xfrm>
            <a:off x="3028880" y="1937557"/>
            <a:ext cx="2051445" cy="701731"/>
          </a:xfrm>
          <a:prstGeom prst="rect">
            <a:avLst/>
          </a:prstGeom>
          <a:noFill/>
        </p:spPr>
        <p:txBody>
          <a:bodyPr wrap="square" rtlCol="0">
            <a:spAutoFit/>
          </a:bodyPr>
          <a:lstStyle/>
          <a:p>
            <a:pPr algn="ctr">
              <a:lnSpc>
                <a:spcPct val="110000"/>
              </a:lnSpc>
            </a:pPr>
            <a:r>
              <a:rPr lang="en-US" sz="1200" dirty="0">
                <a:cs typeface="+mn-ea"/>
                <a:sym typeface="+mn-lt"/>
              </a:rPr>
              <a:t>Sed perspiciatis unde omnis iste natus error voluptatem rem.</a:t>
            </a:r>
          </a:p>
        </p:txBody>
      </p:sp>
      <p:sp>
        <p:nvSpPr>
          <p:cNvPr id="93" name="TextBox 92"/>
          <p:cNvSpPr txBox="1"/>
          <p:nvPr/>
        </p:nvSpPr>
        <p:spPr>
          <a:xfrm>
            <a:off x="7291653" y="1601509"/>
            <a:ext cx="1683795" cy="338554"/>
          </a:xfrm>
          <a:prstGeom prst="rect">
            <a:avLst/>
          </a:prstGeom>
          <a:noFill/>
        </p:spPr>
        <p:txBody>
          <a:bodyPr wrap="none" rtlCol="0">
            <a:spAutoFit/>
          </a:bodyPr>
          <a:lstStyle/>
          <a:p>
            <a:pPr algn="ctr"/>
            <a:r>
              <a:rPr lang="en-US" sz="1600" dirty="0">
                <a:cs typeface="+mn-ea"/>
                <a:sym typeface="+mn-lt"/>
              </a:rPr>
              <a:t>Insert title here</a:t>
            </a:r>
          </a:p>
        </p:txBody>
      </p:sp>
      <p:sp>
        <p:nvSpPr>
          <p:cNvPr id="94" name="TextBox 93"/>
          <p:cNvSpPr txBox="1"/>
          <p:nvPr/>
        </p:nvSpPr>
        <p:spPr>
          <a:xfrm>
            <a:off x="7107829" y="1937557"/>
            <a:ext cx="2051445" cy="701731"/>
          </a:xfrm>
          <a:prstGeom prst="rect">
            <a:avLst/>
          </a:prstGeom>
          <a:noFill/>
        </p:spPr>
        <p:txBody>
          <a:bodyPr wrap="square" rtlCol="0">
            <a:spAutoFit/>
          </a:bodyPr>
          <a:lstStyle/>
          <a:p>
            <a:pPr algn="ctr">
              <a:lnSpc>
                <a:spcPct val="110000"/>
              </a:lnSpc>
            </a:pPr>
            <a:r>
              <a:rPr lang="en-US" sz="1200" dirty="0">
                <a:cs typeface="+mn-ea"/>
                <a:sym typeface="+mn-lt"/>
              </a:rPr>
              <a:t>Sed perspiciatis unde omnis iste natus error voluptatem rem.</a:t>
            </a:r>
          </a:p>
        </p:txBody>
      </p:sp>
      <p:sp>
        <p:nvSpPr>
          <p:cNvPr id="45" name="流程图: 延期 44"/>
          <p:cNvSpPr/>
          <p:nvPr/>
        </p:nvSpPr>
        <p:spPr>
          <a:xfrm>
            <a:off x="0" y="301658"/>
            <a:ext cx="197963" cy="688156"/>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6" name="组合 45"/>
          <p:cNvGrpSpPr/>
          <p:nvPr/>
        </p:nvGrpSpPr>
        <p:grpSpPr>
          <a:xfrm>
            <a:off x="305376" y="171449"/>
            <a:ext cx="5160866" cy="1072408"/>
            <a:chOff x="305376" y="174250"/>
            <a:chExt cx="5160866" cy="1072408"/>
          </a:xfrm>
        </p:grpSpPr>
        <p:sp>
          <p:nvSpPr>
            <p:cNvPr id="47" name="文本框 46"/>
            <p:cNvSpPr txBox="1"/>
            <p:nvPr/>
          </p:nvSpPr>
          <p:spPr>
            <a:xfrm>
              <a:off x="305376" y="174250"/>
              <a:ext cx="5160866" cy="646331"/>
            </a:xfrm>
            <a:prstGeom prst="rect">
              <a:avLst/>
            </a:prstGeom>
            <a:noFill/>
          </p:spPr>
          <p:txBody>
            <a:bodyPr wrap="square" rtlCol="0">
              <a:spAutoFit/>
            </a:bodyPr>
            <a:lstStyle/>
            <a:p>
              <a:pPr algn="dist"/>
              <a:r>
                <a:rPr lang="zh-CN" altLang="en-US" sz="3600" dirty="0">
                  <a:cs typeface="+mn-ea"/>
                  <a:sym typeface="+mn-lt"/>
                </a:rPr>
                <a:t>Click to enter the title</a:t>
              </a:r>
            </a:p>
          </p:txBody>
        </p:sp>
        <p:sp>
          <p:nvSpPr>
            <p:cNvPr id="48" name="矩形 47"/>
            <p:cNvSpPr/>
            <p:nvPr/>
          </p:nvSpPr>
          <p:spPr>
            <a:xfrm>
              <a:off x="371561" y="719847"/>
              <a:ext cx="3114185" cy="526811"/>
            </a:xfrm>
            <a:prstGeom prst="rect">
              <a:avLst/>
            </a:prstGeom>
          </p:spPr>
          <p:txBody>
            <a:bodyPr wrap="square">
              <a:spAutoFit/>
            </a:bodyPr>
            <a:lstStyle/>
            <a:p>
              <a:pPr>
                <a:lnSpc>
                  <a:spcPct val="150000"/>
                </a:lnSpc>
              </a:pPr>
              <a:r>
                <a:rPr lang="zh-CN" altLang="en-US" sz="1000" dirty="0">
                  <a:cs typeface="+mn-ea"/>
                  <a:sym typeface="+mn-lt"/>
                </a:rPr>
                <a:t>Lorem ipsum dolor sit amet, consectetur adipiscing elit</a:t>
              </a:r>
            </a:p>
          </p:txBody>
        </p:sp>
      </p:grpSp>
    </p:spTree>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bwMode="auto">
          <a:xfrm flipH="1">
            <a:off x="1331948" y="2532030"/>
            <a:ext cx="2391872" cy="1210632"/>
          </a:xfrm>
          <a:custGeom>
            <a:avLst/>
            <a:gdLst>
              <a:gd name="T0" fmla="*/ 751 w 751"/>
              <a:gd name="T1" fmla="*/ 383 h 383"/>
              <a:gd name="T2" fmla="*/ 129 w 751"/>
              <a:gd name="T3" fmla="*/ 383 h 383"/>
              <a:gd name="T4" fmla="*/ 0 w 751"/>
              <a:gd name="T5" fmla="*/ 254 h 383"/>
              <a:gd name="T6" fmla="*/ 0 w 751"/>
              <a:gd name="T7" fmla="*/ 0 h 383"/>
            </a:gdLst>
            <a:ahLst/>
            <a:cxnLst>
              <a:cxn ang="0">
                <a:pos x="T0" y="T1"/>
              </a:cxn>
              <a:cxn ang="0">
                <a:pos x="T2" y="T3"/>
              </a:cxn>
              <a:cxn ang="0">
                <a:pos x="T4" y="T5"/>
              </a:cxn>
              <a:cxn ang="0">
                <a:pos x="T6" y="T7"/>
              </a:cxn>
            </a:cxnLst>
            <a:rect l="0" t="0" r="r" b="b"/>
            <a:pathLst>
              <a:path w="751" h="383">
                <a:moveTo>
                  <a:pt x="751" y="383"/>
                </a:moveTo>
                <a:cubicBezTo>
                  <a:pt x="129" y="383"/>
                  <a:pt x="129" y="383"/>
                  <a:pt x="129" y="383"/>
                </a:cubicBezTo>
                <a:cubicBezTo>
                  <a:pt x="57" y="383"/>
                  <a:pt x="0" y="325"/>
                  <a:pt x="0" y="254"/>
                </a:cubicBezTo>
                <a:cubicBezTo>
                  <a:pt x="0" y="0"/>
                  <a:pt x="0" y="0"/>
                  <a:pt x="0" y="0"/>
                </a:cubicBezTo>
              </a:path>
            </a:pathLst>
          </a:custGeom>
          <a:noFill/>
          <a:ln w="114300"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dirty="0">
              <a:cs typeface="+mn-ea"/>
              <a:sym typeface="+mn-lt"/>
            </a:endParaRPr>
          </a:p>
        </p:txBody>
      </p:sp>
      <p:sp>
        <p:nvSpPr>
          <p:cNvPr id="6" name="Freeform 6"/>
          <p:cNvSpPr/>
          <p:nvPr/>
        </p:nvSpPr>
        <p:spPr bwMode="auto">
          <a:xfrm flipH="1">
            <a:off x="1331948" y="2532031"/>
            <a:ext cx="5200369" cy="1425362"/>
          </a:xfrm>
          <a:custGeom>
            <a:avLst/>
            <a:gdLst>
              <a:gd name="T0" fmla="*/ 1633 w 1633"/>
              <a:gd name="T1" fmla="*/ 451 h 451"/>
              <a:gd name="T2" fmla="*/ 129 w 1633"/>
              <a:gd name="T3" fmla="*/ 451 h 451"/>
              <a:gd name="T4" fmla="*/ 0 w 1633"/>
              <a:gd name="T5" fmla="*/ 322 h 451"/>
              <a:gd name="T6" fmla="*/ 0 w 1633"/>
              <a:gd name="T7" fmla="*/ 0 h 451"/>
            </a:gdLst>
            <a:ahLst/>
            <a:cxnLst>
              <a:cxn ang="0">
                <a:pos x="T0" y="T1"/>
              </a:cxn>
              <a:cxn ang="0">
                <a:pos x="T2" y="T3"/>
              </a:cxn>
              <a:cxn ang="0">
                <a:pos x="T4" y="T5"/>
              </a:cxn>
              <a:cxn ang="0">
                <a:pos x="T6" y="T7"/>
              </a:cxn>
            </a:cxnLst>
            <a:rect l="0" t="0" r="r" b="b"/>
            <a:pathLst>
              <a:path w="1633" h="451">
                <a:moveTo>
                  <a:pt x="1633" y="451"/>
                </a:moveTo>
                <a:cubicBezTo>
                  <a:pt x="129" y="451"/>
                  <a:pt x="129" y="451"/>
                  <a:pt x="129" y="451"/>
                </a:cubicBezTo>
                <a:cubicBezTo>
                  <a:pt x="57" y="451"/>
                  <a:pt x="0" y="393"/>
                  <a:pt x="0" y="322"/>
                </a:cubicBezTo>
                <a:cubicBezTo>
                  <a:pt x="0" y="0"/>
                  <a:pt x="0" y="0"/>
                  <a:pt x="0" y="0"/>
                </a:cubicBezTo>
              </a:path>
            </a:pathLst>
          </a:custGeom>
          <a:noFill/>
          <a:ln w="114300" cap="flat">
            <a:solidFill>
              <a:schemeClr val="accent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cs typeface="+mn-ea"/>
              <a:sym typeface="+mn-lt"/>
            </a:endParaRPr>
          </a:p>
        </p:txBody>
      </p:sp>
      <p:sp>
        <p:nvSpPr>
          <p:cNvPr id="7" name="Line 7"/>
          <p:cNvSpPr>
            <a:spLocks noChangeShapeType="1"/>
          </p:cNvSpPr>
          <p:nvPr/>
        </p:nvSpPr>
        <p:spPr bwMode="auto">
          <a:xfrm>
            <a:off x="1331948" y="4172122"/>
            <a:ext cx="6963584" cy="0"/>
          </a:xfrm>
          <a:prstGeom prst="line">
            <a:avLst/>
          </a:prstGeom>
          <a:noFill/>
          <a:ln w="114300" cap="flat">
            <a:solidFill>
              <a:schemeClr val="accent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cs typeface="+mn-ea"/>
              <a:sym typeface="+mn-lt"/>
            </a:endParaRPr>
          </a:p>
        </p:txBody>
      </p:sp>
      <p:sp>
        <p:nvSpPr>
          <p:cNvPr id="8" name="Freeform 8"/>
          <p:cNvSpPr/>
          <p:nvPr/>
        </p:nvSpPr>
        <p:spPr bwMode="auto">
          <a:xfrm flipH="1">
            <a:off x="1331948" y="4388173"/>
            <a:ext cx="5200369" cy="1414256"/>
          </a:xfrm>
          <a:custGeom>
            <a:avLst/>
            <a:gdLst>
              <a:gd name="T0" fmla="*/ 1633 w 1633"/>
              <a:gd name="T1" fmla="*/ 0 h 447"/>
              <a:gd name="T2" fmla="*/ 129 w 1633"/>
              <a:gd name="T3" fmla="*/ 0 h 447"/>
              <a:gd name="T4" fmla="*/ 0 w 1633"/>
              <a:gd name="T5" fmla="*/ 129 h 447"/>
              <a:gd name="T6" fmla="*/ 0 w 1633"/>
              <a:gd name="T7" fmla="*/ 447 h 447"/>
            </a:gdLst>
            <a:ahLst/>
            <a:cxnLst>
              <a:cxn ang="0">
                <a:pos x="T0" y="T1"/>
              </a:cxn>
              <a:cxn ang="0">
                <a:pos x="T2" y="T3"/>
              </a:cxn>
              <a:cxn ang="0">
                <a:pos x="T4" y="T5"/>
              </a:cxn>
              <a:cxn ang="0">
                <a:pos x="T6" y="T7"/>
              </a:cxn>
            </a:cxnLst>
            <a:rect l="0" t="0" r="r" b="b"/>
            <a:pathLst>
              <a:path w="1633" h="447">
                <a:moveTo>
                  <a:pt x="1633" y="0"/>
                </a:moveTo>
                <a:cubicBezTo>
                  <a:pt x="129" y="0"/>
                  <a:pt x="129" y="0"/>
                  <a:pt x="129" y="0"/>
                </a:cubicBezTo>
                <a:cubicBezTo>
                  <a:pt x="57" y="0"/>
                  <a:pt x="0" y="57"/>
                  <a:pt x="0" y="129"/>
                </a:cubicBezTo>
                <a:cubicBezTo>
                  <a:pt x="0" y="447"/>
                  <a:pt x="0" y="447"/>
                  <a:pt x="0" y="447"/>
                </a:cubicBezTo>
              </a:path>
            </a:pathLst>
          </a:custGeom>
          <a:noFill/>
          <a:ln w="114300" cap="flat">
            <a:solidFill>
              <a:schemeClr val="accent4"/>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cs typeface="+mn-ea"/>
              <a:sym typeface="+mn-lt"/>
            </a:endParaRPr>
          </a:p>
        </p:txBody>
      </p:sp>
      <p:sp>
        <p:nvSpPr>
          <p:cNvPr id="9" name="Freeform 9"/>
          <p:cNvSpPr/>
          <p:nvPr/>
        </p:nvSpPr>
        <p:spPr bwMode="auto">
          <a:xfrm flipH="1">
            <a:off x="1331948" y="4602904"/>
            <a:ext cx="2391872" cy="1199526"/>
          </a:xfrm>
          <a:custGeom>
            <a:avLst/>
            <a:gdLst>
              <a:gd name="T0" fmla="*/ 751 w 751"/>
              <a:gd name="T1" fmla="*/ 0 h 379"/>
              <a:gd name="T2" fmla="*/ 129 w 751"/>
              <a:gd name="T3" fmla="*/ 0 h 379"/>
              <a:gd name="T4" fmla="*/ 0 w 751"/>
              <a:gd name="T5" fmla="*/ 129 h 379"/>
              <a:gd name="T6" fmla="*/ 0 w 751"/>
              <a:gd name="T7" fmla="*/ 379 h 379"/>
            </a:gdLst>
            <a:ahLst/>
            <a:cxnLst>
              <a:cxn ang="0">
                <a:pos x="T0" y="T1"/>
              </a:cxn>
              <a:cxn ang="0">
                <a:pos x="T2" y="T3"/>
              </a:cxn>
              <a:cxn ang="0">
                <a:pos x="T4" y="T5"/>
              </a:cxn>
              <a:cxn ang="0">
                <a:pos x="T6" y="T7"/>
              </a:cxn>
            </a:cxnLst>
            <a:rect l="0" t="0" r="r" b="b"/>
            <a:pathLst>
              <a:path w="751" h="379">
                <a:moveTo>
                  <a:pt x="751" y="0"/>
                </a:moveTo>
                <a:cubicBezTo>
                  <a:pt x="129" y="0"/>
                  <a:pt x="129" y="0"/>
                  <a:pt x="129" y="0"/>
                </a:cubicBezTo>
                <a:cubicBezTo>
                  <a:pt x="57" y="0"/>
                  <a:pt x="0" y="58"/>
                  <a:pt x="0" y="129"/>
                </a:cubicBezTo>
                <a:cubicBezTo>
                  <a:pt x="0" y="379"/>
                  <a:pt x="0" y="379"/>
                  <a:pt x="0" y="379"/>
                </a:cubicBezTo>
              </a:path>
            </a:pathLst>
          </a:custGeom>
          <a:noFill/>
          <a:ln w="114300" cap="flat">
            <a:solidFill>
              <a:schemeClr val="accent5"/>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cs typeface="+mn-ea"/>
              <a:sym typeface="+mn-lt"/>
            </a:endParaRPr>
          </a:p>
        </p:txBody>
      </p:sp>
      <p:sp>
        <p:nvSpPr>
          <p:cNvPr id="10" name="Rectangle 38"/>
          <p:cNvSpPr>
            <a:spLocks noChangeArrowheads="1"/>
          </p:cNvSpPr>
          <p:nvPr/>
        </p:nvSpPr>
        <p:spPr bwMode="auto">
          <a:xfrm flipH="1">
            <a:off x="0" y="1655270"/>
            <a:ext cx="868396" cy="683708"/>
          </a:xfrm>
          <a:prstGeom prst="rect">
            <a:avLst/>
          </a:prstGeom>
          <a:solidFill>
            <a:schemeClr val="accent1"/>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11" name="Rectangle 39"/>
          <p:cNvSpPr>
            <a:spLocks noChangeArrowheads="1"/>
          </p:cNvSpPr>
          <p:nvPr/>
        </p:nvSpPr>
        <p:spPr bwMode="auto">
          <a:xfrm flipH="1">
            <a:off x="0" y="2743823"/>
            <a:ext cx="868396" cy="683708"/>
          </a:xfrm>
          <a:prstGeom prst="rect">
            <a:avLst/>
          </a:prstGeom>
          <a:solidFill>
            <a:schemeClr val="accent2"/>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12" name="Rectangle 40"/>
          <p:cNvSpPr>
            <a:spLocks noChangeArrowheads="1"/>
          </p:cNvSpPr>
          <p:nvPr/>
        </p:nvSpPr>
        <p:spPr bwMode="auto">
          <a:xfrm flipH="1">
            <a:off x="0" y="3829929"/>
            <a:ext cx="868396" cy="684932"/>
          </a:xfrm>
          <a:prstGeom prst="rect">
            <a:avLst/>
          </a:prstGeom>
          <a:solidFill>
            <a:schemeClr val="accent3"/>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13" name="Rectangle 41"/>
          <p:cNvSpPr>
            <a:spLocks noChangeArrowheads="1"/>
          </p:cNvSpPr>
          <p:nvPr/>
        </p:nvSpPr>
        <p:spPr bwMode="auto">
          <a:xfrm flipH="1">
            <a:off x="0" y="4917258"/>
            <a:ext cx="868396" cy="683708"/>
          </a:xfrm>
          <a:prstGeom prst="rect">
            <a:avLst/>
          </a:prstGeom>
          <a:solidFill>
            <a:schemeClr val="accent4"/>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14" name="Rectangle 42"/>
          <p:cNvSpPr>
            <a:spLocks noChangeArrowheads="1"/>
          </p:cNvSpPr>
          <p:nvPr/>
        </p:nvSpPr>
        <p:spPr bwMode="auto">
          <a:xfrm flipH="1">
            <a:off x="0" y="6005812"/>
            <a:ext cx="868396" cy="683708"/>
          </a:xfrm>
          <a:prstGeom prst="rect">
            <a:avLst/>
          </a:prstGeom>
          <a:solidFill>
            <a:schemeClr val="accent5"/>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15" name="Freeform 43"/>
          <p:cNvSpPr/>
          <p:nvPr/>
        </p:nvSpPr>
        <p:spPr bwMode="auto">
          <a:xfrm flipH="1">
            <a:off x="868395" y="1655270"/>
            <a:ext cx="463553" cy="2146528"/>
          </a:xfrm>
          <a:custGeom>
            <a:avLst/>
            <a:gdLst>
              <a:gd name="T0" fmla="*/ 379 w 379"/>
              <a:gd name="T1" fmla="*/ 0 h 1755"/>
              <a:gd name="T2" fmla="*/ 0 w 379"/>
              <a:gd name="T3" fmla="*/ 1659 h 1755"/>
              <a:gd name="T4" fmla="*/ 0 w 379"/>
              <a:gd name="T5" fmla="*/ 1755 h 1755"/>
              <a:gd name="T6" fmla="*/ 379 w 379"/>
              <a:gd name="T7" fmla="*/ 559 h 1755"/>
              <a:gd name="T8" fmla="*/ 379 w 379"/>
              <a:gd name="T9" fmla="*/ 0 h 1755"/>
            </a:gdLst>
            <a:ahLst/>
            <a:cxnLst>
              <a:cxn ang="0">
                <a:pos x="T0" y="T1"/>
              </a:cxn>
              <a:cxn ang="0">
                <a:pos x="T2" y="T3"/>
              </a:cxn>
              <a:cxn ang="0">
                <a:pos x="T4" y="T5"/>
              </a:cxn>
              <a:cxn ang="0">
                <a:pos x="T6" y="T7"/>
              </a:cxn>
              <a:cxn ang="0">
                <a:pos x="T8" y="T9"/>
              </a:cxn>
            </a:cxnLst>
            <a:rect l="0" t="0" r="r" b="b"/>
            <a:pathLst>
              <a:path w="379" h="1755">
                <a:moveTo>
                  <a:pt x="379" y="0"/>
                </a:moveTo>
                <a:lnTo>
                  <a:pt x="0" y="1659"/>
                </a:lnTo>
                <a:lnTo>
                  <a:pt x="0" y="1755"/>
                </a:lnTo>
                <a:lnTo>
                  <a:pt x="379" y="559"/>
                </a:lnTo>
                <a:lnTo>
                  <a:pt x="379" y="0"/>
                </a:lnTo>
                <a:close/>
              </a:path>
            </a:pathLst>
          </a:custGeom>
          <a:solidFill>
            <a:schemeClr val="accent1">
              <a:lumMod val="75000"/>
            </a:schemeClr>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16" name="Freeform 44"/>
          <p:cNvSpPr/>
          <p:nvPr/>
        </p:nvSpPr>
        <p:spPr bwMode="auto">
          <a:xfrm flipH="1">
            <a:off x="868395" y="2743823"/>
            <a:ext cx="463553" cy="1272017"/>
          </a:xfrm>
          <a:custGeom>
            <a:avLst/>
            <a:gdLst>
              <a:gd name="T0" fmla="*/ 379 w 379"/>
              <a:gd name="T1" fmla="*/ 0 h 1040"/>
              <a:gd name="T2" fmla="*/ 0 w 379"/>
              <a:gd name="T3" fmla="*/ 945 h 1040"/>
              <a:gd name="T4" fmla="*/ 0 w 379"/>
              <a:gd name="T5" fmla="*/ 1040 h 1040"/>
              <a:gd name="T6" fmla="*/ 379 w 379"/>
              <a:gd name="T7" fmla="*/ 559 h 1040"/>
              <a:gd name="T8" fmla="*/ 379 w 379"/>
              <a:gd name="T9" fmla="*/ 0 h 1040"/>
            </a:gdLst>
            <a:ahLst/>
            <a:cxnLst>
              <a:cxn ang="0">
                <a:pos x="T0" y="T1"/>
              </a:cxn>
              <a:cxn ang="0">
                <a:pos x="T2" y="T3"/>
              </a:cxn>
              <a:cxn ang="0">
                <a:pos x="T4" y="T5"/>
              </a:cxn>
              <a:cxn ang="0">
                <a:pos x="T6" y="T7"/>
              </a:cxn>
              <a:cxn ang="0">
                <a:pos x="T8" y="T9"/>
              </a:cxn>
            </a:cxnLst>
            <a:rect l="0" t="0" r="r" b="b"/>
            <a:pathLst>
              <a:path w="379" h="1040">
                <a:moveTo>
                  <a:pt x="379" y="0"/>
                </a:moveTo>
                <a:lnTo>
                  <a:pt x="0" y="945"/>
                </a:lnTo>
                <a:lnTo>
                  <a:pt x="0" y="1040"/>
                </a:lnTo>
                <a:lnTo>
                  <a:pt x="379" y="559"/>
                </a:lnTo>
                <a:lnTo>
                  <a:pt x="379" y="0"/>
                </a:lnTo>
                <a:close/>
              </a:path>
            </a:pathLst>
          </a:custGeom>
          <a:solidFill>
            <a:schemeClr val="accent2">
              <a:lumMod val="75000"/>
            </a:schemeClr>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17" name="Freeform 45"/>
          <p:cNvSpPr/>
          <p:nvPr/>
        </p:nvSpPr>
        <p:spPr bwMode="auto">
          <a:xfrm flipH="1">
            <a:off x="868395" y="3829929"/>
            <a:ext cx="463553" cy="684932"/>
          </a:xfrm>
          <a:custGeom>
            <a:avLst/>
            <a:gdLst>
              <a:gd name="T0" fmla="*/ 379 w 379"/>
              <a:gd name="T1" fmla="*/ 0 h 560"/>
              <a:gd name="T2" fmla="*/ 0 w 379"/>
              <a:gd name="T3" fmla="*/ 232 h 560"/>
              <a:gd name="T4" fmla="*/ 0 w 379"/>
              <a:gd name="T5" fmla="*/ 328 h 560"/>
              <a:gd name="T6" fmla="*/ 379 w 379"/>
              <a:gd name="T7" fmla="*/ 560 h 560"/>
              <a:gd name="T8" fmla="*/ 379 w 379"/>
              <a:gd name="T9" fmla="*/ 0 h 560"/>
            </a:gdLst>
            <a:ahLst/>
            <a:cxnLst>
              <a:cxn ang="0">
                <a:pos x="T0" y="T1"/>
              </a:cxn>
              <a:cxn ang="0">
                <a:pos x="T2" y="T3"/>
              </a:cxn>
              <a:cxn ang="0">
                <a:pos x="T4" y="T5"/>
              </a:cxn>
              <a:cxn ang="0">
                <a:pos x="T6" y="T7"/>
              </a:cxn>
              <a:cxn ang="0">
                <a:pos x="T8" y="T9"/>
              </a:cxn>
            </a:cxnLst>
            <a:rect l="0" t="0" r="r" b="b"/>
            <a:pathLst>
              <a:path w="379" h="560">
                <a:moveTo>
                  <a:pt x="379" y="0"/>
                </a:moveTo>
                <a:lnTo>
                  <a:pt x="0" y="232"/>
                </a:lnTo>
                <a:lnTo>
                  <a:pt x="0" y="328"/>
                </a:lnTo>
                <a:lnTo>
                  <a:pt x="379" y="560"/>
                </a:lnTo>
                <a:lnTo>
                  <a:pt x="379" y="0"/>
                </a:lnTo>
                <a:close/>
              </a:path>
            </a:pathLst>
          </a:custGeom>
          <a:solidFill>
            <a:schemeClr val="accent3">
              <a:lumMod val="75000"/>
            </a:schemeClr>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18" name="Freeform 46"/>
          <p:cNvSpPr/>
          <p:nvPr/>
        </p:nvSpPr>
        <p:spPr bwMode="auto">
          <a:xfrm flipH="1">
            <a:off x="868395" y="4328952"/>
            <a:ext cx="463553" cy="1272017"/>
          </a:xfrm>
          <a:custGeom>
            <a:avLst/>
            <a:gdLst>
              <a:gd name="T0" fmla="*/ 0 w 379"/>
              <a:gd name="T1" fmla="*/ 0 h 1040"/>
              <a:gd name="T2" fmla="*/ 379 w 379"/>
              <a:gd name="T3" fmla="*/ 481 h 1040"/>
              <a:gd name="T4" fmla="*/ 379 w 379"/>
              <a:gd name="T5" fmla="*/ 1040 h 1040"/>
              <a:gd name="T6" fmla="*/ 0 w 379"/>
              <a:gd name="T7" fmla="*/ 95 h 1040"/>
              <a:gd name="T8" fmla="*/ 0 w 379"/>
              <a:gd name="T9" fmla="*/ 0 h 1040"/>
            </a:gdLst>
            <a:ahLst/>
            <a:cxnLst>
              <a:cxn ang="0">
                <a:pos x="T0" y="T1"/>
              </a:cxn>
              <a:cxn ang="0">
                <a:pos x="T2" y="T3"/>
              </a:cxn>
              <a:cxn ang="0">
                <a:pos x="T4" y="T5"/>
              </a:cxn>
              <a:cxn ang="0">
                <a:pos x="T6" y="T7"/>
              </a:cxn>
              <a:cxn ang="0">
                <a:pos x="T8" y="T9"/>
              </a:cxn>
            </a:cxnLst>
            <a:rect l="0" t="0" r="r" b="b"/>
            <a:pathLst>
              <a:path w="379" h="1040">
                <a:moveTo>
                  <a:pt x="0" y="0"/>
                </a:moveTo>
                <a:lnTo>
                  <a:pt x="379" y="481"/>
                </a:lnTo>
                <a:lnTo>
                  <a:pt x="379" y="1040"/>
                </a:lnTo>
                <a:lnTo>
                  <a:pt x="0" y="95"/>
                </a:lnTo>
                <a:lnTo>
                  <a:pt x="0" y="0"/>
                </a:lnTo>
                <a:close/>
              </a:path>
            </a:pathLst>
          </a:custGeom>
          <a:solidFill>
            <a:schemeClr val="accent4">
              <a:lumMod val="75000"/>
            </a:schemeClr>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19" name="Freeform 47"/>
          <p:cNvSpPr/>
          <p:nvPr/>
        </p:nvSpPr>
        <p:spPr bwMode="auto">
          <a:xfrm flipH="1">
            <a:off x="868395" y="4542992"/>
            <a:ext cx="463553" cy="2146528"/>
          </a:xfrm>
          <a:custGeom>
            <a:avLst/>
            <a:gdLst>
              <a:gd name="T0" fmla="*/ 0 w 379"/>
              <a:gd name="T1" fmla="*/ 0 h 1755"/>
              <a:gd name="T2" fmla="*/ 379 w 379"/>
              <a:gd name="T3" fmla="*/ 1196 h 1755"/>
              <a:gd name="T4" fmla="*/ 379 w 379"/>
              <a:gd name="T5" fmla="*/ 1755 h 1755"/>
              <a:gd name="T6" fmla="*/ 0 w 379"/>
              <a:gd name="T7" fmla="*/ 96 h 1755"/>
              <a:gd name="T8" fmla="*/ 0 w 379"/>
              <a:gd name="T9" fmla="*/ 0 h 1755"/>
            </a:gdLst>
            <a:ahLst/>
            <a:cxnLst>
              <a:cxn ang="0">
                <a:pos x="T0" y="T1"/>
              </a:cxn>
              <a:cxn ang="0">
                <a:pos x="T2" y="T3"/>
              </a:cxn>
              <a:cxn ang="0">
                <a:pos x="T4" y="T5"/>
              </a:cxn>
              <a:cxn ang="0">
                <a:pos x="T6" y="T7"/>
              </a:cxn>
              <a:cxn ang="0">
                <a:pos x="T8" y="T9"/>
              </a:cxn>
            </a:cxnLst>
            <a:rect l="0" t="0" r="r" b="b"/>
            <a:pathLst>
              <a:path w="379" h="1755">
                <a:moveTo>
                  <a:pt x="0" y="0"/>
                </a:moveTo>
                <a:lnTo>
                  <a:pt x="379" y="1196"/>
                </a:lnTo>
                <a:lnTo>
                  <a:pt x="379" y="1755"/>
                </a:lnTo>
                <a:lnTo>
                  <a:pt x="0" y="96"/>
                </a:lnTo>
                <a:lnTo>
                  <a:pt x="0" y="0"/>
                </a:lnTo>
                <a:close/>
              </a:path>
            </a:pathLst>
          </a:custGeom>
          <a:solidFill>
            <a:schemeClr val="accent5">
              <a:lumMod val="75000"/>
            </a:schemeClr>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20" name="Oval 9"/>
          <p:cNvSpPr>
            <a:spLocks noChangeArrowheads="1"/>
          </p:cNvSpPr>
          <p:nvPr/>
        </p:nvSpPr>
        <p:spPr bwMode="auto">
          <a:xfrm flipH="1">
            <a:off x="6241727" y="1917904"/>
            <a:ext cx="596488" cy="600614"/>
          </a:xfrm>
          <a:prstGeom prst="ellipse">
            <a:avLst/>
          </a:prstGeom>
          <a:noFill/>
          <a:ln w="114300" cap="flat">
            <a:solidFill>
              <a:schemeClr val="accent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lstStyle/>
          <a:p>
            <a:pPr algn="ctr"/>
            <a:r>
              <a:rPr lang="en-US" sz="1600" dirty="0">
                <a:solidFill>
                  <a:schemeClr val="tx1">
                    <a:lumMod val="50000"/>
                    <a:lumOff val="50000"/>
                  </a:schemeClr>
                </a:solidFill>
                <a:cs typeface="+mn-ea"/>
                <a:sym typeface="+mn-lt"/>
              </a:rPr>
              <a:t>B</a:t>
            </a:r>
          </a:p>
        </p:txBody>
      </p:sp>
      <p:sp>
        <p:nvSpPr>
          <p:cNvPr id="21" name="Oval 9"/>
          <p:cNvSpPr>
            <a:spLocks noChangeArrowheads="1"/>
          </p:cNvSpPr>
          <p:nvPr/>
        </p:nvSpPr>
        <p:spPr bwMode="auto">
          <a:xfrm flipH="1">
            <a:off x="3417614" y="1917904"/>
            <a:ext cx="596488" cy="600614"/>
          </a:xfrm>
          <a:prstGeom prst="ellipse">
            <a:avLst/>
          </a:prstGeom>
          <a:noFill/>
          <a:ln w="114300"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lstStyle/>
          <a:p>
            <a:pPr algn="ctr"/>
            <a:r>
              <a:rPr lang="en-US" sz="1600" dirty="0">
                <a:solidFill>
                  <a:schemeClr val="tx1">
                    <a:lumMod val="50000"/>
                    <a:lumOff val="50000"/>
                  </a:schemeClr>
                </a:solidFill>
                <a:cs typeface="+mn-ea"/>
                <a:sym typeface="+mn-lt"/>
              </a:rPr>
              <a:t>A</a:t>
            </a:r>
          </a:p>
        </p:txBody>
      </p:sp>
      <p:sp>
        <p:nvSpPr>
          <p:cNvPr id="22" name="Oval 9"/>
          <p:cNvSpPr>
            <a:spLocks noChangeArrowheads="1"/>
          </p:cNvSpPr>
          <p:nvPr/>
        </p:nvSpPr>
        <p:spPr bwMode="auto">
          <a:xfrm flipH="1">
            <a:off x="8295533" y="3872087"/>
            <a:ext cx="596488" cy="600614"/>
          </a:xfrm>
          <a:prstGeom prst="ellipse">
            <a:avLst/>
          </a:prstGeom>
          <a:noFill/>
          <a:ln w="114300" cap="flat">
            <a:solidFill>
              <a:schemeClr val="accent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lstStyle/>
          <a:p>
            <a:pPr algn="ctr"/>
            <a:r>
              <a:rPr lang="en-US" sz="1600" dirty="0">
                <a:solidFill>
                  <a:schemeClr val="tx1">
                    <a:lumMod val="50000"/>
                    <a:lumOff val="50000"/>
                  </a:schemeClr>
                </a:solidFill>
                <a:cs typeface="+mn-ea"/>
                <a:sym typeface="+mn-lt"/>
              </a:rPr>
              <a:t>C</a:t>
            </a:r>
          </a:p>
        </p:txBody>
      </p:sp>
      <p:sp>
        <p:nvSpPr>
          <p:cNvPr id="23" name="Oval 9"/>
          <p:cNvSpPr>
            <a:spLocks noChangeArrowheads="1"/>
          </p:cNvSpPr>
          <p:nvPr/>
        </p:nvSpPr>
        <p:spPr bwMode="auto">
          <a:xfrm flipH="1">
            <a:off x="6241727" y="5807498"/>
            <a:ext cx="596488" cy="600614"/>
          </a:xfrm>
          <a:prstGeom prst="ellipse">
            <a:avLst/>
          </a:prstGeom>
          <a:noFill/>
          <a:ln w="114300" cap="flat">
            <a:solidFill>
              <a:schemeClr val="accent4"/>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lstStyle/>
          <a:p>
            <a:pPr algn="ctr"/>
            <a:r>
              <a:rPr lang="en-US" sz="1600" dirty="0">
                <a:solidFill>
                  <a:schemeClr val="tx1">
                    <a:lumMod val="50000"/>
                    <a:lumOff val="50000"/>
                  </a:schemeClr>
                </a:solidFill>
                <a:cs typeface="+mn-ea"/>
                <a:sym typeface="+mn-lt"/>
              </a:rPr>
              <a:t>D</a:t>
            </a:r>
          </a:p>
        </p:txBody>
      </p:sp>
      <p:sp>
        <p:nvSpPr>
          <p:cNvPr id="24" name="Oval 9"/>
          <p:cNvSpPr>
            <a:spLocks noChangeArrowheads="1"/>
          </p:cNvSpPr>
          <p:nvPr/>
        </p:nvSpPr>
        <p:spPr bwMode="auto">
          <a:xfrm flipH="1">
            <a:off x="3417614" y="5807498"/>
            <a:ext cx="596488" cy="600614"/>
          </a:xfrm>
          <a:prstGeom prst="ellipse">
            <a:avLst/>
          </a:prstGeom>
          <a:noFill/>
          <a:ln w="114300" cap="flat">
            <a:solidFill>
              <a:schemeClr val="accent5"/>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lstStyle/>
          <a:p>
            <a:pPr algn="ctr"/>
            <a:r>
              <a:rPr lang="en-US" sz="1600" dirty="0">
                <a:solidFill>
                  <a:schemeClr val="tx1">
                    <a:lumMod val="50000"/>
                    <a:lumOff val="50000"/>
                  </a:schemeClr>
                </a:solidFill>
                <a:cs typeface="+mn-ea"/>
                <a:sym typeface="+mn-lt"/>
              </a:rPr>
              <a:t>E</a:t>
            </a:r>
          </a:p>
        </p:txBody>
      </p:sp>
      <p:sp>
        <p:nvSpPr>
          <p:cNvPr id="26" name="TextBox 25"/>
          <p:cNvSpPr txBox="1"/>
          <p:nvPr/>
        </p:nvSpPr>
        <p:spPr>
          <a:xfrm flipH="1">
            <a:off x="4153412" y="2337915"/>
            <a:ext cx="1683794" cy="338554"/>
          </a:xfrm>
          <a:prstGeom prst="rect">
            <a:avLst/>
          </a:prstGeom>
          <a:noFill/>
        </p:spPr>
        <p:txBody>
          <a:bodyPr wrap="none" rtlCol="0">
            <a:spAutoFit/>
          </a:bodyPr>
          <a:lstStyle/>
          <a:p>
            <a:r>
              <a:rPr lang="en-US" sz="1600" dirty="0">
                <a:cs typeface="+mn-ea"/>
                <a:sym typeface="+mn-lt"/>
              </a:rPr>
              <a:t>Insert title here</a:t>
            </a:r>
          </a:p>
        </p:txBody>
      </p:sp>
      <p:sp>
        <p:nvSpPr>
          <p:cNvPr id="27" name="TextBox 26"/>
          <p:cNvSpPr txBox="1"/>
          <p:nvPr/>
        </p:nvSpPr>
        <p:spPr>
          <a:xfrm flipH="1">
            <a:off x="4153410" y="2661263"/>
            <a:ext cx="2043915" cy="687561"/>
          </a:xfrm>
          <a:prstGeom prst="rect">
            <a:avLst/>
          </a:prstGeom>
          <a:noFill/>
        </p:spPr>
        <p:txBody>
          <a:bodyPr wrap="square" rtlCol="0">
            <a:spAutoFit/>
          </a:bodyPr>
          <a:lstStyle/>
          <a:p>
            <a:pPr>
              <a:lnSpc>
                <a:spcPct val="110000"/>
              </a:lnSpc>
            </a:pPr>
            <a:r>
              <a:rPr lang="en-US" sz="1200" dirty="0">
                <a:cs typeface="+mn-ea"/>
                <a:sym typeface="+mn-lt"/>
              </a:rPr>
              <a:t>Perspiciatis unde omnis iste natus </a:t>
            </a:r>
            <a:r>
              <a:rPr lang="en-US" sz="1200" dirty="0" err="1">
                <a:cs typeface="+mn-ea"/>
                <a:sym typeface="+mn-lt"/>
              </a:rPr>
              <a:t>voluptatem</a:t>
            </a:r>
            <a:r>
              <a:rPr lang="en-US" sz="1200" dirty="0">
                <a:cs typeface="+mn-ea"/>
                <a:sym typeface="+mn-lt"/>
              </a:rPr>
              <a:t> Rem</a:t>
            </a:r>
          </a:p>
        </p:txBody>
      </p:sp>
      <p:sp>
        <p:nvSpPr>
          <p:cNvPr id="29" name="TextBox 28"/>
          <p:cNvSpPr txBox="1"/>
          <p:nvPr/>
        </p:nvSpPr>
        <p:spPr>
          <a:xfrm flipH="1">
            <a:off x="7006762" y="2337915"/>
            <a:ext cx="1683794" cy="338554"/>
          </a:xfrm>
          <a:prstGeom prst="rect">
            <a:avLst/>
          </a:prstGeom>
          <a:noFill/>
        </p:spPr>
        <p:txBody>
          <a:bodyPr wrap="none" rtlCol="0">
            <a:spAutoFit/>
          </a:bodyPr>
          <a:lstStyle/>
          <a:p>
            <a:r>
              <a:rPr lang="en-US" sz="1600" dirty="0">
                <a:cs typeface="+mn-ea"/>
                <a:sym typeface="+mn-lt"/>
              </a:rPr>
              <a:t>Insert title here</a:t>
            </a:r>
          </a:p>
        </p:txBody>
      </p:sp>
      <p:sp>
        <p:nvSpPr>
          <p:cNvPr id="30" name="TextBox 29"/>
          <p:cNvSpPr txBox="1"/>
          <p:nvPr/>
        </p:nvSpPr>
        <p:spPr>
          <a:xfrm flipH="1">
            <a:off x="7006760" y="2661263"/>
            <a:ext cx="2043915" cy="687561"/>
          </a:xfrm>
          <a:prstGeom prst="rect">
            <a:avLst/>
          </a:prstGeom>
          <a:noFill/>
        </p:spPr>
        <p:txBody>
          <a:bodyPr wrap="square" rtlCol="0">
            <a:spAutoFit/>
          </a:bodyPr>
          <a:lstStyle/>
          <a:p>
            <a:pPr>
              <a:lnSpc>
                <a:spcPct val="110000"/>
              </a:lnSpc>
            </a:pPr>
            <a:r>
              <a:rPr lang="en-US" sz="1200" dirty="0">
                <a:cs typeface="+mn-ea"/>
                <a:sym typeface="+mn-lt"/>
              </a:rPr>
              <a:t>Perspiciatis unde omnis iste natus </a:t>
            </a:r>
            <a:r>
              <a:rPr lang="en-US" sz="1200" dirty="0" err="1">
                <a:cs typeface="+mn-ea"/>
                <a:sym typeface="+mn-lt"/>
              </a:rPr>
              <a:t>voluptatem</a:t>
            </a:r>
            <a:r>
              <a:rPr lang="en-US" sz="1200" dirty="0">
                <a:cs typeface="+mn-ea"/>
                <a:sym typeface="+mn-lt"/>
              </a:rPr>
              <a:t> Rem</a:t>
            </a:r>
          </a:p>
        </p:txBody>
      </p:sp>
      <p:sp>
        <p:nvSpPr>
          <p:cNvPr id="32" name="TextBox 31"/>
          <p:cNvSpPr txBox="1"/>
          <p:nvPr/>
        </p:nvSpPr>
        <p:spPr>
          <a:xfrm flipH="1">
            <a:off x="4153412" y="5195058"/>
            <a:ext cx="1683794" cy="338554"/>
          </a:xfrm>
          <a:prstGeom prst="rect">
            <a:avLst/>
          </a:prstGeom>
          <a:noFill/>
        </p:spPr>
        <p:txBody>
          <a:bodyPr wrap="none" rtlCol="0">
            <a:spAutoFit/>
          </a:bodyPr>
          <a:lstStyle/>
          <a:p>
            <a:r>
              <a:rPr lang="en-US" sz="1600" dirty="0">
                <a:cs typeface="+mn-ea"/>
                <a:sym typeface="+mn-lt"/>
              </a:rPr>
              <a:t>Insert title here</a:t>
            </a:r>
          </a:p>
        </p:txBody>
      </p:sp>
      <p:sp>
        <p:nvSpPr>
          <p:cNvPr id="33" name="TextBox 32"/>
          <p:cNvSpPr txBox="1"/>
          <p:nvPr/>
        </p:nvSpPr>
        <p:spPr>
          <a:xfrm flipH="1">
            <a:off x="4153410" y="5518406"/>
            <a:ext cx="2043915" cy="687561"/>
          </a:xfrm>
          <a:prstGeom prst="rect">
            <a:avLst/>
          </a:prstGeom>
          <a:noFill/>
        </p:spPr>
        <p:txBody>
          <a:bodyPr wrap="square" rtlCol="0">
            <a:spAutoFit/>
          </a:bodyPr>
          <a:lstStyle/>
          <a:p>
            <a:pPr>
              <a:lnSpc>
                <a:spcPct val="110000"/>
              </a:lnSpc>
            </a:pPr>
            <a:r>
              <a:rPr lang="en-US" sz="1200" dirty="0">
                <a:cs typeface="+mn-ea"/>
                <a:sym typeface="+mn-lt"/>
              </a:rPr>
              <a:t>Perspiciatis unde omnis iste natus </a:t>
            </a:r>
            <a:r>
              <a:rPr lang="en-US" sz="1200" dirty="0" err="1">
                <a:cs typeface="+mn-ea"/>
                <a:sym typeface="+mn-lt"/>
              </a:rPr>
              <a:t>voluptatem</a:t>
            </a:r>
            <a:r>
              <a:rPr lang="en-US" sz="1200" dirty="0">
                <a:cs typeface="+mn-ea"/>
                <a:sym typeface="+mn-lt"/>
              </a:rPr>
              <a:t> Rem</a:t>
            </a:r>
          </a:p>
        </p:txBody>
      </p:sp>
      <p:sp>
        <p:nvSpPr>
          <p:cNvPr id="35" name="TextBox 34"/>
          <p:cNvSpPr txBox="1"/>
          <p:nvPr/>
        </p:nvSpPr>
        <p:spPr>
          <a:xfrm flipH="1">
            <a:off x="7006762" y="5195058"/>
            <a:ext cx="1683794" cy="338554"/>
          </a:xfrm>
          <a:prstGeom prst="rect">
            <a:avLst/>
          </a:prstGeom>
          <a:noFill/>
        </p:spPr>
        <p:txBody>
          <a:bodyPr wrap="none" rtlCol="0">
            <a:spAutoFit/>
          </a:bodyPr>
          <a:lstStyle/>
          <a:p>
            <a:r>
              <a:rPr lang="en-US" sz="1600" dirty="0">
                <a:cs typeface="+mn-ea"/>
                <a:sym typeface="+mn-lt"/>
              </a:rPr>
              <a:t>Insert title here</a:t>
            </a:r>
          </a:p>
        </p:txBody>
      </p:sp>
      <p:sp>
        <p:nvSpPr>
          <p:cNvPr id="36" name="TextBox 35"/>
          <p:cNvSpPr txBox="1"/>
          <p:nvPr/>
        </p:nvSpPr>
        <p:spPr>
          <a:xfrm flipH="1">
            <a:off x="7006760" y="5518406"/>
            <a:ext cx="2043915" cy="687561"/>
          </a:xfrm>
          <a:prstGeom prst="rect">
            <a:avLst/>
          </a:prstGeom>
          <a:noFill/>
        </p:spPr>
        <p:txBody>
          <a:bodyPr wrap="square" rtlCol="0">
            <a:spAutoFit/>
          </a:bodyPr>
          <a:lstStyle/>
          <a:p>
            <a:pPr>
              <a:lnSpc>
                <a:spcPct val="110000"/>
              </a:lnSpc>
            </a:pPr>
            <a:r>
              <a:rPr lang="en-US" sz="1200" dirty="0">
                <a:cs typeface="+mn-ea"/>
                <a:sym typeface="+mn-lt"/>
              </a:rPr>
              <a:t>Perspiciatis unde omnis iste natus </a:t>
            </a:r>
            <a:r>
              <a:rPr lang="en-US" sz="1200" dirty="0" err="1">
                <a:cs typeface="+mn-ea"/>
                <a:sym typeface="+mn-lt"/>
              </a:rPr>
              <a:t>voluptatem</a:t>
            </a:r>
            <a:r>
              <a:rPr lang="en-US" sz="1200" dirty="0">
                <a:cs typeface="+mn-ea"/>
                <a:sym typeface="+mn-lt"/>
              </a:rPr>
              <a:t> Rem</a:t>
            </a:r>
          </a:p>
        </p:txBody>
      </p:sp>
      <p:sp>
        <p:nvSpPr>
          <p:cNvPr id="38" name="TextBox 37"/>
          <p:cNvSpPr txBox="1"/>
          <p:nvPr/>
        </p:nvSpPr>
        <p:spPr>
          <a:xfrm flipH="1">
            <a:off x="9219743" y="3759071"/>
            <a:ext cx="1683794" cy="338554"/>
          </a:xfrm>
          <a:prstGeom prst="rect">
            <a:avLst/>
          </a:prstGeom>
          <a:noFill/>
        </p:spPr>
        <p:txBody>
          <a:bodyPr wrap="none" rtlCol="0">
            <a:spAutoFit/>
          </a:bodyPr>
          <a:lstStyle/>
          <a:p>
            <a:r>
              <a:rPr lang="en-US" sz="1600" dirty="0">
                <a:cs typeface="+mn-ea"/>
                <a:sym typeface="+mn-lt"/>
              </a:rPr>
              <a:t>Insert title here</a:t>
            </a:r>
          </a:p>
        </p:txBody>
      </p:sp>
      <p:sp>
        <p:nvSpPr>
          <p:cNvPr id="39" name="TextBox 38"/>
          <p:cNvSpPr txBox="1"/>
          <p:nvPr/>
        </p:nvSpPr>
        <p:spPr>
          <a:xfrm flipH="1">
            <a:off x="9219741" y="4082419"/>
            <a:ext cx="2043915" cy="687561"/>
          </a:xfrm>
          <a:prstGeom prst="rect">
            <a:avLst/>
          </a:prstGeom>
          <a:noFill/>
        </p:spPr>
        <p:txBody>
          <a:bodyPr wrap="square" rtlCol="0">
            <a:spAutoFit/>
          </a:bodyPr>
          <a:lstStyle/>
          <a:p>
            <a:pPr>
              <a:lnSpc>
                <a:spcPct val="110000"/>
              </a:lnSpc>
            </a:pPr>
            <a:r>
              <a:rPr lang="en-US" sz="1200" dirty="0">
                <a:cs typeface="+mn-ea"/>
                <a:sym typeface="+mn-lt"/>
              </a:rPr>
              <a:t>Perspiciatis unde omnis iste natus </a:t>
            </a:r>
            <a:r>
              <a:rPr lang="en-US" sz="1200" dirty="0" err="1">
                <a:cs typeface="+mn-ea"/>
                <a:sym typeface="+mn-lt"/>
              </a:rPr>
              <a:t>voluptatem</a:t>
            </a:r>
            <a:r>
              <a:rPr lang="en-US" sz="1200" dirty="0">
                <a:cs typeface="+mn-ea"/>
                <a:sym typeface="+mn-lt"/>
              </a:rPr>
              <a:t> Rem</a:t>
            </a:r>
          </a:p>
        </p:txBody>
      </p:sp>
      <p:sp>
        <p:nvSpPr>
          <p:cNvPr id="37" name="流程图: 延期 36"/>
          <p:cNvSpPr/>
          <p:nvPr/>
        </p:nvSpPr>
        <p:spPr>
          <a:xfrm>
            <a:off x="0" y="301658"/>
            <a:ext cx="197963" cy="688156"/>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0" name="组合 39"/>
          <p:cNvGrpSpPr/>
          <p:nvPr/>
        </p:nvGrpSpPr>
        <p:grpSpPr>
          <a:xfrm>
            <a:off x="305376" y="171449"/>
            <a:ext cx="5353302" cy="1072408"/>
            <a:chOff x="305376" y="174250"/>
            <a:chExt cx="5353302" cy="1072408"/>
          </a:xfrm>
        </p:grpSpPr>
        <p:sp>
          <p:nvSpPr>
            <p:cNvPr id="42" name="文本框 41"/>
            <p:cNvSpPr txBox="1"/>
            <p:nvPr/>
          </p:nvSpPr>
          <p:spPr>
            <a:xfrm>
              <a:off x="305376" y="174250"/>
              <a:ext cx="5353302" cy="646331"/>
            </a:xfrm>
            <a:prstGeom prst="rect">
              <a:avLst/>
            </a:prstGeom>
            <a:noFill/>
          </p:spPr>
          <p:txBody>
            <a:bodyPr wrap="square" rtlCol="0">
              <a:spAutoFit/>
            </a:bodyPr>
            <a:lstStyle/>
            <a:p>
              <a:pPr algn="dist"/>
              <a:r>
                <a:rPr lang="zh-CN" altLang="en-US" sz="3600" dirty="0">
                  <a:cs typeface="+mn-ea"/>
                  <a:sym typeface="+mn-lt"/>
                </a:rPr>
                <a:t>Click to enter the title</a:t>
              </a:r>
            </a:p>
          </p:txBody>
        </p:sp>
        <p:sp>
          <p:nvSpPr>
            <p:cNvPr id="43" name="矩形 42"/>
            <p:cNvSpPr/>
            <p:nvPr/>
          </p:nvSpPr>
          <p:spPr>
            <a:xfrm>
              <a:off x="371561" y="719847"/>
              <a:ext cx="3114185" cy="526811"/>
            </a:xfrm>
            <a:prstGeom prst="rect">
              <a:avLst/>
            </a:prstGeom>
          </p:spPr>
          <p:txBody>
            <a:bodyPr wrap="square">
              <a:spAutoFit/>
            </a:bodyPr>
            <a:lstStyle/>
            <a:p>
              <a:pPr>
                <a:lnSpc>
                  <a:spcPct val="150000"/>
                </a:lnSpc>
              </a:pPr>
              <a:r>
                <a:rPr lang="zh-CN" altLang="en-US" sz="1000" dirty="0">
                  <a:cs typeface="+mn-ea"/>
                  <a:sym typeface="+mn-lt"/>
                </a:rPr>
                <a:t>Lorem ipsum dolor sit amet, consectetur adipiscing elit</a:t>
              </a:r>
            </a:p>
          </p:txBody>
        </p:sp>
      </p:grpSp>
    </p:spTree>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a14="http://schemas.microsoft.com/office/drawing/2010/main"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K:\PPT传包图网\12月PPT\商务图\1VIP\5f85702f20556.jpg5f85702f20556"/>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635" y="0"/>
            <a:ext cx="12192000" cy="6948170"/>
          </a:xfrm>
          <a:prstGeom prst="rect">
            <a:avLst/>
          </a:prstGeom>
        </p:spPr>
      </p:pic>
      <p:sp>
        <p:nvSpPr>
          <p:cNvPr id="2" name="矩形 1"/>
          <p:cNvSpPr/>
          <p:nvPr/>
        </p:nvSpPr>
        <p:spPr>
          <a:xfrm>
            <a:off x="696405" y="641938"/>
            <a:ext cx="10799189" cy="5592174"/>
          </a:xfrm>
          <a:prstGeom prst="rect">
            <a:avLst/>
          </a:prstGeom>
          <a:blipFill rotWithShape="1">
            <a:blip r:embed="rId4" cstate="screen">
              <a:extLst>
                <a:ext uri="{28A0092B-C50C-407E-A947-70E740481C1C}">
                  <a14:useLocalDpi xmlns:a14="http://schemas.microsoft.com/office/drawing/2010/main"/>
                </a:ext>
              </a:extLst>
            </a:blip>
            <a:stretch>
              <a:fillRect/>
            </a:stretch>
          </a:bli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 name="文本框 2"/>
          <p:cNvSpPr txBox="1"/>
          <p:nvPr/>
        </p:nvSpPr>
        <p:spPr>
          <a:xfrm>
            <a:off x="2107565" y="2189696"/>
            <a:ext cx="2543175" cy="1861185"/>
          </a:xfrm>
          <a:prstGeom prst="rect">
            <a:avLst/>
          </a:prstGeom>
          <a:noFill/>
        </p:spPr>
        <p:txBody>
          <a:bodyPr wrap="square" rtlCol="0">
            <a:spAutoFit/>
          </a:bodyPr>
          <a:lstStyle/>
          <a:p>
            <a:pPr algn="r"/>
            <a:r>
              <a:rPr lang="en-US" altLang="zh-CN" sz="11500" dirty="0">
                <a:solidFill>
                  <a:schemeClr val="bg1"/>
                </a:solidFill>
                <a:cs typeface="+mn-ea"/>
                <a:sym typeface="+mn-lt"/>
              </a:rPr>
              <a:t>04</a:t>
            </a:r>
          </a:p>
        </p:txBody>
      </p:sp>
      <p:sp>
        <p:nvSpPr>
          <p:cNvPr id="4" name="文本框 3"/>
          <p:cNvSpPr txBox="1"/>
          <p:nvPr/>
        </p:nvSpPr>
        <p:spPr>
          <a:xfrm>
            <a:off x="5172711" y="2514695"/>
            <a:ext cx="5694072" cy="923330"/>
          </a:xfrm>
          <a:prstGeom prst="rect">
            <a:avLst/>
          </a:prstGeom>
          <a:noFill/>
        </p:spPr>
        <p:txBody>
          <a:bodyPr wrap="square" rtlCol="0">
            <a:spAutoFit/>
          </a:bodyPr>
          <a:lstStyle/>
          <a:p>
            <a:r>
              <a:rPr lang="zh-CN" altLang="en-US" sz="5400" dirty="0">
                <a:solidFill>
                  <a:schemeClr val="bg1"/>
                </a:solidFill>
                <a:effectLst>
                  <a:outerShdw blurRad="38100" dist="38100" dir="2700000" algn="tl">
                    <a:srgbClr val="000000">
                      <a:alpha val="43137"/>
                    </a:srgbClr>
                  </a:outerShdw>
                </a:effectLst>
                <a:cs typeface="+mn-ea"/>
                <a:sym typeface="+mn-lt"/>
              </a:rPr>
              <a:t>Enter the title</a:t>
            </a:r>
          </a:p>
        </p:txBody>
      </p:sp>
      <p:sp>
        <p:nvSpPr>
          <p:cNvPr id="5" name="矩形 4"/>
          <p:cNvSpPr/>
          <p:nvPr/>
        </p:nvSpPr>
        <p:spPr>
          <a:xfrm>
            <a:off x="5285200" y="3313030"/>
            <a:ext cx="4491989" cy="691087"/>
          </a:xfrm>
          <a:prstGeom prst="rect">
            <a:avLst/>
          </a:prstGeom>
        </p:spPr>
        <p:txBody>
          <a:bodyPr wrap="square">
            <a:spAutoFit/>
          </a:bodyPr>
          <a:lstStyle/>
          <a:p>
            <a:pPr>
              <a:lnSpc>
                <a:spcPct val="150000"/>
              </a:lnSpc>
            </a:pPr>
            <a:r>
              <a:rPr lang="zh-CN" altLang="en-US" sz="900" dirty="0">
                <a:solidFill>
                  <a:schemeClr val="bg1"/>
                </a:solidFill>
                <a:effectLst>
                  <a:outerShdw blurRad="38100" dist="38100" dir="2700000" algn="tl">
                    <a:srgbClr val="000000">
                      <a:alpha val="43137"/>
                    </a:srgbClr>
                  </a:outerShdw>
                </a:effectLst>
                <a:cs typeface="+mn-ea"/>
                <a:sym typeface="+mn-lt"/>
              </a:rPr>
              <a:t>Lorem ipsum dolor sit amet, consectetur adipiscing elit, sed do eiusmod tempor incididunt ut labore et dolore magna aliqua. Ut enim ad minim veniam, quis nostrud exercitation</a:t>
            </a:r>
          </a:p>
        </p:txBody>
      </p:sp>
    </p:spTree>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a14="http://schemas.microsoft.com/office/drawing/2010/main"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流程图: 延期 39"/>
          <p:cNvSpPr/>
          <p:nvPr/>
        </p:nvSpPr>
        <p:spPr>
          <a:xfrm>
            <a:off x="0" y="301658"/>
            <a:ext cx="197963" cy="688156"/>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1" name="组合 40"/>
          <p:cNvGrpSpPr/>
          <p:nvPr/>
        </p:nvGrpSpPr>
        <p:grpSpPr>
          <a:xfrm>
            <a:off x="305376" y="171449"/>
            <a:ext cx="5385580" cy="1072408"/>
            <a:chOff x="305376" y="174250"/>
            <a:chExt cx="5385580" cy="1072408"/>
          </a:xfrm>
        </p:grpSpPr>
        <p:sp>
          <p:nvSpPr>
            <p:cNvPr id="42" name="文本框 41"/>
            <p:cNvSpPr txBox="1"/>
            <p:nvPr/>
          </p:nvSpPr>
          <p:spPr>
            <a:xfrm>
              <a:off x="305376" y="174250"/>
              <a:ext cx="5385580" cy="646331"/>
            </a:xfrm>
            <a:prstGeom prst="rect">
              <a:avLst/>
            </a:prstGeom>
            <a:noFill/>
          </p:spPr>
          <p:txBody>
            <a:bodyPr wrap="square" rtlCol="0">
              <a:spAutoFit/>
            </a:bodyPr>
            <a:lstStyle/>
            <a:p>
              <a:pPr algn="dist"/>
              <a:r>
                <a:rPr lang="zh-CN" altLang="en-US" sz="3600" dirty="0">
                  <a:cs typeface="+mn-ea"/>
                  <a:sym typeface="+mn-lt"/>
                </a:rPr>
                <a:t>Click to enter the title</a:t>
              </a:r>
            </a:p>
          </p:txBody>
        </p:sp>
        <p:sp>
          <p:nvSpPr>
            <p:cNvPr id="49" name="矩形 48"/>
            <p:cNvSpPr/>
            <p:nvPr/>
          </p:nvSpPr>
          <p:spPr>
            <a:xfrm>
              <a:off x="371561" y="719847"/>
              <a:ext cx="3114185" cy="526811"/>
            </a:xfrm>
            <a:prstGeom prst="rect">
              <a:avLst/>
            </a:prstGeom>
          </p:spPr>
          <p:txBody>
            <a:bodyPr wrap="square">
              <a:spAutoFit/>
            </a:bodyPr>
            <a:lstStyle/>
            <a:p>
              <a:pPr>
                <a:lnSpc>
                  <a:spcPct val="150000"/>
                </a:lnSpc>
              </a:pPr>
              <a:r>
                <a:rPr lang="zh-CN" altLang="en-US" sz="1000" dirty="0">
                  <a:cs typeface="+mn-ea"/>
                  <a:sym typeface="+mn-lt"/>
                </a:rPr>
                <a:t>Lorem ipsum dolor sit amet, consectetur adipiscing elit</a:t>
              </a:r>
            </a:p>
          </p:txBody>
        </p:sp>
      </p:grpSp>
      <p:grpSp>
        <p:nvGrpSpPr>
          <p:cNvPr id="6" name="组合 5"/>
          <p:cNvGrpSpPr/>
          <p:nvPr/>
        </p:nvGrpSpPr>
        <p:grpSpPr>
          <a:xfrm>
            <a:off x="917471" y="1849081"/>
            <a:ext cx="10357057" cy="4332245"/>
            <a:chOff x="917471" y="1744306"/>
            <a:chExt cx="10357057" cy="4332245"/>
          </a:xfrm>
        </p:grpSpPr>
        <p:pic>
          <p:nvPicPr>
            <p:cNvPr id="3" name="图片 2" descr="K:\PPT传包图网\12月PPT\商务图\1VIP\5f85702f20556.jpg5f85702f20556"/>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148166" y="1744306"/>
              <a:ext cx="4542790" cy="302895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图片 4" descr="K:\PPT传包图网\12月PPT\商务图\1VIP\5f8424d3c7b19.jpg5f8424d3c7b19"/>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501045" y="1744306"/>
              <a:ext cx="4542790" cy="302895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0" name="矩形 49"/>
            <p:cNvSpPr/>
            <p:nvPr/>
          </p:nvSpPr>
          <p:spPr>
            <a:xfrm>
              <a:off x="917471" y="4998435"/>
              <a:ext cx="10357057" cy="1078116"/>
            </a:xfrm>
            <a:prstGeom prst="rect">
              <a:avLst/>
            </a:prstGeom>
          </p:spPr>
          <p:txBody>
            <a:bodyPr wrap="square">
              <a:spAutoFit/>
            </a:bodyPr>
            <a:lstStyle/>
            <a:p>
              <a:pPr algn="ctr">
                <a:lnSpc>
                  <a:spcPct val="150000"/>
                </a:lnSpc>
              </a:pPr>
              <a:r>
                <a:rPr lang="zh-CN" altLang="en-US" sz="1100" dirty="0">
                  <a:cs typeface="+mn-ea"/>
                  <a:sym typeface="+mn-lt"/>
                </a:rPr>
                <a:t>Lorem ipsum dolor sit amet, consectetur adipiscing elit, sed do eiusmod tempor incididunt ut labore et dolore magna aliqua. Ut enim ad minim veniam, quis nostrud exercitation ullamco laboris nisi ut aliquip ex commodo consequat. Lorem ipsum dolor sit amet, consectetur adipiscing elit, sed do eiusmod tempor incididunt ut labore et dolore magna aliqua. Ut enim ad minim veniam, quis nostrud exercitation ullamco laboris nisi ut aliquip ex commodo consequat. Lorem ipsum dolor sit amet, consectetur</a:t>
              </a:r>
            </a:p>
          </p:txBody>
        </p:sp>
      </p:grpSp>
    </p:spTree>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a14="http://schemas.microsoft.com/office/drawing/2010/main"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K:\PPT传包图网\12月PPT\商务图\1VIP\5f85702f20556.jpg5f85702f20556"/>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635" y="0"/>
            <a:ext cx="12192000" cy="6948170"/>
          </a:xfrm>
          <a:prstGeom prst="rect">
            <a:avLst/>
          </a:prstGeom>
        </p:spPr>
      </p:pic>
      <p:sp>
        <p:nvSpPr>
          <p:cNvPr id="5" name="矩形 4"/>
          <p:cNvSpPr/>
          <p:nvPr/>
        </p:nvSpPr>
        <p:spPr>
          <a:xfrm>
            <a:off x="696405" y="641938"/>
            <a:ext cx="10799189" cy="5592174"/>
          </a:xfrm>
          <a:prstGeom prst="rect">
            <a:avLst/>
          </a:prstGeom>
          <a:blipFill rotWithShape="1">
            <a:blip r:embed="rId4" cstate="screen">
              <a:extLst>
                <a:ext uri="{28A0092B-C50C-407E-A947-70E740481C1C}">
                  <a14:useLocalDpi xmlns:a14="http://schemas.microsoft.com/office/drawing/2010/main"/>
                </a:ext>
              </a:extLst>
            </a:blip>
            <a:stretch>
              <a:fillRect/>
            </a:stretch>
          </a:bli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2" name="文本框 11"/>
          <p:cNvSpPr txBox="1"/>
          <p:nvPr/>
        </p:nvSpPr>
        <p:spPr>
          <a:xfrm>
            <a:off x="5094979" y="1503219"/>
            <a:ext cx="2472012" cy="646331"/>
          </a:xfrm>
          <a:prstGeom prst="rect">
            <a:avLst/>
          </a:prstGeom>
          <a:noFill/>
        </p:spPr>
        <p:txBody>
          <a:bodyPr wrap="square" rtlCol="0">
            <a:spAutoFit/>
          </a:bodyPr>
          <a:lstStyle/>
          <a:p>
            <a:pPr algn="dist"/>
            <a:r>
              <a:rPr lang="en-US" altLang="zh-CN" sz="3600" dirty="0">
                <a:solidFill>
                  <a:schemeClr val="bg1"/>
                </a:solidFill>
                <a:effectLst>
                  <a:outerShdw blurRad="38100" dist="38100" dir="2700000" algn="tl">
                    <a:srgbClr val="000000">
                      <a:alpha val="43137"/>
                    </a:srgbClr>
                  </a:outerShdw>
                </a:effectLst>
                <a:cs typeface="+mn-ea"/>
                <a:sym typeface="+mn-lt"/>
              </a:rPr>
              <a:t>CONTENT</a:t>
            </a:r>
          </a:p>
        </p:txBody>
      </p:sp>
      <p:grpSp>
        <p:nvGrpSpPr>
          <p:cNvPr id="17" name="组合 16"/>
          <p:cNvGrpSpPr/>
          <p:nvPr/>
        </p:nvGrpSpPr>
        <p:grpSpPr>
          <a:xfrm>
            <a:off x="772973" y="2645322"/>
            <a:ext cx="5148589" cy="1269122"/>
            <a:chOff x="1102937" y="2837860"/>
            <a:chExt cx="5148589" cy="1269122"/>
          </a:xfrm>
        </p:grpSpPr>
        <p:sp>
          <p:nvSpPr>
            <p:cNvPr id="14" name="文本框 13"/>
            <p:cNvSpPr txBox="1"/>
            <p:nvPr/>
          </p:nvSpPr>
          <p:spPr>
            <a:xfrm>
              <a:off x="1102937" y="2837860"/>
              <a:ext cx="1498860" cy="1200329"/>
            </a:xfrm>
            <a:prstGeom prst="rect">
              <a:avLst/>
            </a:prstGeom>
            <a:noFill/>
          </p:spPr>
          <p:txBody>
            <a:bodyPr wrap="square" rtlCol="0">
              <a:spAutoFit/>
            </a:bodyPr>
            <a:lstStyle/>
            <a:p>
              <a:pPr algn="r"/>
              <a:r>
                <a:rPr lang="en-US" altLang="zh-CN" sz="7200" dirty="0">
                  <a:solidFill>
                    <a:schemeClr val="bg1"/>
                  </a:solidFill>
                  <a:effectLst>
                    <a:outerShdw blurRad="38100" dist="38100" dir="2700000" algn="tl">
                      <a:srgbClr val="000000">
                        <a:alpha val="43137"/>
                      </a:srgbClr>
                    </a:outerShdw>
                  </a:effectLst>
                  <a:cs typeface="+mn-ea"/>
                  <a:sym typeface="+mn-lt"/>
                </a:rPr>
                <a:t>01</a:t>
              </a:r>
              <a:endParaRPr lang="zh-CN" altLang="en-US" sz="7200" dirty="0">
                <a:solidFill>
                  <a:schemeClr val="bg1"/>
                </a:solidFill>
                <a:effectLst>
                  <a:outerShdw blurRad="38100" dist="38100" dir="2700000" algn="tl">
                    <a:srgbClr val="000000">
                      <a:alpha val="43137"/>
                    </a:srgbClr>
                  </a:outerShdw>
                </a:effectLst>
                <a:cs typeface="+mn-ea"/>
                <a:sym typeface="+mn-lt"/>
              </a:endParaRPr>
            </a:p>
          </p:txBody>
        </p:sp>
        <p:sp>
          <p:nvSpPr>
            <p:cNvPr id="15" name="文本框 14"/>
            <p:cNvSpPr txBox="1"/>
            <p:nvPr/>
          </p:nvSpPr>
          <p:spPr>
            <a:xfrm>
              <a:off x="2696065" y="3034574"/>
              <a:ext cx="3555461" cy="646331"/>
            </a:xfrm>
            <a:prstGeom prst="rect">
              <a:avLst/>
            </a:prstGeom>
            <a:noFill/>
          </p:spPr>
          <p:txBody>
            <a:bodyPr wrap="square" rtlCol="0">
              <a:spAutoFit/>
            </a:bodyPr>
            <a:lstStyle/>
            <a:p>
              <a:r>
                <a:rPr lang="zh-CN" altLang="en-US" sz="3600" dirty="0">
                  <a:solidFill>
                    <a:schemeClr val="bg1"/>
                  </a:solidFill>
                  <a:effectLst>
                    <a:outerShdw blurRad="38100" dist="38100" dir="2700000" algn="tl">
                      <a:srgbClr val="000000">
                        <a:alpha val="43137"/>
                      </a:srgbClr>
                    </a:outerShdw>
                  </a:effectLst>
                  <a:cs typeface="+mn-ea"/>
                  <a:sym typeface="+mn-lt"/>
                </a:rPr>
                <a:t>Enter the title</a:t>
              </a:r>
            </a:p>
          </p:txBody>
        </p:sp>
        <p:sp>
          <p:nvSpPr>
            <p:cNvPr id="16" name="矩形 15"/>
            <p:cNvSpPr/>
            <p:nvPr/>
          </p:nvSpPr>
          <p:spPr>
            <a:xfrm>
              <a:off x="2762250" y="3580171"/>
              <a:ext cx="3114185" cy="526811"/>
            </a:xfrm>
            <a:prstGeom prst="rect">
              <a:avLst/>
            </a:prstGeom>
          </p:spPr>
          <p:txBody>
            <a:bodyPr wrap="square">
              <a:spAutoFit/>
            </a:bodyPr>
            <a:lstStyle/>
            <a:p>
              <a:pPr>
                <a:lnSpc>
                  <a:spcPct val="150000"/>
                </a:lnSpc>
              </a:pPr>
              <a:r>
                <a:rPr lang="zh-CN" altLang="en-US" sz="1000" dirty="0">
                  <a:solidFill>
                    <a:schemeClr val="bg1"/>
                  </a:solidFill>
                  <a:effectLst>
                    <a:outerShdw blurRad="38100" dist="38100" dir="2700000" algn="tl">
                      <a:srgbClr val="000000">
                        <a:alpha val="43137"/>
                      </a:srgbClr>
                    </a:outerShdw>
                  </a:effectLst>
                  <a:cs typeface="+mn-ea"/>
                  <a:sym typeface="+mn-lt"/>
                </a:rPr>
                <a:t>Lorem ipsum dolor sit amet, consectetur adipiscing elit</a:t>
              </a:r>
            </a:p>
          </p:txBody>
        </p:sp>
      </p:grpSp>
      <p:grpSp>
        <p:nvGrpSpPr>
          <p:cNvPr id="18" name="组合 17"/>
          <p:cNvGrpSpPr/>
          <p:nvPr/>
        </p:nvGrpSpPr>
        <p:grpSpPr>
          <a:xfrm>
            <a:off x="772973" y="4150915"/>
            <a:ext cx="5148589" cy="1269122"/>
            <a:chOff x="1102937" y="2837860"/>
            <a:chExt cx="5148589" cy="1269122"/>
          </a:xfrm>
        </p:grpSpPr>
        <p:sp>
          <p:nvSpPr>
            <p:cNvPr id="19" name="文本框 18"/>
            <p:cNvSpPr txBox="1"/>
            <p:nvPr/>
          </p:nvSpPr>
          <p:spPr>
            <a:xfrm>
              <a:off x="1102937" y="2837860"/>
              <a:ext cx="1498860" cy="1200329"/>
            </a:xfrm>
            <a:prstGeom prst="rect">
              <a:avLst/>
            </a:prstGeom>
            <a:noFill/>
          </p:spPr>
          <p:txBody>
            <a:bodyPr wrap="square" rtlCol="0">
              <a:spAutoFit/>
            </a:bodyPr>
            <a:lstStyle/>
            <a:p>
              <a:pPr algn="r"/>
              <a:r>
                <a:rPr lang="en-US" altLang="zh-CN" sz="7200" dirty="0">
                  <a:solidFill>
                    <a:schemeClr val="bg1"/>
                  </a:solidFill>
                  <a:effectLst>
                    <a:outerShdw blurRad="38100" dist="38100" dir="2700000" algn="tl">
                      <a:srgbClr val="000000">
                        <a:alpha val="43137"/>
                      </a:srgbClr>
                    </a:outerShdw>
                  </a:effectLst>
                  <a:cs typeface="+mn-ea"/>
                  <a:sym typeface="+mn-lt"/>
                </a:rPr>
                <a:t>03</a:t>
              </a:r>
              <a:endParaRPr lang="zh-CN" altLang="en-US" sz="7200" dirty="0">
                <a:solidFill>
                  <a:schemeClr val="bg1"/>
                </a:solidFill>
                <a:effectLst>
                  <a:outerShdw blurRad="38100" dist="38100" dir="2700000" algn="tl">
                    <a:srgbClr val="000000">
                      <a:alpha val="43137"/>
                    </a:srgbClr>
                  </a:outerShdw>
                </a:effectLst>
                <a:cs typeface="+mn-ea"/>
                <a:sym typeface="+mn-lt"/>
              </a:endParaRPr>
            </a:p>
          </p:txBody>
        </p:sp>
        <p:sp>
          <p:nvSpPr>
            <p:cNvPr id="20" name="文本框 19"/>
            <p:cNvSpPr txBox="1"/>
            <p:nvPr/>
          </p:nvSpPr>
          <p:spPr>
            <a:xfrm>
              <a:off x="2696065" y="3034574"/>
              <a:ext cx="3555461" cy="646331"/>
            </a:xfrm>
            <a:prstGeom prst="rect">
              <a:avLst/>
            </a:prstGeom>
            <a:noFill/>
          </p:spPr>
          <p:txBody>
            <a:bodyPr wrap="square" rtlCol="0">
              <a:spAutoFit/>
            </a:bodyPr>
            <a:lstStyle/>
            <a:p>
              <a:r>
                <a:rPr lang="zh-CN" altLang="en-US" sz="3600" dirty="0">
                  <a:solidFill>
                    <a:schemeClr val="bg1"/>
                  </a:solidFill>
                  <a:effectLst>
                    <a:outerShdw blurRad="38100" dist="38100" dir="2700000" algn="tl">
                      <a:srgbClr val="000000">
                        <a:alpha val="43137"/>
                      </a:srgbClr>
                    </a:outerShdw>
                  </a:effectLst>
                  <a:cs typeface="+mn-ea"/>
                  <a:sym typeface="+mn-lt"/>
                </a:rPr>
                <a:t>Enter the title</a:t>
              </a:r>
            </a:p>
          </p:txBody>
        </p:sp>
        <p:sp>
          <p:nvSpPr>
            <p:cNvPr id="21" name="矩形 20"/>
            <p:cNvSpPr/>
            <p:nvPr/>
          </p:nvSpPr>
          <p:spPr>
            <a:xfrm>
              <a:off x="2762250" y="3580171"/>
              <a:ext cx="3114185" cy="526811"/>
            </a:xfrm>
            <a:prstGeom prst="rect">
              <a:avLst/>
            </a:prstGeom>
          </p:spPr>
          <p:txBody>
            <a:bodyPr wrap="square">
              <a:spAutoFit/>
            </a:bodyPr>
            <a:lstStyle/>
            <a:p>
              <a:pPr>
                <a:lnSpc>
                  <a:spcPct val="150000"/>
                </a:lnSpc>
              </a:pPr>
              <a:r>
                <a:rPr lang="zh-CN" altLang="en-US" sz="1000" dirty="0">
                  <a:solidFill>
                    <a:schemeClr val="bg1"/>
                  </a:solidFill>
                  <a:effectLst>
                    <a:outerShdw blurRad="38100" dist="38100" dir="2700000" algn="tl">
                      <a:srgbClr val="000000">
                        <a:alpha val="43137"/>
                      </a:srgbClr>
                    </a:outerShdw>
                  </a:effectLst>
                  <a:cs typeface="+mn-ea"/>
                  <a:sym typeface="+mn-lt"/>
                </a:rPr>
                <a:t>Lorem ipsum dolor sit amet, consectetur adipiscing elit</a:t>
              </a:r>
            </a:p>
          </p:txBody>
        </p:sp>
      </p:grpSp>
      <p:grpSp>
        <p:nvGrpSpPr>
          <p:cNvPr id="22" name="组合 21"/>
          <p:cNvGrpSpPr/>
          <p:nvPr/>
        </p:nvGrpSpPr>
        <p:grpSpPr>
          <a:xfrm>
            <a:off x="6270439" y="2645322"/>
            <a:ext cx="4927648" cy="1269122"/>
            <a:chOff x="1102937" y="2837860"/>
            <a:chExt cx="4927648" cy="1269122"/>
          </a:xfrm>
        </p:grpSpPr>
        <p:sp>
          <p:nvSpPr>
            <p:cNvPr id="23" name="文本框 22"/>
            <p:cNvSpPr txBox="1"/>
            <p:nvPr/>
          </p:nvSpPr>
          <p:spPr>
            <a:xfrm>
              <a:off x="1102937" y="2837860"/>
              <a:ext cx="1498860" cy="1200329"/>
            </a:xfrm>
            <a:prstGeom prst="rect">
              <a:avLst/>
            </a:prstGeom>
            <a:noFill/>
          </p:spPr>
          <p:txBody>
            <a:bodyPr wrap="square" rtlCol="0">
              <a:spAutoFit/>
            </a:bodyPr>
            <a:lstStyle/>
            <a:p>
              <a:pPr algn="r"/>
              <a:r>
                <a:rPr lang="en-US" altLang="zh-CN" sz="7200" dirty="0">
                  <a:solidFill>
                    <a:schemeClr val="bg1"/>
                  </a:solidFill>
                  <a:effectLst>
                    <a:outerShdw blurRad="38100" dist="38100" dir="2700000" algn="tl">
                      <a:srgbClr val="000000">
                        <a:alpha val="43137"/>
                      </a:srgbClr>
                    </a:outerShdw>
                  </a:effectLst>
                  <a:cs typeface="+mn-ea"/>
                  <a:sym typeface="+mn-lt"/>
                </a:rPr>
                <a:t>02</a:t>
              </a:r>
              <a:endParaRPr lang="zh-CN" altLang="en-US" sz="7200" dirty="0">
                <a:solidFill>
                  <a:schemeClr val="bg1"/>
                </a:solidFill>
                <a:effectLst>
                  <a:outerShdw blurRad="38100" dist="38100" dir="2700000" algn="tl">
                    <a:srgbClr val="000000">
                      <a:alpha val="43137"/>
                    </a:srgbClr>
                  </a:outerShdw>
                </a:effectLst>
                <a:cs typeface="+mn-ea"/>
                <a:sym typeface="+mn-lt"/>
              </a:endParaRPr>
            </a:p>
          </p:txBody>
        </p:sp>
        <p:sp>
          <p:nvSpPr>
            <p:cNvPr id="24" name="文本框 23"/>
            <p:cNvSpPr txBox="1"/>
            <p:nvPr/>
          </p:nvSpPr>
          <p:spPr>
            <a:xfrm>
              <a:off x="2696065" y="3034574"/>
              <a:ext cx="3334520" cy="646331"/>
            </a:xfrm>
            <a:prstGeom prst="rect">
              <a:avLst/>
            </a:prstGeom>
            <a:noFill/>
          </p:spPr>
          <p:txBody>
            <a:bodyPr wrap="square" rtlCol="0">
              <a:spAutoFit/>
            </a:bodyPr>
            <a:lstStyle/>
            <a:p>
              <a:r>
                <a:rPr lang="zh-CN" altLang="en-US" sz="3600" dirty="0">
                  <a:solidFill>
                    <a:schemeClr val="bg1"/>
                  </a:solidFill>
                  <a:effectLst>
                    <a:outerShdw blurRad="38100" dist="38100" dir="2700000" algn="tl">
                      <a:srgbClr val="000000">
                        <a:alpha val="43137"/>
                      </a:srgbClr>
                    </a:outerShdw>
                  </a:effectLst>
                  <a:cs typeface="+mn-ea"/>
                  <a:sym typeface="+mn-lt"/>
                </a:rPr>
                <a:t>Enter the title</a:t>
              </a:r>
            </a:p>
          </p:txBody>
        </p:sp>
        <p:sp>
          <p:nvSpPr>
            <p:cNvPr id="25" name="矩形 24"/>
            <p:cNvSpPr/>
            <p:nvPr/>
          </p:nvSpPr>
          <p:spPr>
            <a:xfrm>
              <a:off x="2762250" y="3580171"/>
              <a:ext cx="3114185" cy="526811"/>
            </a:xfrm>
            <a:prstGeom prst="rect">
              <a:avLst/>
            </a:prstGeom>
          </p:spPr>
          <p:txBody>
            <a:bodyPr wrap="square">
              <a:spAutoFit/>
            </a:bodyPr>
            <a:lstStyle/>
            <a:p>
              <a:pPr>
                <a:lnSpc>
                  <a:spcPct val="150000"/>
                </a:lnSpc>
              </a:pPr>
              <a:r>
                <a:rPr lang="zh-CN" altLang="en-US" sz="1000" dirty="0">
                  <a:solidFill>
                    <a:schemeClr val="bg1"/>
                  </a:solidFill>
                  <a:effectLst>
                    <a:outerShdw blurRad="38100" dist="38100" dir="2700000" algn="tl">
                      <a:srgbClr val="000000">
                        <a:alpha val="43137"/>
                      </a:srgbClr>
                    </a:outerShdw>
                  </a:effectLst>
                  <a:cs typeface="+mn-ea"/>
                  <a:sym typeface="+mn-lt"/>
                </a:rPr>
                <a:t>Lorem ipsum dolor sit amet, consectetur adipiscing elit</a:t>
              </a:r>
            </a:p>
          </p:txBody>
        </p:sp>
      </p:grpSp>
      <p:grpSp>
        <p:nvGrpSpPr>
          <p:cNvPr id="26" name="组合 25"/>
          <p:cNvGrpSpPr/>
          <p:nvPr/>
        </p:nvGrpSpPr>
        <p:grpSpPr>
          <a:xfrm>
            <a:off x="6270439" y="4150915"/>
            <a:ext cx="4927648" cy="1269122"/>
            <a:chOff x="1102937" y="2837860"/>
            <a:chExt cx="4927648" cy="1269122"/>
          </a:xfrm>
        </p:grpSpPr>
        <p:sp>
          <p:nvSpPr>
            <p:cNvPr id="27" name="文本框 26"/>
            <p:cNvSpPr txBox="1"/>
            <p:nvPr/>
          </p:nvSpPr>
          <p:spPr>
            <a:xfrm>
              <a:off x="1102937" y="2837860"/>
              <a:ext cx="1498860" cy="1200329"/>
            </a:xfrm>
            <a:prstGeom prst="rect">
              <a:avLst/>
            </a:prstGeom>
            <a:noFill/>
          </p:spPr>
          <p:txBody>
            <a:bodyPr wrap="square" rtlCol="0">
              <a:spAutoFit/>
            </a:bodyPr>
            <a:lstStyle/>
            <a:p>
              <a:pPr algn="r"/>
              <a:r>
                <a:rPr lang="en-US" altLang="zh-CN" sz="7200" dirty="0">
                  <a:solidFill>
                    <a:schemeClr val="bg1"/>
                  </a:solidFill>
                  <a:effectLst>
                    <a:outerShdw blurRad="38100" dist="38100" dir="2700000" algn="tl">
                      <a:srgbClr val="000000">
                        <a:alpha val="43137"/>
                      </a:srgbClr>
                    </a:outerShdw>
                  </a:effectLst>
                  <a:cs typeface="+mn-ea"/>
                  <a:sym typeface="+mn-lt"/>
                </a:rPr>
                <a:t>04</a:t>
              </a:r>
              <a:endParaRPr lang="zh-CN" altLang="en-US" sz="7200" dirty="0">
                <a:solidFill>
                  <a:schemeClr val="bg1"/>
                </a:solidFill>
                <a:effectLst>
                  <a:outerShdw blurRad="38100" dist="38100" dir="2700000" algn="tl">
                    <a:srgbClr val="000000">
                      <a:alpha val="43137"/>
                    </a:srgbClr>
                  </a:outerShdw>
                </a:effectLst>
                <a:cs typeface="+mn-ea"/>
                <a:sym typeface="+mn-lt"/>
              </a:endParaRPr>
            </a:p>
          </p:txBody>
        </p:sp>
        <p:sp>
          <p:nvSpPr>
            <p:cNvPr id="28" name="文本框 27"/>
            <p:cNvSpPr txBox="1"/>
            <p:nvPr/>
          </p:nvSpPr>
          <p:spPr>
            <a:xfrm>
              <a:off x="2696065" y="3034574"/>
              <a:ext cx="3334520" cy="646331"/>
            </a:xfrm>
            <a:prstGeom prst="rect">
              <a:avLst/>
            </a:prstGeom>
            <a:noFill/>
          </p:spPr>
          <p:txBody>
            <a:bodyPr wrap="square" rtlCol="0">
              <a:spAutoFit/>
            </a:bodyPr>
            <a:lstStyle/>
            <a:p>
              <a:r>
                <a:rPr lang="zh-CN" altLang="en-US" sz="3600" dirty="0">
                  <a:solidFill>
                    <a:schemeClr val="bg1"/>
                  </a:solidFill>
                  <a:effectLst>
                    <a:outerShdw blurRad="38100" dist="38100" dir="2700000" algn="tl">
                      <a:srgbClr val="000000">
                        <a:alpha val="43137"/>
                      </a:srgbClr>
                    </a:outerShdw>
                  </a:effectLst>
                  <a:cs typeface="+mn-ea"/>
                  <a:sym typeface="+mn-lt"/>
                </a:rPr>
                <a:t>Enter the title</a:t>
              </a:r>
            </a:p>
          </p:txBody>
        </p:sp>
        <p:sp>
          <p:nvSpPr>
            <p:cNvPr id="29" name="矩形 28"/>
            <p:cNvSpPr/>
            <p:nvPr/>
          </p:nvSpPr>
          <p:spPr>
            <a:xfrm>
              <a:off x="2762250" y="3580171"/>
              <a:ext cx="3114185" cy="526811"/>
            </a:xfrm>
            <a:prstGeom prst="rect">
              <a:avLst/>
            </a:prstGeom>
          </p:spPr>
          <p:txBody>
            <a:bodyPr wrap="square">
              <a:spAutoFit/>
            </a:bodyPr>
            <a:lstStyle/>
            <a:p>
              <a:pPr>
                <a:lnSpc>
                  <a:spcPct val="150000"/>
                </a:lnSpc>
              </a:pPr>
              <a:r>
                <a:rPr lang="zh-CN" altLang="en-US" sz="1000" dirty="0">
                  <a:solidFill>
                    <a:schemeClr val="bg1"/>
                  </a:solidFill>
                  <a:effectLst>
                    <a:outerShdw blurRad="38100" dist="38100" dir="2700000" algn="tl">
                      <a:srgbClr val="000000">
                        <a:alpha val="43137"/>
                      </a:srgbClr>
                    </a:outerShdw>
                  </a:effectLst>
                  <a:cs typeface="+mn-ea"/>
                  <a:sym typeface="+mn-lt"/>
                </a:rPr>
                <a:t>Lorem ipsum dolor sit amet, consectetur adipiscing elit</a:t>
              </a:r>
            </a:p>
          </p:txBody>
        </p:sp>
      </p:grpSp>
    </p:spTree>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a14="http://schemas.microsoft.com/office/drawing/2010/main"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911246" y="2984287"/>
            <a:ext cx="1683794" cy="338554"/>
          </a:xfrm>
          <a:prstGeom prst="rect">
            <a:avLst/>
          </a:prstGeom>
          <a:noFill/>
        </p:spPr>
        <p:txBody>
          <a:bodyPr wrap="none" rtlCol="0">
            <a:spAutoFit/>
          </a:bodyPr>
          <a:lstStyle/>
          <a:p>
            <a:r>
              <a:rPr lang="en-US" sz="1600" dirty="0">
                <a:cs typeface="+mn-ea"/>
                <a:sym typeface="+mn-lt"/>
              </a:rPr>
              <a:t>Insert title here</a:t>
            </a:r>
          </a:p>
        </p:txBody>
      </p:sp>
      <p:sp>
        <p:nvSpPr>
          <p:cNvPr id="28" name="TextBox 27"/>
          <p:cNvSpPr txBox="1"/>
          <p:nvPr/>
        </p:nvSpPr>
        <p:spPr>
          <a:xfrm>
            <a:off x="911246" y="3345735"/>
            <a:ext cx="2352732" cy="687561"/>
          </a:xfrm>
          <a:prstGeom prst="rect">
            <a:avLst/>
          </a:prstGeom>
          <a:noFill/>
        </p:spPr>
        <p:txBody>
          <a:bodyPr wrap="square" rtlCol="0">
            <a:spAutoFit/>
          </a:bodyPr>
          <a:lstStyle/>
          <a:p>
            <a:pPr>
              <a:lnSpc>
                <a:spcPct val="110000"/>
              </a:lnSpc>
            </a:pPr>
            <a:r>
              <a:rPr lang="en-US" sz="1200" dirty="0">
                <a:cs typeface="+mn-ea"/>
                <a:sym typeface="+mn-lt"/>
              </a:rPr>
              <a:t>Sed perspiciatis unde omnis iste natus error voluptatem rem.</a:t>
            </a:r>
          </a:p>
        </p:txBody>
      </p:sp>
      <p:sp>
        <p:nvSpPr>
          <p:cNvPr id="29" name="TextBox 28"/>
          <p:cNvSpPr txBox="1"/>
          <p:nvPr/>
        </p:nvSpPr>
        <p:spPr>
          <a:xfrm>
            <a:off x="866361" y="2259396"/>
            <a:ext cx="787395" cy="707886"/>
          </a:xfrm>
          <a:prstGeom prst="rect">
            <a:avLst/>
          </a:prstGeom>
          <a:noFill/>
        </p:spPr>
        <p:txBody>
          <a:bodyPr wrap="none" rtlCol="0">
            <a:spAutoFit/>
          </a:bodyPr>
          <a:lstStyle/>
          <a:p>
            <a:pPr algn="ctr"/>
            <a:r>
              <a:rPr lang="en-US" sz="4000" dirty="0">
                <a:solidFill>
                  <a:schemeClr val="accent1"/>
                </a:solidFill>
                <a:cs typeface="+mn-ea"/>
                <a:sym typeface="+mn-lt"/>
              </a:rPr>
              <a:t>01</a:t>
            </a:r>
          </a:p>
        </p:txBody>
      </p:sp>
      <p:sp>
        <p:nvSpPr>
          <p:cNvPr id="30" name="TextBox 29"/>
          <p:cNvSpPr txBox="1"/>
          <p:nvPr/>
        </p:nvSpPr>
        <p:spPr>
          <a:xfrm>
            <a:off x="911246" y="5296189"/>
            <a:ext cx="1683794" cy="338554"/>
          </a:xfrm>
          <a:prstGeom prst="rect">
            <a:avLst/>
          </a:prstGeom>
          <a:noFill/>
        </p:spPr>
        <p:txBody>
          <a:bodyPr wrap="none" rtlCol="0">
            <a:spAutoFit/>
          </a:bodyPr>
          <a:lstStyle/>
          <a:p>
            <a:r>
              <a:rPr lang="en-US" sz="1600" dirty="0">
                <a:cs typeface="+mn-ea"/>
                <a:sym typeface="+mn-lt"/>
              </a:rPr>
              <a:t>Insert title here</a:t>
            </a:r>
          </a:p>
        </p:txBody>
      </p:sp>
      <p:sp>
        <p:nvSpPr>
          <p:cNvPr id="31" name="TextBox 30"/>
          <p:cNvSpPr txBox="1"/>
          <p:nvPr/>
        </p:nvSpPr>
        <p:spPr>
          <a:xfrm>
            <a:off x="911246" y="5657637"/>
            <a:ext cx="2352732" cy="701731"/>
          </a:xfrm>
          <a:prstGeom prst="rect">
            <a:avLst/>
          </a:prstGeom>
          <a:noFill/>
        </p:spPr>
        <p:txBody>
          <a:bodyPr wrap="square" rtlCol="0">
            <a:spAutoFit/>
          </a:bodyPr>
          <a:lstStyle/>
          <a:p>
            <a:pPr>
              <a:lnSpc>
                <a:spcPct val="110000"/>
              </a:lnSpc>
            </a:pPr>
            <a:r>
              <a:rPr lang="en-US" sz="1200" dirty="0">
                <a:cs typeface="+mn-ea"/>
                <a:sym typeface="+mn-lt"/>
              </a:rPr>
              <a:t>Sed perspiciatis unde omnis iste natus error voluptatem rem.</a:t>
            </a:r>
          </a:p>
        </p:txBody>
      </p:sp>
      <p:sp>
        <p:nvSpPr>
          <p:cNvPr id="32" name="TextBox 31"/>
          <p:cNvSpPr txBox="1"/>
          <p:nvPr/>
        </p:nvSpPr>
        <p:spPr>
          <a:xfrm>
            <a:off x="866362" y="4571298"/>
            <a:ext cx="787395" cy="707886"/>
          </a:xfrm>
          <a:prstGeom prst="rect">
            <a:avLst/>
          </a:prstGeom>
          <a:noFill/>
        </p:spPr>
        <p:txBody>
          <a:bodyPr wrap="none" rtlCol="0">
            <a:spAutoFit/>
          </a:bodyPr>
          <a:lstStyle/>
          <a:p>
            <a:pPr algn="ctr"/>
            <a:r>
              <a:rPr lang="en-US" sz="4000" dirty="0">
                <a:solidFill>
                  <a:schemeClr val="accent2"/>
                </a:solidFill>
                <a:cs typeface="+mn-ea"/>
                <a:sym typeface="+mn-lt"/>
              </a:rPr>
              <a:t>03</a:t>
            </a:r>
          </a:p>
        </p:txBody>
      </p:sp>
      <p:sp>
        <p:nvSpPr>
          <p:cNvPr id="33" name="TextBox 32"/>
          <p:cNvSpPr txBox="1"/>
          <p:nvPr/>
        </p:nvSpPr>
        <p:spPr>
          <a:xfrm>
            <a:off x="9625816" y="2984287"/>
            <a:ext cx="1683794" cy="338554"/>
          </a:xfrm>
          <a:prstGeom prst="rect">
            <a:avLst/>
          </a:prstGeom>
          <a:noFill/>
        </p:spPr>
        <p:txBody>
          <a:bodyPr wrap="none" rtlCol="0">
            <a:spAutoFit/>
          </a:bodyPr>
          <a:lstStyle/>
          <a:p>
            <a:pPr algn="r"/>
            <a:r>
              <a:rPr lang="en-US" sz="1600" dirty="0">
                <a:cs typeface="+mn-ea"/>
                <a:sym typeface="+mn-lt"/>
              </a:rPr>
              <a:t>Insert title here</a:t>
            </a:r>
          </a:p>
        </p:txBody>
      </p:sp>
      <p:sp>
        <p:nvSpPr>
          <p:cNvPr id="34" name="TextBox 33"/>
          <p:cNvSpPr txBox="1"/>
          <p:nvPr/>
        </p:nvSpPr>
        <p:spPr>
          <a:xfrm>
            <a:off x="8956878" y="3345735"/>
            <a:ext cx="2352732" cy="687561"/>
          </a:xfrm>
          <a:prstGeom prst="rect">
            <a:avLst/>
          </a:prstGeom>
          <a:noFill/>
        </p:spPr>
        <p:txBody>
          <a:bodyPr wrap="square" rtlCol="0">
            <a:spAutoFit/>
          </a:bodyPr>
          <a:lstStyle/>
          <a:p>
            <a:pPr algn="r">
              <a:lnSpc>
                <a:spcPct val="110000"/>
              </a:lnSpc>
            </a:pPr>
            <a:r>
              <a:rPr lang="en-US" sz="1200" dirty="0">
                <a:cs typeface="+mn-ea"/>
                <a:sym typeface="+mn-lt"/>
              </a:rPr>
              <a:t>Sed perspiciatis unde omnis iste natus error voluptatem rem.</a:t>
            </a:r>
          </a:p>
        </p:txBody>
      </p:sp>
      <p:sp>
        <p:nvSpPr>
          <p:cNvPr id="35" name="TextBox 34"/>
          <p:cNvSpPr txBox="1"/>
          <p:nvPr/>
        </p:nvSpPr>
        <p:spPr>
          <a:xfrm>
            <a:off x="10522215" y="2259396"/>
            <a:ext cx="787395" cy="707886"/>
          </a:xfrm>
          <a:prstGeom prst="rect">
            <a:avLst/>
          </a:prstGeom>
          <a:noFill/>
        </p:spPr>
        <p:txBody>
          <a:bodyPr wrap="none" rtlCol="0">
            <a:spAutoFit/>
          </a:bodyPr>
          <a:lstStyle/>
          <a:p>
            <a:pPr algn="r"/>
            <a:r>
              <a:rPr lang="en-US" sz="4000" dirty="0">
                <a:solidFill>
                  <a:schemeClr val="accent3"/>
                </a:solidFill>
                <a:cs typeface="+mn-ea"/>
                <a:sym typeface="+mn-lt"/>
              </a:rPr>
              <a:t>02</a:t>
            </a:r>
          </a:p>
        </p:txBody>
      </p:sp>
      <p:sp>
        <p:nvSpPr>
          <p:cNvPr id="36" name="TextBox 35"/>
          <p:cNvSpPr txBox="1"/>
          <p:nvPr/>
        </p:nvSpPr>
        <p:spPr>
          <a:xfrm>
            <a:off x="9625816" y="5296189"/>
            <a:ext cx="1683794" cy="338554"/>
          </a:xfrm>
          <a:prstGeom prst="rect">
            <a:avLst/>
          </a:prstGeom>
          <a:noFill/>
        </p:spPr>
        <p:txBody>
          <a:bodyPr wrap="none" rtlCol="0">
            <a:spAutoFit/>
          </a:bodyPr>
          <a:lstStyle/>
          <a:p>
            <a:pPr algn="r"/>
            <a:r>
              <a:rPr lang="en-US" sz="1600" dirty="0">
                <a:cs typeface="+mn-ea"/>
                <a:sym typeface="+mn-lt"/>
              </a:rPr>
              <a:t>Insert title here</a:t>
            </a:r>
          </a:p>
        </p:txBody>
      </p:sp>
      <p:sp>
        <p:nvSpPr>
          <p:cNvPr id="37" name="TextBox 36"/>
          <p:cNvSpPr txBox="1"/>
          <p:nvPr/>
        </p:nvSpPr>
        <p:spPr>
          <a:xfrm>
            <a:off x="8956878" y="5657637"/>
            <a:ext cx="2352732" cy="701731"/>
          </a:xfrm>
          <a:prstGeom prst="rect">
            <a:avLst/>
          </a:prstGeom>
          <a:noFill/>
        </p:spPr>
        <p:txBody>
          <a:bodyPr wrap="square" rtlCol="0">
            <a:spAutoFit/>
          </a:bodyPr>
          <a:lstStyle/>
          <a:p>
            <a:pPr algn="r">
              <a:lnSpc>
                <a:spcPct val="110000"/>
              </a:lnSpc>
            </a:pPr>
            <a:r>
              <a:rPr lang="en-US" sz="1200" dirty="0">
                <a:cs typeface="+mn-ea"/>
                <a:sym typeface="+mn-lt"/>
              </a:rPr>
              <a:t>Sed perspiciatis unde omnis iste natus error voluptatem rem.</a:t>
            </a:r>
          </a:p>
        </p:txBody>
      </p:sp>
      <p:sp>
        <p:nvSpPr>
          <p:cNvPr id="38" name="TextBox 37"/>
          <p:cNvSpPr txBox="1"/>
          <p:nvPr/>
        </p:nvSpPr>
        <p:spPr>
          <a:xfrm>
            <a:off x="10522215" y="4571298"/>
            <a:ext cx="787395" cy="707886"/>
          </a:xfrm>
          <a:prstGeom prst="rect">
            <a:avLst/>
          </a:prstGeom>
          <a:noFill/>
        </p:spPr>
        <p:txBody>
          <a:bodyPr wrap="none" rtlCol="0">
            <a:spAutoFit/>
          </a:bodyPr>
          <a:lstStyle/>
          <a:p>
            <a:pPr algn="r"/>
            <a:r>
              <a:rPr lang="en-US" sz="4000" dirty="0">
                <a:solidFill>
                  <a:schemeClr val="accent4"/>
                </a:solidFill>
                <a:cs typeface="+mn-ea"/>
                <a:sym typeface="+mn-lt"/>
              </a:rPr>
              <a:t>04</a:t>
            </a:r>
          </a:p>
        </p:txBody>
      </p:sp>
      <p:grpSp>
        <p:nvGrpSpPr>
          <p:cNvPr id="59" name="Group 58"/>
          <p:cNvGrpSpPr/>
          <p:nvPr/>
        </p:nvGrpSpPr>
        <p:grpSpPr>
          <a:xfrm rot="2743232">
            <a:off x="4011089" y="2234285"/>
            <a:ext cx="2368658" cy="1675549"/>
            <a:chOff x="3664172" y="1616975"/>
            <a:chExt cx="2368658" cy="1675549"/>
          </a:xfrm>
        </p:grpSpPr>
        <p:sp>
          <p:nvSpPr>
            <p:cNvPr id="60" name="Rounded Rectangle 59"/>
            <p:cNvSpPr/>
            <p:nvPr/>
          </p:nvSpPr>
          <p:spPr>
            <a:xfrm rot="2700000">
              <a:off x="4552170" y="2088108"/>
              <a:ext cx="1480842" cy="538576"/>
            </a:xfrm>
            <a:prstGeom prst="roundRect">
              <a:avLst>
                <a:gd name="adj" fmla="val 50000"/>
              </a:avLst>
            </a:prstGeom>
            <a:solidFill>
              <a:schemeClr val="accent1">
                <a:alpha val="75000"/>
              </a:schemeClr>
            </a:solidFill>
            <a:ln w="12700">
              <a:noFill/>
            </a:ln>
            <a:effectLst/>
          </p:spPr>
          <p:style>
            <a:lnRef idx="1">
              <a:schemeClr val="accent1"/>
            </a:lnRef>
            <a:fillRef idx="3">
              <a:schemeClr val="accent1"/>
            </a:fillRef>
            <a:effectRef idx="2">
              <a:schemeClr val="accent1"/>
            </a:effectRef>
            <a:fontRef idx="minor">
              <a:schemeClr val="lt1"/>
            </a:fontRef>
          </p:style>
          <p:txBody>
            <a:bodyPr lIns="182880" tIns="0" rIns="0" bIns="0" rtlCol="0" anchor="ctr"/>
            <a:lstStyle/>
            <a:p>
              <a:endParaRPr lang="en-US" dirty="0">
                <a:solidFill>
                  <a:srgbClr val="FFFFFF"/>
                </a:solidFill>
                <a:cs typeface="+mn-ea"/>
                <a:sym typeface="+mn-lt"/>
              </a:endParaRPr>
            </a:p>
          </p:txBody>
        </p:sp>
        <p:sp>
          <p:nvSpPr>
            <p:cNvPr id="61" name="Rounded Rectangle 60"/>
            <p:cNvSpPr/>
            <p:nvPr/>
          </p:nvSpPr>
          <p:spPr>
            <a:xfrm rot="8100000">
              <a:off x="4553237" y="2753948"/>
              <a:ext cx="1479593" cy="538576"/>
            </a:xfrm>
            <a:prstGeom prst="roundRect">
              <a:avLst>
                <a:gd name="adj" fmla="val 50000"/>
              </a:avLst>
            </a:prstGeom>
            <a:solidFill>
              <a:schemeClr val="accent1">
                <a:alpha val="75000"/>
              </a:schemeClr>
            </a:solidFill>
            <a:ln w="12700">
              <a:noFill/>
            </a:ln>
            <a:effectLst/>
          </p:spPr>
          <p:style>
            <a:lnRef idx="1">
              <a:schemeClr val="accent1"/>
            </a:lnRef>
            <a:fillRef idx="3">
              <a:schemeClr val="accent1"/>
            </a:fillRef>
            <a:effectRef idx="2">
              <a:schemeClr val="accent1"/>
            </a:effectRef>
            <a:fontRef idx="minor">
              <a:schemeClr val="lt1"/>
            </a:fontRef>
          </p:style>
          <p:txBody>
            <a:bodyPr lIns="0" tIns="0" rIns="853440" bIns="0" rtlCol="0" anchor="ctr"/>
            <a:lstStyle/>
            <a:p>
              <a:pPr algn="ctr"/>
              <a:endParaRPr lang="en-US">
                <a:solidFill>
                  <a:srgbClr val="FFFFFF"/>
                </a:solidFill>
                <a:cs typeface="+mn-ea"/>
                <a:sym typeface="+mn-lt"/>
              </a:endParaRPr>
            </a:p>
          </p:txBody>
        </p:sp>
        <p:sp>
          <p:nvSpPr>
            <p:cNvPr id="62" name="Rounded Rectangle 61"/>
            <p:cNvSpPr/>
            <p:nvPr/>
          </p:nvSpPr>
          <p:spPr>
            <a:xfrm>
              <a:off x="3664172" y="2421249"/>
              <a:ext cx="2241396" cy="538576"/>
            </a:xfrm>
            <a:prstGeom prst="roundRect">
              <a:avLst>
                <a:gd name="adj" fmla="val 50000"/>
              </a:avLst>
            </a:prstGeom>
            <a:solidFill>
              <a:schemeClr val="accent1">
                <a:alpha val="75000"/>
              </a:schemeClr>
            </a:solidFill>
            <a:ln w="12700">
              <a:noFill/>
            </a:ln>
            <a:effectLst/>
          </p:spPr>
          <p:style>
            <a:lnRef idx="1">
              <a:schemeClr val="accent1"/>
            </a:lnRef>
            <a:fillRef idx="3">
              <a:schemeClr val="accent1"/>
            </a:fillRef>
            <a:effectRef idx="2">
              <a:schemeClr val="accent1"/>
            </a:effectRef>
            <a:fontRef idx="minor">
              <a:schemeClr val="lt1"/>
            </a:fontRef>
          </p:style>
          <p:txBody>
            <a:bodyPr lIns="182880" tIns="0" rIns="0" bIns="0" rtlCol="0" anchor="ctr"/>
            <a:lstStyle/>
            <a:p>
              <a:endParaRPr lang="en-US" dirty="0">
                <a:solidFill>
                  <a:srgbClr val="FFFFFF"/>
                </a:solidFill>
                <a:cs typeface="+mn-ea"/>
                <a:sym typeface="+mn-lt"/>
              </a:endParaRPr>
            </a:p>
          </p:txBody>
        </p:sp>
        <p:sp>
          <p:nvSpPr>
            <p:cNvPr id="63" name="Oval 62"/>
            <p:cNvSpPr/>
            <p:nvPr/>
          </p:nvSpPr>
          <p:spPr>
            <a:xfrm rot="18856768">
              <a:off x="5381269" y="2428954"/>
              <a:ext cx="519013" cy="523166"/>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a:solidFill>
                    <a:schemeClr val="tx1">
                      <a:lumMod val="50000"/>
                      <a:lumOff val="50000"/>
                    </a:schemeClr>
                  </a:solidFill>
                  <a:cs typeface="+mn-ea"/>
                  <a:sym typeface="+mn-lt"/>
                </a:rPr>
                <a:t>01</a:t>
              </a:r>
            </a:p>
          </p:txBody>
        </p:sp>
      </p:grpSp>
      <p:grpSp>
        <p:nvGrpSpPr>
          <p:cNvPr id="64" name="Group 63"/>
          <p:cNvGrpSpPr/>
          <p:nvPr/>
        </p:nvGrpSpPr>
        <p:grpSpPr>
          <a:xfrm rot="18856768" flipH="1">
            <a:off x="5806557" y="2234285"/>
            <a:ext cx="2368658" cy="1675549"/>
            <a:chOff x="3664172" y="1616975"/>
            <a:chExt cx="2368658" cy="1675549"/>
          </a:xfrm>
        </p:grpSpPr>
        <p:sp>
          <p:nvSpPr>
            <p:cNvPr id="65" name="Rounded Rectangle 64"/>
            <p:cNvSpPr/>
            <p:nvPr/>
          </p:nvSpPr>
          <p:spPr>
            <a:xfrm rot="2700000">
              <a:off x="4552170" y="2088108"/>
              <a:ext cx="1480842" cy="538576"/>
            </a:xfrm>
            <a:prstGeom prst="roundRect">
              <a:avLst>
                <a:gd name="adj" fmla="val 50000"/>
              </a:avLst>
            </a:prstGeom>
            <a:solidFill>
              <a:schemeClr val="accent2">
                <a:alpha val="75000"/>
              </a:schemeClr>
            </a:solidFill>
            <a:ln w="12700">
              <a:noFill/>
            </a:ln>
            <a:effectLst/>
          </p:spPr>
          <p:style>
            <a:lnRef idx="1">
              <a:schemeClr val="accent1"/>
            </a:lnRef>
            <a:fillRef idx="3">
              <a:schemeClr val="accent1"/>
            </a:fillRef>
            <a:effectRef idx="2">
              <a:schemeClr val="accent1"/>
            </a:effectRef>
            <a:fontRef idx="minor">
              <a:schemeClr val="lt1"/>
            </a:fontRef>
          </p:style>
          <p:txBody>
            <a:bodyPr lIns="182880" tIns="0" rIns="0" bIns="0" rtlCol="0" anchor="ctr"/>
            <a:lstStyle/>
            <a:p>
              <a:endParaRPr lang="en-US" dirty="0">
                <a:solidFill>
                  <a:srgbClr val="FFFFFF"/>
                </a:solidFill>
                <a:cs typeface="+mn-ea"/>
                <a:sym typeface="+mn-lt"/>
              </a:endParaRPr>
            </a:p>
          </p:txBody>
        </p:sp>
        <p:sp>
          <p:nvSpPr>
            <p:cNvPr id="66" name="Rounded Rectangle 65"/>
            <p:cNvSpPr/>
            <p:nvPr/>
          </p:nvSpPr>
          <p:spPr>
            <a:xfrm rot="8100000">
              <a:off x="4553237" y="2753948"/>
              <a:ext cx="1479593" cy="538576"/>
            </a:xfrm>
            <a:prstGeom prst="roundRect">
              <a:avLst>
                <a:gd name="adj" fmla="val 50000"/>
              </a:avLst>
            </a:prstGeom>
            <a:solidFill>
              <a:schemeClr val="accent2">
                <a:alpha val="75000"/>
              </a:schemeClr>
            </a:solidFill>
            <a:ln w="12700">
              <a:noFill/>
            </a:ln>
            <a:effectLst/>
          </p:spPr>
          <p:style>
            <a:lnRef idx="1">
              <a:schemeClr val="accent1"/>
            </a:lnRef>
            <a:fillRef idx="3">
              <a:schemeClr val="accent1"/>
            </a:fillRef>
            <a:effectRef idx="2">
              <a:schemeClr val="accent1"/>
            </a:effectRef>
            <a:fontRef idx="minor">
              <a:schemeClr val="lt1"/>
            </a:fontRef>
          </p:style>
          <p:txBody>
            <a:bodyPr lIns="0" tIns="0" rIns="853440" bIns="0" rtlCol="0" anchor="ctr"/>
            <a:lstStyle/>
            <a:p>
              <a:pPr algn="ctr"/>
              <a:endParaRPr lang="en-US">
                <a:solidFill>
                  <a:srgbClr val="FFFFFF"/>
                </a:solidFill>
                <a:cs typeface="+mn-ea"/>
                <a:sym typeface="+mn-lt"/>
              </a:endParaRPr>
            </a:p>
          </p:txBody>
        </p:sp>
        <p:sp>
          <p:nvSpPr>
            <p:cNvPr id="67" name="Rounded Rectangle 66"/>
            <p:cNvSpPr/>
            <p:nvPr/>
          </p:nvSpPr>
          <p:spPr>
            <a:xfrm>
              <a:off x="3664172" y="2421249"/>
              <a:ext cx="2241396" cy="538576"/>
            </a:xfrm>
            <a:prstGeom prst="roundRect">
              <a:avLst>
                <a:gd name="adj" fmla="val 50000"/>
              </a:avLst>
            </a:prstGeom>
            <a:solidFill>
              <a:schemeClr val="accent2">
                <a:alpha val="75000"/>
              </a:schemeClr>
            </a:solidFill>
            <a:ln w="12700">
              <a:noFill/>
            </a:ln>
            <a:effectLst/>
          </p:spPr>
          <p:style>
            <a:lnRef idx="1">
              <a:schemeClr val="accent1"/>
            </a:lnRef>
            <a:fillRef idx="3">
              <a:schemeClr val="accent1"/>
            </a:fillRef>
            <a:effectRef idx="2">
              <a:schemeClr val="accent1"/>
            </a:effectRef>
            <a:fontRef idx="minor">
              <a:schemeClr val="lt1"/>
            </a:fontRef>
          </p:style>
          <p:txBody>
            <a:bodyPr lIns="182880" tIns="0" rIns="0" bIns="0" rtlCol="0" anchor="ctr"/>
            <a:lstStyle/>
            <a:p>
              <a:endParaRPr lang="en-US" dirty="0">
                <a:solidFill>
                  <a:srgbClr val="FFFFFF"/>
                </a:solidFill>
                <a:cs typeface="+mn-ea"/>
                <a:sym typeface="+mn-lt"/>
              </a:endParaRPr>
            </a:p>
          </p:txBody>
        </p:sp>
        <p:sp>
          <p:nvSpPr>
            <p:cNvPr id="68" name="Oval 67"/>
            <p:cNvSpPr/>
            <p:nvPr/>
          </p:nvSpPr>
          <p:spPr>
            <a:xfrm rot="18856768">
              <a:off x="5381269" y="2428954"/>
              <a:ext cx="519013" cy="523166"/>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a:solidFill>
                    <a:schemeClr val="tx1">
                      <a:lumMod val="50000"/>
                      <a:lumOff val="50000"/>
                    </a:schemeClr>
                  </a:solidFill>
                  <a:cs typeface="+mn-ea"/>
                  <a:sym typeface="+mn-lt"/>
                </a:rPr>
                <a:t>02</a:t>
              </a:r>
            </a:p>
          </p:txBody>
        </p:sp>
      </p:grpSp>
      <p:grpSp>
        <p:nvGrpSpPr>
          <p:cNvPr id="69" name="Group 68"/>
          <p:cNvGrpSpPr/>
          <p:nvPr/>
        </p:nvGrpSpPr>
        <p:grpSpPr>
          <a:xfrm rot="18856768" flipV="1">
            <a:off x="4011089" y="4493632"/>
            <a:ext cx="2368658" cy="1675549"/>
            <a:chOff x="3664172" y="1616975"/>
            <a:chExt cx="2368658" cy="1675549"/>
          </a:xfrm>
        </p:grpSpPr>
        <p:sp>
          <p:nvSpPr>
            <p:cNvPr id="70" name="Rounded Rectangle 69"/>
            <p:cNvSpPr/>
            <p:nvPr/>
          </p:nvSpPr>
          <p:spPr>
            <a:xfrm rot="2700000">
              <a:off x="4552170" y="2088108"/>
              <a:ext cx="1480842" cy="538576"/>
            </a:xfrm>
            <a:prstGeom prst="roundRect">
              <a:avLst>
                <a:gd name="adj" fmla="val 50000"/>
              </a:avLst>
            </a:prstGeom>
            <a:solidFill>
              <a:schemeClr val="accent3">
                <a:alpha val="75000"/>
              </a:schemeClr>
            </a:solidFill>
            <a:ln w="12700">
              <a:noFill/>
            </a:ln>
            <a:effectLst/>
          </p:spPr>
          <p:style>
            <a:lnRef idx="1">
              <a:schemeClr val="accent1"/>
            </a:lnRef>
            <a:fillRef idx="3">
              <a:schemeClr val="accent1"/>
            </a:fillRef>
            <a:effectRef idx="2">
              <a:schemeClr val="accent1"/>
            </a:effectRef>
            <a:fontRef idx="minor">
              <a:schemeClr val="lt1"/>
            </a:fontRef>
          </p:style>
          <p:txBody>
            <a:bodyPr lIns="182880" tIns="0" rIns="0" bIns="0" rtlCol="0" anchor="ctr"/>
            <a:lstStyle/>
            <a:p>
              <a:endParaRPr lang="en-US" dirty="0">
                <a:solidFill>
                  <a:srgbClr val="FFFFFF"/>
                </a:solidFill>
                <a:cs typeface="+mn-ea"/>
                <a:sym typeface="+mn-lt"/>
              </a:endParaRPr>
            </a:p>
          </p:txBody>
        </p:sp>
        <p:sp>
          <p:nvSpPr>
            <p:cNvPr id="71" name="Rounded Rectangle 70"/>
            <p:cNvSpPr/>
            <p:nvPr/>
          </p:nvSpPr>
          <p:spPr>
            <a:xfrm rot="8100000">
              <a:off x="4553237" y="2753948"/>
              <a:ext cx="1479593" cy="538576"/>
            </a:xfrm>
            <a:prstGeom prst="roundRect">
              <a:avLst>
                <a:gd name="adj" fmla="val 50000"/>
              </a:avLst>
            </a:prstGeom>
            <a:solidFill>
              <a:schemeClr val="accent3">
                <a:alpha val="75000"/>
              </a:schemeClr>
            </a:solidFill>
            <a:ln w="12700">
              <a:noFill/>
            </a:ln>
            <a:effectLst/>
          </p:spPr>
          <p:style>
            <a:lnRef idx="1">
              <a:schemeClr val="accent1"/>
            </a:lnRef>
            <a:fillRef idx="3">
              <a:schemeClr val="accent1"/>
            </a:fillRef>
            <a:effectRef idx="2">
              <a:schemeClr val="accent1"/>
            </a:effectRef>
            <a:fontRef idx="minor">
              <a:schemeClr val="lt1"/>
            </a:fontRef>
          </p:style>
          <p:txBody>
            <a:bodyPr lIns="0" tIns="0" rIns="853440" bIns="0" rtlCol="0" anchor="ctr"/>
            <a:lstStyle/>
            <a:p>
              <a:pPr algn="ctr"/>
              <a:endParaRPr lang="en-US">
                <a:solidFill>
                  <a:srgbClr val="FFFFFF"/>
                </a:solidFill>
                <a:cs typeface="+mn-ea"/>
                <a:sym typeface="+mn-lt"/>
              </a:endParaRPr>
            </a:p>
          </p:txBody>
        </p:sp>
        <p:sp>
          <p:nvSpPr>
            <p:cNvPr id="72" name="Rounded Rectangle 71"/>
            <p:cNvSpPr/>
            <p:nvPr/>
          </p:nvSpPr>
          <p:spPr>
            <a:xfrm>
              <a:off x="3664172" y="2421249"/>
              <a:ext cx="2241396" cy="538576"/>
            </a:xfrm>
            <a:prstGeom prst="roundRect">
              <a:avLst>
                <a:gd name="adj" fmla="val 50000"/>
              </a:avLst>
            </a:prstGeom>
            <a:solidFill>
              <a:schemeClr val="accent3">
                <a:alpha val="75000"/>
              </a:schemeClr>
            </a:solidFill>
            <a:ln w="12700">
              <a:noFill/>
            </a:ln>
            <a:effectLst/>
          </p:spPr>
          <p:style>
            <a:lnRef idx="1">
              <a:schemeClr val="accent1"/>
            </a:lnRef>
            <a:fillRef idx="3">
              <a:schemeClr val="accent1"/>
            </a:fillRef>
            <a:effectRef idx="2">
              <a:schemeClr val="accent1"/>
            </a:effectRef>
            <a:fontRef idx="minor">
              <a:schemeClr val="lt1"/>
            </a:fontRef>
          </p:style>
          <p:txBody>
            <a:bodyPr lIns="182880" tIns="0" rIns="0" bIns="0" rtlCol="0" anchor="ctr"/>
            <a:lstStyle/>
            <a:p>
              <a:endParaRPr lang="en-US" dirty="0">
                <a:solidFill>
                  <a:srgbClr val="FFFFFF"/>
                </a:solidFill>
                <a:cs typeface="+mn-ea"/>
                <a:sym typeface="+mn-lt"/>
              </a:endParaRPr>
            </a:p>
          </p:txBody>
        </p:sp>
        <p:sp>
          <p:nvSpPr>
            <p:cNvPr id="73" name="Oval 72"/>
            <p:cNvSpPr/>
            <p:nvPr/>
          </p:nvSpPr>
          <p:spPr>
            <a:xfrm rot="8217925">
              <a:off x="5381269" y="2428954"/>
              <a:ext cx="519013" cy="523166"/>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a:solidFill>
                    <a:schemeClr val="tx1">
                      <a:lumMod val="50000"/>
                      <a:lumOff val="50000"/>
                    </a:schemeClr>
                  </a:solidFill>
                  <a:cs typeface="+mn-ea"/>
                  <a:sym typeface="+mn-lt"/>
                </a:rPr>
                <a:t>03</a:t>
              </a:r>
            </a:p>
          </p:txBody>
        </p:sp>
      </p:grpSp>
      <p:grpSp>
        <p:nvGrpSpPr>
          <p:cNvPr id="74" name="Group 73"/>
          <p:cNvGrpSpPr/>
          <p:nvPr/>
        </p:nvGrpSpPr>
        <p:grpSpPr>
          <a:xfrm rot="2656768" flipH="1">
            <a:off x="6141070" y="4167681"/>
            <a:ext cx="2368658" cy="1675549"/>
            <a:chOff x="3664172" y="1616975"/>
            <a:chExt cx="2368658" cy="1675549"/>
          </a:xfrm>
        </p:grpSpPr>
        <p:sp>
          <p:nvSpPr>
            <p:cNvPr id="75" name="Rounded Rectangle 74"/>
            <p:cNvSpPr/>
            <p:nvPr/>
          </p:nvSpPr>
          <p:spPr>
            <a:xfrm rot="2700000">
              <a:off x="4552170" y="2088108"/>
              <a:ext cx="1480842" cy="538576"/>
            </a:xfrm>
            <a:prstGeom prst="roundRect">
              <a:avLst>
                <a:gd name="adj" fmla="val 50000"/>
              </a:avLst>
            </a:prstGeom>
            <a:solidFill>
              <a:schemeClr val="accent4">
                <a:alpha val="75000"/>
              </a:schemeClr>
            </a:solidFill>
            <a:ln w="12700">
              <a:noFill/>
            </a:ln>
            <a:effectLst/>
          </p:spPr>
          <p:style>
            <a:lnRef idx="1">
              <a:schemeClr val="accent1"/>
            </a:lnRef>
            <a:fillRef idx="3">
              <a:schemeClr val="accent1"/>
            </a:fillRef>
            <a:effectRef idx="2">
              <a:schemeClr val="accent1"/>
            </a:effectRef>
            <a:fontRef idx="minor">
              <a:schemeClr val="lt1"/>
            </a:fontRef>
          </p:style>
          <p:txBody>
            <a:bodyPr lIns="182880" tIns="0" rIns="0" bIns="0" rtlCol="0" anchor="ctr"/>
            <a:lstStyle/>
            <a:p>
              <a:endParaRPr lang="en-US" dirty="0">
                <a:solidFill>
                  <a:srgbClr val="FFFFFF"/>
                </a:solidFill>
                <a:cs typeface="+mn-ea"/>
                <a:sym typeface="+mn-lt"/>
              </a:endParaRPr>
            </a:p>
          </p:txBody>
        </p:sp>
        <p:sp>
          <p:nvSpPr>
            <p:cNvPr id="76" name="Rounded Rectangle 75"/>
            <p:cNvSpPr/>
            <p:nvPr/>
          </p:nvSpPr>
          <p:spPr>
            <a:xfrm rot="8100000">
              <a:off x="4553237" y="2753948"/>
              <a:ext cx="1479593" cy="538576"/>
            </a:xfrm>
            <a:prstGeom prst="roundRect">
              <a:avLst>
                <a:gd name="adj" fmla="val 50000"/>
              </a:avLst>
            </a:prstGeom>
            <a:solidFill>
              <a:schemeClr val="accent4">
                <a:alpha val="75000"/>
              </a:schemeClr>
            </a:solidFill>
            <a:ln w="12700">
              <a:noFill/>
            </a:ln>
            <a:effectLst/>
          </p:spPr>
          <p:style>
            <a:lnRef idx="1">
              <a:schemeClr val="accent1"/>
            </a:lnRef>
            <a:fillRef idx="3">
              <a:schemeClr val="accent1"/>
            </a:fillRef>
            <a:effectRef idx="2">
              <a:schemeClr val="accent1"/>
            </a:effectRef>
            <a:fontRef idx="minor">
              <a:schemeClr val="lt1"/>
            </a:fontRef>
          </p:style>
          <p:txBody>
            <a:bodyPr lIns="0" tIns="0" rIns="853440" bIns="0" rtlCol="0" anchor="ctr"/>
            <a:lstStyle/>
            <a:p>
              <a:pPr algn="ctr"/>
              <a:endParaRPr lang="en-US">
                <a:solidFill>
                  <a:srgbClr val="FFFFFF"/>
                </a:solidFill>
                <a:cs typeface="+mn-ea"/>
                <a:sym typeface="+mn-lt"/>
              </a:endParaRPr>
            </a:p>
          </p:txBody>
        </p:sp>
        <p:sp>
          <p:nvSpPr>
            <p:cNvPr id="77" name="Rounded Rectangle 76"/>
            <p:cNvSpPr/>
            <p:nvPr/>
          </p:nvSpPr>
          <p:spPr>
            <a:xfrm>
              <a:off x="3664172" y="2421249"/>
              <a:ext cx="2241396" cy="538576"/>
            </a:xfrm>
            <a:prstGeom prst="roundRect">
              <a:avLst>
                <a:gd name="adj" fmla="val 50000"/>
              </a:avLst>
            </a:prstGeom>
            <a:solidFill>
              <a:schemeClr val="accent4">
                <a:alpha val="75000"/>
              </a:schemeClr>
            </a:solidFill>
            <a:ln w="12700">
              <a:noFill/>
            </a:ln>
            <a:effectLst/>
          </p:spPr>
          <p:style>
            <a:lnRef idx="1">
              <a:schemeClr val="accent1"/>
            </a:lnRef>
            <a:fillRef idx="3">
              <a:schemeClr val="accent1"/>
            </a:fillRef>
            <a:effectRef idx="2">
              <a:schemeClr val="accent1"/>
            </a:effectRef>
            <a:fontRef idx="minor">
              <a:schemeClr val="lt1"/>
            </a:fontRef>
          </p:style>
          <p:txBody>
            <a:bodyPr lIns="182880" tIns="0" rIns="0" bIns="0" rtlCol="0" anchor="ctr"/>
            <a:lstStyle/>
            <a:p>
              <a:endParaRPr lang="en-US" dirty="0">
                <a:solidFill>
                  <a:srgbClr val="FFFFFF"/>
                </a:solidFill>
                <a:cs typeface="+mn-ea"/>
                <a:sym typeface="+mn-lt"/>
              </a:endParaRPr>
            </a:p>
          </p:txBody>
        </p:sp>
        <p:sp>
          <p:nvSpPr>
            <p:cNvPr id="78" name="Oval 77"/>
            <p:cNvSpPr/>
            <p:nvPr/>
          </p:nvSpPr>
          <p:spPr>
            <a:xfrm rot="2656768">
              <a:off x="5381269" y="2428954"/>
              <a:ext cx="519013" cy="523166"/>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a:solidFill>
                    <a:schemeClr val="tx1">
                      <a:lumMod val="50000"/>
                      <a:lumOff val="50000"/>
                    </a:schemeClr>
                  </a:solidFill>
                  <a:cs typeface="+mn-ea"/>
                  <a:sym typeface="+mn-lt"/>
                </a:rPr>
                <a:t>04</a:t>
              </a:r>
            </a:p>
          </p:txBody>
        </p:sp>
      </p:grpSp>
      <p:sp>
        <p:nvSpPr>
          <p:cNvPr id="39" name="流程图: 延期 38"/>
          <p:cNvSpPr/>
          <p:nvPr/>
        </p:nvSpPr>
        <p:spPr>
          <a:xfrm>
            <a:off x="0" y="301658"/>
            <a:ext cx="197963" cy="688156"/>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0" name="组合 39"/>
          <p:cNvGrpSpPr/>
          <p:nvPr/>
        </p:nvGrpSpPr>
        <p:grpSpPr>
          <a:xfrm>
            <a:off x="305376" y="171449"/>
            <a:ext cx="5260537" cy="1072408"/>
            <a:chOff x="305376" y="174250"/>
            <a:chExt cx="5260537" cy="1072408"/>
          </a:xfrm>
        </p:grpSpPr>
        <p:sp>
          <p:nvSpPr>
            <p:cNvPr id="41" name="文本框 40"/>
            <p:cNvSpPr txBox="1"/>
            <p:nvPr/>
          </p:nvSpPr>
          <p:spPr>
            <a:xfrm>
              <a:off x="305376" y="174250"/>
              <a:ext cx="5260537" cy="646331"/>
            </a:xfrm>
            <a:prstGeom prst="rect">
              <a:avLst/>
            </a:prstGeom>
            <a:noFill/>
          </p:spPr>
          <p:txBody>
            <a:bodyPr wrap="square" rtlCol="0">
              <a:spAutoFit/>
            </a:bodyPr>
            <a:lstStyle/>
            <a:p>
              <a:pPr algn="dist"/>
              <a:r>
                <a:rPr lang="zh-CN" altLang="en-US" sz="3600" dirty="0">
                  <a:cs typeface="+mn-ea"/>
                  <a:sym typeface="+mn-lt"/>
                </a:rPr>
                <a:t>Click to enter the title</a:t>
              </a:r>
            </a:p>
          </p:txBody>
        </p:sp>
        <p:sp>
          <p:nvSpPr>
            <p:cNvPr id="42" name="矩形 41"/>
            <p:cNvSpPr/>
            <p:nvPr/>
          </p:nvSpPr>
          <p:spPr>
            <a:xfrm>
              <a:off x="371561" y="719847"/>
              <a:ext cx="3114185" cy="526811"/>
            </a:xfrm>
            <a:prstGeom prst="rect">
              <a:avLst/>
            </a:prstGeom>
          </p:spPr>
          <p:txBody>
            <a:bodyPr wrap="square">
              <a:spAutoFit/>
            </a:bodyPr>
            <a:lstStyle/>
            <a:p>
              <a:pPr>
                <a:lnSpc>
                  <a:spcPct val="150000"/>
                </a:lnSpc>
              </a:pPr>
              <a:r>
                <a:rPr lang="zh-CN" altLang="en-US" sz="1000" dirty="0">
                  <a:cs typeface="+mn-ea"/>
                  <a:sym typeface="+mn-lt"/>
                </a:rPr>
                <a:t>Lorem ipsum dolor sit amet, consectetur adipiscing elit</a:t>
              </a:r>
            </a:p>
          </p:txBody>
        </p:sp>
      </p:grpSp>
    </p:spTree>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流程图: 延期 38"/>
          <p:cNvSpPr/>
          <p:nvPr/>
        </p:nvSpPr>
        <p:spPr>
          <a:xfrm>
            <a:off x="0" y="301658"/>
            <a:ext cx="197963" cy="688156"/>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0" name="组合 39"/>
          <p:cNvGrpSpPr/>
          <p:nvPr/>
        </p:nvGrpSpPr>
        <p:grpSpPr>
          <a:xfrm>
            <a:off x="305376" y="171449"/>
            <a:ext cx="5220781" cy="1072408"/>
            <a:chOff x="305376" y="174250"/>
            <a:chExt cx="5220781" cy="1072408"/>
          </a:xfrm>
        </p:grpSpPr>
        <p:sp>
          <p:nvSpPr>
            <p:cNvPr id="41" name="文本框 40"/>
            <p:cNvSpPr txBox="1"/>
            <p:nvPr/>
          </p:nvSpPr>
          <p:spPr>
            <a:xfrm>
              <a:off x="305376" y="174250"/>
              <a:ext cx="5220781" cy="646331"/>
            </a:xfrm>
            <a:prstGeom prst="rect">
              <a:avLst/>
            </a:prstGeom>
            <a:noFill/>
          </p:spPr>
          <p:txBody>
            <a:bodyPr wrap="square" rtlCol="0">
              <a:spAutoFit/>
            </a:bodyPr>
            <a:lstStyle/>
            <a:p>
              <a:pPr algn="dist"/>
              <a:r>
                <a:rPr lang="zh-CN" altLang="en-US" sz="3600" dirty="0">
                  <a:cs typeface="+mn-ea"/>
                  <a:sym typeface="+mn-lt"/>
                </a:rPr>
                <a:t>Click to enter the title</a:t>
              </a:r>
            </a:p>
          </p:txBody>
        </p:sp>
        <p:sp>
          <p:nvSpPr>
            <p:cNvPr id="42" name="矩形 41"/>
            <p:cNvSpPr/>
            <p:nvPr/>
          </p:nvSpPr>
          <p:spPr>
            <a:xfrm>
              <a:off x="371561" y="719847"/>
              <a:ext cx="3114185" cy="526811"/>
            </a:xfrm>
            <a:prstGeom prst="rect">
              <a:avLst/>
            </a:prstGeom>
          </p:spPr>
          <p:txBody>
            <a:bodyPr wrap="square">
              <a:spAutoFit/>
            </a:bodyPr>
            <a:lstStyle/>
            <a:p>
              <a:pPr>
                <a:lnSpc>
                  <a:spcPct val="150000"/>
                </a:lnSpc>
              </a:pPr>
              <a:r>
                <a:rPr lang="zh-CN" altLang="en-US" sz="1000" dirty="0">
                  <a:cs typeface="+mn-ea"/>
                  <a:sym typeface="+mn-lt"/>
                </a:rPr>
                <a:t>Lorem ipsum dolor sit amet, consectetur adipiscing elit</a:t>
              </a:r>
            </a:p>
          </p:txBody>
        </p:sp>
      </p:grpSp>
      <p:grpSp>
        <p:nvGrpSpPr>
          <p:cNvPr id="10" name="组合 9"/>
          <p:cNvGrpSpPr/>
          <p:nvPr/>
        </p:nvGrpSpPr>
        <p:grpSpPr>
          <a:xfrm>
            <a:off x="1377950" y="2191034"/>
            <a:ext cx="9845394" cy="3391868"/>
            <a:chOff x="2265" y="3273"/>
            <a:chExt cx="13943" cy="4803"/>
          </a:xfrm>
        </p:grpSpPr>
        <p:grpSp>
          <p:nvGrpSpPr>
            <p:cNvPr id="2" name="组合 1"/>
            <p:cNvGrpSpPr/>
            <p:nvPr/>
          </p:nvGrpSpPr>
          <p:grpSpPr bwMode="auto">
            <a:xfrm>
              <a:off x="2265" y="3273"/>
              <a:ext cx="3683" cy="4803"/>
              <a:chOff x="1438419" y="2078706"/>
              <a:chExt cx="2338080" cy="3049013"/>
            </a:xfrm>
          </p:grpSpPr>
          <p:sp>
            <p:nvSpPr>
              <p:cNvPr id="4" name="Oval 3@|1FFC:16777215|FBC:16777215|LFC:681197|LBC:16777215"/>
              <p:cNvSpPr/>
              <p:nvPr/>
            </p:nvSpPr>
            <p:spPr>
              <a:xfrm>
                <a:off x="1652704" y="2185034"/>
                <a:ext cx="2012685" cy="2012309"/>
              </a:xfrm>
              <a:prstGeom prst="ellipse">
                <a:avLst/>
              </a:prstGeom>
              <a:noFill/>
              <a:ln w="57150">
                <a:solidFill>
                  <a:srgbClr val="70C9C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solidFill>
                    <a:srgbClr val="70C9C4"/>
                  </a:solidFill>
                  <a:cs typeface="+mn-ea"/>
                  <a:sym typeface="+mn-lt"/>
                </a:endParaRPr>
              </a:p>
            </p:txBody>
          </p:sp>
          <p:sp>
            <p:nvSpPr>
              <p:cNvPr id="5" name="Oval 14@|1FFC:681197|FBC:16777215|LFC:16777215|LBC:16777215"/>
              <p:cNvSpPr/>
              <p:nvPr/>
            </p:nvSpPr>
            <p:spPr>
              <a:xfrm>
                <a:off x="2946345" y="2078706"/>
                <a:ext cx="620631" cy="62051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srgbClr val="70C9C4"/>
                  </a:solidFill>
                  <a:cs typeface="+mn-ea"/>
                  <a:sym typeface="+mn-lt"/>
                </a:endParaRPr>
              </a:p>
            </p:txBody>
          </p:sp>
          <p:sp>
            <p:nvSpPr>
              <p:cNvPr id="6" name="Freeform 8@|5FFC:16777215|FBC:16777215|LFC:16777215|LBC:16777215"/>
              <p:cNvSpPr>
                <a:spLocks noEditPoints="1"/>
              </p:cNvSpPr>
              <p:nvPr/>
            </p:nvSpPr>
            <p:spPr bwMode="auto">
              <a:xfrm>
                <a:off x="3124122" y="2245340"/>
                <a:ext cx="265078" cy="287246"/>
              </a:xfrm>
              <a:custGeom>
                <a:avLst/>
                <a:gdLst/>
                <a:ahLst/>
                <a:cxnLst>
                  <a:cxn ang="0">
                    <a:pos x="10" y="0"/>
                  </a:cxn>
                  <a:cxn ang="0">
                    <a:pos x="0" y="0"/>
                  </a:cxn>
                  <a:cxn ang="0">
                    <a:pos x="0" y="224"/>
                  </a:cxn>
                  <a:cxn ang="0">
                    <a:pos x="196" y="224"/>
                  </a:cxn>
                  <a:cxn ang="0">
                    <a:pos x="196" y="214"/>
                  </a:cxn>
                  <a:cxn ang="0">
                    <a:pos x="10" y="214"/>
                  </a:cxn>
                  <a:cxn ang="0">
                    <a:pos x="10" y="0"/>
                  </a:cxn>
                  <a:cxn ang="0">
                    <a:pos x="29" y="194"/>
                  </a:cxn>
                  <a:cxn ang="0">
                    <a:pos x="78" y="194"/>
                  </a:cxn>
                  <a:cxn ang="0">
                    <a:pos x="78" y="90"/>
                  </a:cxn>
                  <a:cxn ang="0">
                    <a:pos x="29" y="139"/>
                  </a:cxn>
                  <a:cxn ang="0">
                    <a:pos x="29" y="194"/>
                  </a:cxn>
                  <a:cxn ang="0">
                    <a:pos x="88" y="194"/>
                  </a:cxn>
                  <a:cxn ang="0">
                    <a:pos x="137" y="194"/>
                  </a:cxn>
                  <a:cxn ang="0">
                    <a:pos x="137" y="100"/>
                  </a:cxn>
                  <a:cxn ang="0">
                    <a:pos x="118" y="119"/>
                  </a:cxn>
                  <a:cxn ang="0">
                    <a:pos x="88" y="90"/>
                  </a:cxn>
                  <a:cxn ang="0">
                    <a:pos x="88" y="194"/>
                  </a:cxn>
                  <a:cxn ang="0">
                    <a:pos x="147" y="194"/>
                  </a:cxn>
                  <a:cxn ang="0">
                    <a:pos x="196" y="194"/>
                  </a:cxn>
                  <a:cxn ang="0">
                    <a:pos x="196" y="46"/>
                  </a:cxn>
                  <a:cxn ang="0">
                    <a:pos x="147" y="95"/>
                  </a:cxn>
                  <a:cxn ang="0">
                    <a:pos x="147" y="194"/>
                  </a:cxn>
                  <a:cxn ang="0">
                    <a:pos x="83" y="58"/>
                  </a:cxn>
                  <a:cxn ang="0">
                    <a:pos x="118" y="95"/>
                  </a:cxn>
                  <a:cxn ang="0">
                    <a:pos x="189" y="24"/>
                  </a:cxn>
                  <a:cxn ang="0">
                    <a:pos x="206" y="44"/>
                  </a:cxn>
                  <a:cxn ang="0">
                    <a:pos x="206" y="0"/>
                  </a:cxn>
                  <a:cxn ang="0">
                    <a:pos x="162" y="0"/>
                  </a:cxn>
                  <a:cxn ang="0">
                    <a:pos x="179" y="17"/>
                  </a:cxn>
                  <a:cxn ang="0">
                    <a:pos x="118" y="78"/>
                  </a:cxn>
                  <a:cxn ang="0">
                    <a:pos x="81" y="41"/>
                  </a:cxn>
                  <a:cxn ang="0">
                    <a:pos x="27" y="97"/>
                  </a:cxn>
                  <a:cxn ang="0">
                    <a:pos x="34" y="104"/>
                  </a:cxn>
                  <a:cxn ang="0">
                    <a:pos x="83" y="58"/>
                  </a:cxn>
                </a:cxnLst>
                <a:rect l="0" t="0" r="r" b="b"/>
                <a:pathLst>
                  <a:path w="206" h="224">
                    <a:moveTo>
                      <a:pt x="10" y="0"/>
                    </a:moveTo>
                    <a:lnTo>
                      <a:pt x="0" y="0"/>
                    </a:lnTo>
                    <a:lnTo>
                      <a:pt x="0" y="224"/>
                    </a:lnTo>
                    <a:lnTo>
                      <a:pt x="196" y="224"/>
                    </a:lnTo>
                    <a:lnTo>
                      <a:pt x="196" y="214"/>
                    </a:lnTo>
                    <a:lnTo>
                      <a:pt x="10" y="214"/>
                    </a:lnTo>
                    <a:lnTo>
                      <a:pt x="10" y="0"/>
                    </a:lnTo>
                    <a:close/>
                    <a:moveTo>
                      <a:pt x="29" y="194"/>
                    </a:moveTo>
                    <a:lnTo>
                      <a:pt x="78" y="194"/>
                    </a:lnTo>
                    <a:lnTo>
                      <a:pt x="78" y="90"/>
                    </a:lnTo>
                    <a:lnTo>
                      <a:pt x="29" y="139"/>
                    </a:lnTo>
                    <a:lnTo>
                      <a:pt x="29" y="194"/>
                    </a:lnTo>
                    <a:close/>
                    <a:moveTo>
                      <a:pt x="88" y="194"/>
                    </a:moveTo>
                    <a:lnTo>
                      <a:pt x="137" y="194"/>
                    </a:lnTo>
                    <a:lnTo>
                      <a:pt x="137" y="100"/>
                    </a:lnTo>
                    <a:lnTo>
                      <a:pt x="118" y="119"/>
                    </a:lnTo>
                    <a:lnTo>
                      <a:pt x="88" y="90"/>
                    </a:lnTo>
                    <a:lnTo>
                      <a:pt x="88" y="194"/>
                    </a:lnTo>
                    <a:close/>
                    <a:moveTo>
                      <a:pt x="147" y="194"/>
                    </a:moveTo>
                    <a:lnTo>
                      <a:pt x="196" y="194"/>
                    </a:lnTo>
                    <a:lnTo>
                      <a:pt x="196" y="46"/>
                    </a:lnTo>
                    <a:lnTo>
                      <a:pt x="147" y="95"/>
                    </a:lnTo>
                    <a:lnTo>
                      <a:pt x="147" y="194"/>
                    </a:lnTo>
                    <a:close/>
                    <a:moveTo>
                      <a:pt x="83" y="58"/>
                    </a:moveTo>
                    <a:lnTo>
                      <a:pt x="118" y="95"/>
                    </a:lnTo>
                    <a:lnTo>
                      <a:pt x="189" y="24"/>
                    </a:lnTo>
                    <a:lnTo>
                      <a:pt x="206" y="44"/>
                    </a:lnTo>
                    <a:lnTo>
                      <a:pt x="206" y="0"/>
                    </a:lnTo>
                    <a:lnTo>
                      <a:pt x="162" y="0"/>
                    </a:lnTo>
                    <a:lnTo>
                      <a:pt x="179" y="17"/>
                    </a:lnTo>
                    <a:lnTo>
                      <a:pt x="118" y="78"/>
                    </a:lnTo>
                    <a:lnTo>
                      <a:pt x="81" y="41"/>
                    </a:lnTo>
                    <a:lnTo>
                      <a:pt x="27" y="97"/>
                    </a:lnTo>
                    <a:lnTo>
                      <a:pt x="34" y="104"/>
                    </a:lnTo>
                    <a:lnTo>
                      <a:pt x="83" y="58"/>
                    </a:lnTo>
                    <a:close/>
                  </a:path>
                </a:pathLst>
              </a:custGeom>
              <a:solidFill>
                <a:schemeClr val="bg1"/>
              </a:solidFill>
              <a:ln w="9525">
                <a:noFill/>
                <a:round/>
              </a:ln>
            </p:spPr>
            <p:txBody>
              <a:bodyPr lIns="162517" tIns="81259" rIns="162517" bIns="81259"/>
              <a:lstStyle/>
              <a:p>
                <a:pPr>
                  <a:defRPr/>
                </a:pPr>
                <a:endParaRPr lang="en-US" sz="3200" dirty="0">
                  <a:solidFill>
                    <a:srgbClr val="70C9C4"/>
                  </a:solidFill>
                  <a:cs typeface="+mn-ea"/>
                  <a:sym typeface="+mn-lt"/>
                </a:endParaRPr>
              </a:p>
            </p:txBody>
          </p:sp>
          <p:sp>
            <p:nvSpPr>
              <p:cNvPr id="39963" name="TextBox 6@|17FFC:16777215|FBC:16777215|LFC:16777215|LBC:16777215"/>
              <p:cNvSpPr txBox="1">
                <a:spLocks noChangeArrowheads="1"/>
              </p:cNvSpPr>
              <p:nvPr/>
            </p:nvSpPr>
            <p:spPr bwMode="auto">
              <a:xfrm>
                <a:off x="2202140" y="2771204"/>
                <a:ext cx="1364688" cy="746053"/>
              </a:xfrm>
              <a:prstGeom prst="rect">
                <a:avLst/>
              </a:prstGeom>
              <a:noFill/>
              <a:ln w="9525">
                <a:noFill/>
                <a:miter lim="800000"/>
              </a:ln>
            </p:spPr>
            <p:txBody>
              <a:bodyPr>
                <a:spAutoFit/>
              </a:bodyPr>
              <a:lstStyle/>
              <a:p>
                <a:pPr eaLnBrk="1" hangingPunct="1"/>
                <a:r>
                  <a:rPr lang="en-US" altLang="zh-CN" sz="4800" b="1" dirty="0">
                    <a:solidFill>
                      <a:srgbClr val="70C9C4"/>
                    </a:solidFill>
                    <a:cs typeface="+mn-ea"/>
                    <a:sym typeface="+mn-lt"/>
                  </a:rPr>
                  <a:t>28</a:t>
                </a:r>
                <a:r>
                  <a:rPr lang="en-US" altLang="zh-CN" sz="2800" b="1" dirty="0">
                    <a:solidFill>
                      <a:srgbClr val="70C9C4"/>
                    </a:solidFill>
                    <a:cs typeface="+mn-ea"/>
                    <a:sym typeface="+mn-lt"/>
                  </a:rPr>
                  <a:t>%</a:t>
                </a:r>
                <a:endParaRPr lang="zh-CN" altLang="en-US" sz="2800" b="1" dirty="0">
                  <a:solidFill>
                    <a:srgbClr val="70C9C4"/>
                  </a:solidFill>
                  <a:cs typeface="+mn-ea"/>
                  <a:sym typeface="+mn-lt"/>
                </a:endParaRPr>
              </a:p>
            </p:txBody>
          </p:sp>
          <p:sp>
            <p:nvSpPr>
              <p:cNvPr id="39964" name="TextBox 13@|17FFC:16777215|FBC:16777215|LFC:16777215|LBC:16777215"/>
              <p:cNvSpPr txBox="1">
                <a:spLocks noChangeArrowheads="1"/>
              </p:cNvSpPr>
              <p:nvPr/>
            </p:nvSpPr>
            <p:spPr bwMode="auto">
              <a:xfrm>
                <a:off x="1438419" y="4389853"/>
                <a:ext cx="2338080" cy="276274"/>
              </a:xfrm>
              <a:prstGeom prst="rect">
                <a:avLst/>
              </a:prstGeom>
              <a:noFill/>
              <a:ln w="9525">
                <a:noFill/>
                <a:miter lim="800000"/>
              </a:ln>
            </p:spPr>
            <p:txBody>
              <a:bodyPr lIns="0" tIns="0" rIns="0" bIns="0">
                <a:spAutoFit/>
              </a:bodyPr>
              <a:lstStyle/>
              <a:p>
                <a:pPr algn="ctr" defTabSz="1216025">
                  <a:spcBef>
                    <a:spcPct val="20000"/>
                  </a:spcBef>
                </a:pPr>
                <a:r>
                  <a:rPr lang="zh-CN" altLang="en-US" sz="2000" b="1" dirty="0">
                    <a:solidFill>
                      <a:schemeClr val="tx1">
                        <a:lumMod val="65000"/>
                        <a:lumOff val="35000"/>
                      </a:schemeClr>
                    </a:solidFill>
                    <a:cs typeface="+mn-ea"/>
                    <a:sym typeface="+mn-lt"/>
                  </a:rPr>
                  <a:t>Click to edit the title</a:t>
                </a:r>
                <a:endParaRPr lang="en-US" altLang="zh-CN" sz="2000" b="1" dirty="0">
                  <a:solidFill>
                    <a:schemeClr val="tx1">
                      <a:lumMod val="65000"/>
                      <a:lumOff val="35000"/>
                    </a:schemeClr>
                  </a:solidFill>
                  <a:cs typeface="+mn-ea"/>
                  <a:sym typeface="+mn-lt"/>
                </a:endParaRPr>
              </a:p>
            </p:txBody>
          </p:sp>
          <p:sp>
            <p:nvSpPr>
              <p:cNvPr id="39965" name="TextBox 13@|17FFC:16777215|FBC:16777215|LFC:16777215|LBC:16777215"/>
              <p:cNvSpPr txBox="1">
                <a:spLocks noChangeArrowheads="1"/>
              </p:cNvSpPr>
              <p:nvPr/>
            </p:nvSpPr>
            <p:spPr bwMode="auto">
              <a:xfrm>
                <a:off x="1442500" y="4796077"/>
                <a:ext cx="2333999" cy="331642"/>
              </a:xfrm>
              <a:prstGeom prst="rect">
                <a:avLst/>
              </a:prstGeom>
              <a:noFill/>
              <a:ln w="9525">
                <a:noFill/>
                <a:miter lim="800000"/>
              </a:ln>
            </p:spPr>
            <p:txBody>
              <a:bodyPr lIns="0" tIns="0" rIns="0" bIns="0">
                <a:spAutoFit/>
              </a:bodyPr>
              <a:lstStyle/>
              <a:p>
                <a:pPr algn="ctr" defTabSz="1216025">
                  <a:spcBef>
                    <a:spcPct val="20000"/>
                  </a:spcBef>
                </a:pPr>
                <a:r>
                  <a:rPr lang="zh-CN" altLang="en-US" sz="1200" dirty="0">
                    <a:solidFill>
                      <a:schemeClr val="tx1">
                        <a:lumMod val="65000"/>
                        <a:lumOff val="35000"/>
                      </a:schemeClr>
                    </a:solidFill>
                    <a:cs typeface="+mn-ea"/>
                    <a:sym typeface="+mn-lt"/>
                  </a:rPr>
                  <a:t>Click here to edit the content and freely stretch the text box size to your needs</a:t>
                </a:r>
                <a:endParaRPr lang="en-US" altLang="zh-CN" sz="1200" dirty="0">
                  <a:solidFill>
                    <a:schemeClr val="tx1">
                      <a:lumMod val="65000"/>
                      <a:lumOff val="35000"/>
                    </a:schemeClr>
                  </a:solidFill>
                  <a:cs typeface="+mn-ea"/>
                  <a:sym typeface="+mn-lt"/>
                </a:endParaRPr>
              </a:p>
            </p:txBody>
          </p:sp>
        </p:grpSp>
        <p:grpSp>
          <p:nvGrpSpPr>
            <p:cNvPr id="3" name="组合 2"/>
            <p:cNvGrpSpPr/>
            <p:nvPr/>
          </p:nvGrpSpPr>
          <p:grpSpPr bwMode="auto">
            <a:xfrm>
              <a:off x="7505" y="3273"/>
              <a:ext cx="3683" cy="4803"/>
              <a:chOff x="4765819" y="2078706"/>
              <a:chExt cx="2338080" cy="3049013"/>
            </a:xfrm>
          </p:grpSpPr>
          <p:sp>
            <p:nvSpPr>
              <p:cNvPr id="8" name="Oval 7@|1FFC:16777215|FBC:16777215|LFC:681197|LBC:16777215"/>
              <p:cNvSpPr/>
              <p:nvPr/>
            </p:nvSpPr>
            <p:spPr>
              <a:xfrm>
                <a:off x="4862644" y="2185034"/>
                <a:ext cx="2011097" cy="2012309"/>
              </a:xfrm>
              <a:prstGeom prst="ellipse">
                <a:avLst/>
              </a:prstGeom>
              <a:noFill/>
              <a:ln w="57150">
                <a:solidFill>
                  <a:srgbClr val="70C9C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solidFill>
                    <a:srgbClr val="70C9C4"/>
                  </a:solidFill>
                  <a:cs typeface="+mn-ea"/>
                  <a:sym typeface="+mn-lt"/>
                </a:endParaRPr>
              </a:p>
            </p:txBody>
          </p:sp>
          <p:sp>
            <p:nvSpPr>
              <p:cNvPr id="9" name="Oval 14@|1FFC:681197|FBC:16777215|LFC:16777215|LBC:16777215"/>
              <p:cNvSpPr/>
              <p:nvPr/>
            </p:nvSpPr>
            <p:spPr>
              <a:xfrm>
                <a:off x="6154699" y="2078706"/>
                <a:ext cx="620630" cy="62051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srgbClr val="70C9C4"/>
                  </a:solidFill>
                  <a:cs typeface="+mn-ea"/>
                  <a:sym typeface="+mn-lt"/>
                </a:endParaRPr>
              </a:p>
            </p:txBody>
          </p:sp>
          <p:sp>
            <p:nvSpPr>
              <p:cNvPr id="39956" name="TextBox 9@|17FFC:16777215|FBC:16777215|LFC:16777215|LBC:16777215"/>
              <p:cNvSpPr txBox="1">
                <a:spLocks noChangeArrowheads="1"/>
              </p:cNvSpPr>
              <p:nvPr/>
            </p:nvSpPr>
            <p:spPr bwMode="auto">
              <a:xfrm>
                <a:off x="5343844" y="2771204"/>
                <a:ext cx="1364688" cy="746053"/>
              </a:xfrm>
              <a:prstGeom prst="rect">
                <a:avLst/>
              </a:prstGeom>
              <a:noFill/>
              <a:ln w="9525">
                <a:noFill/>
                <a:miter lim="800000"/>
              </a:ln>
            </p:spPr>
            <p:txBody>
              <a:bodyPr>
                <a:spAutoFit/>
              </a:bodyPr>
              <a:lstStyle/>
              <a:p>
                <a:pPr eaLnBrk="1" hangingPunct="1"/>
                <a:r>
                  <a:rPr lang="en-US" altLang="zh-CN" sz="4800" b="1" dirty="0">
                    <a:solidFill>
                      <a:srgbClr val="70C9C4"/>
                    </a:solidFill>
                    <a:cs typeface="+mn-ea"/>
                    <a:sym typeface="+mn-lt"/>
                  </a:rPr>
                  <a:t>35</a:t>
                </a:r>
                <a:r>
                  <a:rPr lang="en-US" altLang="zh-CN" sz="2800" b="1" dirty="0">
                    <a:solidFill>
                      <a:srgbClr val="70C9C4"/>
                    </a:solidFill>
                    <a:cs typeface="+mn-ea"/>
                    <a:sym typeface="+mn-lt"/>
                  </a:rPr>
                  <a:t>%</a:t>
                </a:r>
                <a:endParaRPr lang="zh-CN" altLang="en-US" sz="2800" b="1" dirty="0">
                  <a:solidFill>
                    <a:srgbClr val="70C9C4"/>
                  </a:solidFill>
                  <a:cs typeface="+mn-ea"/>
                  <a:sym typeface="+mn-lt"/>
                </a:endParaRPr>
              </a:p>
            </p:txBody>
          </p:sp>
          <p:sp>
            <p:nvSpPr>
              <p:cNvPr id="39957" name="Freeform 68@|5FFC:16777215|FBC:16777215|LFC:16777215|LBC:16777215"/>
              <p:cNvSpPr>
                <a:spLocks noEditPoints="1"/>
              </p:cNvSpPr>
              <p:nvPr/>
            </p:nvSpPr>
            <p:spPr bwMode="auto">
              <a:xfrm>
                <a:off x="6292373" y="2215194"/>
                <a:ext cx="345443" cy="347576"/>
              </a:xfrm>
              <a:custGeom>
                <a:avLst/>
                <a:gdLst>
                  <a:gd name="T0" fmla="*/ 2147483647 w 286"/>
                  <a:gd name="T1" fmla="*/ 2147483647 h 288"/>
                  <a:gd name="T2" fmla="*/ 2147483647 w 286"/>
                  <a:gd name="T3" fmla="*/ 2147483647 h 288"/>
                  <a:gd name="T4" fmla="*/ 2147483647 w 286"/>
                  <a:gd name="T5" fmla="*/ 2147483647 h 288"/>
                  <a:gd name="T6" fmla="*/ 2147483647 w 286"/>
                  <a:gd name="T7" fmla="*/ 0 h 288"/>
                  <a:gd name="T8" fmla="*/ 2147483647 w 286"/>
                  <a:gd name="T9" fmla="*/ 0 h 288"/>
                  <a:gd name="T10" fmla="*/ 2147483647 w 286"/>
                  <a:gd name="T11" fmla="*/ 2147483647 h 288"/>
                  <a:gd name="T12" fmla="*/ 2147483647 w 286"/>
                  <a:gd name="T13" fmla="*/ 2147483647 h 288"/>
                  <a:gd name="T14" fmla="*/ 0 w 286"/>
                  <a:gd name="T15" fmla="*/ 2147483647 h 288"/>
                  <a:gd name="T16" fmla="*/ 0 w 286"/>
                  <a:gd name="T17" fmla="*/ 2147483647 h 288"/>
                  <a:gd name="T18" fmla="*/ 2147483647 w 286"/>
                  <a:gd name="T19" fmla="*/ 2147483647 h 288"/>
                  <a:gd name="T20" fmla="*/ 2147483647 w 286"/>
                  <a:gd name="T21" fmla="*/ 2147483647 h 288"/>
                  <a:gd name="T22" fmla="*/ 2147483647 w 286"/>
                  <a:gd name="T23" fmla="*/ 2147483647 h 288"/>
                  <a:gd name="T24" fmla="*/ 2147483647 w 286"/>
                  <a:gd name="T25" fmla="*/ 2147483647 h 288"/>
                  <a:gd name="T26" fmla="*/ 2147483647 w 286"/>
                  <a:gd name="T27" fmla="*/ 2147483647 h 288"/>
                  <a:gd name="T28" fmla="*/ 2147483647 w 286"/>
                  <a:gd name="T29" fmla="*/ 2147483647 h 288"/>
                  <a:gd name="T30" fmla="*/ 2147483647 w 286"/>
                  <a:gd name="T31" fmla="*/ 2147483647 h 288"/>
                  <a:gd name="T32" fmla="*/ 2147483647 w 286"/>
                  <a:gd name="T33" fmla="*/ 2147483647 h 288"/>
                  <a:gd name="T34" fmla="*/ 2147483647 w 286"/>
                  <a:gd name="T35" fmla="*/ 2147483647 h 288"/>
                  <a:gd name="T36" fmla="*/ 2147483647 w 286"/>
                  <a:gd name="T37" fmla="*/ 2147483647 h 288"/>
                  <a:gd name="T38" fmla="*/ 2147483647 w 286"/>
                  <a:gd name="T39" fmla="*/ 2147483647 h 288"/>
                  <a:gd name="T40" fmla="*/ 2147483647 w 286"/>
                  <a:gd name="T41" fmla="*/ 2147483647 h 288"/>
                  <a:gd name="T42" fmla="*/ 2147483647 w 286"/>
                  <a:gd name="T43" fmla="*/ 2147483647 h 288"/>
                  <a:gd name="T44" fmla="*/ 2147483647 w 286"/>
                  <a:gd name="T45" fmla="*/ 2147483647 h 288"/>
                  <a:gd name="T46" fmla="*/ 2147483647 w 286"/>
                  <a:gd name="T47" fmla="*/ 2147483647 h 288"/>
                  <a:gd name="T48" fmla="*/ 2147483647 w 286"/>
                  <a:gd name="T49" fmla="*/ 2147483647 h 288"/>
                  <a:gd name="T50" fmla="*/ 2147483647 w 286"/>
                  <a:gd name="T51" fmla="*/ 2147483647 h 288"/>
                  <a:gd name="T52" fmla="*/ 2147483647 w 286"/>
                  <a:gd name="T53" fmla="*/ 2147483647 h 288"/>
                  <a:gd name="T54" fmla="*/ 2147483647 w 286"/>
                  <a:gd name="T55" fmla="*/ 2147483647 h 288"/>
                  <a:gd name="T56" fmla="*/ 2147483647 w 286"/>
                  <a:gd name="T57" fmla="*/ 2147483647 h 288"/>
                  <a:gd name="T58" fmla="*/ 2147483647 w 286"/>
                  <a:gd name="T59" fmla="*/ 2147483647 h 288"/>
                  <a:gd name="T60" fmla="*/ 2147483647 w 286"/>
                  <a:gd name="T61" fmla="*/ 2147483647 h 288"/>
                  <a:gd name="T62" fmla="*/ 2147483647 w 286"/>
                  <a:gd name="T63" fmla="*/ 2147483647 h 288"/>
                  <a:gd name="T64" fmla="*/ 2147483647 w 286"/>
                  <a:gd name="T65" fmla="*/ 2147483647 h 2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86" h="288">
                    <a:moveTo>
                      <a:pt x="286" y="131"/>
                    </a:moveTo>
                    <a:cubicBezTo>
                      <a:pt x="259" y="131"/>
                      <a:pt x="259" y="131"/>
                      <a:pt x="259" y="131"/>
                    </a:cubicBezTo>
                    <a:cubicBezTo>
                      <a:pt x="254" y="76"/>
                      <a:pt x="210" y="31"/>
                      <a:pt x="155" y="26"/>
                    </a:cubicBezTo>
                    <a:cubicBezTo>
                      <a:pt x="155" y="0"/>
                      <a:pt x="155" y="0"/>
                      <a:pt x="155" y="0"/>
                    </a:cubicBezTo>
                    <a:cubicBezTo>
                      <a:pt x="131" y="0"/>
                      <a:pt x="131" y="0"/>
                      <a:pt x="131" y="0"/>
                    </a:cubicBezTo>
                    <a:cubicBezTo>
                      <a:pt x="131" y="26"/>
                      <a:pt x="131" y="26"/>
                      <a:pt x="131" y="26"/>
                    </a:cubicBezTo>
                    <a:cubicBezTo>
                      <a:pt x="76" y="32"/>
                      <a:pt x="32" y="76"/>
                      <a:pt x="27" y="131"/>
                    </a:cubicBezTo>
                    <a:cubicBezTo>
                      <a:pt x="0" y="131"/>
                      <a:pt x="0" y="131"/>
                      <a:pt x="0" y="131"/>
                    </a:cubicBezTo>
                    <a:cubicBezTo>
                      <a:pt x="0" y="155"/>
                      <a:pt x="0" y="155"/>
                      <a:pt x="0" y="155"/>
                    </a:cubicBezTo>
                    <a:cubicBezTo>
                      <a:pt x="28" y="155"/>
                      <a:pt x="28" y="155"/>
                      <a:pt x="28" y="155"/>
                    </a:cubicBezTo>
                    <a:cubicBezTo>
                      <a:pt x="33" y="209"/>
                      <a:pt x="77" y="252"/>
                      <a:pt x="131" y="258"/>
                    </a:cubicBezTo>
                    <a:cubicBezTo>
                      <a:pt x="131" y="288"/>
                      <a:pt x="131" y="288"/>
                      <a:pt x="131" y="288"/>
                    </a:cubicBezTo>
                    <a:cubicBezTo>
                      <a:pt x="155" y="288"/>
                      <a:pt x="155" y="288"/>
                      <a:pt x="155" y="288"/>
                    </a:cubicBezTo>
                    <a:cubicBezTo>
                      <a:pt x="155" y="258"/>
                      <a:pt x="155" y="258"/>
                      <a:pt x="155" y="258"/>
                    </a:cubicBezTo>
                    <a:cubicBezTo>
                      <a:pt x="210" y="253"/>
                      <a:pt x="253" y="209"/>
                      <a:pt x="259" y="155"/>
                    </a:cubicBezTo>
                    <a:cubicBezTo>
                      <a:pt x="286" y="155"/>
                      <a:pt x="286" y="155"/>
                      <a:pt x="286" y="155"/>
                    </a:cubicBezTo>
                    <a:lnTo>
                      <a:pt x="286" y="131"/>
                    </a:lnTo>
                    <a:close/>
                    <a:moveTo>
                      <a:pt x="235" y="131"/>
                    </a:moveTo>
                    <a:cubicBezTo>
                      <a:pt x="155" y="131"/>
                      <a:pt x="155" y="131"/>
                      <a:pt x="155" y="131"/>
                    </a:cubicBezTo>
                    <a:cubicBezTo>
                      <a:pt x="155" y="50"/>
                      <a:pt x="155" y="50"/>
                      <a:pt x="155" y="50"/>
                    </a:cubicBezTo>
                    <a:cubicBezTo>
                      <a:pt x="197" y="55"/>
                      <a:pt x="231" y="89"/>
                      <a:pt x="235" y="131"/>
                    </a:cubicBezTo>
                    <a:close/>
                    <a:moveTo>
                      <a:pt x="131" y="50"/>
                    </a:moveTo>
                    <a:cubicBezTo>
                      <a:pt x="131" y="131"/>
                      <a:pt x="131" y="131"/>
                      <a:pt x="131" y="131"/>
                    </a:cubicBezTo>
                    <a:cubicBezTo>
                      <a:pt x="51" y="131"/>
                      <a:pt x="51" y="131"/>
                      <a:pt x="51" y="131"/>
                    </a:cubicBezTo>
                    <a:cubicBezTo>
                      <a:pt x="56" y="89"/>
                      <a:pt x="89" y="56"/>
                      <a:pt x="131" y="50"/>
                    </a:cubicBezTo>
                    <a:close/>
                    <a:moveTo>
                      <a:pt x="52" y="155"/>
                    </a:moveTo>
                    <a:cubicBezTo>
                      <a:pt x="131" y="155"/>
                      <a:pt x="131" y="155"/>
                      <a:pt x="131" y="155"/>
                    </a:cubicBezTo>
                    <a:cubicBezTo>
                      <a:pt x="131" y="234"/>
                      <a:pt x="131" y="234"/>
                      <a:pt x="131" y="234"/>
                    </a:cubicBezTo>
                    <a:cubicBezTo>
                      <a:pt x="90" y="228"/>
                      <a:pt x="57" y="196"/>
                      <a:pt x="52" y="155"/>
                    </a:cubicBezTo>
                    <a:close/>
                    <a:moveTo>
                      <a:pt x="155" y="234"/>
                    </a:moveTo>
                    <a:cubicBezTo>
                      <a:pt x="155" y="155"/>
                      <a:pt x="155" y="155"/>
                      <a:pt x="155" y="155"/>
                    </a:cubicBezTo>
                    <a:cubicBezTo>
                      <a:pt x="235" y="155"/>
                      <a:pt x="235" y="155"/>
                      <a:pt x="235" y="155"/>
                    </a:cubicBezTo>
                    <a:cubicBezTo>
                      <a:pt x="229" y="196"/>
                      <a:pt x="196" y="229"/>
                      <a:pt x="155" y="234"/>
                    </a:cubicBezTo>
                    <a:close/>
                  </a:path>
                </a:pathLst>
              </a:custGeom>
              <a:solidFill>
                <a:schemeClr val="bg1"/>
              </a:solidFill>
              <a:ln w="9525">
                <a:noFill/>
                <a:round/>
              </a:ln>
            </p:spPr>
            <p:txBody>
              <a:bodyPr/>
              <a:lstStyle/>
              <a:p>
                <a:endParaRPr lang="zh-CN" altLang="en-US" sz="2400" dirty="0">
                  <a:solidFill>
                    <a:srgbClr val="70C9C4"/>
                  </a:solidFill>
                  <a:cs typeface="+mn-ea"/>
                  <a:sym typeface="+mn-lt"/>
                </a:endParaRPr>
              </a:p>
            </p:txBody>
          </p:sp>
          <p:sp>
            <p:nvSpPr>
              <p:cNvPr id="39958" name="TextBox 13@|17FFC:16777215|FBC:16777215|LFC:16777215|LBC:16777215"/>
              <p:cNvSpPr txBox="1">
                <a:spLocks noChangeArrowheads="1"/>
              </p:cNvSpPr>
              <p:nvPr/>
            </p:nvSpPr>
            <p:spPr bwMode="auto">
              <a:xfrm>
                <a:off x="4765819" y="4389853"/>
                <a:ext cx="2338080" cy="276274"/>
              </a:xfrm>
              <a:prstGeom prst="rect">
                <a:avLst/>
              </a:prstGeom>
              <a:noFill/>
              <a:ln w="9525">
                <a:noFill/>
                <a:miter lim="800000"/>
              </a:ln>
            </p:spPr>
            <p:txBody>
              <a:bodyPr lIns="0" tIns="0" rIns="0" bIns="0">
                <a:spAutoFit/>
              </a:bodyPr>
              <a:lstStyle/>
              <a:p>
                <a:pPr algn="ctr" defTabSz="1216025">
                  <a:spcBef>
                    <a:spcPct val="20000"/>
                  </a:spcBef>
                </a:pPr>
                <a:r>
                  <a:rPr lang="zh-CN" altLang="en-US" sz="2000" b="1" dirty="0">
                    <a:solidFill>
                      <a:schemeClr val="tx1">
                        <a:lumMod val="65000"/>
                        <a:lumOff val="35000"/>
                      </a:schemeClr>
                    </a:solidFill>
                    <a:cs typeface="+mn-ea"/>
                    <a:sym typeface="+mn-lt"/>
                  </a:rPr>
                  <a:t>Click to edit the title</a:t>
                </a:r>
                <a:endParaRPr lang="en-US" altLang="zh-CN" sz="2000" b="1" dirty="0">
                  <a:solidFill>
                    <a:schemeClr val="tx1">
                      <a:lumMod val="65000"/>
                      <a:lumOff val="35000"/>
                    </a:schemeClr>
                  </a:solidFill>
                  <a:cs typeface="+mn-ea"/>
                  <a:sym typeface="+mn-lt"/>
                </a:endParaRPr>
              </a:p>
            </p:txBody>
          </p:sp>
          <p:sp>
            <p:nvSpPr>
              <p:cNvPr id="39959" name="TextBox 13@|17FFC:16777215|FBC:16777215|LFC:16777215|LBC:16777215"/>
              <p:cNvSpPr txBox="1">
                <a:spLocks noChangeArrowheads="1"/>
              </p:cNvSpPr>
              <p:nvPr/>
            </p:nvSpPr>
            <p:spPr bwMode="auto">
              <a:xfrm>
                <a:off x="4769900" y="4796077"/>
                <a:ext cx="2333999" cy="331642"/>
              </a:xfrm>
              <a:prstGeom prst="rect">
                <a:avLst/>
              </a:prstGeom>
              <a:noFill/>
              <a:ln w="9525">
                <a:noFill/>
                <a:miter lim="800000"/>
              </a:ln>
            </p:spPr>
            <p:txBody>
              <a:bodyPr lIns="0" tIns="0" rIns="0" bIns="0">
                <a:spAutoFit/>
              </a:bodyPr>
              <a:lstStyle/>
              <a:p>
                <a:pPr algn="ctr" defTabSz="1216025">
                  <a:spcBef>
                    <a:spcPct val="20000"/>
                  </a:spcBef>
                </a:pPr>
                <a:r>
                  <a:rPr lang="zh-CN" altLang="en-US" sz="1200" dirty="0">
                    <a:solidFill>
                      <a:schemeClr val="tx1">
                        <a:lumMod val="65000"/>
                        <a:lumOff val="35000"/>
                      </a:schemeClr>
                    </a:solidFill>
                    <a:cs typeface="+mn-ea"/>
                    <a:sym typeface="+mn-lt"/>
                  </a:rPr>
                  <a:t>Click here to edit the content and freely stretch the text box size to your needs</a:t>
                </a:r>
                <a:endParaRPr lang="en-US" altLang="zh-CN" sz="1200" dirty="0">
                  <a:solidFill>
                    <a:schemeClr val="tx1">
                      <a:lumMod val="65000"/>
                      <a:lumOff val="35000"/>
                    </a:schemeClr>
                  </a:solidFill>
                  <a:cs typeface="+mn-ea"/>
                  <a:sym typeface="+mn-lt"/>
                </a:endParaRPr>
              </a:p>
            </p:txBody>
          </p:sp>
        </p:grpSp>
        <p:grpSp>
          <p:nvGrpSpPr>
            <p:cNvPr id="7" name="组合 23"/>
            <p:cNvGrpSpPr/>
            <p:nvPr/>
          </p:nvGrpSpPr>
          <p:grpSpPr bwMode="auto">
            <a:xfrm>
              <a:off x="12525" y="3273"/>
              <a:ext cx="3683" cy="4803"/>
              <a:chOff x="7953519" y="2078706"/>
              <a:chExt cx="2338080" cy="3049013"/>
            </a:xfrm>
          </p:grpSpPr>
          <p:sp>
            <p:nvSpPr>
              <p:cNvPr id="12" name="Oval 11@|1FFC:16777215|FBC:16777215|LFC:681197|LBC:16777215"/>
              <p:cNvSpPr/>
              <p:nvPr/>
            </p:nvSpPr>
            <p:spPr>
              <a:xfrm>
                <a:off x="8070979" y="2185034"/>
                <a:ext cx="2011098" cy="2012309"/>
              </a:xfrm>
              <a:prstGeom prst="ellipse">
                <a:avLst/>
              </a:prstGeom>
              <a:noFill/>
              <a:ln w="57150">
                <a:solidFill>
                  <a:srgbClr val="70C9C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solidFill>
                    <a:srgbClr val="70C9C4"/>
                  </a:solidFill>
                  <a:cs typeface="+mn-ea"/>
                  <a:sym typeface="+mn-lt"/>
                </a:endParaRPr>
              </a:p>
            </p:txBody>
          </p:sp>
          <p:sp>
            <p:nvSpPr>
              <p:cNvPr id="13" name="Oval 14@|1FFC:681197|FBC:16777215|LFC:16777215|LBC:16777215"/>
              <p:cNvSpPr/>
              <p:nvPr/>
            </p:nvSpPr>
            <p:spPr>
              <a:xfrm>
                <a:off x="9363033" y="2078706"/>
                <a:ext cx="620631" cy="62051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srgbClr val="70C9C4"/>
                  </a:solidFill>
                  <a:cs typeface="+mn-ea"/>
                  <a:sym typeface="+mn-lt"/>
                </a:endParaRPr>
              </a:p>
            </p:txBody>
          </p:sp>
          <p:sp>
            <p:nvSpPr>
              <p:cNvPr id="39948" name="TextBox 13@|17FFC:16777215|FBC:16777215|LFC:16777215|LBC:16777215"/>
              <p:cNvSpPr txBox="1">
                <a:spLocks noChangeArrowheads="1"/>
              </p:cNvSpPr>
              <p:nvPr/>
            </p:nvSpPr>
            <p:spPr bwMode="auto">
              <a:xfrm>
                <a:off x="8552385" y="2771204"/>
                <a:ext cx="1364688" cy="746053"/>
              </a:xfrm>
              <a:prstGeom prst="rect">
                <a:avLst/>
              </a:prstGeom>
              <a:noFill/>
              <a:ln w="9525">
                <a:noFill/>
                <a:miter lim="800000"/>
              </a:ln>
            </p:spPr>
            <p:txBody>
              <a:bodyPr>
                <a:spAutoFit/>
              </a:bodyPr>
              <a:lstStyle/>
              <a:p>
                <a:pPr eaLnBrk="1" hangingPunct="1"/>
                <a:r>
                  <a:rPr lang="en-US" altLang="zh-CN" sz="4800" b="1" dirty="0">
                    <a:solidFill>
                      <a:srgbClr val="70C9C4"/>
                    </a:solidFill>
                    <a:cs typeface="+mn-ea"/>
                    <a:sym typeface="+mn-lt"/>
                  </a:rPr>
                  <a:t>86</a:t>
                </a:r>
                <a:r>
                  <a:rPr lang="en-US" altLang="zh-CN" sz="2800" b="1" dirty="0">
                    <a:solidFill>
                      <a:srgbClr val="70C9C4"/>
                    </a:solidFill>
                    <a:cs typeface="+mn-ea"/>
                    <a:sym typeface="+mn-lt"/>
                  </a:rPr>
                  <a:t>%</a:t>
                </a:r>
                <a:endParaRPr lang="zh-CN" altLang="en-US" sz="2800" b="1" dirty="0">
                  <a:solidFill>
                    <a:srgbClr val="70C9C4"/>
                  </a:solidFill>
                  <a:cs typeface="+mn-ea"/>
                  <a:sym typeface="+mn-lt"/>
                </a:endParaRPr>
              </a:p>
            </p:txBody>
          </p:sp>
          <p:sp>
            <p:nvSpPr>
              <p:cNvPr id="39949" name="Freeform 247@|5FFC:16777215|FBC:16777215|LFC:0|LBC:16777215"/>
              <p:cNvSpPr>
                <a:spLocks noEditPoints="1"/>
              </p:cNvSpPr>
              <p:nvPr/>
            </p:nvSpPr>
            <p:spPr bwMode="auto">
              <a:xfrm>
                <a:off x="9693832" y="2398249"/>
                <a:ext cx="128873" cy="132720"/>
              </a:xfrm>
              <a:custGeom>
                <a:avLst/>
                <a:gdLst>
                  <a:gd name="T0" fmla="*/ 0 w 119"/>
                  <a:gd name="T1" fmla="*/ 2147483647 h 121"/>
                  <a:gd name="T2" fmla="*/ 2147483647 w 119"/>
                  <a:gd name="T3" fmla="*/ 2147483647 h 121"/>
                  <a:gd name="T4" fmla="*/ 2147483647 w 119"/>
                  <a:gd name="T5" fmla="*/ 2147483647 h 121"/>
                  <a:gd name="T6" fmla="*/ 2147483647 w 119"/>
                  <a:gd name="T7" fmla="*/ 2147483647 h 121"/>
                  <a:gd name="T8" fmla="*/ 2147483647 w 119"/>
                  <a:gd name="T9" fmla="*/ 2147483647 h 121"/>
                  <a:gd name="T10" fmla="*/ 2147483647 w 119"/>
                  <a:gd name="T11" fmla="*/ 2147483647 h 121"/>
                  <a:gd name="T12" fmla="*/ 2147483647 w 119"/>
                  <a:gd name="T13" fmla="*/ 2147483647 h 121"/>
                  <a:gd name="T14" fmla="*/ 2147483647 w 119"/>
                  <a:gd name="T15" fmla="*/ 0 h 121"/>
                  <a:gd name="T16" fmla="*/ 1270160375 w 119"/>
                  <a:gd name="T17" fmla="*/ 2147483647 h 121"/>
                  <a:gd name="T18" fmla="*/ 0 w 119"/>
                  <a:gd name="T19" fmla="*/ 2147483647 h 121"/>
                  <a:gd name="T20" fmla="*/ 2147483647 w 119"/>
                  <a:gd name="T21" fmla="*/ 2147483647 h 121"/>
                  <a:gd name="T22" fmla="*/ 2147483647 w 119"/>
                  <a:gd name="T23" fmla="*/ 2147483647 h 121"/>
                  <a:gd name="T24" fmla="*/ 2147483647 w 119"/>
                  <a:gd name="T25" fmla="*/ 2147483647 h 121"/>
                  <a:gd name="T26" fmla="*/ 2147483647 w 119"/>
                  <a:gd name="T27" fmla="*/ 2147483647 h 121"/>
                  <a:gd name="T28" fmla="*/ 2147483647 w 119"/>
                  <a:gd name="T29" fmla="*/ 2147483647 h 1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9" h="121">
                    <a:moveTo>
                      <a:pt x="0" y="40"/>
                    </a:moveTo>
                    <a:cubicBezTo>
                      <a:pt x="46" y="85"/>
                      <a:pt x="46" y="85"/>
                      <a:pt x="46" y="85"/>
                    </a:cubicBezTo>
                    <a:cubicBezTo>
                      <a:pt x="70" y="118"/>
                      <a:pt x="70" y="118"/>
                      <a:pt x="70" y="118"/>
                    </a:cubicBezTo>
                    <a:cubicBezTo>
                      <a:pt x="83" y="121"/>
                      <a:pt x="83" y="121"/>
                      <a:pt x="83" y="121"/>
                    </a:cubicBezTo>
                    <a:cubicBezTo>
                      <a:pt x="119" y="85"/>
                      <a:pt x="119" y="85"/>
                      <a:pt x="119" y="85"/>
                    </a:cubicBezTo>
                    <a:cubicBezTo>
                      <a:pt x="116" y="72"/>
                      <a:pt x="116" y="72"/>
                      <a:pt x="116" y="72"/>
                    </a:cubicBezTo>
                    <a:cubicBezTo>
                      <a:pt x="83" y="48"/>
                      <a:pt x="83" y="48"/>
                      <a:pt x="83" y="48"/>
                    </a:cubicBezTo>
                    <a:cubicBezTo>
                      <a:pt x="35" y="0"/>
                      <a:pt x="35" y="0"/>
                      <a:pt x="35" y="0"/>
                    </a:cubicBezTo>
                    <a:cubicBezTo>
                      <a:pt x="1" y="34"/>
                      <a:pt x="1" y="34"/>
                      <a:pt x="1" y="34"/>
                    </a:cubicBezTo>
                    <a:cubicBezTo>
                      <a:pt x="1" y="36"/>
                      <a:pt x="1" y="38"/>
                      <a:pt x="0" y="40"/>
                    </a:cubicBezTo>
                    <a:close/>
                    <a:moveTo>
                      <a:pt x="80" y="67"/>
                    </a:moveTo>
                    <a:cubicBezTo>
                      <a:pt x="88" y="67"/>
                      <a:pt x="95" y="73"/>
                      <a:pt x="95" y="82"/>
                    </a:cubicBezTo>
                    <a:cubicBezTo>
                      <a:pt x="95" y="90"/>
                      <a:pt x="88" y="97"/>
                      <a:pt x="80" y="97"/>
                    </a:cubicBezTo>
                    <a:cubicBezTo>
                      <a:pt x="71" y="97"/>
                      <a:pt x="65" y="90"/>
                      <a:pt x="65" y="82"/>
                    </a:cubicBezTo>
                    <a:cubicBezTo>
                      <a:pt x="65" y="73"/>
                      <a:pt x="71" y="67"/>
                      <a:pt x="80" y="67"/>
                    </a:cubicBezTo>
                    <a:close/>
                  </a:path>
                </a:pathLst>
              </a:custGeom>
              <a:solidFill>
                <a:schemeClr val="bg1"/>
              </a:solidFill>
              <a:ln w="9525">
                <a:noFill/>
                <a:round/>
              </a:ln>
            </p:spPr>
            <p:txBody>
              <a:bodyPr/>
              <a:lstStyle/>
              <a:p>
                <a:endParaRPr lang="zh-CN" altLang="en-US" sz="2400" dirty="0">
                  <a:solidFill>
                    <a:srgbClr val="70C9C4"/>
                  </a:solidFill>
                  <a:cs typeface="+mn-ea"/>
                  <a:sym typeface="+mn-lt"/>
                </a:endParaRPr>
              </a:p>
            </p:txBody>
          </p:sp>
          <p:sp>
            <p:nvSpPr>
              <p:cNvPr id="39950" name="Freeform 248@|5FFC:16777215|FBC:16777215|LFC:0|LBC:16777215"/>
              <p:cNvSpPr/>
              <p:nvPr/>
            </p:nvSpPr>
            <p:spPr bwMode="auto">
              <a:xfrm>
                <a:off x="9507256" y="2215519"/>
                <a:ext cx="165419" cy="163496"/>
              </a:xfrm>
              <a:custGeom>
                <a:avLst/>
                <a:gdLst>
                  <a:gd name="T0" fmla="*/ 2147483647 w 151"/>
                  <a:gd name="T1" fmla="*/ 2147483647 h 149"/>
                  <a:gd name="T2" fmla="*/ 2147483647 w 151"/>
                  <a:gd name="T3" fmla="*/ 2147483647 h 149"/>
                  <a:gd name="T4" fmla="*/ 2147483647 w 151"/>
                  <a:gd name="T5" fmla="*/ 2147483647 h 149"/>
                  <a:gd name="T6" fmla="*/ 2147483647 w 151"/>
                  <a:gd name="T7" fmla="*/ 0 h 149"/>
                  <a:gd name="T8" fmla="*/ 2147483647 w 151"/>
                  <a:gd name="T9" fmla="*/ 2147483647 h 149"/>
                  <a:gd name="T10" fmla="*/ 2147483647 w 151"/>
                  <a:gd name="T11" fmla="*/ 2147483647 h 149"/>
                  <a:gd name="T12" fmla="*/ 2147483647 w 151"/>
                  <a:gd name="T13" fmla="*/ 2147483647 h 149"/>
                  <a:gd name="T14" fmla="*/ 2147483647 w 151"/>
                  <a:gd name="T15" fmla="*/ 2147483647 h 149"/>
                  <a:gd name="T16" fmla="*/ 0 w 151"/>
                  <a:gd name="T17" fmla="*/ 2147483647 h 149"/>
                  <a:gd name="T18" fmla="*/ 2147483647 w 151"/>
                  <a:gd name="T19" fmla="*/ 2147483647 h 149"/>
                  <a:gd name="T20" fmla="*/ 2147483647 w 151"/>
                  <a:gd name="T21" fmla="*/ 2147483647 h 149"/>
                  <a:gd name="T22" fmla="*/ 2147483647 w 151"/>
                  <a:gd name="T23" fmla="*/ 2147483647 h 149"/>
                  <a:gd name="T24" fmla="*/ 2147483647 w 151"/>
                  <a:gd name="T25" fmla="*/ 2147483647 h 149"/>
                  <a:gd name="T26" fmla="*/ 2147483647 w 151"/>
                  <a:gd name="T27" fmla="*/ 2147483647 h 14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1" h="149">
                    <a:moveTo>
                      <a:pt x="151" y="114"/>
                    </a:moveTo>
                    <a:cubicBezTo>
                      <a:pt x="124" y="87"/>
                      <a:pt x="124" y="87"/>
                      <a:pt x="124" y="87"/>
                    </a:cubicBezTo>
                    <a:cubicBezTo>
                      <a:pt x="128" y="80"/>
                      <a:pt x="130" y="74"/>
                      <a:pt x="130" y="67"/>
                    </a:cubicBezTo>
                    <a:cubicBezTo>
                      <a:pt x="130" y="33"/>
                      <a:pt x="97" y="0"/>
                      <a:pt x="62" y="0"/>
                    </a:cubicBezTo>
                    <a:cubicBezTo>
                      <a:pt x="62" y="0"/>
                      <a:pt x="58" y="4"/>
                      <a:pt x="56" y="6"/>
                    </a:cubicBezTo>
                    <a:cubicBezTo>
                      <a:pt x="84" y="34"/>
                      <a:pt x="82" y="29"/>
                      <a:pt x="82" y="46"/>
                    </a:cubicBezTo>
                    <a:cubicBezTo>
                      <a:pt x="82" y="60"/>
                      <a:pt x="60" y="81"/>
                      <a:pt x="46" y="81"/>
                    </a:cubicBezTo>
                    <a:cubicBezTo>
                      <a:pt x="29" y="81"/>
                      <a:pt x="34" y="84"/>
                      <a:pt x="6" y="56"/>
                    </a:cubicBezTo>
                    <a:cubicBezTo>
                      <a:pt x="4" y="58"/>
                      <a:pt x="0" y="62"/>
                      <a:pt x="0" y="62"/>
                    </a:cubicBezTo>
                    <a:cubicBezTo>
                      <a:pt x="1" y="97"/>
                      <a:pt x="33" y="130"/>
                      <a:pt x="67" y="130"/>
                    </a:cubicBezTo>
                    <a:cubicBezTo>
                      <a:pt x="74" y="130"/>
                      <a:pt x="80" y="128"/>
                      <a:pt x="87" y="124"/>
                    </a:cubicBezTo>
                    <a:cubicBezTo>
                      <a:pt x="111" y="149"/>
                      <a:pt x="111" y="149"/>
                      <a:pt x="111" y="149"/>
                    </a:cubicBezTo>
                    <a:cubicBezTo>
                      <a:pt x="113" y="148"/>
                      <a:pt x="115" y="148"/>
                      <a:pt x="117" y="148"/>
                    </a:cubicBezTo>
                    <a:lnTo>
                      <a:pt x="151" y="114"/>
                    </a:lnTo>
                    <a:close/>
                  </a:path>
                </a:pathLst>
              </a:custGeom>
              <a:solidFill>
                <a:schemeClr val="bg1"/>
              </a:solidFill>
              <a:ln w="9525">
                <a:noFill/>
                <a:round/>
              </a:ln>
            </p:spPr>
            <p:txBody>
              <a:bodyPr/>
              <a:lstStyle/>
              <a:p>
                <a:endParaRPr lang="zh-CN" altLang="en-US" sz="2400" dirty="0">
                  <a:solidFill>
                    <a:srgbClr val="70C9C4"/>
                  </a:solidFill>
                  <a:cs typeface="+mn-ea"/>
                  <a:sym typeface="+mn-lt"/>
                </a:endParaRPr>
              </a:p>
            </p:txBody>
          </p:sp>
          <p:sp>
            <p:nvSpPr>
              <p:cNvPr id="39951" name="Freeform 249@|5FFC:16777215|FBC:16777215|LFC:0|LBC:16777215"/>
              <p:cNvSpPr/>
              <p:nvPr/>
            </p:nvSpPr>
            <p:spPr bwMode="auto">
              <a:xfrm>
                <a:off x="9528414" y="2215519"/>
                <a:ext cx="311602" cy="315450"/>
              </a:xfrm>
              <a:custGeom>
                <a:avLst/>
                <a:gdLst>
                  <a:gd name="T0" fmla="*/ 2147483647 w 285"/>
                  <a:gd name="T1" fmla="*/ 2147483647 h 289"/>
                  <a:gd name="T2" fmla="*/ 2147483647 w 285"/>
                  <a:gd name="T3" fmla="*/ 2147483647 h 289"/>
                  <a:gd name="T4" fmla="*/ 2147483647 w 285"/>
                  <a:gd name="T5" fmla="*/ 2147483647 h 289"/>
                  <a:gd name="T6" fmla="*/ 2147483647 w 285"/>
                  <a:gd name="T7" fmla="*/ 2147483647 h 289"/>
                  <a:gd name="T8" fmla="*/ 2147483647 w 285"/>
                  <a:gd name="T9" fmla="*/ 2147483647 h 289"/>
                  <a:gd name="T10" fmla="*/ 2147483647 w 285"/>
                  <a:gd name="T11" fmla="*/ 2147483647 h 289"/>
                  <a:gd name="T12" fmla="*/ 2147483647 w 285"/>
                  <a:gd name="T13" fmla="*/ 2147483647 h 289"/>
                  <a:gd name="T14" fmla="*/ 2147483647 w 285"/>
                  <a:gd name="T15" fmla="*/ 2147483647 h 289"/>
                  <a:gd name="T16" fmla="*/ 2147483647 w 285"/>
                  <a:gd name="T17" fmla="*/ 0 h 289"/>
                  <a:gd name="T18" fmla="*/ 2147483647 w 285"/>
                  <a:gd name="T19" fmla="*/ 2147483647 h 289"/>
                  <a:gd name="T20" fmla="*/ 2147483647 w 285"/>
                  <a:gd name="T21" fmla="*/ 2147483647 h 289"/>
                  <a:gd name="T22" fmla="*/ 2147483647 w 285"/>
                  <a:gd name="T23" fmla="*/ 2147483647 h 289"/>
                  <a:gd name="T24" fmla="*/ 2147483647 w 285"/>
                  <a:gd name="T25" fmla="*/ 2147483647 h 289"/>
                  <a:gd name="T26" fmla="*/ 2147483647 w 285"/>
                  <a:gd name="T27" fmla="*/ 2147483647 h 289"/>
                  <a:gd name="T28" fmla="*/ 2147483647 w 285"/>
                  <a:gd name="T29" fmla="*/ 2147483647 h 289"/>
                  <a:gd name="T30" fmla="*/ 2147483647 w 285"/>
                  <a:gd name="T31" fmla="*/ 2147483647 h 289"/>
                  <a:gd name="T32" fmla="*/ 2147483647 w 285"/>
                  <a:gd name="T33" fmla="*/ 2147483647 h 289"/>
                  <a:gd name="T34" fmla="*/ 2147483647 w 285"/>
                  <a:gd name="T35" fmla="*/ 2147483647 h 289"/>
                  <a:gd name="T36" fmla="*/ 2147483647 w 285"/>
                  <a:gd name="T37" fmla="*/ 2147483647 h 289"/>
                  <a:gd name="T38" fmla="*/ 2147483647 w 285"/>
                  <a:gd name="T39" fmla="*/ 2147483647 h 289"/>
                  <a:gd name="T40" fmla="*/ 2147483647 w 285"/>
                  <a:gd name="T41" fmla="*/ 2147483647 h 289"/>
                  <a:gd name="T42" fmla="*/ 2147483647 w 285"/>
                  <a:gd name="T43" fmla="*/ 2147483647 h 289"/>
                  <a:gd name="T44" fmla="*/ 2147483647 w 285"/>
                  <a:gd name="T45" fmla="*/ 2147483647 h 289"/>
                  <a:gd name="T46" fmla="*/ 2147483647 w 285"/>
                  <a:gd name="T47" fmla="*/ 2147483647 h 289"/>
                  <a:gd name="T48" fmla="*/ 2147483647 w 285"/>
                  <a:gd name="T49" fmla="*/ 2147483647 h 289"/>
                  <a:gd name="T50" fmla="*/ 2147483647 w 285"/>
                  <a:gd name="T51" fmla="*/ 2147483647 h 289"/>
                  <a:gd name="T52" fmla="*/ 2147483647 w 285"/>
                  <a:gd name="T53" fmla="*/ 2147483647 h 289"/>
                  <a:gd name="T54" fmla="*/ 2147483647 w 285"/>
                  <a:gd name="T55" fmla="*/ 2147483647 h 289"/>
                  <a:gd name="T56" fmla="*/ 2147483647 w 285"/>
                  <a:gd name="T57" fmla="*/ 2147483647 h 289"/>
                  <a:gd name="T58" fmla="*/ 2147483647 w 285"/>
                  <a:gd name="T59" fmla="*/ 2147483647 h 289"/>
                  <a:gd name="T60" fmla="*/ 2147483647 w 285"/>
                  <a:gd name="T61" fmla="*/ 2147483647 h 289"/>
                  <a:gd name="T62" fmla="*/ 2147483647 w 285"/>
                  <a:gd name="T63" fmla="*/ 2147483647 h 289"/>
                  <a:gd name="T64" fmla="*/ 2147483647 w 285"/>
                  <a:gd name="T65" fmla="*/ 2147483647 h 2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85" h="289">
                    <a:moveTo>
                      <a:pt x="240" y="172"/>
                    </a:moveTo>
                    <a:cubicBezTo>
                      <a:pt x="259" y="190"/>
                      <a:pt x="259" y="190"/>
                      <a:pt x="259" y="190"/>
                    </a:cubicBezTo>
                    <a:cubicBezTo>
                      <a:pt x="259" y="190"/>
                      <a:pt x="285" y="117"/>
                      <a:pt x="254" y="86"/>
                    </a:cubicBezTo>
                    <a:cubicBezTo>
                      <a:pt x="242" y="74"/>
                      <a:pt x="226" y="58"/>
                      <a:pt x="213" y="45"/>
                    </a:cubicBezTo>
                    <a:cubicBezTo>
                      <a:pt x="210" y="42"/>
                      <a:pt x="202" y="44"/>
                      <a:pt x="200" y="42"/>
                    </a:cubicBezTo>
                    <a:cubicBezTo>
                      <a:pt x="194" y="34"/>
                      <a:pt x="192" y="27"/>
                      <a:pt x="191" y="26"/>
                    </a:cubicBezTo>
                    <a:cubicBezTo>
                      <a:pt x="190" y="20"/>
                      <a:pt x="184" y="14"/>
                      <a:pt x="178" y="9"/>
                    </a:cubicBezTo>
                    <a:cubicBezTo>
                      <a:pt x="177" y="7"/>
                      <a:pt x="177" y="7"/>
                      <a:pt x="177" y="7"/>
                    </a:cubicBezTo>
                    <a:cubicBezTo>
                      <a:pt x="172" y="2"/>
                      <a:pt x="170" y="0"/>
                      <a:pt x="167" y="0"/>
                    </a:cubicBezTo>
                    <a:cubicBezTo>
                      <a:pt x="165" y="0"/>
                      <a:pt x="163" y="2"/>
                      <a:pt x="159" y="6"/>
                    </a:cubicBezTo>
                    <a:cubicBezTo>
                      <a:pt x="133" y="31"/>
                      <a:pt x="133" y="31"/>
                      <a:pt x="133" y="31"/>
                    </a:cubicBezTo>
                    <a:cubicBezTo>
                      <a:pt x="124" y="40"/>
                      <a:pt x="126" y="41"/>
                      <a:pt x="134" y="49"/>
                    </a:cubicBezTo>
                    <a:cubicBezTo>
                      <a:pt x="136" y="51"/>
                      <a:pt x="136" y="51"/>
                      <a:pt x="136" y="51"/>
                    </a:cubicBezTo>
                    <a:cubicBezTo>
                      <a:pt x="142" y="57"/>
                      <a:pt x="149" y="64"/>
                      <a:pt x="155" y="64"/>
                    </a:cubicBezTo>
                    <a:cubicBezTo>
                      <a:pt x="156" y="64"/>
                      <a:pt x="156" y="64"/>
                      <a:pt x="156" y="64"/>
                    </a:cubicBezTo>
                    <a:cubicBezTo>
                      <a:pt x="161" y="65"/>
                      <a:pt x="172" y="68"/>
                      <a:pt x="177" y="77"/>
                    </a:cubicBezTo>
                    <a:cubicBezTo>
                      <a:pt x="182" y="89"/>
                      <a:pt x="174" y="97"/>
                      <a:pt x="171" y="102"/>
                    </a:cubicBezTo>
                    <a:cubicBezTo>
                      <a:pt x="104" y="169"/>
                      <a:pt x="104" y="169"/>
                      <a:pt x="104" y="169"/>
                    </a:cubicBezTo>
                    <a:cubicBezTo>
                      <a:pt x="102" y="168"/>
                      <a:pt x="100" y="168"/>
                      <a:pt x="98" y="168"/>
                    </a:cubicBezTo>
                    <a:cubicBezTo>
                      <a:pt x="94" y="168"/>
                      <a:pt x="91" y="169"/>
                      <a:pt x="88" y="172"/>
                    </a:cubicBezTo>
                    <a:cubicBezTo>
                      <a:pt x="87" y="172"/>
                      <a:pt x="87" y="173"/>
                      <a:pt x="86" y="174"/>
                    </a:cubicBezTo>
                    <a:cubicBezTo>
                      <a:pt x="86" y="174"/>
                      <a:pt x="30" y="229"/>
                      <a:pt x="16" y="244"/>
                    </a:cubicBezTo>
                    <a:cubicBezTo>
                      <a:pt x="15" y="245"/>
                      <a:pt x="14" y="245"/>
                      <a:pt x="14" y="246"/>
                    </a:cubicBezTo>
                    <a:cubicBezTo>
                      <a:pt x="0" y="259"/>
                      <a:pt x="25" y="289"/>
                      <a:pt x="43" y="289"/>
                    </a:cubicBezTo>
                    <a:cubicBezTo>
                      <a:pt x="47" y="289"/>
                      <a:pt x="50" y="288"/>
                      <a:pt x="53" y="285"/>
                    </a:cubicBezTo>
                    <a:cubicBezTo>
                      <a:pt x="54" y="285"/>
                      <a:pt x="54" y="284"/>
                      <a:pt x="55" y="283"/>
                    </a:cubicBezTo>
                    <a:cubicBezTo>
                      <a:pt x="70" y="268"/>
                      <a:pt x="125" y="213"/>
                      <a:pt x="125" y="213"/>
                    </a:cubicBezTo>
                    <a:cubicBezTo>
                      <a:pt x="126" y="212"/>
                      <a:pt x="127" y="212"/>
                      <a:pt x="127" y="211"/>
                    </a:cubicBezTo>
                    <a:cubicBezTo>
                      <a:pt x="131" y="207"/>
                      <a:pt x="132" y="201"/>
                      <a:pt x="130" y="195"/>
                    </a:cubicBezTo>
                    <a:cubicBezTo>
                      <a:pt x="205" y="120"/>
                      <a:pt x="205" y="120"/>
                      <a:pt x="205" y="120"/>
                    </a:cubicBezTo>
                    <a:cubicBezTo>
                      <a:pt x="210" y="116"/>
                      <a:pt x="215" y="112"/>
                      <a:pt x="217" y="112"/>
                    </a:cubicBezTo>
                    <a:cubicBezTo>
                      <a:pt x="218" y="112"/>
                      <a:pt x="218" y="112"/>
                      <a:pt x="218" y="112"/>
                    </a:cubicBezTo>
                    <a:cubicBezTo>
                      <a:pt x="246" y="128"/>
                      <a:pt x="240" y="172"/>
                      <a:pt x="240" y="172"/>
                    </a:cubicBezTo>
                    <a:close/>
                  </a:path>
                </a:pathLst>
              </a:custGeom>
              <a:solidFill>
                <a:schemeClr val="bg1"/>
              </a:solidFill>
              <a:ln w="9525">
                <a:noFill/>
                <a:round/>
              </a:ln>
            </p:spPr>
            <p:txBody>
              <a:bodyPr/>
              <a:lstStyle/>
              <a:p>
                <a:endParaRPr lang="zh-CN" altLang="en-US" sz="2400" dirty="0">
                  <a:solidFill>
                    <a:srgbClr val="70C9C4"/>
                  </a:solidFill>
                  <a:cs typeface="+mn-ea"/>
                  <a:sym typeface="+mn-lt"/>
                </a:endParaRPr>
              </a:p>
            </p:txBody>
          </p:sp>
          <p:sp>
            <p:nvSpPr>
              <p:cNvPr id="39952" name="TextBox 13@|17FFC:16777215|FBC:16777215|LFC:16777215|LBC:16777215"/>
              <p:cNvSpPr txBox="1">
                <a:spLocks noChangeArrowheads="1"/>
              </p:cNvSpPr>
              <p:nvPr/>
            </p:nvSpPr>
            <p:spPr bwMode="auto">
              <a:xfrm>
                <a:off x="7953519" y="4389853"/>
                <a:ext cx="2338080" cy="276274"/>
              </a:xfrm>
              <a:prstGeom prst="rect">
                <a:avLst/>
              </a:prstGeom>
              <a:noFill/>
              <a:ln w="9525">
                <a:noFill/>
                <a:miter lim="800000"/>
              </a:ln>
            </p:spPr>
            <p:txBody>
              <a:bodyPr lIns="0" tIns="0" rIns="0" bIns="0">
                <a:spAutoFit/>
              </a:bodyPr>
              <a:lstStyle/>
              <a:p>
                <a:pPr algn="ctr" defTabSz="1216025">
                  <a:spcBef>
                    <a:spcPct val="20000"/>
                  </a:spcBef>
                </a:pPr>
                <a:r>
                  <a:rPr lang="zh-CN" altLang="en-US" sz="2000" b="1" dirty="0">
                    <a:solidFill>
                      <a:schemeClr val="tx1">
                        <a:lumMod val="65000"/>
                        <a:lumOff val="35000"/>
                      </a:schemeClr>
                    </a:solidFill>
                    <a:cs typeface="+mn-ea"/>
                    <a:sym typeface="+mn-lt"/>
                  </a:rPr>
                  <a:t>Click to edit the title</a:t>
                </a:r>
                <a:endParaRPr lang="en-US" altLang="zh-CN" sz="2000" b="1" dirty="0">
                  <a:solidFill>
                    <a:schemeClr val="tx1">
                      <a:lumMod val="65000"/>
                      <a:lumOff val="35000"/>
                    </a:schemeClr>
                  </a:solidFill>
                  <a:cs typeface="+mn-ea"/>
                  <a:sym typeface="+mn-lt"/>
                </a:endParaRPr>
              </a:p>
            </p:txBody>
          </p:sp>
          <p:sp>
            <p:nvSpPr>
              <p:cNvPr id="39953" name="TextBox 13@|17FFC:16777215|FBC:16777215|LFC:16777215|LBC:16777215"/>
              <p:cNvSpPr txBox="1">
                <a:spLocks noChangeArrowheads="1"/>
              </p:cNvSpPr>
              <p:nvPr/>
            </p:nvSpPr>
            <p:spPr bwMode="auto">
              <a:xfrm>
                <a:off x="7957600" y="4796077"/>
                <a:ext cx="2333999" cy="331642"/>
              </a:xfrm>
              <a:prstGeom prst="rect">
                <a:avLst/>
              </a:prstGeom>
              <a:noFill/>
              <a:ln w="9525">
                <a:noFill/>
                <a:miter lim="800000"/>
              </a:ln>
            </p:spPr>
            <p:txBody>
              <a:bodyPr lIns="0" tIns="0" rIns="0" bIns="0">
                <a:spAutoFit/>
              </a:bodyPr>
              <a:lstStyle/>
              <a:p>
                <a:pPr algn="ctr" defTabSz="1216025">
                  <a:spcBef>
                    <a:spcPct val="20000"/>
                  </a:spcBef>
                </a:pPr>
                <a:r>
                  <a:rPr lang="zh-CN" altLang="en-US" sz="1200" dirty="0">
                    <a:solidFill>
                      <a:schemeClr val="tx1">
                        <a:lumMod val="65000"/>
                        <a:lumOff val="35000"/>
                      </a:schemeClr>
                    </a:solidFill>
                    <a:cs typeface="+mn-ea"/>
                    <a:sym typeface="+mn-lt"/>
                  </a:rPr>
                  <a:t>Click here to edit the content and freely stretch the text box size to your needs</a:t>
                </a:r>
                <a:endParaRPr lang="en-US" altLang="zh-CN" sz="1200" dirty="0">
                  <a:solidFill>
                    <a:schemeClr val="tx1">
                      <a:lumMod val="65000"/>
                      <a:lumOff val="35000"/>
                    </a:schemeClr>
                  </a:solidFill>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079350" y="1956544"/>
            <a:ext cx="1620285" cy="4901457"/>
            <a:chOff x="6077546" y="1956544"/>
            <a:chExt cx="1620285" cy="4901457"/>
          </a:xfrm>
          <a:solidFill>
            <a:schemeClr val="accent3"/>
          </a:solidFill>
        </p:grpSpPr>
        <p:sp>
          <p:nvSpPr>
            <p:cNvPr id="6" name="Freeform 5"/>
            <p:cNvSpPr/>
            <p:nvPr/>
          </p:nvSpPr>
          <p:spPr bwMode="auto">
            <a:xfrm>
              <a:off x="6077546" y="2177995"/>
              <a:ext cx="461358" cy="4680006"/>
            </a:xfrm>
            <a:custGeom>
              <a:avLst/>
              <a:gdLst>
                <a:gd name="T0" fmla="*/ 125 w 125"/>
                <a:gd name="T1" fmla="*/ 0 h 1268"/>
                <a:gd name="T2" fmla="*/ 125 w 125"/>
                <a:gd name="T3" fmla="*/ 1268 h 1268"/>
                <a:gd name="T4" fmla="*/ 0 w 125"/>
                <a:gd name="T5" fmla="*/ 1268 h 1268"/>
                <a:gd name="T6" fmla="*/ 0 w 125"/>
                <a:gd name="T7" fmla="*/ 125 h 1268"/>
                <a:gd name="T8" fmla="*/ 125 w 125"/>
                <a:gd name="T9" fmla="*/ 0 h 1268"/>
              </a:gdLst>
              <a:ahLst/>
              <a:cxnLst>
                <a:cxn ang="0">
                  <a:pos x="T0" y="T1"/>
                </a:cxn>
                <a:cxn ang="0">
                  <a:pos x="T2" y="T3"/>
                </a:cxn>
                <a:cxn ang="0">
                  <a:pos x="T4" y="T5"/>
                </a:cxn>
                <a:cxn ang="0">
                  <a:pos x="T6" y="T7"/>
                </a:cxn>
                <a:cxn ang="0">
                  <a:pos x="T8" y="T9"/>
                </a:cxn>
              </a:cxnLst>
              <a:rect l="0" t="0" r="r" b="b"/>
              <a:pathLst>
                <a:path w="125" h="1268">
                  <a:moveTo>
                    <a:pt x="125" y="0"/>
                  </a:moveTo>
                  <a:lnTo>
                    <a:pt x="125" y="1268"/>
                  </a:lnTo>
                  <a:lnTo>
                    <a:pt x="0" y="1268"/>
                  </a:lnTo>
                  <a:lnTo>
                    <a:pt x="0" y="125"/>
                  </a:lnTo>
                  <a:lnTo>
                    <a:pt x="125" y="0"/>
                  </a:lnTo>
                  <a:close/>
                </a:path>
              </a:pathLst>
            </a:custGeom>
            <a:solidFill>
              <a:schemeClr val="accent3">
                <a:lumMod val="7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7" name="Freeform 7"/>
            <p:cNvSpPr/>
            <p:nvPr/>
          </p:nvSpPr>
          <p:spPr bwMode="auto">
            <a:xfrm>
              <a:off x="6077546" y="2177995"/>
              <a:ext cx="1177383" cy="461358"/>
            </a:xfrm>
            <a:custGeom>
              <a:avLst/>
              <a:gdLst>
                <a:gd name="T0" fmla="*/ 319 w 319"/>
                <a:gd name="T1" fmla="*/ 125 h 125"/>
                <a:gd name="T2" fmla="*/ 0 w 319"/>
                <a:gd name="T3" fmla="*/ 125 h 125"/>
                <a:gd name="T4" fmla="*/ 125 w 319"/>
                <a:gd name="T5" fmla="*/ 0 h 125"/>
                <a:gd name="T6" fmla="*/ 319 w 319"/>
                <a:gd name="T7" fmla="*/ 0 h 125"/>
                <a:gd name="T8" fmla="*/ 319 w 319"/>
                <a:gd name="T9" fmla="*/ 125 h 125"/>
              </a:gdLst>
              <a:ahLst/>
              <a:cxnLst>
                <a:cxn ang="0">
                  <a:pos x="T0" y="T1"/>
                </a:cxn>
                <a:cxn ang="0">
                  <a:pos x="T2" y="T3"/>
                </a:cxn>
                <a:cxn ang="0">
                  <a:pos x="T4" y="T5"/>
                </a:cxn>
                <a:cxn ang="0">
                  <a:pos x="T6" y="T7"/>
                </a:cxn>
                <a:cxn ang="0">
                  <a:pos x="T8" y="T9"/>
                </a:cxn>
              </a:cxnLst>
              <a:rect l="0" t="0" r="r" b="b"/>
              <a:pathLst>
                <a:path w="319" h="125">
                  <a:moveTo>
                    <a:pt x="319" y="125"/>
                  </a:moveTo>
                  <a:lnTo>
                    <a:pt x="0" y="125"/>
                  </a:lnTo>
                  <a:lnTo>
                    <a:pt x="125" y="0"/>
                  </a:lnTo>
                  <a:lnTo>
                    <a:pt x="319" y="0"/>
                  </a:lnTo>
                  <a:lnTo>
                    <a:pt x="319" y="125"/>
                  </a:lnTo>
                  <a:close/>
                </a:path>
              </a:pathLst>
            </a:custGeom>
            <a:solidFill>
              <a:schemeClr val="accent3"/>
            </a:solidFill>
            <a:ln>
              <a:noFill/>
            </a:ln>
          </p:spPr>
          <p:txBody>
            <a:bodyPr vert="horz" wrap="square" lIns="91440" tIns="0" rIns="182880" bIns="0" numCol="1" anchor="ctr" anchorCtr="0" compatLnSpc="1"/>
            <a:lstStyle/>
            <a:p>
              <a:pPr algn="r"/>
              <a:r>
                <a:rPr lang="en-US" dirty="0">
                  <a:solidFill>
                    <a:srgbClr val="FFFFFF"/>
                  </a:solidFill>
                  <a:cs typeface="+mn-ea"/>
                  <a:sym typeface="+mn-lt"/>
                </a:rPr>
                <a:t>03</a:t>
              </a:r>
            </a:p>
          </p:txBody>
        </p:sp>
        <p:sp>
          <p:nvSpPr>
            <p:cNvPr id="8" name="Freeform 9"/>
            <p:cNvSpPr/>
            <p:nvPr/>
          </p:nvSpPr>
          <p:spPr bwMode="auto">
            <a:xfrm>
              <a:off x="7203257" y="1956544"/>
              <a:ext cx="494574" cy="911641"/>
            </a:xfrm>
            <a:custGeom>
              <a:avLst/>
              <a:gdLst>
                <a:gd name="T0" fmla="*/ 134 w 134"/>
                <a:gd name="T1" fmla="*/ 123 h 247"/>
                <a:gd name="T2" fmla="*/ 0 w 134"/>
                <a:gd name="T3" fmla="*/ 0 h 247"/>
                <a:gd name="T4" fmla="*/ 0 w 134"/>
                <a:gd name="T5" fmla="*/ 123 h 247"/>
                <a:gd name="T6" fmla="*/ 0 w 134"/>
                <a:gd name="T7" fmla="*/ 247 h 247"/>
                <a:gd name="T8" fmla="*/ 134 w 134"/>
                <a:gd name="T9" fmla="*/ 123 h 247"/>
              </a:gdLst>
              <a:ahLst/>
              <a:cxnLst>
                <a:cxn ang="0">
                  <a:pos x="T0" y="T1"/>
                </a:cxn>
                <a:cxn ang="0">
                  <a:pos x="T2" y="T3"/>
                </a:cxn>
                <a:cxn ang="0">
                  <a:pos x="T4" y="T5"/>
                </a:cxn>
                <a:cxn ang="0">
                  <a:pos x="T6" y="T7"/>
                </a:cxn>
                <a:cxn ang="0">
                  <a:pos x="T8" y="T9"/>
                </a:cxn>
              </a:cxnLst>
              <a:rect l="0" t="0" r="r" b="b"/>
              <a:pathLst>
                <a:path w="134" h="247">
                  <a:moveTo>
                    <a:pt x="134" y="123"/>
                  </a:moveTo>
                  <a:lnTo>
                    <a:pt x="0" y="0"/>
                  </a:lnTo>
                  <a:lnTo>
                    <a:pt x="0" y="123"/>
                  </a:lnTo>
                  <a:lnTo>
                    <a:pt x="0" y="247"/>
                  </a:lnTo>
                  <a:lnTo>
                    <a:pt x="134" y="123"/>
                  </a:lnTo>
                  <a:close/>
                </a:path>
              </a:pathLst>
            </a:custGeom>
            <a:solidFill>
              <a:schemeClr val="accent3"/>
            </a:solidFill>
            <a:ln>
              <a:noFill/>
            </a:ln>
          </p:spPr>
          <p:txBody>
            <a:bodyPr vert="horz" wrap="square" lIns="91440" tIns="45720" rIns="91440" bIns="45720" numCol="1" anchor="t" anchorCtr="0" compatLnSpc="1"/>
            <a:lstStyle/>
            <a:p>
              <a:endParaRPr lang="en-US">
                <a:cs typeface="+mn-ea"/>
                <a:sym typeface="+mn-lt"/>
              </a:endParaRPr>
            </a:p>
          </p:txBody>
        </p:sp>
      </p:grpSp>
      <p:grpSp>
        <p:nvGrpSpPr>
          <p:cNvPr id="9" name="Group 8"/>
          <p:cNvGrpSpPr/>
          <p:nvPr/>
        </p:nvGrpSpPr>
        <p:grpSpPr>
          <a:xfrm>
            <a:off x="4407392" y="2934621"/>
            <a:ext cx="1568615" cy="3923380"/>
            <a:chOff x="4405588" y="2934621"/>
            <a:chExt cx="1568615" cy="3923380"/>
          </a:xfrm>
          <a:solidFill>
            <a:schemeClr val="accent2"/>
          </a:solidFill>
        </p:grpSpPr>
        <p:sp>
          <p:nvSpPr>
            <p:cNvPr id="10" name="Freeform 9"/>
            <p:cNvSpPr/>
            <p:nvPr/>
          </p:nvSpPr>
          <p:spPr bwMode="auto">
            <a:xfrm>
              <a:off x="5512845" y="3163455"/>
              <a:ext cx="461358" cy="3694546"/>
            </a:xfrm>
            <a:custGeom>
              <a:avLst/>
              <a:gdLst>
                <a:gd name="connsiteX0" fmla="*/ 0 w 450349"/>
                <a:gd name="connsiteY0" fmla="*/ 0 h 3606389"/>
                <a:gd name="connsiteX1" fmla="*/ 450349 w 450349"/>
                <a:gd name="connsiteY1" fmla="*/ 450348 h 3606389"/>
                <a:gd name="connsiteX2" fmla="*/ 450349 w 450349"/>
                <a:gd name="connsiteY2" fmla="*/ 3606389 h 3606389"/>
                <a:gd name="connsiteX3" fmla="*/ 450348 w 450349"/>
                <a:gd name="connsiteY3" fmla="*/ 3606389 h 3606389"/>
                <a:gd name="connsiteX4" fmla="*/ 0 w 450349"/>
                <a:gd name="connsiteY4" fmla="*/ 3606389 h 3606389"/>
                <a:gd name="connsiteX5" fmla="*/ 0 w 450349"/>
                <a:gd name="connsiteY5" fmla="*/ 3020401 h 360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0349" h="3606389">
                  <a:moveTo>
                    <a:pt x="0" y="0"/>
                  </a:moveTo>
                  <a:lnTo>
                    <a:pt x="450349" y="450348"/>
                  </a:lnTo>
                  <a:lnTo>
                    <a:pt x="450349" y="3606389"/>
                  </a:lnTo>
                  <a:lnTo>
                    <a:pt x="450348" y="3606389"/>
                  </a:lnTo>
                  <a:lnTo>
                    <a:pt x="0" y="3606389"/>
                  </a:lnTo>
                  <a:lnTo>
                    <a:pt x="0" y="3020401"/>
                  </a:lnTo>
                  <a:close/>
                </a:path>
              </a:pathLst>
            </a:custGeom>
            <a:solidFill>
              <a:schemeClr val="accent2">
                <a:lumMod val="75000"/>
              </a:schemeClr>
            </a:solidFill>
            <a:ln>
              <a:noFill/>
            </a:ln>
          </p:spPr>
          <p:txBody>
            <a:bodyPr vert="horz" wrap="square" lIns="91440" tIns="45720" rIns="91440" bIns="45720" numCol="1" anchor="t" anchorCtr="0" compatLnSpc="1">
              <a:noAutofit/>
            </a:bodyPr>
            <a:lstStyle/>
            <a:p>
              <a:endParaRPr lang="en-US">
                <a:cs typeface="+mn-ea"/>
                <a:sym typeface="+mn-lt"/>
              </a:endParaRPr>
            </a:p>
          </p:txBody>
        </p:sp>
        <p:sp>
          <p:nvSpPr>
            <p:cNvPr id="11" name="Freeform 16"/>
            <p:cNvSpPr/>
            <p:nvPr/>
          </p:nvSpPr>
          <p:spPr bwMode="auto">
            <a:xfrm>
              <a:off x="4848491" y="3163455"/>
              <a:ext cx="1125711" cy="461358"/>
            </a:xfrm>
            <a:custGeom>
              <a:avLst/>
              <a:gdLst>
                <a:gd name="T0" fmla="*/ 0 w 305"/>
                <a:gd name="T1" fmla="*/ 125 h 125"/>
                <a:gd name="T2" fmla="*/ 305 w 305"/>
                <a:gd name="T3" fmla="*/ 125 h 125"/>
                <a:gd name="T4" fmla="*/ 180 w 305"/>
                <a:gd name="T5" fmla="*/ 0 h 125"/>
                <a:gd name="T6" fmla="*/ 0 w 305"/>
                <a:gd name="T7" fmla="*/ 0 h 125"/>
                <a:gd name="T8" fmla="*/ 0 w 305"/>
                <a:gd name="T9" fmla="*/ 125 h 125"/>
              </a:gdLst>
              <a:ahLst/>
              <a:cxnLst>
                <a:cxn ang="0">
                  <a:pos x="T0" y="T1"/>
                </a:cxn>
                <a:cxn ang="0">
                  <a:pos x="T2" y="T3"/>
                </a:cxn>
                <a:cxn ang="0">
                  <a:pos x="T4" y="T5"/>
                </a:cxn>
                <a:cxn ang="0">
                  <a:pos x="T6" y="T7"/>
                </a:cxn>
                <a:cxn ang="0">
                  <a:pos x="T8" y="T9"/>
                </a:cxn>
              </a:cxnLst>
              <a:rect l="0" t="0" r="r" b="b"/>
              <a:pathLst>
                <a:path w="305" h="125">
                  <a:moveTo>
                    <a:pt x="0" y="125"/>
                  </a:moveTo>
                  <a:lnTo>
                    <a:pt x="305" y="125"/>
                  </a:lnTo>
                  <a:lnTo>
                    <a:pt x="180" y="0"/>
                  </a:lnTo>
                  <a:lnTo>
                    <a:pt x="0" y="0"/>
                  </a:lnTo>
                  <a:lnTo>
                    <a:pt x="0" y="125"/>
                  </a:lnTo>
                  <a:close/>
                </a:path>
              </a:pathLst>
            </a:custGeom>
            <a:solidFill>
              <a:schemeClr val="accent2"/>
            </a:solidFill>
            <a:ln>
              <a:noFill/>
            </a:ln>
          </p:spPr>
          <p:txBody>
            <a:bodyPr vert="horz" wrap="square" lIns="182880" tIns="0" rIns="91440" bIns="0" numCol="1" anchor="ctr" anchorCtr="0" compatLnSpc="1"/>
            <a:lstStyle/>
            <a:p>
              <a:r>
                <a:rPr lang="en-US" dirty="0">
                  <a:solidFill>
                    <a:srgbClr val="FFFFFF"/>
                  </a:solidFill>
                  <a:cs typeface="+mn-ea"/>
                  <a:sym typeface="+mn-lt"/>
                </a:rPr>
                <a:t>02</a:t>
              </a:r>
            </a:p>
          </p:txBody>
        </p:sp>
        <p:sp>
          <p:nvSpPr>
            <p:cNvPr id="12" name="Freeform 17"/>
            <p:cNvSpPr/>
            <p:nvPr/>
          </p:nvSpPr>
          <p:spPr bwMode="auto">
            <a:xfrm>
              <a:off x="4405588" y="2934621"/>
              <a:ext cx="494574" cy="911641"/>
            </a:xfrm>
            <a:custGeom>
              <a:avLst/>
              <a:gdLst>
                <a:gd name="T0" fmla="*/ 0 w 134"/>
                <a:gd name="T1" fmla="*/ 124 h 247"/>
                <a:gd name="T2" fmla="*/ 134 w 134"/>
                <a:gd name="T3" fmla="*/ 0 h 247"/>
                <a:gd name="T4" fmla="*/ 134 w 134"/>
                <a:gd name="T5" fmla="*/ 124 h 247"/>
                <a:gd name="T6" fmla="*/ 134 w 134"/>
                <a:gd name="T7" fmla="*/ 247 h 247"/>
                <a:gd name="T8" fmla="*/ 0 w 134"/>
                <a:gd name="T9" fmla="*/ 124 h 247"/>
              </a:gdLst>
              <a:ahLst/>
              <a:cxnLst>
                <a:cxn ang="0">
                  <a:pos x="T0" y="T1"/>
                </a:cxn>
                <a:cxn ang="0">
                  <a:pos x="T2" y="T3"/>
                </a:cxn>
                <a:cxn ang="0">
                  <a:pos x="T4" y="T5"/>
                </a:cxn>
                <a:cxn ang="0">
                  <a:pos x="T6" y="T7"/>
                </a:cxn>
                <a:cxn ang="0">
                  <a:pos x="T8" y="T9"/>
                </a:cxn>
              </a:cxnLst>
              <a:rect l="0" t="0" r="r" b="b"/>
              <a:pathLst>
                <a:path w="134" h="247">
                  <a:moveTo>
                    <a:pt x="0" y="124"/>
                  </a:moveTo>
                  <a:lnTo>
                    <a:pt x="134" y="0"/>
                  </a:lnTo>
                  <a:lnTo>
                    <a:pt x="134" y="124"/>
                  </a:lnTo>
                  <a:lnTo>
                    <a:pt x="134" y="247"/>
                  </a:lnTo>
                  <a:lnTo>
                    <a:pt x="0" y="124"/>
                  </a:lnTo>
                  <a:close/>
                </a:path>
              </a:pathLst>
            </a:custGeom>
            <a:solidFill>
              <a:schemeClr val="accent2"/>
            </a:solidFill>
            <a:ln>
              <a:noFill/>
            </a:ln>
          </p:spPr>
          <p:txBody>
            <a:bodyPr vert="horz" wrap="square" lIns="91440" tIns="45720" rIns="91440" bIns="45720" numCol="1" anchor="t" anchorCtr="0" compatLnSpc="1"/>
            <a:lstStyle/>
            <a:p>
              <a:endParaRPr lang="en-US">
                <a:cs typeface="+mn-ea"/>
                <a:sym typeface="+mn-lt"/>
              </a:endParaRPr>
            </a:p>
          </p:txBody>
        </p:sp>
      </p:grpSp>
      <p:grpSp>
        <p:nvGrpSpPr>
          <p:cNvPr id="13" name="Group 12"/>
          <p:cNvGrpSpPr/>
          <p:nvPr/>
        </p:nvGrpSpPr>
        <p:grpSpPr>
          <a:xfrm>
            <a:off x="6644051" y="3603307"/>
            <a:ext cx="1480033" cy="3254694"/>
            <a:chOff x="6642247" y="3603307"/>
            <a:chExt cx="1480033" cy="3254694"/>
          </a:xfrm>
        </p:grpSpPr>
        <p:sp>
          <p:nvSpPr>
            <p:cNvPr id="14" name="Freeform 13"/>
            <p:cNvSpPr/>
            <p:nvPr/>
          </p:nvSpPr>
          <p:spPr bwMode="auto">
            <a:xfrm>
              <a:off x="6642247" y="3829055"/>
              <a:ext cx="461358" cy="3028946"/>
            </a:xfrm>
            <a:custGeom>
              <a:avLst/>
              <a:gdLst>
                <a:gd name="connsiteX0" fmla="*/ 450349 w 450349"/>
                <a:gd name="connsiteY0" fmla="*/ 0 h 2956671"/>
                <a:gd name="connsiteX1" fmla="*/ 450349 w 450349"/>
                <a:gd name="connsiteY1" fmla="*/ 2956671 h 2956671"/>
                <a:gd name="connsiteX2" fmla="*/ 0 w 450349"/>
                <a:gd name="connsiteY2" fmla="*/ 2956671 h 2956671"/>
                <a:gd name="connsiteX3" fmla="*/ 0 w 450349"/>
                <a:gd name="connsiteY3" fmla="*/ 450349 h 2956671"/>
              </a:gdLst>
              <a:ahLst/>
              <a:cxnLst>
                <a:cxn ang="0">
                  <a:pos x="connsiteX0" y="connsiteY0"/>
                </a:cxn>
                <a:cxn ang="0">
                  <a:pos x="connsiteX1" y="connsiteY1"/>
                </a:cxn>
                <a:cxn ang="0">
                  <a:pos x="connsiteX2" y="connsiteY2"/>
                </a:cxn>
                <a:cxn ang="0">
                  <a:pos x="connsiteX3" y="connsiteY3"/>
                </a:cxn>
              </a:cxnLst>
              <a:rect l="l" t="t" r="r" b="b"/>
              <a:pathLst>
                <a:path w="450349" h="2956671">
                  <a:moveTo>
                    <a:pt x="450349" y="0"/>
                  </a:moveTo>
                  <a:lnTo>
                    <a:pt x="450349" y="2956671"/>
                  </a:lnTo>
                  <a:lnTo>
                    <a:pt x="0" y="2956671"/>
                  </a:lnTo>
                  <a:lnTo>
                    <a:pt x="0" y="450349"/>
                  </a:lnTo>
                  <a:close/>
                </a:path>
              </a:pathLst>
            </a:custGeom>
            <a:solidFill>
              <a:schemeClr val="accent4">
                <a:lumMod val="75000"/>
              </a:schemeClr>
            </a:solidFill>
            <a:ln>
              <a:noFill/>
            </a:ln>
          </p:spPr>
          <p:txBody>
            <a:bodyPr vert="horz" wrap="square" lIns="91440" tIns="45720" rIns="91440" bIns="45720" numCol="1" anchor="t" anchorCtr="0" compatLnSpc="1">
              <a:noAutofit/>
            </a:bodyPr>
            <a:lstStyle/>
            <a:p>
              <a:endParaRPr lang="en-US">
                <a:cs typeface="+mn-ea"/>
                <a:sym typeface="+mn-lt"/>
              </a:endParaRPr>
            </a:p>
          </p:txBody>
        </p:sp>
        <p:sp>
          <p:nvSpPr>
            <p:cNvPr id="15" name="Freeform 20"/>
            <p:cNvSpPr/>
            <p:nvPr/>
          </p:nvSpPr>
          <p:spPr bwMode="auto">
            <a:xfrm>
              <a:off x="6642247" y="3824757"/>
              <a:ext cx="1037130" cy="461358"/>
            </a:xfrm>
            <a:custGeom>
              <a:avLst/>
              <a:gdLst>
                <a:gd name="T0" fmla="*/ 281 w 281"/>
                <a:gd name="T1" fmla="*/ 125 h 125"/>
                <a:gd name="T2" fmla="*/ 0 w 281"/>
                <a:gd name="T3" fmla="*/ 125 h 125"/>
                <a:gd name="T4" fmla="*/ 125 w 281"/>
                <a:gd name="T5" fmla="*/ 0 h 125"/>
                <a:gd name="T6" fmla="*/ 281 w 281"/>
                <a:gd name="T7" fmla="*/ 0 h 125"/>
                <a:gd name="T8" fmla="*/ 281 w 281"/>
                <a:gd name="T9" fmla="*/ 125 h 125"/>
              </a:gdLst>
              <a:ahLst/>
              <a:cxnLst>
                <a:cxn ang="0">
                  <a:pos x="T0" y="T1"/>
                </a:cxn>
                <a:cxn ang="0">
                  <a:pos x="T2" y="T3"/>
                </a:cxn>
                <a:cxn ang="0">
                  <a:pos x="T4" y="T5"/>
                </a:cxn>
                <a:cxn ang="0">
                  <a:pos x="T6" y="T7"/>
                </a:cxn>
                <a:cxn ang="0">
                  <a:pos x="T8" y="T9"/>
                </a:cxn>
              </a:cxnLst>
              <a:rect l="0" t="0" r="r" b="b"/>
              <a:pathLst>
                <a:path w="281" h="125">
                  <a:moveTo>
                    <a:pt x="281" y="125"/>
                  </a:moveTo>
                  <a:lnTo>
                    <a:pt x="0" y="125"/>
                  </a:lnTo>
                  <a:lnTo>
                    <a:pt x="125" y="0"/>
                  </a:lnTo>
                  <a:lnTo>
                    <a:pt x="281" y="0"/>
                  </a:lnTo>
                  <a:lnTo>
                    <a:pt x="281" y="125"/>
                  </a:lnTo>
                  <a:close/>
                </a:path>
              </a:pathLst>
            </a:custGeom>
            <a:solidFill>
              <a:schemeClr val="accent4"/>
            </a:solidFill>
            <a:ln>
              <a:noFill/>
            </a:ln>
          </p:spPr>
          <p:txBody>
            <a:bodyPr vert="horz" wrap="square" lIns="91440" tIns="0" rIns="182880" bIns="0" numCol="1" anchor="ctr" anchorCtr="0" compatLnSpc="1"/>
            <a:lstStyle/>
            <a:p>
              <a:pPr algn="r"/>
              <a:r>
                <a:rPr lang="en-US" dirty="0">
                  <a:solidFill>
                    <a:srgbClr val="FFFFFF"/>
                  </a:solidFill>
                  <a:cs typeface="+mn-ea"/>
                  <a:sym typeface="+mn-lt"/>
                </a:rPr>
                <a:t>04</a:t>
              </a:r>
            </a:p>
          </p:txBody>
        </p:sp>
        <p:sp>
          <p:nvSpPr>
            <p:cNvPr id="16" name="Freeform 22"/>
            <p:cNvSpPr/>
            <p:nvPr/>
          </p:nvSpPr>
          <p:spPr bwMode="auto">
            <a:xfrm>
              <a:off x="7627706" y="3603307"/>
              <a:ext cx="494574" cy="907950"/>
            </a:xfrm>
            <a:custGeom>
              <a:avLst/>
              <a:gdLst>
                <a:gd name="T0" fmla="*/ 134 w 134"/>
                <a:gd name="T1" fmla="*/ 123 h 246"/>
                <a:gd name="T2" fmla="*/ 0 w 134"/>
                <a:gd name="T3" fmla="*/ 0 h 246"/>
                <a:gd name="T4" fmla="*/ 0 w 134"/>
                <a:gd name="T5" fmla="*/ 123 h 246"/>
                <a:gd name="T6" fmla="*/ 0 w 134"/>
                <a:gd name="T7" fmla="*/ 246 h 246"/>
                <a:gd name="T8" fmla="*/ 134 w 134"/>
                <a:gd name="T9" fmla="*/ 123 h 246"/>
              </a:gdLst>
              <a:ahLst/>
              <a:cxnLst>
                <a:cxn ang="0">
                  <a:pos x="T0" y="T1"/>
                </a:cxn>
                <a:cxn ang="0">
                  <a:pos x="T2" y="T3"/>
                </a:cxn>
                <a:cxn ang="0">
                  <a:pos x="T4" y="T5"/>
                </a:cxn>
                <a:cxn ang="0">
                  <a:pos x="T6" y="T7"/>
                </a:cxn>
                <a:cxn ang="0">
                  <a:pos x="T8" y="T9"/>
                </a:cxn>
              </a:cxnLst>
              <a:rect l="0" t="0" r="r" b="b"/>
              <a:pathLst>
                <a:path w="134" h="246">
                  <a:moveTo>
                    <a:pt x="134" y="123"/>
                  </a:moveTo>
                  <a:lnTo>
                    <a:pt x="0" y="0"/>
                  </a:lnTo>
                  <a:lnTo>
                    <a:pt x="0" y="123"/>
                  </a:lnTo>
                  <a:lnTo>
                    <a:pt x="0" y="246"/>
                  </a:lnTo>
                  <a:lnTo>
                    <a:pt x="134" y="123"/>
                  </a:lnTo>
                  <a:close/>
                </a:path>
              </a:pathLst>
            </a:custGeom>
            <a:solidFill>
              <a:schemeClr val="accent4"/>
            </a:solidFill>
            <a:ln>
              <a:noFill/>
            </a:ln>
          </p:spPr>
          <p:txBody>
            <a:bodyPr vert="horz" wrap="square" lIns="91440" tIns="45720" rIns="91440" bIns="45720" numCol="1" anchor="t" anchorCtr="0" compatLnSpc="1"/>
            <a:lstStyle/>
            <a:p>
              <a:endParaRPr lang="en-US">
                <a:cs typeface="+mn-ea"/>
                <a:sym typeface="+mn-lt"/>
              </a:endParaRPr>
            </a:p>
          </p:txBody>
        </p:sp>
      </p:grpSp>
      <p:grpSp>
        <p:nvGrpSpPr>
          <p:cNvPr id="17" name="Group 16"/>
          <p:cNvGrpSpPr/>
          <p:nvPr/>
        </p:nvGrpSpPr>
        <p:grpSpPr>
          <a:xfrm>
            <a:off x="4071524" y="4355600"/>
            <a:ext cx="1343471" cy="2502401"/>
            <a:chOff x="4069720" y="4355600"/>
            <a:chExt cx="1343471" cy="2502401"/>
          </a:xfrm>
          <a:solidFill>
            <a:schemeClr val="accent1"/>
          </a:solidFill>
        </p:grpSpPr>
        <p:sp>
          <p:nvSpPr>
            <p:cNvPr id="18" name="Freeform 28"/>
            <p:cNvSpPr/>
            <p:nvPr/>
          </p:nvSpPr>
          <p:spPr bwMode="auto">
            <a:xfrm>
              <a:off x="4948142" y="4577052"/>
              <a:ext cx="465049" cy="2280949"/>
            </a:xfrm>
            <a:custGeom>
              <a:avLst/>
              <a:gdLst>
                <a:gd name="T0" fmla="*/ 0 w 126"/>
                <a:gd name="T1" fmla="*/ 0 h 618"/>
                <a:gd name="T2" fmla="*/ 0 w 126"/>
                <a:gd name="T3" fmla="*/ 618 h 618"/>
                <a:gd name="T4" fmla="*/ 126 w 126"/>
                <a:gd name="T5" fmla="*/ 618 h 618"/>
                <a:gd name="T6" fmla="*/ 126 w 126"/>
                <a:gd name="T7" fmla="*/ 125 h 618"/>
                <a:gd name="T8" fmla="*/ 0 w 126"/>
                <a:gd name="T9" fmla="*/ 0 h 618"/>
              </a:gdLst>
              <a:ahLst/>
              <a:cxnLst>
                <a:cxn ang="0">
                  <a:pos x="T0" y="T1"/>
                </a:cxn>
                <a:cxn ang="0">
                  <a:pos x="T2" y="T3"/>
                </a:cxn>
                <a:cxn ang="0">
                  <a:pos x="T4" y="T5"/>
                </a:cxn>
                <a:cxn ang="0">
                  <a:pos x="T6" y="T7"/>
                </a:cxn>
                <a:cxn ang="0">
                  <a:pos x="T8" y="T9"/>
                </a:cxn>
              </a:cxnLst>
              <a:rect l="0" t="0" r="r" b="b"/>
              <a:pathLst>
                <a:path w="126" h="618">
                  <a:moveTo>
                    <a:pt x="0" y="0"/>
                  </a:moveTo>
                  <a:lnTo>
                    <a:pt x="0" y="618"/>
                  </a:lnTo>
                  <a:lnTo>
                    <a:pt x="126" y="618"/>
                  </a:lnTo>
                  <a:lnTo>
                    <a:pt x="126" y="125"/>
                  </a:lnTo>
                  <a:lnTo>
                    <a:pt x="0" y="0"/>
                  </a:lnTo>
                  <a:close/>
                </a:path>
              </a:pathLst>
            </a:custGeom>
            <a:solidFill>
              <a:schemeClr val="accent1">
                <a:lumMod val="7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19" name="Freeform 29"/>
            <p:cNvSpPr/>
            <p:nvPr/>
          </p:nvSpPr>
          <p:spPr bwMode="auto">
            <a:xfrm>
              <a:off x="4512623" y="4577052"/>
              <a:ext cx="900568" cy="461358"/>
            </a:xfrm>
            <a:custGeom>
              <a:avLst/>
              <a:gdLst>
                <a:gd name="T0" fmla="*/ 0 w 244"/>
                <a:gd name="T1" fmla="*/ 125 h 125"/>
                <a:gd name="T2" fmla="*/ 244 w 244"/>
                <a:gd name="T3" fmla="*/ 125 h 125"/>
                <a:gd name="T4" fmla="*/ 118 w 244"/>
                <a:gd name="T5" fmla="*/ 0 h 125"/>
                <a:gd name="T6" fmla="*/ 0 w 244"/>
                <a:gd name="T7" fmla="*/ 0 h 125"/>
                <a:gd name="T8" fmla="*/ 0 w 244"/>
                <a:gd name="T9" fmla="*/ 125 h 125"/>
              </a:gdLst>
              <a:ahLst/>
              <a:cxnLst>
                <a:cxn ang="0">
                  <a:pos x="T0" y="T1"/>
                </a:cxn>
                <a:cxn ang="0">
                  <a:pos x="T2" y="T3"/>
                </a:cxn>
                <a:cxn ang="0">
                  <a:pos x="T4" y="T5"/>
                </a:cxn>
                <a:cxn ang="0">
                  <a:pos x="T6" y="T7"/>
                </a:cxn>
                <a:cxn ang="0">
                  <a:pos x="T8" y="T9"/>
                </a:cxn>
              </a:cxnLst>
              <a:rect l="0" t="0" r="r" b="b"/>
              <a:pathLst>
                <a:path w="244" h="125">
                  <a:moveTo>
                    <a:pt x="0" y="125"/>
                  </a:moveTo>
                  <a:lnTo>
                    <a:pt x="244" y="125"/>
                  </a:lnTo>
                  <a:lnTo>
                    <a:pt x="118" y="0"/>
                  </a:lnTo>
                  <a:lnTo>
                    <a:pt x="0" y="0"/>
                  </a:lnTo>
                  <a:lnTo>
                    <a:pt x="0" y="125"/>
                  </a:lnTo>
                  <a:close/>
                </a:path>
              </a:pathLst>
            </a:custGeom>
            <a:solidFill>
              <a:schemeClr val="accent1"/>
            </a:solidFill>
            <a:ln>
              <a:noFill/>
            </a:ln>
          </p:spPr>
          <p:txBody>
            <a:bodyPr vert="horz" wrap="square" lIns="182880" tIns="0" rIns="91440" bIns="0" numCol="1" anchor="ctr" anchorCtr="0" compatLnSpc="1"/>
            <a:lstStyle/>
            <a:p>
              <a:r>
                <a:rPr lang="en-US" dirty="0">
                  <a:solidFill>
                    <a:srgbClr val="FFFFFF"/>
                  </a:solidFill>
                  <a:cs typeface="+mn-ea"/>
                  <a:sym typeface="+mn-lt"/>
                </a:rPr>
                <a:t>01</a:t>
              </a:r>
            </a:p>
          </p:txBody>
        </p:sp>
        <p:sp>
          <p:nvSpPr>
            <p:cNvPr id="20" name="Freeform 30"/>
            <p:cNvSpPr/>
            <p:nvPr/>
          </p:nvSpPr>
          <p:spPr bwMode="auto">
            <a:xfrm>
              <a:off x="4069720" y="4355600"/>
              <a:ext cx="498265" cy="911641"/>
            </a:xfrm>
            <a:custGeom>
              <a:avLst/>
              <a:gdLst>
                <a:gd name="T0" fmla="*/ 0 w 135"/>
                <a:gd name="T1" fmla="*/ 123 h 247"/>
                <a:gd name="T2" fmla="*/ 135 w 135"/>
                <a:gd name="T3" fmla="*/ 0 h 247"/>
                <a:gd name="T4" fmla="*/ 135 w 135"/>
                <a:gd name="T5" fmla="*/ 123 h 247"/>
                <a:gd name="T6" fmla="*/ 135 w 135"/>
                <a:gd name="T7" fmla="*/ 247 h 247"/>
                <a:gd name="T8" fmla="*/ 0 w 135"/>
                <a:gd name="T9" fmla="*/ 123 h 247"/>
              </a:gdLst>
              <a:ahLst/>
              <a:cxnLst>
                <a:cxn ang="0">
                  <a:pos x="T0" y="T1"/>
                </a:cxn>
                <a:cxn ang="0">
                  <a:pos x="T2" y="T3"/>
                </a:cxn>
                <a:cxn ang="0">
                  <a:pos x="T4" y="T5"/>
                </a:cxn>
                <a:cxn ang="0">
                  <a:pos x="T6" y="T7"/>
                </a:cxn>
                <a:cxn ang="0">
                  <a:pos x="T8" y="T9"/>
                </a:cxn>
              </a:cxnLst>
              <a:rect l="0" t="0" r="r" b="b"/>
              <a:pathLst>
                <a:path w="135" h="247">
                  <a:moveTo>
                    <a:pt x="0" y="123"/>
                  </a:moveTo>
                  <a:lnTo>
                    <a:pt x="135" y="0"/>
                  </a:lnTo>
                  <a:lnTo>
                    <a:pt x="135" y="123"/>
                  </a:lnTo>
                  <a:lnTo>
                    <a:pt x="135" y="247"/>
                  </a:lnTo>
                  <a:lnTo>
                    <a:pt x="0" y="123"/>
                  </a:lnTo>
                  <a:close/>
                </a:path>
              </a:pathLst>
            </a:custGeom>
            <a:solidFill>
              <a:schemeClr val="accent1"/>
            </a:solidFill>
            <a:ln>
              <a:noFill/>
            </a:ln>
          </p:spPr>
          <p:txBody>
            <a:bodyPr vert="horz" wrap="square" lIns="91440" tIns="45720" rIns="91440" bIns="45720" numCol="1" anchor="t" anchorCtr="0" compatLnSpc="1"/>
            <a:lstStyle/>
            <a:p>
              <a:endParaRPr lang="en-US">
                <a:cs typeface="+mn-ea"/>
                <a:sym typeface="+mn-lt"/>
              </a:endParaRPr>
            </a:p>
          </p:txBody>
        </p:sp>
      </p:grpSp>
      <p:sp>
        <p:nvSpPr>
          <p:cNvPr id="22" name="TextBox 21"/>
          <p:cNvSpPr txBox="1"/>
          <p:nvPr/>
        </p:nvSpPr>
        <p:spPr>
          <a:xfrm>
            <a:off x="8021937" y="1978651"/>
            <a:ext cx="1683794" cy="338554"/>
          </a:xfrm>
          <a:prstGeom prst="rect">
            <a:avLst/>
          </a:prstGeom>
          <a:noFill/>
        </p:spPr>
        <p:txBody>
          <a:bodyPr wrap="none" rtlCol="0">
            <a:spAutoFit/>
          </a:bodyPr>
          <a:lstStyle/>
          <a:p>
            <a:r>
              <a:rPr lang="en-US" sz="1600" dirty="0">
                <a:cs typeface="+mn-ea"/>
                <a:sym typeface="+mn-lt"/>
              </a:rPr>
              <a:t>Insert title here</a:t>
            </a:r>
          </a:p>
        </p:txBody>
      </p:sp>
      <p:sp>
        <p:nvSpPr>
          <p:cNvPr id="23" name="TextBox 22"/>
          <p:cNvSpPr txBox="1"/>
          <p:nvPr/>
        </p:nvSpPr>
        <p:spPr>
          <a:xfrm>
            <a:off x="8021937" y="2340099"/>
            <a:ext cx="2141736" cy="701731"/>
          </a:xfrm>
          <a:prstGeom prst="rect">
            <a:avLst/>
          </a:prstGeom>
          <a:noFill/>
        </p:spPr>
        <p:txBody>
          <a:bodyPr wrap="square" rtlCol="0">
            <a:spAutoFit/>
          </a:bodyPr>
          <a:lstStyle/>
          <a:p>
            <a:pPr>
              <a:lnSpc>
                <a:spcPct val="110000"/>
              </a:lnSpc>
            </a:pPr>
            <a:r>
              <a:rPr lang="en-US" sz="1200" dirty="0">
                <a:cs typeface="+mn-ea"/>
                <a:sym typeface="+mn-lt"/>
              </a:rPr>
              <a:t>Sed perspiciatis unde omnis iste natus error voluptatem rem.</a:t>
            </a:r>
          </a:p>
        </p:txBody>
      </p:sp>
      <p:sp>
        <p:nvSpPr>
          <p:cNvPr id="25" name="TextBox 24"/>
          <p:cNvSpPr txBox="1"/>
          <p:nvPr/>
        </p:nvSpPr>
        <p:spPr>
          <a:xfrm>
            <a:off x="8435951" y="3625413"/>
            <a:ext cx="1683794" cy="338554"/>
          </a:xfrm>
          <a:prstGeom prst="rect">
            <a:avLst/>
          </a:prstGeom>
          <a:noFill/>
        </p:spPr>
        <p:txBody>
          <a:bodyPr wrap="none" rtlCol="0">
            <a:spAutoFit/>
          </a:bodyPr>
          <a:lstStyle/>
          <a:p>
            <a:r>
              <a:rPr lang="en-US" sz="1600" dirty="0">
                <a:cs typeface="+mn-ea"/>
                <a:sym typeface="+mn-lt"/>
              </a:rPr>
              <a:t>Insert title here</a:t>
            </a:r>
          </a:p>
        </p:txBody>
      </p:sp>
      <p:sp>
        <p:nvSpPr>
          <p:cNvPr id="26" name="TextBox 25"/>
          <p:cNvSpPr txBox="1"/>
          <p:nvPr/>
        </p:nvSpPr>
        <p:spPr>
          <a:xfrm>
            <a:off x="8435951" y="3986861"/>
            <a:ext cx="2141736" cy="701731"/>
          </a:xfrm>
          <a:prstGeom prst="rect">
            <a:avLst/>
          </a:prstGeom>
          <a:noFill/>
        </p:spPr>
        <p:txBody>
          <a:bodyPr wrap="square" rtlCol="0">
            <a:spAutoFit/>
          </a:bodyPr>
          <a:lstStyle/>
          <a:p>
            <a:pPr>
              <a:lnSpc>
                <a:spcPct val="110000"/>
              </a:lnSpc>
            </a:pPr>
            <a:r>
              <a:rPr lang="en-US" sz="1200" dirty="0">
                <a:cs typeface="+mn-ea"/>
                <a:sym typeface="+mn-lt"/>
              </a:rPr>
              <a:t>Sed perspiciatis unde omnis iste natus error voluptatem rem.</a:t>
            </a:r>
          </a:p>
        </p:txBody>
      </p:sp>
      <p:sp>
        <p:nvSpPr>
          <p:cNvPr id="28" name="TextBox 27"/>
          <p:cNvSpPr txBox="1"/>
          <p:nvPr/>
        </p:nvSpPr>
        <p:spPr>
          <a:xfrm>
            <a:off x="2457428" y="2964711"/>
            <a:ext cx="1683794" cy="338554"/>
          </a:xfrm>
          <a:prstGeom prst="rect">
            <a:avLst/>
          </a:prstGeom>
          <a:noFill/>
        </p:spPr>
        <p:txBody>
          <a:bodyPr wrap="none" rtlCol="0">
            <a:spAutoFit/>
          </a:bodyPr>
          <a:lstStyle/>
          <a:p>
            <a:pPr algn="r"/>
            <a:r>
              <a:rPr lang="en-US" sz="1600" dirty="0">
                <a:cs typeface="+mn-ea"/>
                <a:sym typeface="+mn-lt"/>
              </a:rPr>
              <a:t>Insert title here</a:t>
            </a:r>
          </a:p>
        </p:txBody>
      </p:sp>
      <p:sp>
        <p:nvSpPr>
          <p:cNvPr id="29" name="TextBox 28"/>
          <p:cNvSpPr txBox="1"/>
          <p:nvPr/>
        </p:nvSpPr>
        <p:spPr>
          <a:xfrm>
            <a:off x="1999486" y="3326159"/>
            <a:ext cx="2141736" cy="701731"/>
          </a:xfrm>
          <a:prstGeom prst="rect">
            <a:avLst/>
          </a:prstGeom>
          <a:noFill/>
        </p:spPr>
        <p:txBody>
          <a:bodyPr wrap="square" rtlCol="0">
            <a:spAutoFit/>
          </a:bodyPr>
          <a:lstStyle/>
          <a:p>
            <a:pPr algn="r">
              <a:lnSpc>
                <a:spcPct val="110000"/>
              </a:lnSpc>
            </a:pPr>
            <a:r>
              <a:rPr lang="en-US" sz="1200" dirty="0">
                <a:cs typeface="+mn-ea"/>
                <a:sym typeface="+mn-lt"/>
              </a:rPr>
              <a:t>Sed perspiciatis unde omnis iste natus error voluptatem rem.</a:t>
            </a:r>
          </a:p>
        </p:txBody>
      </p:sp>
      <p:sp>
        <p:nvSpPr>
          <p:cNvPr id="31" name="TextBox 30"/>
          <p:cNvSpPr txBox="1"/>
          <p:nvPr/>
        </p:nvSpPr>
        <p:spPr>
          <a:xfrm>
            <a:off x="2072256" y="4401552"/>
            <a:ext cx="1683794" cy="338554"/>
          </a:xfrm>
          <a:prstGeom prst="rect">
            <a:avLst/>
          </a:prstGeom>
          <a:noFill/>
        </p:spPr>
        <p:txBody>
          <a:bodyPr wrap="none" rtlCol="0">
            <a:spAutoFit/>
          </a:bodyPr>
          <a:lstStyle/>
          <a:p>
            <a:pPr algn="r"/>
            <a:r>
              <a:rPr lang="en-US" sz="1600" dirty="0">
                <a:cs typeface="+mn-ea"/>
                <a:sym typeface="+mn-lt"/>
              </a:rPr>
              <a:t>Insert title here</a:t>
            </a:r>
          </a:p>
        </p:txBody>
      </p:sp>
      <p:sp>
        <p:nvSpPr>
          <p:cNvPr id="32" name="TextBox 31"/>
          <p:cNvSpPr txBox="1"/>
          <p:nvPr/>
        </p:nvSpPr>
        <p:spPr>
          <a:xfrm>
            <a:off x="1614314" y="4763000"/>
            <a:ext cx="2141736" cy="701731"/>
          </a:xfrm>
          <a:prstGeom prst="rect">
            <a:avLst/>
          </a:prstGeom>
          <a:noFill/>
        </p:spPr>
        <p:txBody>
          <a:bodyPr wrap="square" rtlCol="0">
            <a:spAutoFit/>
          </a:bodyPr>
          <a:lstStyle/>
          <a:p>
            <a:pPr algn="r">
              <a:lnSpc>
                <a:spcPct val="110000"/>
              </a:lnSpc>
            </a:pPr>
            <a:r>
              <a:rPr lang="en-US" sz="1200" dirty="0">
                <a:cs typeface="+mn-ea"/>
                <a:sym typeface="+mn-lt"/>
              </a:rPr>
              <a:t>Sed perspiciatis unde omnis iste natus error voluptatem rem.</a:t>
            </a:r>
          </a:p>
        </p:txBody>
      </p:sp>
      <p:sp>
        <p:nvSpPr>
          <p:cNvPr id="30" name="流程图: 延期 29"/>
          <p:cNvSpPr/>
          <p:nvPr/>
        </p:nvSpPr>
        <p:spPr>
          <a:xfrm>
            <a:off x="0" y="301658"/>
            <a:ext cx="197963" cy="688156"/>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3" name="组合 32"/>
          <p:cNvGrpSpPr/>
          <p:nvPr/>
        </p:nvGrpSpPr>
        <p:grpSpPr>
          <a:xfrm>
            <a:off x="305376" y="171449"/>
            <a:ext cx="5109619" cy="1072408"/>
            <a:chOff x="305376" y="174250"/>
            <a:chExt cx="5109619" cy="1072408"/>
          </a:xfrm>
        </p:grpSpPr>
        <p:sp>
          <p:nvSpPr>
            <p:cNvPr id="34" name="文本框 33"/>
            <p:cNvSpPr txBox="1"/>
            <p:nvPr/>
          </p:nvSpPr>
          <p:spPr>
            <a:xfrm>
              <a:off x="305376" y="174250"/>
              <a:ext cx="5109619" cy="646331"/>
            </a:xfrm>
            <a:prstGeom prst="rect">
              <a:avLst/>
            </a:prstGeom>
            <a:noFill/>
          </p:spPr>
          <p:txBody>
            <a:bodyPr wrap="square" rtlCol="0">
              <a:spAutoFit/>
            </a:bodyPr>
            <a:lstStyle/>
            <a:p>
              <a:pPr algn="dist"/>
              <a:r>
                <a:rPr lang="zh-CN" altLang="en-US" sz="3600" dirty="0">
                  <a:cs typeface="+mn-ea"/>
                  <a:sym typeface="+mn-lt"/>
                </a:rPr>
                <a:t>Click to enter the title</a:t>
              </a:r>
            </a:p>
          </p:txBody>
        </p:sp>
        <p:sp>
          <p:nvSpPr>
            <p:cNvPr id="35" name="矩形 34"/>
            <p:cNvSpPr/>
            <p:nvPr/>
          </p:nvSpPr>
          <p:spPr>
            <a:xfrm>
              <a:off x="371561" y="719847"/>
              <a:ext cx="3114185" cy="526811"/>
            </a:xfrm>
            <a:prstGeom prst="rect">
              <a:avLst/>
            </a:prstGeom>
          </p:spPr>
          <p:txBody>
            <a:bodyPr wrap="square">
              <a:spAutoFit/>
            </a:bodyPr>
            <a:lstStyle/>
            <a:p>
              <a:pPr>
                <a:lnSpc>
                  <a:spcPct val="150000"/>
                </a:lnSpc>
              </a:pPr>
              <a:r>
                <a:rPr lang="zh-CN" altLang="en-US" sz="1000" dirty="0">
                  <a:cs typeface="+mn-ea"/>
                  <a:sym typeface="+mn-lt"/>
                </a:rPr>
                <a:t>Lorem ipsum dolor sit amet, consectetur adipiscing elit</a:t>
              </a:r>
            </a:p>
          </p:txBody>
        </p:sp>
      </p:grpSp>
    </p:spTree>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 name="Freeform 1002"/>
          <p:cNvSpPr/>
          <p:nvPr/>
        </p:nvSpPr>
        <p:spPr bwMode="auto">
          <a:xfrm>
            <a:off x="1682070" y="3900290"/>
            <a:ext cx="10907194" cy="2856102"/>
          </a:xfrm>
          <a:custGeom>
            <a:avLst/>
            <a:gdLst>
              <a:gd name="T0" fmla="*/ 5065 w 5065"/>
              <a:gd name="T1" fmla="*/ 0 h 1481"/>
              <a:gd name="T2" fmla="*/ 5065 w 5065"/>
              <a:gd name="T3" fmla="*/ 378 h 1481"/>
              <a:gd name="T4" fmla="*/ 1253 w 5065"/>
              <a:gd name="T5" fmla="*/ 1469 h 1481"/>
              <a:gd name="T6" fmla="*/ 1221 w 5065"/>
              <a:gd name="T7" fmla="*/ 1476 h 1481"/>
              <a:gd name="T8" fmla="*/ 1186 w 5065"/>
              <a:gd name="T9" fmla="*/ 1479 h 1481"/>
              <a:gd name="T10" fmla="*/ 1150 w 5065"/>
              <a:gd name="T11" fmla="*/ 1481 h 1481"/>
              <a:gd name="T12" fmla="*/ 1142 w 5065"/>
              <a:gd name="T13" fmla="*/ 1481 h 1481"/>
              <a:gd name="T14" fmla="*/ 1132 w 5065"/>
              <a:gd name="T15" fmla="*/ 1481 h 1481"/>
              <a:gd name="T16" fmla="*/ 1127 w 5065"/>
              <a:gd name="T17" fmla="*/ 1481 h 1481"/>
              <a:gd name="T18" fmla="*/ 1118 w 5065"/>
              <a:gd name="T19" fmla="*/ 1479 h 1481"/>
              <a:gd name="T20" fmla="*/ 1113 w 5065"/>
              <a:gd name="T21" fmla="*/ 1479 h 1481"/>
              <a:gd name="T22" fmla="*/ 1103 w 5065"/>
              <a:gd name="T23" fmla="*/ 1478 h 1481"/>
              <a:gd name="T24" fmla="*/ 1100 w 5065"/>
              <a:gd name="T25" fmla="*/ 1478 h 1481"/>
              <a:gd name="T26" fmla="*/ 1090 w 5065"/>
              <a:gd name="T27" fmla="*/ 1476 h 1481"/>
              <a:gd name="T28" fmla="*/ 1085 w 5065"/>
              <a:gd name="T29" fmla="*/ 1474 h 1481"/>
              <a:gd name="T30" fmla="*/ 1077 w 5065"/>
              <a:gd name="T31" fmla="*/ 1473 h 1481"/>
              <a:gd name="T32" fmla="*/ 1073 w 5065"/>
              <a:gd name="T33" fmla="*/ 1473 h 1481"/>
              <a:gd name="T34" fmla="*/ 153 w 5065"/>
              <a:gd name="T35" fmla="*/ 1298 h 1481"/>
              <a:gd name="T36" fmla="*/ 153 w 5065"/>
              <a:gd name="T37" fmla="*/ 754 h 1481"/>
              <a:gd name="T38" fmla="*/ 0 w 5065"/>
              <a:gd name="T39" fmla="*/ 754 h 1481"/>
              <a:gd name="T40" fmla="*/ 578 w 5065"/>
              <a:gd name="T41" fmla="*/ 414 h 1481"/>
              <a:gd name="T42" fmla="*/ 1155 w 5065"/>
              <a:gd name="T43" fmla="*/ 754 h 1481"/>
              <a:gd name="T44" fmla="*/ 1003 w 5065"/>
              <a:gd name="T45" fmla="*/ 754 h 1481"/>
              <a:gd name="T46" fmla="*/ 1003 w 5065"/>
              <a:gd name="T47" fmla="*/ 1162 h 1481"/>
              <a:gd name="T48" fmla="*/ 2209 w 5065"/>
              <a:gd name="T49" fmla="*/ 816 h 1481"/>
              <a:gd name="T50" fmla="*/ 2261 w 5065"/>
              <a:gd name="T51" fmla="*/ 802 h 1481"/>
              <a:gd name="T52" fmla="*/ 2261 w 5065"/>
              <a:gd name="T53" fmla="*/ 802 h 1481"/>
              <a:gd name="T54" fmla="*/ 5065 w 5065"/>
              <a:gd name="T55" fmla="*/ 0 h 1481"/>
              <a:gd name="connsiteX0" fmla="*/ 10000 w 13497"/>
              <a:gd name="connsiteY0" fmla="*/ 989 h 10989"/>
              <a:gd name="connsiteX1" fmla="*/ 13497 w 13497"/>
              <a:gd name="connsiteY1" fmla="*/ 0 h 10989"/>
              <a:gd name="connsiteX2" fmla="*/ 2474 w 13497"/>
              <a:gd name="connsiteY2" fmla="*/ 10908 h 10989"/>
              <a:gd name="connsiteX3" fmla="*/ 2411 w 13497"/>
              <a:gd name="connsiteY3" fmla="*/ 10955 h 10989"/>
              <a:gd name="connsiteX4" fmla="*/ 2342 w 13497"/>
              <a:gd name="connsiteY4" fmla="*/ 10975 h 10989"/>
              <a:gd name="connsiteX5" fmla="*/ 2270 w 13497"/>
              <a:gd name="connsiteY5" fmla="*/ 10989 h 10989"/>
              <a:gd name="connsiteX6" fmla="*/ 2255 w 13497"/>
              <a:gd name="connsiteY6" fmla="*/ 10989 h 10989"/>
              <a:gd name="connsiteX7" fmla="*/ 2235 w 13497"/>
              <a:gd name="connsiteY7" fmla="*/ 10989 h 10989"/>
              <a:gd name="connsiteX8" fmla="*/ 2225 w 13497"/>
              <a:gd name="connsiteY8" fmla="*/ 10989 h 10989"/>
              <a:gd name="connsiteX9" fmla="*/ 2207 w 13497"/>
              <a:gd name="connsiteY9" fmla="*/ 10975 h 10989"/>
              <a:gd name="connsiteX10" fmla="*/ 2197 w 13497"/>
              <a:gd name="connsiteY10" fmla="*/ 10975 h 10989"/>
              <a:gd name="connsiteX11" fmla="*/ 2178 w 13497"/>
              <a:gd name="connsiteY11" fmla="*/ 10969 h 10989"/>
              <a:gd name="connsiteX12" fmla="*/ 2172 w 13497"/>
              <a:gd name="connsiteY12" fmla="*/ 10969 h 10989"/>
              <a:gd name="connsiteX13" fmla="*/ 2152 w 13497"/>
              <a:gd name="connsiteY13" fmla="*/ 10955 h 10989"/>
              <a:gd name="connsiteX14" fmla="*/ 2142 w 13497"/>
              <a:gd name="connsiteY14" fmla="*/ 10942 h 10989"/>
              <a:gd name="connsiteX15" fmla="*/ 2126 w 13497"/>
              <a:gd name="connsiteY15" fmla="*/ 10935 h 10989"/>
              <a:gd name="connsiteX16" fmla="*/ 2118 w 13497"/>
              <a:gd name="connsiteY16" fmla="*/ 10935 h 10989"/>
              <a:gd name="connsiteX17" fmla="*/ 302 w 13497"/>
              <a:gd name="connsiteY17" fmla="*/ 9753 h 10989"/>
              <a:gd name="connsiteX18" fmla="*/ 302 w 13497"/>
              <a:gd name="connsiteY18" fmla="*/ 6080 h 10989"/>
              <a:gd name="connsiteX19" fmla="*/ 0 w 13497"/>
              <a:gd name="connsiteY19" fmla="*/ 6080 h 10989"/>
              <a:gd name="connsiteX20" fmla="*/ 1141 w 13497"/>
              <a:gd name="connsiteY20" fmla="*/ 3784 h 10989"/>
              <a:gd name="connsiteX21" fmla="*/ 2280 w 13497"/>
              <a:gd name="connsiteY21" fmla="*/ 6080 h 10989"/>
              <a:gd name="connsiteX22" fmla="*/ 1980 w 13497"/>
              <a:gd name="connsiteY22" fmla="*/ 6080 h 10989"/>
              <a:gd name="connsiteX23" fmla="*/ 1980 w 13497"/>
              <a:gd name="connsiteY23" fmla="*/ 8835 h 10989"/>
              <a:gd name="connsiteX24" fmla="*/ 4361 w 13497"/>
              <a:gd name="connsiteY24" fmla="*/ 6499 h 10989"/>
              <a:gd name="connsiteX25" fmla="*/ 4464 w 13497"/>
              <a:gd name="connsiteY25" fmla="*/ 6404 h 10989"/>
              <a:gd name="connsiteX26" fmla="*/ 4464 w 13497"/>
              <a:gd name="connsiteY26" fmla="*/ 6404 h 10989"/>
              <a:gd name="connsiteX27" fmla="*/ 10000 w 13497"/>
              <a:gd name="connsiteY27" fmla="*/ 989 h 10989"/>
              <a:gd name="connsiteX0-1" fmla="*/ 13259 w 13497"/>
              <a:gd name="connsiteY0-2" fmla="*/ 0 h 12148"/>
              <a:gd name="connsiteX1-3" fmla="*/ 13497 w 13497"/>
              <a:gd name="connsiteY1-4" fmla="*/ 1159 h 12148"/>
              <a:gd name="connsiteX2-5" fmla="*/ 2474 w 13497"/>
              <a:gd name="connsiteY2-6" fmla="*/ 12067 h 12148"/>
              <a:gd name="connsiteX3-7" fmla="*/ 2411 w 13497"/>
              <a:gd name="connsiteY3-8" fmla="*/ 12114 h 12148"/>
              <a:gd name="connsiteX4-9" fmla="*/ 2342 w 13497"/>
              <a:gd name="connsiteY4-10" fmla="*/ 12134 h 12148"/>
              <a:gd name="connsiteX5-11" fmla="*/ 2270 w 13497"/>
              <a:gd name="connsiteY5-12" fmla="*/ 12148 h 12148"/>
              <a:gd name="connsiteX6-13" fmla="*/ 2255 w 13497"/>
              <a:gd name="connsiteY6-14" fmla="*/ 12148 h 12148"/>
              <a:gd name="connsiteX7-15" fmla="*/ 2235 w 13497"/>
              <a:gd name="connsiteY7-16" fmla="*/ 12148 h 12148"/>
              <a:gd name="connsiteX8-17" fmla="*/ 2225 w 13497"/>
              <a:gd name="connsiteY8-18" fmla="*/ 12148 h 12148"/>
              <a:gd name="connsiteX9-19" fmla="*/ 2207 w 13497"/>
              <a:gd name="connsiteY9-20" fmla="*/ 12134 h 12148"/>
              <a:gd name="connsiteX10-21" fmla="*/ 2197 w 13497"/>
              <a:gd name="connsiteY10-22" fmla="*/ 12134 h 12148"/>
              <a:gd name="connsiteX11-23" fmla="*/ 2178 w 13497"/>
              <a:gd name="connsiteY11-24" fmla="*/ 12128 h 12148"/>
              <a:gd name="connsiteX12-25" fmla="*/ 2172 w 13497"/>
              <a:gd name="connsiteY12-26" fmla="*/ 12128 h 12148"/>
              <a:gd name="connsiteX13-27" fmla="*/ 2152 w 13497"/>
              <a:gd name="connsiteY13-28" fmla="*/ 12114 h 12148"/>
              <a:gd name="connsiteX14-29" fmla="*/ 2142 w 13497"/>
              <a:gd name="connsiteY14-30" fmla="*/ 12101 h 12148"/>
              <a:gd name="connsiteX15-31" fmla="*/ 2126 w 13497"/>
              <a:gd name="connsiteY15-32" fmla="*/ 12094 h 12148"/>
              <a:gd name="connsiteX16-33" fmla="*/ 2118 w 13497"/>
              <a:gd name="connsiteY16-34" fmla="*/ 12094 h 12148"/>
              <a:gd name="connsiteX17-35" fmla="*/ 302 w 13497"/>
              <a:gd name="connsiteY17-36" fmla="*/ 10912 h 12148"/>
              <a:gd name="connsiteX18-37" fmla="*/ 302 w 13497"/>
              <a:gd name="connsiteY18-38" fmla="*/ 7239 h 12148"/>
              <a:gd name="connsiteX19-39" fmla="*/ 0 w 13497"/>
              <a:gd name="connsiteY19-40" fmla="*/ 7239 h 12148"/>
              <a:gd name="connsiteX20-41" fmla="*/ 1141 w 13497"/>
              <a:gd name="connsiteY20-42" fmla="*/ 4943 h 12148"/>
              <a:gd name="connsiteX21-43" fmla="*/ 2280 w 13497"/>
              <a:gd name="connsiteY21-44" fmla="*/ 7239 h 12148"/>
              <a:gd name="connsiteX22-45" fmla="*/ 1980 w 13497"/>
              <a:gd name="connsiteY22-46" fmla="*/ 7239 h 12148"/>
              <a:gd name="connsiteX23-47" fmla="*/ 1980 w 13497"/>
              <a:gd name="connsiteY23-48" fmla="*/ 9994 h 12148"/>
              <a:gd name="connsiteX24-49" fmla="*/ 4361 w 13497"/>
              <a:gd name="connsiteY24-50" fmla="*/ 7658 h 12148"/>
              <a:gd name="connsiteX25-51" fmla="*/ 4464 w 13497"/>
              <a:gd name="connsiteY25-52" fmla="*/ 7563 h 12148"/>
              <a:gd name="connsiteX26-53" fmla="*/ 4464 w 13497"/>
              <a:gd name="connsiteY26-54" fmla="*/ 7563 h 12148"/>
              <a:gd name="connsiteX27-55" fmla="*/ 13259 w 13497"/>
              <a:gd name="connsiteY27-56" fmla="*/ 0 h 12148"/>
              <a:gd name="connsiteX0-57" fmla="*/ 13259 w 13565"/>
              <a:gd name="connsiteY0-58" fmla="*/ 0 h 12148"/>
              <a:gd name="connsiteX1-59" fmla="*/ 13565 w 13565"/>
              <a:gd name="connsiteY1-60" fmla="*/ 1101 h 12148"/>
              <a:gd name="connsiteX2-61" fmla="*/ 2474 w 13565"/>
              <a:gd name="connsiteY2-62" fmla="*/ 12067 h 12148"/>
              <a:gd name="connsiteX3-63" fmla="*/ 2411 w 13565"/>
              <a:gd name="connsiteY3-64" fmla="*/ 12114 h 12148"/>
              <a:gd name="connsiteX4-65" fmla="*/ 2342 w 13565"/>
              <a:gd name="connsiteY4-66" fmla="*/ 12134 h 12148"/>
              <a:gd name="connsiteX5-67" fmla="*/ 2270 w 13565"/>
              <a:gd name="connsiteY5-68" fmla="*/ 12148 h 12148"/>
              <a:gd name="connsiteX6-69" fmla="*/ 2255 w 13565"/>
              <a:gd name="connsiteY6-70" fmla="*/ 12148 h 12148"/>
              <a:gd name="connsiteX7-71" fmla="*/ 2235 w 13565"/>
              <a:gd name="connsiteY7-72" fmla="*/ 12148 h 12148"/>
              <a:gd name="connsiteX8-73" fmla="*/ 2225 w 13565"/>
              <a:gd name="connsiteY8-74" fmla="*/ 12148 h 12148"/>
              <a:gd name="connsiteX9-75" fmla="*/ 2207 w 13565"/>
              <a:gd name="connsiteY9-76" fmla="*/ 12134 h 12148"/>
              <a:gd name="connsiteX10-77" fmla="*/ 2197 w 13565"/>
              <a:gd name="connsiteY10-78" fmla="*/ 12134 h 12148"/>
              <a:gd name="connsiteX11-79" fmla="*/ 2178 w 13565"/>
              <a:gd name="connsiteY11-80" fmla="*/ 12128 h 12148"/>
              <a:gd name="connsiteX12-81" fmla="*/ 2172 w 13565"/>
              <a:gd name="connsiteY12-82" fmla="*/ 12128 h 12148"/>
              <a:gd name="connsiteX13-83" fmla="*/ 2152 w 13565"/>
              <a:gd name="connsiteY13-84" fmla="*/ 12114 h 12148"/>
              <a:gd name="connsiteX14-85" fmla="*/ 2142 w 13565"/>
              <a:gd name="connsiteY14-86" fmla="*/ 12101 h 12148"/>
              <a:gd name="connsiteX15-87" fmla="*/ 2126 w 13565"/>
              <a:gd name="connsiteY15-88" fmla="*/ 12094 h 12148"/>
              <a:gd name="connsiteX16-89" fmla="*/ 2118 w 13565"/>
              <a:gd name="connsiteY16-90" fmla="*/ 12094 h 12148"/>
              <a:gd name="connsiteX17-91" fmla="*/ 302 w 13565"/>
              <a:gd name="connsiteY17-92" fmla="*/ 10912 h 12148"/>
              <a:gd name="connsiteX18-93" fmla="*/ 302 w 13565"/>
              <a:gd name="connsiteY18-94" fmla="*/ 7239 h 12148"/>
              <a:gd name="connsiteX19-95" fmla="*/ 0 w 13565"/>
              <a:gd name="connsiteY19-96" fmla="*/ 7239 h 12148"/>
              <a:gd name="connsiteX20-97" fmla="*/ 1141 w 13565"/>
              <a:gd name="connsiteY20-98" fmla="*/ 4943 h 12148"/>
              <a:gd name="connsiteX21-99" fmla="*/ 2280 w 13565"/>
              <a:gd name="connsiteY21-100" fmla="*/ 7239 h 12148"/>
              <a:gd name="connsiteX22-101" fmla="*/ 1980 w 13565"/>
              <a:gd name="connsiteY22-102" fmla="*/ 7239 h 12148"/>
              <a:gd name="connsiteX23-103" fmla="*/ 1980 w 13565"/>
              <a:gd name="connsiteY23-104" fmla="*/ 9994 h 12148"/>
              <a:gd name="connsiteX24-105" fmla="*/ 4361 w 13565"/>
              <a:gd name="connsiteY24-106" fmla="*/ 7658 h 12148"/>
              <a:gd name="connsiteX25-107" fmla="*/ 4464 w 13565"/>
              <a:gd name="connsiteY25-108" fmla="*/ 7563 h 12148"/>
              <a:gd name="connsiteX26-109" fmla="*/ 4464 w 13565"/>
              <a:gd name="connsiteY26-110" fmla="*/ 7563 h 12148"/>
              <a:gd name="connsiteX27-111" fmla="*/ 13259 w 13565"/>
              <a:gd name="connsiteY27-112" fmla="*/ 0 h 121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Lst>
            <a:rect l="l" t="t" r="r" b="b"/>
            <a:pathLst>
              <a:path w="13565" h="12148">
                <a:moveTo>
                  <a:pt x="13259" y="0"/>
                </a:moveTo>
                <a:cubicBezTo>
                  <a:pt x="13338" y="386"/>
                  <a:pt x="13486" y="715"/>
                  <a:pt x="13565" y="1101"/>
                </a:cubicBezTo>
                <a:lnTo>
                  <a:pt x="2474" y="12067"/>
                </a:lnTo>
                <a:cubicBezTo>
                  <a:pt x="2453" y="12083"/>
                  <a:pt x="2432" y="12098"/>
                  <a:pt x="2411" y="12114"/>
                </a:cubicBezTo>
                <a:cubicBezTo>
                  <a:pt x="2388" y="12121"/>
                  <a:pt x="2365" y="12127"/>
                  <a:pt x="2342" y="12134"/>
                </a:cubicBezTo>
                <a:cubicBezTo>
                  <a:pt x="2318" y="12139"/>
                  <a:pt x="2294" y="12143"/>
                  <a:pt x="2270" y="12148"/>
                </a:cubicBezTo>
                <a:lnTo>
                  <a:pt x="2255" y="12148"/>
                </a:lnTo>
                <a:lnTo>
                  <a:pt x="2235" y="12148"/>
                </a:lnTo>
                <a:lnTo>
                  <a:pt x="2225" y="12148"/>
                </a:lnTo>
                <a:cubicBezTo>
                  <a:pt x="2219" y="12143"/>
                  <a:pt x="2213" y="12139"/>
                  <a:pt x="2207" y="12134"/>
                </a:cubicBezTo>
                <a:lnTo>
                  <a:pt x="2197" y="12134"/>
                </a:lnTo>
                <a:cubicBezTo>
                  <a:pt x="2191" y="12132"/>
                  <a:pt x="2184" y="12130"/>
                  <a:pt x="2178" y="12128"/>
                </a:cubicBezTo>
                <a:lnTo>
                  <a:pt x="2172" y="12128"/>
                </a:lnTo>
                <a:cubicBezTo>
                  <a:pt x="2165" y="12123"/>
                  <a:pt x="2159" y="12119"/>
                  <a:pt x="2152" y="12114"/>
                </a:cubicBezTo>
                <a:cubicBezTo>
                  <a:pt x="2149" y="12110"/>
                  <a:pt x="2145" y="12105"/>
                  <a:pt x="2142" y="12101"/>
                </a:cubicBezTo>
                <a:cubicBezTo>
                  <a:pt x="2137" y="12099"/>
                  <a:pt x="2131" y="12096"/>
                  <a:pt x="2126" y="12094"/>
                </a:cubicBezTo>
                <a:lnTo>
                  <a:pt x="2118" y="12094"/>
                </a:lnTo>
                <a:lnTo>
                  <a:pt x="302" y="10912"/>
                </a:lnTo>
                <a:lnTo>
                  <a:pt x="302" y="7239"/>
                </a:lnTo>
                <a:lnTo>
                  <a:pt x="0" y="7239"/>
                </a:lnTo>
                <a:lnTo>
                  <a:pt x="1141" y="4943"/>
                </a:lnTo>
                <a:lnTo>
                  <a:pt x="2280" y="7239"/>
                </a:lnTo>
                <a:lnTo>
                  <a:pt x="1980" y="7239"/>
                </a:lnTo>
                <a:lnTo>
                  <a:pt x="1980" y="9994"/>
                </a:lnTo>
                <a:lnTo>
                  <a:pt x="4361" y="7658"/>
                </a:lnTo>
                <a:cubicBezTo>
                  <a:pt x="4395" y="7626"/>
                  <a:pt x="4430" y="7595"/>
                  <a:pt x="4464" y="7563"/>
                </a:cubicBezTo>
                <a:lnTo>
                  <a:pt x="4464" y="7563"/>
                </a:lnTo>
                <a:lnTo>
                  <a:pt x="13259" y="0"/>
                </a:lnTo>
                <a:close/>
              </a:path>
            </a:pathLst>
          </a:custGeom>
          <a:solidFill>
            <a:schemeClr val="accent1"/>
          </a:solidFill>
          <a:ln w="0">
            <a:noFill/>
            <a:prstDash val="solid"/>
            <a:round/>
          </a:ln>
        </p:spPr>
        <p:txBody>
          <a:bodyPr vert="horz" wrap="square" lIns="91440" tIns="45720" rIns="91440" bIns="45720" numCol="1" anchor="t" anchorCtr="0" compatLnSpc="1"/>
          <a:lstStyle/>
          <a:p>
            <a:endParaRPr lang="en-US" dirty="0">
              <a:cs typeface="+mn-ea"/>
              <a:sym typeface="+mn-lt"/>
            </a:endParaRPr>
          </a:p>
        </p:txBody>
      </p:sp>
      <p:sp>
        <p:nvSpPr>
          <p:cNvPr id="1833" name="Freeform 1081"/>
          <p:cNvSpPr/>
          <p:nvPr/>
        </p:nvSpPr>
        <p:spPr bwMode="auto">
          <a:xfrm>
            <a:off x="3364819" y="3771989"/>
            <a:ext cx="9128727" cy="2344640"/>
          </a:xfrm>
          <a:custGeom>
            <a:avLst/>
            <a:gdLst>
              <a:gd name="T0" fmla="*/ 4005 w 4005"/>
              <a:gd name="T1" fmla="*/ 0 h 1176"/>
              <a:gd name="T2" fmla="*/ 4005 w 4005"/>
              <a:gd name="T3" fmla="*/ 378 h 1176"/>
              <a:gd name="T4" fmla="*/ 1253 w 4005"/>
              <a:gd name="T5" fmla="*/ 1165 h 1176"/>
              <a:gd name="T6" fmla="*/ 1222 w 4005"/>
              <a:gd name="T7" fmla="*/ 1171 h 1176"/>
              <a:gd name="T8" fmla="*/ 1186 w 4005"/>
              <a:gd name="T9" fmla="*/ 1176 h 1176"/>
              <a:gd name="T10" fmla="*/ 1150 w 4005"/>
              <a:gd name="T11" fmla="*/ 1176 h 1176"/>
              <a:gd name="T12" fmla="*/ 1142 w 4005"/>
              <a:gd name="T13" fmla="*/ 1176 h 1176"/>
              <a:gd name="T14" fmla="*/ 1134 w 4005"/>
              <a:gd name="T15" fmla="*/ 1176 h 1176"/>
              <a:gd name="T16" fmla="*/ 1127 w 4005"/>
              <a:gd name="T17" fmla="*/ 1176 h 1176"/>
              <a:gd name="T18" fmla="*/ 1118 w 4005"/>
              <a:gd name="T19" fmla="*/ 1175 h 1176"/>
              <a:gd name="T20" fmla="*/ 1114 w 4005"/>
              <a:gd name="T21" fmla="*/ 1175 h 1176"/>
              <a:gd name="T22" fmla="*/ 1105 w 4005"/>
              <a:gd name="T23" fmla="*/ 1173 h 1176"/>
              <a:gd name="T24" fmla="*/ 1100 w 4005"/>
              <a:gd name="T25" fmla="*/ 1173 h 1176"/>
              <a:gd name="T26" fmla="*/ 1090 w 4005"/>
              <a:gd name="T27" fmla="*/ 1171 h 1176"/>
              <a:gd name="T28" fmla="*/ 1087 w 4005"/>
              <a:gd name="T29" fmla="*/ 1171 h 1176"/>
              <a:gd name="T30" fmla="*/ 1077 w 4005"/>
              <a:gd name="T31" fmla="*/ 1170 h 1176"/>
              <a:gd name="T32" fmla="*/ 1073 w 4005"/>
              <a:gd name="T33" fmla="*/ 1168 h 1176"/>
              <a:gd name="T34" fmla="*/ 154 w 4005"/>
              <a:gd name="T35" fmla="*/ 993 h 1176"/>
              <a:gd name="T36" fmla="*/ 154 w 4005"/>
              <a:gd name="T37" fmla="*/ 450 h 1176"/>
              <a:gd name="T38" fmla="*/ 0 w 4005"/>
              <a:gd name="T39" fmla="*/ 450 h 1176"/>
              <a:gd name="T40" fmla="*/ 578 w 4005"/>
              <a:gd name="T41" fmla="*/ 109 h 1176"/>
              <a:gd name="T42" fmla="*/ 1155 w 4005"/>
              <a:gd name="T43" fmla="*/ 450 h 1176"/>
              <a:gd name="T44" fmla="*/ 1003 w 4005"/>
              <a:gd name="T45" fmla="*/ 450 h 1176"/>
              <a:gd name="T46" fmla="*/ 1005 w 4005"/>
              <a:gd name="T47" fmla="*/ 857 h 1176"/>
              <a:gd name="T48" fmla="*/ 4005 w 4005"/>
              <a:gd name="T49" fmla="*/ 0 h 1176"/>
              <a:gd name="connsiteX0" fmla="*/ 10000 w 14358"/>
              <a:gd name="connsiteY0" fmla="*/ 1245 h 11245"/>
              <a:gd name="connsiteX1" fmla="*/ 14358 w 14358"/>
              <a:gd name="connsiteY1" fmla="*/ 0 h 11245"/>
              <a:gd name="connsiteX2" fmla="*/ 3129 w 14358"/>
              <a:gd name="connsiteY2" fmla="*/ 11151 h 11245"/>
              <a:gd name="connsiteX3" fmla="*/ 3051 w 14358"/>
              <a:gd name="connsiteY3" fmla="*/ 11202 h 11245"/>
              <a:gd name="connsiteX4" fmla="*/ 2961 w 14358"/>
              <a:gd name="connsiteY4" fmla="*/ 11245 h 11245"/>
              <a:gd name="connsiteX5" fmla="*/ 2871 w 14358"/>
              <a:gd name="connsiteY5" fmla="*/ 11245 h 11245"/>
              <a:gd name="connsiteX6" fmla="*/ 2851 w 14358"/>
              <a:gd name="connsiteY6" fmla="*/ 11245 h 11245"/>
              <a:gd name="connsiteX7" fmla="*/ 2831 w 14358"/>
              <a:gd name="connsiteY7" fmla="*/ 11245 h 11245"/>
              <a:gd name="connsiteX8" fmla="*/ 2814 w 14358"/>
              <a:gd name="connsiteY8" fmla="*/ 11245 h 11245"/>
              <a:gd name="connsiteX9" fmla="*/ 2792 w 14358"/>
              <a:gd name="connsiteY9" fmla="*/ 11236 h 11245"/>
              <a:gd name="connsiteX10" fmla="*/ 2782 w 14358"/>
              <a:gd name="connsiteY10" fmla="*/ 11236 h 11245"/>
              <a:gd name="connsiteX11" fmla="*/ 2759 w 14358"/>
              <a:gd name="connsiteY11" fmla="*/ 11219 h 11245"/>
              <a:gd name="connsiteX12" fmla="*/ 2747 w 14358"/>
              <a:gd name="connsiteY12" fmla="*/ 11219 h 11245"/>
              <a:gd name="connsiteX13" fmla="*/ 2722 w 14358"/>
              <a:gd name="connsiteY13" fmla="*/ 11202 h 11245"/>
              <a:gd name="connsiteX14" fmla="*/ 2714 w 14358"/>
              <a:gd name="connsiteY14" fmla="*/ 11202 h 11245"/>
              <a:gd name="connsiteX15" fmla="*/ 2689 w 14358"/>
              <a:gd name="connsiteY15" fmla="*/ 11194 h 11245"/>
              <a:gd name="connsiteX16" fmla="*/ 2679 w 14358"/>
              <a:gd name="connsiteY16" fmla="*/ 11177 h 11245"/>
              <a:gd name="connsiteX17" fmla="*/ 385 w 14358"/>
              <a:gd name="connsiteY17" fmla="*/ 9689 h 11245"/>
              <a:gd name="connsiteX18" fmla="*/ 385 w 14358"/>
              <a:gd name="connsiteY18" fmla="*/ 5072 h 11245"/>
              <a:gd name="connsiteX19" fmla="*/ 0 w 14358"/>
              <a:gd name="connsiteY19" fmla="*/ 5072 h 11245"/>
              <a:gd name="connsiteX20" fmla="*/ 1443 w 14358"/>
              <a:gd name="connsiteY20" fmla="*/ 2172 h 11245"/>
              <a:gd name="connsiteX21" fmla="*/ 2884 w 14358"/>
              <a:gd name="connsiteY21" fmla="*/ 5072 h 11245"/>
              <a:gd name="connsiteX22" fmla="*/ 2504 w 14358"/>
              <a:gd name="connsiteY22" fmla="*/ 5072 h 11245"/>
              <a:gd name="connsiteX23" fmla="*/ 2509 w 14358"/>
              <a:gd name="connsiteY23" fmla="*/ 8532 h 11245"/>
              <a:gd name="connsiteX24" fmla="*/ 10000 w 14358"/>
              <a:gd name="connsiteY24" fmla="*/ 1245 h 11245"/>
              <a:gd name="connsiteX0-1" fmla="*/ 13971 w 14358"/>
              <a:gd name="connsiteY0-2" fmla="*/ 0 h 12559"/>
              <a:gd name="connsiteX1-3" fmla="*/ 14358 w 14358"/>
              <a:gd name="connsiteY1-4" fmla="*/ 1314 h 12559"/>
              <a:gd name="connsiteX2-5" fmla="*/ 3129 w 14358"/>
              <a:gd name="connsiteY2-6" fmla="*/ 12465 h 12559"/>
              <a:gd name="connsiteX3-7" fmla="*/ 3051 w 14358"/>
              <a:gd name="connsiteY3-8" fmla="*/ 12516 h 12559"/>
              <a:gd name="connsiteX4-9" fmla="*/ 2961 w 14358"/>
              <a:gd name="connsiteY4-10" fmla="*/ 12559 h 12559"/>
              <a:gd name="connsiteX5-11" fmla="*/ 2871 w 14358"/>
              <a:gd name="connsiteY5-12" fmla="*/ 12559 h 12559"/>
              <a:gd name="connsiteX6-13" fmla="*/ 2851 w 14358"/>
              <a:gd name="connsiteY6-14" fmla="*/ 12559 h 12559"/>
              <a:gd name="connsiteX7-15" fmla="*/ 2831 w 14358"/>
              <a:gd name="connsiteY7-16" fmla="*/ 12559 h 12559"/>
              <a:gd name="connsiteX8-17" fmla="*/ 2814 w 14358"/>
              <a:gd name="connsiteY8-18" fmla="*/ 12559 h 12559"/>
              <a:gd name="connsiteX9-19" fmla="*/ 2792 w 14358"/>
              <a:gd name="connsiteY9-20" fmla="*/ 12550 h 12559"/>
              <a:gd name="connsiteX10-21" fmla="*/ 2782 w 14358"/>
              <a:gd name="connsiteY10-22" fmla="*/ 12550 h 12559"/>
              <a:gd name="connsiteX11-23" fmla="*/ 2759 w 14358"/>
              <a:gd name="connsiteY11-24" fmla="*/ 12533 h 12559"/>
              <a:gd name="connsiteX12-25" fmla="*/ 2747 w 14358"/>
              <a:gd name="connsiteY12-26" fmla="*/ 12533 h 12559"/>
              <a:gd name="connsiteX13-27" fmla="*/ 2722 w 14358"/>
              <a:gd name="connsiteY13-28" fmla="*/ 12516 h 12559"/>
              <a:gd name="connsiteX14-29" fmla="*/ 2714 w 14358"/>
              <a:gd name="connsiteY14-30" fmla="*/ 12516 h 12559"/>
              <a:gd name="connsiteX15-31" fmla="*/ 2689 w 14358"/>
              <a:gd name="connsiteY15-32" fmla="*/ 12508 h 12559"/>
              <a:gd name="connsiteX16-33" fmla="*/ 2679 w 14358"/>
              <a:gd name="connsiteY16-34" fmla="*/ 12491 h 12559"/>
              <a:gd name="connsiteX17-35" fmla="*/ 385 w 14358"/>
              <a:gd name="connsiteY17-36" fmla="*/ 11003 h 12559"/>
              <a:gd name="connsiteX18-37" fmla="*/ 385 w 14358"/>
              <a:gd name="connsiteY18-38" fmla="*/ 6386 h 12559"/>
              <a:gd name="connsiteX19-39" fmla="*/ 0 w 14358"/>
              <a:gd name="connsiteY19-40" fmla="*/ 6386 h 12559"/>
              <a:gd name="connsiteX20-41" fmla="*/ 1443 w 14358"/>
              <a:gd name="connsiteY20-42" fmla="*/ 3486 h 12559"/>
              <a:gd name="connsiteX21-43" fmla="*/ 2884 w 14358"/>
              <a:gd name="connsiteY21-44" fmla="*/ 6386 h 12559"/>
              <a:gd name="connsiteX22-45" fmla="*/ 2504 w 14358"/>
              <a:gd name="connsiteY22-46" fmla="*/ 6386 h 12559"/>
              <a:gd name="connsiteX23-47" fmla="*/ 2509 w 14358"/>
              <a:gd name="connsiteY23-48" fmla="*/ 9846 h 12559"/>
              <a:gd name="connsiteX24-49" fmla="*/ 13971 w 14358"/>
              <a:gd name="connsiteY24-50" fmla="*/ 0 h 125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Lst>
            <a:rect l="l" t="t" r="r" b="b"/>
            <a:pathLst>
              <a:path w="14358" h="12559">
                <a:moveTo>
                  <a:pt x="13971" y="0"/>
                </a:moveTo>
                <a:lnTo>
                  <a:pt x="14358" y="1314"/>
                </a:lnTo>
                <a:lnTo>
                  <a:pt x="3129" y="12465"/>
                </a:lnTo>
                <a:lnTo>
                  <a:pt x="3051" y="12516"/>
                </a:lnTo>
                <a:cubicBezTo>
                  <a:pt x="3021" y="12530"/>
                  <a:pt x="2991" y="12545"/>
                  <a:pt x="2961" y="12559"/>
                </a:cubicBezTo>
                <a:lnTo>
                  <a:pt x="2871" y="12559"/>
                </a:lnTo>
                <a:lnTo>
                  <a:pt x="2851" y="12559"/>
                </a:lnTo>
                <a:lnTo>
                  <a:pt x="2831" y="12559"/>
                </a:lnTo>
                <a:lnTo>
                  <a:pt x="2814" y="12559"/>
                </a:lnTo>
                <a:cubicBezTo>
                  <a:pt x="2807" y="12556"/>
                  <a:pt x="2799" y="12553"/>
                  <a:pt x="2792" y="12550"/>
                </a:cubicBezTo>
                <a:lnTo>
                  <a:pt x="2782" y="12550"/>
                </a:lnTo>
                <a:cubicBezTo>
                  <a:pt x="2774" y="12544"/>
                  <a:pt x="2767" y="12539"/>
                  <a:pt x="2759" y="12533"/>
                </a:cubicBezTo>
                <a:lnTo>
                  <a:pt x="2747" y="12533"/>
                </a:lnTo>
                <a:cubicBezTo>
                  <a:pt x="2739" y="12527"/>
                  <a:pt x="2730" y="12522"/>
                  <a:pt x="2722" y="12516"/>
                </a:cubicBezTo>
                <a:lnTo>
                  <a:pt x="2714" y="12516"/>
                </a:lnTo>
                <a:cubicBezTo>
                  <a:pt x="2706" y="12513"/>
                  <a:pt x="2697" y="12511"/>
                  <a:pt x="2689" y="12508"/>
                </a:cubicBezTo>
                <a:cubicBezTo>
                  <a:pt x="2686" y="12502"/>
                  <a:pt x="2682" y="12497"/>
                  <a:pt x="2679" y="12491"/>
                </a:cubicBezTo>
                <a:lnTo>
                  <a:pt x="385" y="11003"/>
                </a:lnTo>
                <a:lnTo>
                  <a:pt x="385" y="6386"/>
                </a:lnTo>
                <a:lnTo>
                  <a:pt x="0" y="6386"/>
                </a:lnTo>
                <a:lnTo>
                  <a:pt x="1443" y="3486"/>
                </a:lnTo>
                <a:lnTo>
                  <a:pt x="2884" y="6386"/>
                </a:lnTo>
                <a:lnTo>
                  <a:pt x="2504" y="6386"/>
                </a:lnTo>
                <a:cubicBezTo>
                  <a:pt x="2506" y="7539"/>
                  <a:pt x="2507" y="8693"/>
                  <a:pt x="2509" y="9846"/>
                </a:cubicBezTo>
                <a:lnTo>
                  <a:pt x="13971" y="0"/>
                </a:lnTo>
                <a:close/>
              </a:path>
            </a:pathLst>
          </a:custGeom>
          <a:solidFill>
            <a:schemeClr val="accent2"/>
          </a:solid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1834" name="Freeform 1134"/>
          <p:cNvSpPr/>
          <p:nvPr/>
        </p:nvSpPr>
        <p:spPr bwMode="auto">
          <a:xfrm>
            <a:off x="5050746" y="3586055"/>
            <a:ext cx="7333192" cy="1893987"/>
          </a:xfrm>
          <a:custGeom>
            <a:avLst/>
            <a:gdLst>
              <a:gd name="T0" fmla="*/ 577 w 2943"/>
              <a:gd name="T1" fmla="*/ 0 h 1068"/>
              <a:gd name="T2" fmla="*/ 1155 w 2943"/>
              <a:gd name="T3" fmla="*/ 342 h 1068"/>
              <a:gd name="T4" fmla="*/ 1001 w 2943"/>
              <a:gd name="T5" fmla="*/ 342 h 1068"/>
              <a:gd name="T6" fmla="*/ 1003 w 2943"/>
              <a:gd name="T7" fmla="*/ 749 h 1068"/>
              <a:gd name="T8" fmla="*/ 2943 w 2943"/>
              <a:gd name="T9" fmla="*/ 193 h 1068"/>
              <a:gd name="T10" fmla="*/ 2943 w 2943"/>
              <a:gd name="T11" fmla="*/ 573 h 1068"/>
              <a:gd name="T12" fmla="*/ 1253 w 2943"/>
              <a:gd name="T13" fmla="*/ 1055 h 1068"/>
              <a:gd name="T14" fmla="*/ 1220 w 2943"/>
              <a:gd name="T15" fmla="*/ 1063 h 1068"/>
              <a:gd name="T16" fmla="*/ 1186 w 2943"/>
              <a:gd name="T17" fmla="*/ 1067 h 1068"/>
              <a:gd name="T18" fmla="*/ 1150 w 2943"/>
              <a:gd name="T19" fmla="*/ 1068 h 1068"/>
              <a:gd name="T20" fmla="*/ 1142 w 2943"/>
              <a:gd name="T21" fmla="*/ 1067 h 1068"/>
              <a:gd name="T22" fmla="*/ 1132 w 2943"/>
              <a:gd name="T23" fmla="*/ 1067 h 1068"/>
              <a:gd name="T24" fmla="*/ 1127 w 2943"/>
              <a:gd name="T25" fmla="*/ 1067 h 1068"/>
              <a:gd name="T26" fmla="*/ 1117 w 2943"/>
              <a:gd name="T27" fmla="*/ 1067 h 1068"/>
              <a:gd name="T28" fmla="*/ 1112 w 2943"/>
              <a:gd name="T29" fmla="*/ 1065 h 1068"/>
              <a:gd name="T30" fmla="*/ 1103 w 2943"/>
              <a:gd name="T31" fmla="*/ 1065 h 1068"/>
              <a:gd name="T32" fmla="*/ 1098 w 2943"/>
              <a:gd name="T33" fmla="*/ 1063 h 1068"/>
              <a:gd name="T34" fmla="*/ 1089 w 2943"/>
              <a:gd name="T35" fmla="*/ 1062 h 1068"/>
              <a:gd name="T36" fmla="*/ 1085 w 2943"/>
              <a:gd name="T37" fmla="*/ 1062 h 1068"/>
              <a:gd name="T38" fmla="*/ 1076 w 2943"/>
              <a:gd name="T39" fmla="*/ 1060 h 1068"/>
              <a:gd name="T40" fmla="*/ 1071 w 2943"/>
              <a:gd name="T41" fmla="*/ 1059 h 1068"/>
              <a:gd name="T42" fmla="*/ 152 w 2943"/>
              <a:gd name="T43" fmla="*/ 885 h 1068"/>
              <a:gd name="T44" fmla="*/ 152 w 2943"/>
              <a:gd name="T45" fmla="*/ 342 h 1068"/>
              <a:gd name="T46" fmla="*/ 0 w 2943"/>
              <a:gd name="T47" fmla="*/ 342 h 1068"/>
              <a:gd name="T48" fmla="*/ 577 w 2943"/>
              <a:gd name="T49" fmla="*/ 0 h 1068"/>
              <a:gd name="connsiteX0" fmla="*/ 1961 w 15696"/>
              <a:gd name="connsiteY0" fmla="*/ 0 h 10000"/>
              <a:gd name="connsiteX1" fmla="*/ 3925 w 15696"/>
              <a:gd name="connsiteY1" fmla="*/ 3202 h 10000"/>
              <a:gd name="connsiteX2" fmla="*/ 3401 w 15696"/>
              <a:gd name="connsiteY2" fmla="*/ 3202 h 10000"/>
              <a:gd name="connsiteX3" fmla="*/ 3408 w 15696"/>
              <a:gd name="connsiteY3" fmla="*/ 7013 h 10000"/>
              <a:gd name="connsiteX4" fmla="*/ 10000 w 15696"/>
              <a:gd name="connsiteY4" fmla="*/ 1807 h 10000"/>
              <a:gd name="connsiteX5" fmla="*/ 15696 w 15696"/>
              <a:gd name="connsiteY5" fmla="*/ 455 h 10000"/>
              <a:gd name="connsiteX6" fmla="*/ 4258 w 15696"/>
              <a:gd name="connsiteY6" fmla="*/ 9878 h 10000"/>
              <a:gd name="connsiteX7" fmla="*/ 4145 w 15696"/>
              <a:gd name="connsiteY7" fmla="*/ 9953 h 10000"/>
              <a:gd name="connsiteX8" fmla="*/ 4030 w 15696"/>
              <a:gd name="connsiteY8" fmla="*/ 9991 h 10000"/>
              <a:gd name="connsiteX9" fmla="*/ 3908 w 15696"/>
              <a:gd name="connsiteY9" fmla="*/ 10000 h 10000"/>
              <a:gd name="connsiteX10" fmla="*/ 3880 w 15696"/>
              <a:gd name="connsiteY10" fmla="*/ 9991 h 10000"/>
              <a:gd name="connsiteX11" fmla="*/ 3846 w 15696"/>
              <a:gd name="connsiteY11" fmla="*/ 9991 h 10000"/>
              <a:gd name="connsiteX12" fmla="*/ 3829 w 15696"/>
              <a:gd name="connsiteY12" fmla="*/ 9991 h 10000"/>
              <a:gd name="connsiteX13" fmla="*/ 3795 w 15696"/>
              <a:gd name="connsiteY13" fmla="*/ 9991 h 10000"/>
              <a:gd name="connsiteX14" fmla="*/ 3778 w 15696"/>
              <a:gd name="connsiteY14" fmla="*/ 9972 h 10000"/>
              <a:gd name="connsiteX15" fmla="*/ 3748 w 15696"/>
              <a:gd name="connsiteY15" fmla="*/ 9972 h 10000"/>
              <a:gd name="connsiteX16" fmla="*/ 3731 w 15696"/>
              <a:gd name="connsiteY16" fmla="*/ 9953 h 10000"/>
              <a:gd name="connsiteX17" fmla="*/ 3700 w 15696"/>
              <a:gd name="connsiteY17" fmla="*/ 9944 h 10000"/>
              <a:gd name="connsiteX18" fmla="*/ 3687 w 15696"/>
              <a:gd name="connsiteY18" fmla="*/ 9944 h 10000"/>
              <a:gd name="connsiteX19" fmla="*/ 3656 w 15696"/>
              <a:gd name="connsiteY19" fmla="*/ 9925 h 10000"/>
              <a:gd name="connsiteX20" fmla="*/ 3639 w 15696"/>
              <a:gd name="connsiteY20" fmla="*/ 9916 h 10000"/>
              <a:gd name="connsiteX21" fmla="*/ 516 w 15696"/>
              <a:gd name="connsiteY21" fmla="*/ 8287 h 10000"/>
              <a:gd name="connsiteX22" fmla="*/ 516 w 15696"/>
              <a:gd name="connsiteY22" fmla="*/ 3202 h 10000"/>
              <a:gd name="connsiteX23" fmla="*/ 0 w 15696"/>
              <a:gd name="connsiteY23" fmla="*/ 3202 h 10000"/>
              <a:gd name="connsiteX24" fmla="*/ 1961 w 15696"/>
              <a:gd name="connsiteY24" fmla="*/ 0 h 10000"/>
              <a:gd name="connsiteX0-1" fmla="*/ 1961 w 15696"/>
              <a:gd name="connsiteY0-2" fmla="*/ 1171 h 11171"/>
              <a:gd name="connsiteX1-3" fmla="*/ 3925 w 15696"/>
              <a:gd name="connsiteY1-4" fmla="*/ 4373 h 11171"/>
              <a:gd name="connsiteX2-5" fmla="*/ 3401 w 15696"/>
              <a:gd name="connsiteY2-6" fmla="*/ 4373 h 11171"/>
              <a:gd name="connsiteX3-7" fmla="*/ 3408 w 15696"/>
              <a:gd name="connsiteY3-8" fmla="*/ 8184 h 11171"/>
              <a:gd name="connsiteX4-9" fmla="*/ 15112 w 15696"/>
              <a:gd name="connsiteY4-10" fmla="*/ 0 h 11171"/>
              <a:gd name="connsiteX5-11" fmla="*/ 15696 w 15696"/>
              <a:gd name="connsiteY5-12" fmla="*/ 1626 h 11171"/>
              <a:gd name="connsiteX6-13" fmla="*/ 4258 w 15696"/>
              <a:gd name="connsiteY6-14" fmla="*/ 11049 h 11171"/>
              <a:gd name="connsiteX7-15" fmla="*/ 4145 w 15696"/>
              <a:gd name="connsiteY7-16" fmla="*/ 11124 h 11171"/>
              <a:gd name="connsiteX8-17" fmla="*/ 4030 w 15696"/>
              <a:gd name="connsiteY8-18" fmla="*/ 11162 h 11171"/>
              <a:gd name="connsiteX9-19" fmla="*/ 3908 w 15696"/>
              <a:gd name="connsiteY9-20" fmla="*/ 11171 h 11171"/>
              <a:gd name="connsiteX10-21" fmla="*/ 3880 w 15696"/>
              <a:gd name="connsiteY10-22" fmla="*/ 11162 h 11171"/>
              <a:gd name="connsiteX11-23" fmla="*/ 3846 w 15696"/>
              <a:gd name="connsiteY11-24" fmla="*/ 11162 h 11171"/>
              <a:gd name="connsiteX12-25" fmla="*/ 3829 w 15696"/>
              <a:gd name="connsiteY12-26" fmla="*/ 11162 h 11171"/>
              <a:gd name="connsiteX13-27" fmla="*/ 3795 w 15696"/>
              <a:gd name="connsiteY13-28" fmla="*/ 11162 h 11171"/>
              <a:gd name="connsiteX14-29" fmla="*/ 3778 w 15696"/>
              <a:gd name="connsiteY14-30" fmla="*/ 11143 h 11171"/>
              <a:gd name="connsiteX15-31" fmla="*/ 3748 w 15696"/>
              <a:gd name="connsiteY15-32" fmla="*/ 11143 h 11171"/>
              <a:gd name="connsiteX16-33" fmla="*/ 3731 w 15696"/>
              <a:gd name="connsiteY16-34" fmla="*/ 11124 h 11171"/>
              <a:gd name="connsiteX17-35" fmla="*/ 3700 w 15696"/>
              <a:gd name="connsiteY17-36" fmla="*/ 11115 h 11171"/>
              <a:gd name="connsiteX18-37" fmla="*/ 3687 w 15696"/>
              <a:gd name="connsiteY18-38" fmla="*/ 11115 h 11171"/>
              <a:gd name="connsiteX19-39" fmla="*/ 3656 w 15696"/>
              <a:gd name="connsiteY19-40" fmla="*/ 11096 h 11171"/>
              <a:gd name="connsiteX20-41" fmla="*/ 3639 w 15696"/>
              <a:gd name="connsiteY20-42" fmla="*/ 11087 h 11171"/>
              <a:gd name="connsiteX21-43" fmla="*/ 516 w 15696"/>
              <a:gd name="connsiteY21-44" fmla="*/ 9458 h 11171"/>
              <a:gd name="connsiteX22-45" fmla="*/ 516 w 15696"/>
              <a:gd name="connsiteY22-46" fmla="*/ 4373 h 11171"/>
              <a:gd name="connsiteX23-47" fmla="*/ 0 w 15696"/>
              <a:gd name="connsiteY23-48" fmla="*/ 4373 h 11171"/>
              <a:gd name="connsiteX24-49" fmla="*/ 1961 w 15696"/>
              <a:gd name="connsiteY24-50" fmla="*/ 1171 h 1117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Lst>
            <a:rect l="l" t="t" r="r" b="b"/>
            <a:pathLst>
              <a:path w="15696" h="11171">
                <a:moveTo>
                  <a:pt x="1961" y="1171"/>
                </a:moveTo>
                <a:lnTo>
                  <a:pt x="3925" y="4373"/>
                </a:lnTo>
                <a:lnTo>
                  <a:pt x="3401" y="4373"/>
                </a:lnTo>
                <a:cubicBezTo>
                  <a:pt x="3403" y="5643"/>
                  <a:pt x="3406" y="6914"/>
                  <a:pt x="3408" y="8184"/>
                </a:cubicBezTo>
                <a:lnTo>
                  <a:pt x="15112" y="0"/>
                </a:lnTo>
                <a:lnTo>
                  <a:pt x="15696" y="1626"/>
                </a:lnTo>
                <a:lnTo>
                  <a:pt x="4258" y="11049"/>
                </a:lnTo>
                <a:lnTo>
                  <a:pt x="4145" y="11124"/>
                </a:lnTo>
                <a:cubicBezTo>
                  <a:pt x="4107" y="11137"/>
                  <a:pt x="4068" y="11149"/>
                  <a:pt x="4030" y="11162"/>
                </a:cubicBezTo>
                <a:lnTo>
                  <a:pt x="3908" y="11171"/>
                </a:lnTo>
                <a:cubicBezTo>
                  <a:pt x="3899" y="11168"/>
                  <a:pt x="3889" y="11165"/>
                  <a:pt x="3880" y="11162"/>
                </a:cubicBezTo>
                <a:lnTo>
                  <a:pt x="3846" y="11162"/>
                </a:lnTo>
                <a:lnTo>
                  <a:pt x="3829" y="11162"/>
                </a:lnTo>
                <a:lnTo>
                  <a:pt x="3795" y="11162"/>
                </a:lnTo>
                <a:cubicBezTo>
                  <a:pt x="3789" y="11156"/>
                  <a:pt x="3784" y="11149"/>
                  <a:pt x="3778" y="11143"/>
                </a:cubicBezTo>
                <a:lnTo>
                  <a:pt x="3748" y="11143"/>
                </a:lnTo>
                <a:cubicBezTo>
                  <a:pt x="3742" y="11137"/>
                  <a:pt x="3737" y="11130"/>
                  <a:pt x="3731" y="11124"/>
                </a:cubicBezTo>
                <a:lnTo>
                  <a:pt x="3700" y="11115"/>
                </a:lnTo>
                <a:lnTo>
                  <a:pt x="3687" y="11115"/>
                </a:lnTo>
                <a:cubicBezTo>
                  <a:pt x="3677" y="11109"/>
                  <a:pt x="3666" y="11102"/>
                  <a:pt x="3656" y="11096"/>
                </a:cubicBezTo>
                <a:cubicBezTo>
                  <a:pt x="3650" y="11093"/>
                  <a:pt x="3645" y="11090"/>
                  <a:pt x="3639" y="11087"/>
                </a:cubicBezTo>
                <a:lnTo>
                  <a:pt x="516" y="9458"/>
                </a:lnTo>
                <a:lnTo>
                  <a:pt x="516" y="4373"/>
                </a:lnTo>
                <a:lnTo>
                  <a:pt x="0" y="4373"/>
                </a:lnTo>
                <a:lnTo>
                  <a:pt x="1961" y="1171"/>
                </a:lnTo>
                <a:close/>
              </a:path>
            </a:pathLst>
          </a:custGeom>
          <a:solidFill>
            <a:schemeClr val="accent3"/>
          </a:solid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1835" name="Freeform 1153"/>
          <p:cNvSpPr/>
          <p:nvPr/>
        </p:nvSpPr>
        <p:spPr bwMode="auto">
          <a:xfrm>
            <a:off x="6733495" y="3144830"/>
            <a:ext cx="5527745" cy="1697038"/>
          </a:xfrm>
          <a:custGeom>
            <a:avLst/>
            <a:gdLst>
              <a:gd name="T0" fmla="*/ 577 w 1883"/>
              <a:gd name="T1" fmla="*/ 0 h 1069"/>
              <a:gd name="T2" fmla="*/ 1155 w 1883"/>
              <a:gd name="T3" fmla="*/ 342 h 1069"/>
              <a:gd name="T4" fmla="*/ 1003 w 1883"/>
              <a:gd name="T5" fmla="*/ 342 h 1069"/>
              <a:gd name="T6" fmla="*/ 1004 w 1883"/>
              <a:gd name="T7" fmla="*/ 750 h 1069"/>
              <a:gd name="T8" fmla="*/ 1883 w 1883"/>
              <a:gd name="T9" fmla="*/ 498 h 1069"/>
              <a:gd name="T10" fmla="*/ 1883 w 1883"/>
              <a:gd name="T11" fmla="*/ 876 h 1069"/>
              <a:gd name="T12" fmla="*/ 1253 w 1883"/>
              <a:gd name="T13" fmla="*/ 1057 h 1069"/>
              <a:gd name="T14" fmla="*/ 1222 w 1883"/>
              <a:gd name="T15" fmla="*/ 1064 h 1069"/>
              <a:gd name="T16" fmla="*/ 1186 w 1883"/>
              <a:gd name="T17" fmla="*/ 1067 h 1069"/>
              <a:gd name="T18" fmla="*/ 1150 w 1883"/>
              <a:gd name="T19" fmla="*/ 1069 h 1069"/>
              <a:gd name="T20" fmla="*/ 1142 w 1883"/>
              <a:gd name="T21" fmla="*/ 1069 h 1069"/>
              <a:gd name="T22" fmla="*/ 1134 w 1883"/>
              <a:gd name="T23" fmla="*/ 1069 h 1069"/>
              <a:gd name="T24" fmla="*/ 1127 w 1883"/>
              <a:gd name="T25" fmla="*/ 1067 h 1069"/>
              <a:gd name="T26" fmla="*/ 1117 w 1883"/>
              <a:gd name="T27" fmla="*/ 1067 h 1069"/>
              <a:gd name="T28" fmla="*/ 1112 w 1883"/>
              <a:gd name="T29" fmla="*/ 1067 h 1069"/>
              <a:gd name="T30" fmla="*/ 1102 w 1883"/>
              <a:gd name="T31" fmla="*/ 1066 h 1069"/>
              <a:gd name="T32" fmla="*/ 1099 w 1883"/>
              <a:gd name="T33" fmla="*/ 1066 h 1069"/>
              <a:gd name="T34" fmla="*/ 1089 w 1883"/>
              <a:gd name="T35" fmla="*/ 1064 h 1069"/>
              <a:gd name="T36" fmla="*/ 1086 w 1883"/>
              <a:gd name="T37" fmla="*/ 1062 h 1069"/>
              <a:gd name="T38" fmla="*/ 1076 w 1883"/>
              <a:gd name="T39" fmla="*/ 1061 h 1069"/>
              <a:gd name="T40" fmla="*/ 1073 w 1883"/>
              <a:gd name="T41" fmla="*/ 1061 h 1069"/>
              <a:gd name="T42" fmla="*/ 152 w 1883"/>
              <a:gd name="T43" fmla="*/ 886 h 1069"/>
              <a:gd name="T44" fmla="*/ 152 w 1883"/>
              <a:gd name="T45" fmla="*/ 342 h 1069"/>
              <a:gd name="T46" fmla="*/ 0 w 1883"/>
              <a:gd name="T47" fmla="*/ 342 h 1069"/>
              <a:gd name="T48" fmla="*/ 577 w 1883"/>
              <a:gd name="T49" fmla="*/ 0 h 1069"/>
              <a:gd name="connsiteX0" fmla="*/ 3064 w 18492"/>
              <a:gd name="connsiteY0" fmla="*/ 0 h 10000"/>
              <a:gd name="connsiteX1" fmla="*/ 6134 w 18492"/>
              <a:gd name="connsiteY1" fmla="*/ 3199 h 10000"/>
              <a:gd name="connsiteX2" fmla="*/ 5327 w 18492"/>
              <a:gd name="connsiteY2" fmla="*/ 3199 h 10000"/>
              <a:gd name="connsiteX3" fmla="*/ 5332 w 18492"/>
              <a:gd name="connsiteY3" fmla="*/ 7016 h 10000"/>
              <a:gd name="connsiteX4" fmla="*/ 18492 w 18492"/>
              <a:gd name="connsiteY4" fmla="*/ 236 h 10000"/>
              <a:gd name="connsiteX5" fmla="*/ 10000 w 18492"/>
              <a:gd name="connsiteY5" fmla="*/ 8195 h 10000"/>
              <a:gd name="connsiteX6" fmla="*/ 6654 w 18492"/>
              <a:gd name="connsiteY6" fmla="*/ 9888 h 10000"/>
              <a:gd name="connsiteX7" fmla="*/ 6490 w 18492"/>
              <a:gd name="connsiteY7" fmla="*/ 9953 h 10000"/>
              <a:gd name="connsiteX8" fmla="*/ 6298 w 18492"/>
              <a:gd name="connsiteY8" fmla="*/ 9981 h 10000"/>
              <a:gd name="connsiteX9" fmla="*/ 6107 w 18492"/>
              <a:gd name="connsiteY9" fmla="*/ 10000 h 10000"/>
              <a:gd name="connsiteX10" fmla="*/ 6065 w 18492"/>
              <a:gd name="connsiteY10" fmla="*/ 10000 h 10000"/>
              <a:gd name="connsiteX11" fmla="*/ 6022 w 18492"/>
              <a:gd name="connsiteY11" fmla="*/ 10000 h 10000"/>
              <a:gd name="connsiteX12" fmla="*/ 5985 w 18492"/>
              <a:gd name="connsiteY12" fmla="*/ 9981 h 10000"/>
              <a:gd name="connsiteX13" fmla="*/ 5932 w 18492"/>
              <a:gd name="connsiteY13" fmla="*/ 9981 h 10000"/>
              <a:gd name="connsiteX14" fmla="*/ 5905 w 18492"/>
              <a:gd name="connsiteY14" fmla="*/ 9981 h 10000"/>
              <a:gd name="connsiteX15" fmla="*/ 5852 w 18492"/>
              <a:gd name="connsiteY15" fmla="*/ 9972 h 10000"/>
              <a:gd name="connsiteX16" fmla="*/ 5836 w 18492"/>
              <a:gd name="connsiteY16" fmla="*/ 9972 h 10000"/>
              <a:gd name="connsiteX17" fmla="*/ 5783 w 18492"/>
              <a:gd name="connsiteY17" fmla="*/ 9953 h 10000"/>
              <a:gd name="connsiteX18" fmla="*/ 5767 w 18492"/>
              <a:gd name="connsiteY18" fmla="*/ 9935 h 10000"/>
              <a:gd name="connsiteX19" fmla="*/ 5714 w 18492"/>
              <a:gd name="connsiteY19" fmla="*/ 9925 h 10000"/>
              <a:gd name="connsiteX20" fmla="*/ 5698 w 18492"/>
              <a:gd name="connsiteY20" fmla="*/ 9925 h 10000"/>
              <a:gd name="connsiteX21" fmla="*/ 807 w 18492"/>
              <a:gd name="connsiteY21" fmla="*/ 8288 h 10000"/>
              <a:gd name="connsiteX22" fmla="*/ 807 w 18492"/>
              <a:gd name="connsiteY22" fmla="*/ 3199 h 10000"/>
              <a:gd name="connsiteX23" fmla="*/ 0 w 18492"/>
              <a:gd name="connsiteY23" fmla="*/ 3199 h 10000"/>
              <a:gd name="connsiteX24" fmla="*/ 3064 w 18492"/>
              <a:gd name="connsiteY24" fmla="*/ 0 h 10000"/>
              <a:gd name="connsiteX0-1" fmla="*/ 3064 w 18492"/>
              <a:gd name="connsiteY0-2" fmla="*/ 0 h 10000"/>
              <a:gd name="connsiteX1-3" fmla="*/ 6134 w 18492"/>
              <a:gd name="connsiteY1-4" fmla="*/ 3199 h 10000"/>
              <a:gd name="connsiteX2-5" fmla="*/ 5327 w 18492"/>
              <a:gd name="connsiteY2-6" fmla="*/ 3199 h 10000"/>
              <a:gd name="connsiteX3-7" fmla="*/ 5332 w 18492"/>
              <a:gd name="connsiteY3-8" fmla="*/ 7016 h 10000"/>
              <a:gd name="connsiteX4-9" fmla="*/ 18492 w 18492"/>
              <a:gd name="connsiteY4-10" fmla="*/ 236 h 10000"/>
              <a:gd name="connsiteX5-11" fmla="*/ 18446 w 18492"/>
              <a:gd name="connsiteY5-12" fmla="*/ 3531 h 10000"/>
              <a:gd name="connsiteX6-13" fmla="*/ 6654 w 18492"/>
              <a:gd name="connsiteY6-14" fmla="*/ 9888 h 10000"/>
              <a:gd name="connsiteX7-15" fmla="*/ 6490 w 18492"/>
              <a:gd name="connsiteY7-16" fmla="*/ 9953 h 10000"/>
              <a:gd name="connsiteX8-17" fmla="*/ 6298 w 18492"/>
              <a:gd name="connsiteY8-18" fmla="*/ 9981 h 10000"/>
              <a:gd name="connsiteX9-19" fmla="*/ 6107 w 18492"/>
              <a:gd name="connsiteY9-20" fmla="*/ 10000 h 10000"/>
              <a:gd name="connsiteX10-21" fmla="*/ 6065 w 18492"/>
              <a:gd name="connsiteY10-22" fmla="*/ 10000 h 10000"/>
              <a:gd name="connsiteX11-23" fmla="*/ 6022 w 18492"/>
              <a:gd name="connsiteY11-24" fmla="*/ 10000 h 10000"/>
              <a:gd name="connsiteX12-25" fmla="*/ 5985 w 18492"/>
              <a:gd name="connsiteY12-26" fmla="*/ 9981 h 10000"/>
              <a:gd name="connsiteX13-27" fmla="*/ 5932 w 18492"/>
              <a:gd name="connsiteY13-28" fmla="*/ 9981 h 10000"/>
              <a:gd name="connsiteX14-29" fmla="*/ 5905 w 18492"/>
              <a:gd name="connsiteY14-30" fmla="*/ 9981 h 10000"/>
              <a:gd name="connsiteX15-31" fmla="*/ 5852 w 18492"/>
              <a:gd name="connsiteY15-32" fmla="*/ 9972 h 10000"/>
              <a:gd name="connsiteX16-33" fmla="*/ 5836 w 18492"/>
              <a:gd name="connsiteY16-34" fmla="*/ 9972 h 10000"/>
              <a:gd name="connsiteX17-35" fmla="*/ 5783 w 18492"/>
              <a:gd name="connsiteY17-36" fmla="*/ 9953 h 10000"/>
              <a:gd name="connsiteX18-37" fmla="*/ 5767 w 18492"/>
              <a:gd name="connsiteY18-38" fmla="*/ 9935 h 10000"/>
              <a:gd name="connsiteX19-39" fmla="*/ 5714 w 18492"/>
              <a:gd name="connsiteY19-40" fmla="*/ 9925 h 10000"/>
              <a:gd name="connsiteX20-41" fmla="*/ 5698 w 18492"/>
              <a:gd name="connsiteY20-42" fmla="*/ 9925 h 10000"/>
              <a:gd name="connsiteX21-43" fmla="*/ 807 w 18492"/>
              <a:gd name="connsiteY21-44" fmla="*/ 8288 h 10000"/>
              <a:gd name="connsiteX22-45" fmla="*/ 807 w 18492"/>
              <a:gd name="connsiteY22-46" fmla="*/ 3199 h 10000"/>
              <a:gd name="connsiteX23-47" fmla="*/ 0 w 18492"/>
              <a:gd name="connsiteY23-48" fmla="*/ 3199 h 10000"/>
              <a:gd name="connsiteX24-49" fmla="*/ 3064 w 18492"/>
              <a:gd name="connsiteY24-50" fmla="*/ 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Lst>
            <a:rect l="l" t="t" r="r" b="b"/>
            <a:pathLst>
              <a:path w="18492" h="10000">
                <a:moveTo>
                  <a:pt x="3064" y="0"/>
                </a:moveTo>
                <a:lnTo>
                  <a:pt x="6134" y="3199"/>
                </a:lnTo>
                <a:lnTo>
                  <a:pt x="5327" y="3199"/>
                </a:lnTo>
                <a:cubicBezTo>
                  <a:pt x="5329" y="4471"/>
                  <a:pt x="5330" y="5744"/>
                  <a:pt x="5332" y="7016"/>
                </a:cubicBezTo>
                <a:lnTo>
                  <a:pt x="18492" y="236"/>
                </a:lnTo>
                <a:cubicBezTo>
                  <a:pt x="18477" y="1334"/>
                  <a:pt x="18461" y="2433"/>
                  <a:pt x="18446" y="3531"/>
                </a:cubicBezTo>
                <a:lnTo>
                  <a:pt x="6654" y="9888"/>
                </a:lnTo>
                <a:lnTo>
                  <a:pt x="6490" y="9953"/>
                </a:lnTo>
                <a:lnTo>
                  <a:pt x="6298" y="9981"/>
                </a:lnTo>
                <a:lnTo>
                  <a:pt x="6107" y="10000"/>
                </a:lnTo>
                <a:lnTo>
                  <a:pt x="6065" y="10000"/>
                </a:lnTo>
                <a:lnTo>
                  <a:pt x="6022" y="10000"/>
                </a:lnTo>
                <a:cubicBezTo>
                  <a:pt x="6010" y="9994"/>
                  <a:pt x="5997" y="9987"/>
                  <a:pt x="5985" y="9981"/>
                </a:cubicBezTo>
                <a:lnTo>
                  <a:pt x="5932" y="9981"/>
                </a:lnTo>
                <a:lnTo>
                  <a:pt x="5905" y="9981"/>
                </a:lnTo>
                <a:lnTo>
                  <a:pt x="5852" y="9972"/>
                </a:lnTo>
                <a:lnTo>
                  <a:pt x="5836" y="9972"/>
                </a:lnTo>
                <a:cubicBezTo>
                  <a:pt x="5818" y="9966"/>
                  <a:pt x="5801" y="9959"/>
                  <a:pt x="5783" y="9953"/>
                </a:cubicBezTo>
                <a:cubicBezTo>
                  <a:pt x="5778" y="9947"/>
                  <a:pt x="5772" y="9941"/>
                  <a:pt x="5767" y="9935"/>
                </a:cubicBezTo>
                <a:cubicBezTo>
                  <a:pt x="5749" y="9932"/>
                  <a:pt x="5732" y="9928"/>
                  <a:pt x="5714" y="9925"/>
                </a:cubicBezTo>
                <a:lnTo>
                  <a:pt x="5698" y="9925"/>
                </a:lnTo>
                <a:lnTo>
                  <a:pt x="807" y="8288"/>
                </a:lnTo>
                <a:lnTo>
                  <a:pt x="807" y="3199"/>
                </a:lnTo>
                <a:lnTo>
                  <a:pt x="0" y="3199"/>
                </a:lnTo>
                <a:lnTo>
                  <a:pt x="3064" y="0"/>
                </a:lnTo>
                <a:close/>
              </a:path>
            </a:pathLst>
          </a:custGeom>
          <a:solidFill>
            <a:schemeClr val="accent4"/>
          </a:solidFill>
          <a:ln w="0">
            <a:noFill/>
            <a:prstDash val="solid"/>
            <a:round/>
          </a:ln>
        </p:spPr>
        <p:txBody>
          <a:bodyPr vert="horz" wrap="square" lIns="91440" tIns="45720" rIns="91440" bIns="45720" numCol="1" anchor="t" anchorCtr="0" compatLnSpc="1"/>
          <a:lstStyle/>
          <a:p>
            <a:endParaRPr lang="en-US" dirty="0">
              <a:cs typeface="+mn-ea"/>
              <a:sym typeface="+mn-lt"/>
            </a:endParaRPr>
          </a:p>
        </p:txBody>
      </p:sp>
      <p:sp>
        <p:nvSpPr>
          <p:cNvPr id="1839" name="TextBox 1838"/>
          <p:cNvSpPr txBox="1"/>
          <p:nvPr/>
        </p:nvSpPr>
        <p:spPr>
          <a:xfrm>
            <a:off x="2208895" y="5408743"/>
            <a:ext cx="787395" cy="707886"/>
          </a:xfrm>
          <a:prstGeom prst="rect">
            <a:avLst/>
          </a:prstGeom>
          <a:noFill/>
        </p:spPr>
        <p:txBody>
          <a:bodyPr wrap="none" rtlCol="0">
            <a:spAutoFit/>
          </a:bodyPr>
          <a:lstStyle/>
          <a:p>
            <a:pPr algn="ctr"/>
            <a:r>
              <a:rPr lang="en-US" sz="4000" dirty="0">
                <a:solidFill>
                  <a:schemeClr val="bg1"/>
                </a:solidFill>
                <a:cs typeface="+mn-ea"/>
                <a:sym typeface="+mn-lt"/>
              </a:rPr>
              <a:t>01</a:t>
            </a:r>
          </a:p>
        </p:txBody>
      </p:sp>
      <p:sp>
        <p:nvSpPr>
          <p:cNvPr id="1840" name="TextBox 1839"/>
          <p:cNvSpPr txBox="1"/>
          <p:nvPr/>
        </p:nvSpPr>
        <p:spPr>
          <a:xfrm>
            <a:off x="3894822" y="4772156"/>
            <a:ext cx="787395" cy="707886"/>
          </a:xfrm>
          <a:prstGeom prst="rect">
            <a:avLst/>
          </a:prstGeom>
          <a:noFill/>
        </p:spPr>
        <p:txBody>
          <a:bodyPr wrap="none" rtlCol="0">
            <a:spAutoFit/>
          </a:bodyPr>
          <a:lstStyle/>
          <a:p>
            <a:pPr algn="ctr"/>
            <a:r>
              <a:rPr lang="en-US" sz="4000" dirty="0">
                <a:solidFill>
                  <a:schemeClr val="bg1"/>
                </a:solidFill>
                <a:cs typeface="+mn-ea"/>
                <a:sym typeface="+mn-lt"/>
              </a:rPr>
              <a:t>02</a:t>
            </a:r>
          </a:p>
        </p:txBody>
      </p:sp>
      <p:sp>
        <p:nvSpPr>
          <p:cNvPr id="1841" name="TextBox 1840"/>
          <p:cNvSpPr txBox="1"/>
          <p:nvPr/>
        </p:nvSpPr>
        <p:spPr>
          <a:xfrm>
            <a:off x="5556611" y="4107458"/>
            <a:ext cx="787395" cy="707886"/>
          </a:xfrm>
          <a:prstGeom prst="rect">
            <a:avLst/>
          </a:prstGeom>
          <a:noFill/>
        </p:spPr>
        <p:txBody>
          <a:bodyPr wrap="none" rtlCol="0">
            <a:spAutoFit/>
          </a:bodyPr>
          <a:lstStyle/>
          <a:p>
            <a:pPr algn="ctr"/>
            <a:r>
              <a:rPr lang="en-US" sz="4000" dirty="0">
                <a:solidFill>
                  <a:schemeClr val="bg1"/>
                </a:solidFill>
                <a:cs typeface="+mn-ea"/>
                <a:sym typeface="+mn-lt"/>
              </a:rPr>
              <a:t>03</a:t>
            </a:r>
          </a:p>
        </p:txBody>
      </p:sp>
      <p:sp>
        <p:nvSpPr>
          <p:cNvPr id="1842" name="TextBox 1841"/>
          <p:cNvSpPr txBox="1"/>
          <p:nvPr/>
        </p:nvSpPr>
        <p:spPr>
          <a:xfrm>
            <a:off x="7239360" y="3490640"/>
            <a:ext cx="787395" cy="707886"/>
          </a:xfrm>
          <a:prstGeom prst="rect">
            <a:avLst/>
          </a:prstGeom>
          <a:noFill/>
        </p:spPr>
        <p:txBody>
          <a:bodyPr wrap="none" rtlCol="0">
            <a:spAutoFit/>
          </a:bodyPr>
          <a:lstStyle/>
          <a:p>
            <a:pPr algn="ctr"/>
            <a:r>
              <a:rPr lang="en-US" sz="4000" dirty="0">
                <a:solidFill>
                  <a:schemeClr val="bg1"/>
                </a:solidFill>
                <a:cs typeface="+mn-ea"/>
                <a:sym typeface="+mn-lt"/>
              </a:rPr>
              <a:t>04</a:t>
            </a:r>
          </a:p>
        </p:txBody>
      </p:sp>
      <p:sp>
        <p:nvSpPr>
          <p:cNvPr id="5008" name="Rectangle 5007"/>
          <p:cNvSpPr/>
          <p:nvPr/>
        </p:nvSpPr>
        <p:spPr>
          <a:xfrm>
            <a:off x="3262427" y="6214263"/>
            <a:ext cx="157502" cy="507204"/>
          </a:xfrm>
          <a:custGeom>
            <a:avLst/>
            <a:gdLst>
              <a:gd name="connsiteX0" fmla="*/ 0 w 55109"/>
              <a:gd name="connsiteY0" fmla="*/ 0 h 372269"/>
              <a:gd name="connsiteX1" fmla="*/ 55109 w 55109"/>
              <a:gd name="connsiteY1" fmla="*/ 0 h 372269"/>
              <a:gd name="connsiteX2" fmla="*/ 55109 w 55109"/>
              <a:gd name="connsiteY2" fmla="*/ 372269 h 372269"/>
              <a:gd name="connsiteX3" fmla="*/ 0 w 55109"/>
              <a:gd name="connsiteY3" fmla="*/ 372269 h 372269"/>
              <a:gd name="connsiteX4" fmla="*/ 0 w 55109"/>
              <a:gd name="connsiteY4" fmla="*/ 0 h 372269"/>
              <a:gd name="connsiteX0-1" fmla="*/ 0 w 81303"/>
              <a:gd name="connsiteY0-2" fmla="*/ 16668 h 388937"/>
              <a:gd name="connsiteX1-3" fmla="*/ 81303 w 81303"/>
              <a:gd name="connsiteY1-4" fmla="*/ 0 h 388937"/>
              <a:gd name="connsiteX2-5" fmla="*/ 55109 w 81303"/>
              <a:gd name="connsiteY2-6" fmla="*/ 388937 h 388937"/>
              <a:gd name="connsiteX3-7" fmla="*/ 0 w 81303"/>
              <a:gd name="connsiteY3-8" fmla="*/ 388937 h 388937"/>
              <a:gd name="connsiteX4-9" fmla="*/ 0 w 81303"/>
              <a:gd name="connsiteY4-10" fmla="*/ 16668 h 388937"/>
              <a:gd name="connsiteX0-11" fmla="*/ 4762 w 86065"/>
              <a:gd name="connsiteY0-12" fmla="*/ 16668 h 481806"/>
              <a:gd name="connsiteX1-13" fmla="*/ 86065 w 86065"/>
              <a:gd name="connsiteY1-14" fmla="*/ 0 h 481806"/>
              <a:gd name="connsiteX2-15" fmla="*/ 59871 w 86065"/>
              <a:gd name="connsiteY2-16" fmla="*/ 388937 h 481806"/>
              <a:gd name="connsiteX3-17" fmla="*/ 0 w 86065"/>
              <a:gd name="connsiteY3-18" fmla="*/ 481806 h 481806"/>
              <a:gd name="connsiteX4-19" fmla="*/ 4762 w 86065"/>
              <a:gd name="connsiteY4-20" fmla="*/ 16668 h 481806"/>
              <a:gd name="connsiteX0-21" fmla="*/ 4762 w 86065"/>
              <a:gd name="connsiteY0-22" fmla="*/ 16668 h 481806"/>
              <a:gd name="connsiteX1-23" fmla="*/ 86065 w 86065"/>
              <a:gd name="connsiteY1-24" fmla="*/ 0 h 481806"/>
              <a:gd name="connsiteX2-25" fmla="*/ 0 w 86065"/>
              <a:gd name="connsiteY2-26" fmla="*/ 481806 h 481806"/>
              <a:gd name="connsiteX3-27" fmla="*/ 4762 w 86065"/>
              <a:gd name="connsiteY3-28" fmla="*/ 16668 h 481806"/>
              <a:gd name="connsiteX0-29" fmla="*/ 4762 w 87386"/>
              <a:gd name="connsiteY0-30" fmla="*/ 33039 h 498177"/>
              <a:gd name="connsiteX1-31" fmla="*/ 87386 w 87386"/>
              <a:gd name="connsiteY1-32" fmla="*/ 0 h 498177"/>
              <a:gd name="connsiteX2-33" fmla="*/ 0 w 87386"/>
              <a:gd name="connsiteY2-34" fmla="*/ 498177 h 498177"/>
              <a:gd name="connsiteX3-35" fmla="*/ 4762 w 87386"/>
              <a:gd name="connsiteY3-36" fmla="*/ 33039 h 498177"/>
            </a:gdLst>
            <a:ahLst/>
            <a:cxnLst>
              <a:cxn ang="0">
                <a:pos x="connsiteX0-1" y="connsiteY0-2"/>
              </a:cxn>
              <a:cxn ang="0">
                <a:pos x="connsiteX1-3" y="connsiteY1-4"/>
              </a:cxn>
              <a:cxn ang="0">
                <a:pos x="connsiteX2-5" y="connsiteY2-6"/>
              </a:cxn>
              <a:cxn ang="0">
                <a:pos x="connsiteX3-7" y="connsiteY3-8"/>
              </a:cxn>
            </a:cxnLst>
            <a:rect l="l" t="t" r="r" b="b"/>
            <a:pathLst>
              <a:path w="87386" h="498177">
                <a:moveTo>
                  <a:pt x="4762" y="33039"/>
                </a:moveTo>
                <a:lnTo>
                  <a:pt x="87386" y="0"/>
                </a:lnTo>
                <a:lnTo>
                  <a:pt x="0" y="498177"/>
                </a:lnTo>
                <a:cubicBezTo>
                  <a:pt x="1587" y="343131"/>
                  <a:pt x="3175" y="188085"/>
                  <a:pt x="4762" y="33039"/>
                </a:cubicBezTo>
                <a:close/>
              </a:path>
            </a:pathLst>
          </a:cu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cs typeface="+mn-ea"/>
              <a:sym typeface="+mn-lt"/>
            </a:endParaRPr>
          </a:p>
        </p:txBody>
      </p:sp>
      <p:sp>
        <p:nvSpPr>
          <p:cNvPr id="1844" name="Rectangle 5007"/>
          <p:cNvSpPr/>
          <p:nvPr/>
        </p:nvSpPr>
        <p:spPr>
          <a:xfrm>
            <a:off x="4944044" y="5575457"/>
            <a:ext cx="157502" cy="507204"/>
          </a:xfrm>
          <a:custGeom>
            <a:avLst/>
            <a:gdLst>
              <a:gd name="connsiteX0" fmla="*/ 0 w 55109"/>
              <a:gd name="connsiteY0" fmla="*/ 0 h 372269"/>
              <a:gd name="connsiteX1" fmla="*/ 55109 w 55109"/>
              <a:gd name="connsiteY1" fmla="*/ 0 h 372269"/>
              <a:gd name="connsiteX2" fmla="*/ 55109 w 55109"/>
              <a:gd name="connsiteY2" fmla="*/ 372269 h 372269"/>
              <a:gd name="connsiteX3" fmla="*/ 0 w 55109"/>
              <a:gd name="connsiteY3" fmla="*/ 372269 h 372269"/>
              <a:gd name="connsiteX4" fmla="*/ 0 w 55109"/>
              <a:gd name="connsiteY4" fmla="*/ 0 h 372269"/>
              <a:gd name="connsiteX0-1" fmla="*/ 0 w 81303"/>
              <a:gd name="connsiteY0-2" fmla="*/ 16668 h 388937"/>
              <a:gd name="connsiteX1-3" fmla="*/ 81303 w 81303"/>
              <a:gd name="connsiteY1-4" fmla="*/ 0 h 388937"/>
              <a:gd name="connsiteX2-5" fmla="*/ 55109 w 81303"/>
              <a:gd name="connsiteY2-6" fmla="*/ 388937 h 388937"/>
              <a:gd name="connsiteX3-7" fmla="*/ 0 w 81303"/>
              <a:gd name="connsiteY3-8" fmla="*/ 388937 h 388937"/>
              <a:gd name="connsiteX4-9" fmla="*/ 0 w 81303"/>
              <a:gd name="connsiteY4-10" fmla="*/ 16668 h 388937"/>
              <a:gd name="connsiteX0-11" fmla="*/ 4762 w 86065"/>
              <a:gd name="connsiteY0-12" fmla="*/ 16668 h 481806"/>
              <a:gd name="connsiteX1-13" fmla="*/ 86065 w 86065"/>
              <a:gd name="connsiteY1-14" fmla="*/ 0 h 481806"/>
              <a:gd name="connsiteX2-15" fmla="*/ 59871 w 86065"/>
              <a:gd name="connsiteY2-16" fmla="*/ 388937 h 481806"/>
              <a:gd name="connsiteX3-17" fmla="*/ 0 w 86065"/>
              <a:gd name="connsiteY3-18" fmla="*/ 481806 h 481806"/>
              <a:gd name="connsiteX4-19" fmla="*/ 4762 w 86065"/>
              <a:gd name="connsiteY4-20" fmla="*/ 16668 h 481806"/>
              <a:gd name="connsiteX0-21" fmla="*/ 4762 w 86065"/>
              <a:gd name="connsiteY0-22" fmla="*/ 16668 h 481806"/>
              <a:gd name="connsiteX1-23" fmla="*/ 86065 w 86065"/>
              <a:gd name="connsiteY1-24" fmla="*/ 0 h 481806"/>
              <a:gd name="connsiteX2-25" fmla="*/ 0 w 86065"/>
              <a:gd name="connsiteY2-26" fmla="*/ 481806 h 481806"/>
              <a:gd name="connsiteX3-27" fmla="*/ 4762 w 86065"/>
              <a:gd name="connsiteY3-28" fmla="*/ 16668 h 481806"/>
              <a:gd name="connsiteX0-29" fmla="*/ 4762 w 87386"/>
              <a:gd name="connsiteY0-30" fmla="*/ 33039 h 498177"/>
              <a:gd name="connsiteX1-31" fmla="*/ 87386 w 87386"/>
              <a:gd name="connsiteY1-32" fmla="*/ 0 h 498177"/>
              <a:gd name="connsiteX2-33" fmla="*/ 0 w 87386"/>
              <a:gd name="connsiteY2-34" fmla="*/ 498177 h 498177"/>
              <a:gd name="connsiteX3-35" fmla="*/ 4762 w 87386"/>
              <a:gd name="connsiteY3-36" fmla="*/ 33039 h 498177"/>
            </a:gdLst>
            <a:ahLst/>
            <a:cxnLst>
              <a:cxn ang="0">
                <a:pos x="connsiteX0-1" y="connsiteY0-2"/>
              </a:cxn>
              <a:cxn ang="0">
                <a:pos x="connsiteX1-3" y="connsiteY1-4"/>
              </a:cxn>
              <a:cxn ang="0">
                <a:pos x="connsiteX2-5" y="connsiteY2-6"/>
              </a:cxn>
              <a:cxn ang="0">
                <a:pos x="connsiteX3-7" y="connsiteY3-8"/>
              </a:cxn>
            </a:cxnLst>
            <a:rect l="l" t="t" r="r" b="b"/>
            <a:pathLst>
              <a:path w="87386" h="498177">
                <a:moveTo>
                  <a:pt x="4762" y="33039"/>
                </a:moveTo>
                <a:lnTo>
                  <a:pt x="87386" y="0"/>
                </a:lnTo>
                <a:lnTo>
                  <a:pt x="0" y="498177"/>
                </a:lnTo>
                <a:cubicBezTo>
                  <a:pt x="1587" y="343131"/>
                  <a:pt x="3175" y="188085"/>
                  <a:pt x="4762" y="33039"/>
                </a:cubicBezTo>
                <a:close/>
              </a:path>
            </a:pathLst>
          </a:cu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cs typeface="+mn-ea"/>
              <a:sym typeface="+mn-lt"/>
            </a:endParaRPr>
          </a:p>
        </p:txBody>
      </p:sp>
      <p:sp>
        <p:nvSpPr>
          <p:cNvPr id="1845" name="Rectangle 5007"/>
          <p:cNvSpPr/>
          <p:nvPr/>
        </p:nvSpPr>
        <p:spPr>
          <a:xfrm>
            <a:off x="6629971" y="4940458"/>
            <a:ext cx="157502" cy="507204"/>
          </a:xfrm>
          <a:custGeom>
            <a:avLst/>
            <a:gdLst>
              <a:gd name="connsiteX0" fmla="*/ 0 w 55109"/>
              <a:gd name="connsiteY0" fmla="*/ 0 h 372269"/>
              <a:gd name="connsiteX1" fmla="*/ 55109 w 55109"/>
              <a:gd name="connsiteY1" fmla="*/ 0 h 372269"/>
              <a:gd name="connsiteX2" fmla="*/ 55109 w 55109"/>
              <a:gd name="connsiteY2" fmla="*/ 372269 h 372269"/>
              <a:gd name="connsiteX3" fmla="*/ 0 w 55109"/>
              <a:gd name="connsiteY3" fmla="*/ 372269 h 372269"/>
              <a:gd name="connsiteX4" fmla="*/ 0 w 55109"/>
              <a:gd name="connsiteY4" fmla="*/ 0 h 372269"/>
              <a:gd name="connsiteX0-1" fmla="*/ 0 w 81303"/>
              <a:gd name="connsiteY0-2" fmla="*/ 16668 h 388937"/>
              <a:gd name="connsiteX1-3" fmla="*/ 81303 w 81303"/>
              <a:gd name="connsiteY1-4" fmla="*/ 0 h 388937"/>
              <a:gd name="connsiteX2-5" fmla="*/ 55109 w 81303"/>
              <a:gd name="connsiteY2-6" fmla="*/ 388937 h 388937"/>
              <a:gd name="connsiteX3-7" fmla="*/ 0 w 81303"/>
              <a:gd name="connsiteY3-8" fmla="*/ 388937 h 388937"/>
              <a:gd name="connsiteX4-9" fmla="*/ 0 w 81303"/>
              <a:gd name="connsiteY4-10" fmla="*/ 16668 h 388937"/>
              <a:gd name="connsiteX0-11" fmla="*/ 4762 w 86065"/>
              <a:gd name="connsiteY0-12" fmla="*/ 16668 h 481806"/>
              <a:gd name="connsiteX1-13" fmla="*/ 86065 w 86065"/>
              <a:gd name="connsiteY1-14" fmla="*/ 0 h 481806"/>
              <a:gd name="connsiteX2-15" fmla="*/ 59871 w 86065"/>
              <a:gd name="connsiteY2-16" fmla="*/ 388937 h 481806"/>
              <a:gd name="connsiteX3-17" fmla="*/ 0 w 86065"/>
              <a:gd name="connsiteY3-18" fmla="*/ 481806 h 481806"/>
              <a:gd name="connsiteX4-19" fmla="*/ 4762 w 86065"/>
              <a:gd name="connsiteY4-20" fmla="*/ 16668 h 481806"/>
              <a:gd name="connsiteX0-21" fmla="*/ 4762 w 86065"/>
              <a:gd name="connsiteY0-22" fmla="*/ 16668 h 481806"/>
              <a:gd name="connsiteX1-23" fmla="*/ 86065 w 86065"/>
              <a:gd name="connsiteY1-24" fmla="*/ 0 h 481806"/>
              <a:gd name="connsiteX2-25" fmla="*/ 0 w 86065"/>
              <a:gd name="connsiteY2-26" fmla="*/ 481806 h 481806"/>
              <a:gd name="connsiteX3-27" fmla="*/ 4762 w 86065"/>
              <a:gd name="connsiteY3-28" fmla="*/ 16668 h 481806"/>
              <a:gd name="connsiteX0-29" fmla="*/ 4762 w 87386"/>
              <a:gd name="connsiteY0-30" fmla="*/ 33039 h 498177"/>
              <a:gd name="connsiteX1-31" fmla="*/ 87386 w 87386"/>
              <a:gd name="connsiteY1-32" fmla="*/ 0 h 498177"/>
              <a:gd name="connsiteX2-33" fmla="*/ 0 w 87386"/>
              <a:gd name="connsiteY2-34" fmla="*/ 498177 h 498177"/>
              <a:gd name="connsiteX3-35" fmla="*/ 4762 w 87386"/>
              <a:gd name="connsiteY3-36" fmla="*/ 33039 h 498177"/>
            </a:gdLst>
            <a:ahLst/>
            <a:cxnLst>
              <a:cxn ang="0">
                <a:pos x="connsiteX0-1" y="connsiteY0-2"/>
              </a:cxn>
              <a:cxn ang="0">
                <a:pos x="connsiteX1-3" y="connsiteY1-4"/>
              </a:cxn>
              <a:cxn ang="0">
                <a:pos x="connsiteX2-5" y="connsiteY2-6"/>
              </a:cxn>
              <a:cxn ang="0">
                <a:pos x="connsiteX3-7" y="connsiteY3-8"/>
              </a:cxn>
            </a:cxnLst>
            <a:rect l="l" t="t" r="r" b="b"/>
            <a:pathLst>
              <a:path w="87386" h="498177">
                <a:moveTo>
                  <a:pt x="4762" y="33039"/>
                </a:moveTo>
                <a:lnTo>
                  <a:pt x="87386" y="0"/>
                </a:lnTo>
                <a:lnTo>
                  <a:pt x="0" y="498177"/>
                </a:lnTo>
                <a:cubicBezTo>
                  <a:pt x="1587" y="343131"/>
                  <a:pt x="3175" y="188085"/>
                  <a:pt x="4762" y="33039"/>
                </a:cubicBezTo>
                <a:close/>
              </a:path>
            </a:pathLst>
          </a:cu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cs typeface="+mn-ea"/>
              <a:sym typeface="+mn-lt"/>
            </a:endParaRPr>
          </a:p>
        </p:txBody>
      </p:sp>
      <p:sp>
        <p:nvSpPr>
          <p:cNvPr id="1846" name="Rectangle 5007"/>
          <p:cNvSpPr/>
          <p:nvPr/>
        </p:nvSpPr>
        <p:spPr>
          <a:xfrm>
            <a:off x="8317879" y="4293852"/>
            <a:ext cx="157502" cy="521491"/>
          </a:xfrm>
          <a:custGeom>
            <a:avLst/>
            <a:gdLst>
              <a:gd name="connsiteX0" fmla="*/ 0 w 55109"/>
              <a:gd name="connsiteY0" fmla="*/ 0 h 372269"/>
              <a:gd name="connsiteX1" fmla="*/ 55109 w 55109"/>
              <a:gd name="connsiteY1" fmla="*/ 0 h 372269"/>
              <a:gd name="connsiteX2" fmla="*/ 55109 w 55109"/>
              <a:gd name="connsiteY2" fmla="*/ 372269 h 372269"/>
              <a:gd name="connsiteX3" fmla="*/ 0 w 55109"/>
              <a:gd name="connsiteY3" fmla="*/ 372269 h 372269"/>
              <a:gd name="connsiteX4" fmla="*/ 0 w 55109"/>
              <a:gd name="connsiteY4" fmla="*/ 0 h 372269"/>
              <a:gd name="connsiteX0-1" fmla="*/ 0 w 81303"/>
              <a:gd name="connsiteY0-2" fmla="*/ 16668 h 388937"/>
              <a:gd name="connsiteX1-3" fmla="*/ 81303 w 81303"/>
              <a:gd name="connsiteY1-4" fmla="*/ 0 h 388937"/>
              <a:gd name="connsiteX2-5" fmla="*/ 55109 w 81303"/>
              <a:gd name="connsiteY2-6" fmla="*/ 388937 h 388937"/>
              <a:gd name="connsiteX3-7" fmla="*/ 0 w 81303"/>
              <a:gd name="connsiteY3-8" fmla="*/ 388937 h 388937"/>
              <a:gd name="connsiteX4-9" fmla="*/ 0 w 81303"/>
              <a:gd name="connsiteY4-10" fmla="*/ 16668 h 388937"/>
              <a:gd name="connsiteX0-11" fmla="*/ 4762 w 86065"/>
              <a:gd name="connsiteY0-12" fmla="*/ 16668 h 481806"/>
              <a:gd name="connsiteX1-13" fmla="*/ 86065 w 86065"/>
              <a:gd name="connsiteY1-14" fmla="*/ 0 h 481806"/>
              <a:gd name="connsiteX2-15" fmla="*/ 59871 w 86065"/>
              <a:gd name="connsiteY2-16" fmla="*/ 388937 h 481806"/>
              <a:gd name="connsiteX3-17" fmla="*/ 0 w 86065"/>
              <a:gd name="connsiteY3-18" fmla="*/ 481806 h 481806"/>
              <a:gd name="connsiteX4-19" fmla="*/ 4762 w 86065"/>
              <a:gd name="connsiteY4-20" fmla="*/ 16668 h 481806"/>
              <a:gd name="connsiteX0-21" fmla="*/ 4762 w 86065"/>
              <a:gd name="connsiteY0-22" fmla="*/ 16668 h 481806"/>
              <a:gd name="connsiteX1-23" fmla="*/ 86065 w 86065"/>
              <a:gd name="connsiteY1-24" fmla="*/ 0 h 481806"/>
              <a:gd name="connsiteX2-25" fmla="*/ 0 w 86065"/>
              <a:gd name="connsiteY2-26" fmla="*/ 481806 h 481806"/>
              <a:gd name="connsiteX3-27" fmla="*/ 4762 w 86065"/>
              <a:gd name="connsiteY3-28" fmla="*/ 16668 h 481806"/>
              <a:gd name="connsiteX0-29" fmla="*/ 4762 w 87386"/>
              <a:gd name="connsiteY0-30" fmla="*/ 33039 h 498177"/>
              <a:gd name="connsiteX1-31" fmla="*/ 87386 w 87386"/>
              <a:gd name="connsiteY1-32" fmla="*/ 0 h 498177"/>
              <a:gd name="connsiteX2-33" fmla="*/ 0 w 87386"/>
              <a:gd name="connsiteY2-34" fmla="*/ 498177 h 498177"/>
              <a:gd name="connsiteX3-35" fmla="*/ 4762 w 87386"/>
              <a:gd name="connsiteY3-36" fmla="*/ 33039 h 498177"/>
              <a:gd name="connsiteX0-37" fmla="*/ 4762 w 87386"/>
              <a:gd name="connsiteY0-38" fmla="*/ 47072 h 512210"/>
              <a:gd name="connsiteX1-39" fmla="*/ 87386 w 87386"/>
              <a:gd name="connsiteY1-40" fmla="*/ 0 h 512210"/>
              <a:gd name="connsiteX2-41" fmla="*/ 0 w 87386"/>
              <a:gd name="connsiteY2-42" fmla="*/ 512210 h 512210"/>
              <a:gd name="connsiteX3-43" fmla="*/ 4762 w 87386"/>
              <a:gd name="connsiteY3-44" fmla="*/ 47072 h 512210"/>
            </a:gdLst>
            <a:ahLst/>
            <a:cxnLst>
              <a:cxn ang="0">
                <a:pos x="connsiteX0-1" y="connsiteY0-2"/>
              </a:cxn>
              <a:cxn ang="0">
                <a:pos x="connsiteX1-3" y="connsiteY1-4"/>
              </a:cxn>
              <a:cxn ang="0">
                <a:pos x="connsiteX2-5" y="connsiteY2-6"/>
              </a:cxn>
              <a:cxn ang="0">
                <a:pos x="connsiteX3-7" y="connsiteY3-8"/>
              </a:cxn>
            </a:cxnLst>
            <a:rect l="l" t="t" r="r" b="b"/>
            <a:pathLst>
              <a:path w="87386" h="512210">
                <a:moveTo>
                  <a:pt x="4762" y="47072"/>
                </a:moveTo>
                <a:lnTo>
                  <a:pt x="87386" y="0"/>
                </a:lnTo>
                <a:lnTo>
                  <a:pt x="0" y="512210"/>
                </a:lnTo>
                <a:cubicBezTo>
                  <a:pt x="1587" y="357164"/>
                  <a:pt x="3175" y="202118"/>
                  <a:pt x="4762" y="47072"/>
                </a:cubicBezTo>
                <a:close/>
              </a:path>
            </a:pathLst>
          </a:cu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cs typeface="+mn-ea"/>
              <a:sym typeface="+mn-lt"/>
            </a:endParaRPr>
          </a:p>
        </p:txBody>
      </p:sp>
      <p:sp>
        <p:nvSpPr>
          <p:cNvPr id="1859" name="TextBox 1858"/>
          <p:cNvSpPr txBox="1"/>
          <p:nvPr/>
        </p:nvSpPr>
        <p:spPr>
          <a:xfrm>
            <a:off x="822345" y="3825916"/>
            <a:ext cx="1683794" cy="338554"/>
          </a:xfrm>
          <a:prstGeom prst="rect">
            <a:avLst/>
          </a:prstGeom>
          <a:noFill/>
        </p:spPr>
        <p:txBody>
          <a:bodyPr wrap="none" rtlCol="0">
            <a:spAutoFit/>
          </a:bodyPr>
          <a:lstStyle/>
          <a:p>
            <a:r>
              <a:rPr lang="en-US" sz="1600" dirty="0">
                <a:cs typeface="+mn-ea"/>
                <a:sym typeface="+mn-lt"/>
              </a:rPr>
              <a:t>Insert title here</a:t>
            </a:r>
          </a:p>
        </p:txBody>
      </p:sp>
      <p:sp>
        <p:nvSpPr>
          <p:cNvPr id="1860" name="TextBox 1859"/>
          <p:cNvSpPr txBox="1"/>
          <p:nvPr/>
        </p:nvSpPr>
        <p:spPr>
          <a:xfrm>
            <a:off x="822345" y="4187364"/>
            <a:ext cx="2144546" cy="701731"/>
          </a:xfrm>
          <a:prstGeom prst="rect">
            <a:avLst/>
          </a:prstGeom>
          <a:noFill/>
        </p:spPr>
        <p:txBody>
          <a:bodyPr wrap="square" rtlCol="0">
            <a:spAutoFit/>
          </a:bodyPr>
          <a:lstStyle/>
          <a:p>
            <a:pPr>
              <a:lnSpc>
                <a:spcPct val="110000"/>
              </a:lnSpc>
            </a:pPr>
            <a:r>
              <a:rPr lang="en-US" sz="1200" dirty="0">
                <a:cs typeface="+mn-ea"/>
                <a:sym typeface="+mn-lt"/>
              </a:rPr>
              <a:t>Perspiciatis unde omnis iste natus voluptatem rem aperiam.</a:t>
            </a:r>
          </a:p>
        </p:txBody>
      </p:sp>
      <p:sp>
        <p:nvSpPr>
          <p:cNvPr id="1863" name="TextBox 1862"/>
          <p:cNvSpPr txBox="1"/>
          <p:nvPr/>
        </p:nvSpPr>
        <p:spPr>
          <a:xfrm>
            <a:off x="2904832" y="3045972"/>
            <a:ext cx="1683794" cy="338554"/>
          </a:xfrm>
          <a:prstGeom prst="rect">
            <a:avLst/>
          </a:prstGeom>
          <a:noFill/>
        </p:spPr>
        <p:txBody>
          <a:bodyPr wrap="none" rtlCol="0">
            <a:spAutoFit/>
          </a:bodyPr>
          <a:lstStyle/>
          <a:p>
            <a:r>
              <a:rPr lang="en-US" sz="1600" dirty="0">
                <a:cs typeface="+mn-ea"/>
                <a:sym typeface="+mn-lt"/>
              </a:rPr>
              <a:t>Insert title here</a:t>
            </a:r>
          </a:p>
        </p:txBody>
      </p:sp>
      <p:sp>
        <p:nvSpPr>
          <p:cNvPr id="1864" name="TextBox 1863"/>
          <p:cNvSpPr txBox="1"/>
          <p:nvPr/>
        </p:nvSpPr>
        <p:spPr>
          <a:xfrm>
            <a:off x="2904832" y="3407420"/>
            <a:ext cx="2144546" cy="701731"/>
          </a:xfrm>
          <a:prstGeom prst="rect">
            <a:avLst/>
          </a:prstGeom>
          <a:noFill/>
        </p:spPr>
        <p:txBody>
          <a:bodyPr wrap="square" rtlCol="0">
            <a:spAutoFit/>
          </a:bodyPr>
          <a:lstStyle/>
          <a:p>
            <a:pPr>
              <a:lnSpc>
                <a:spcPct val="110000"/>
              </a:lnSpc>
            </a:pPr>
            <a:r>
              <a:rPr lang="en-US" sz="1200" dirty="0">
                <a:cs typeface="+mn-ea"/>
                <a:sym typeface="+mn-lt"/>
              </a:rPr>
              <a:t>Perspiciatis unde omnis iste natus voluptatem rem aperiam.</a:t>
            </a:r>
          </a:p>
        </p:txBody>
      </p:sp>
      <p:sp>
        <p:nvSpPr>
          <p:cNvPr id="1866" name="TextBox 1865"/>
          <p:cNvSpPr txBox="1"/>
          <p:nvPr/>
        </p:nvSpPr>
        <p:spPr>
          <a:xfrm>
            <a:off x="4987319" y="2280315"/>
            <a:ext cx="1683794" cy="338554"/>
          </a:xfrm>
          <a:prstGeom prst="rect">
            <a:avLst/>
          </a:prstGeom>
          <a:noFill/>
        </p:spPr>
        <p:txBody>
          <a:bodyPr wrap="none" rtlCol="0">
            <a:spAutoFit/>
          </a:bodyPr>
          <a:lstStyle/>
          <a:p>
            <a:r>
              <a:rPr lang="en-US" sz="1600" dirty="0">
                <a:cs typeface="+mn-ea"/>
                <a:sym typeface="+mn-lt"/>
              </a:rPr>
              <a:t>Insert title here</a:t>
            </a:r>
          </a:p>
        </p:txBody>
      </p:sp>
      <p:sp>
        <p:nvSpPr>
          <p:cNvPr id="1867" name="TextBox 1866"/>
          <p:cNvSpPr txBox="1"/>
          <p:nvPr/>
        </p:nvSpPr>
        <p:spPr>
          <a:xfrm>
            <a:off x="4987319" y="2641763"/>
            <a:ext cx="2144546" cy="701731"/>
          </a:xfrm>
          <a:prstGeom prst="rect">
            <a:avLst/>
          </a:prstGeom>
          <a:noFill/>
        </p:spPr>
        <p:txBody>
          <a:bodyPr wrap="square" rtlCol="0">
            <a:spAutoFit/>
          </a:bodyPr>
          <a:lstStyle/>
          <a:p>
            <a:pPr>
              <a:lnSpc>
                <a:spcPct val="110000"/>
              </a:lnSpc>
            </a:pPr>
            <a:r>
              <a:rPr lang="en-US" sz="1200" dirty="0">
                <a:cs typeface="+mn-ea"/>
                <a:sym typeface="+mn-lt"/>
              </a:rPr>
              <a:t>Perspiciatis unde omnis iste natus voluptatem rem aperiam.</a:t>
            </a:r>
          </a:p>
        </p:txBody>
      </p:sp>
      <p:sp>
        <p:nvSpPr>
          <p:cNvPr id="1869" name="TextBox 1868"/>
          <p:cNvSpPr txBox="1"/>
          <p:nvPr/>
        </p:nvSpPr>
        <p:spPr>
          <a:xfrm>
            <a:off x="7069807" y="1657538"/>
            <a:ext cx="1683794" cy="338554"/>
          </a:xfrm>
          <a:prstGeom prst="rect">
            <a:avLst/>
          </a:prstGeom>
          <a:noFill/>
        </p:spPr>
        <p:txBody>
          <a:bodyPr wrap="none" rtlCol="0">
            <a:spAutoFit/>
          </a:bodyPr>
          <a:lstStyle/>
          <a:p>
            <a:r>
              <a:rPr lang="en-US" sz="1600" dirty="0">
                <a:cs typeface="+mn-ea"/>
                <a:sym typeface="+mn-lt"/>
              </a:rPr>
              <a:t>Insert title here</a:t>
            </a:r>
          </a:p>
        </p:txBody>
      </p:sp>
      <p:sp>
        <p:nvSpPr>
          <p:cNvPr id="1870" name="TextBox 1869"/>
          <p:cNvSpPr txBox="1"/>
          <p:nvPr/>
        </p:nvSpPr>
        <p:spPr>
          <a:xfrm>
            <a:off x="7069807" y="2018986"/>
            <a:ext cx="2144546" cy="701731"/>
          </a:xfrm>
          <a:prstGeom prst="rect">
            <a:avLst/>
          </a:prstGeom>
          <a:noFill/>
        </p:spPr>
        <p:txBody>
          <a:bodyPr wrap="square" rtlCol="0">
            <a:spAutoFit/>
          </a:bodyPr>
          <a:lstStyle/>
          <a:p>
            <a:pPr>
              <a:lnSpc>
                <a:spcPct val="110000"/>
              </a:lnSpc>
            </a:pPr>
            <a:r>
              <a:rPr lang="en-US" sz="1200" dirty="0">
                <a:cs typeface="+mn-ea"/>
                <a:sym typeface="+mn-lt"/>
              </a:rPr>
              <a:t>Perspiciatis unde omnis iste natus voluptatem rem aperiam.</a:t>
            </a:r>
          </a:p>
        </p:txBody>
      </p:sp>
      <p:sp>
        <p:nvSpPr>
          <p:cNvPr id="25" name="流程图: 延期 24"/>
          <p:cNvSpPr/>
          <p:nvPr/>
        </p:nvSpPr>
        <p:spPr>
          <a:xfrm>
            <a:off x="0" y="301658"/>
            <a:ext cx="197963" cy="688156"/>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6" name="组合 25"/>
          <p:cNvGrpSpPr/>
          <p:nvPr/>
        </p:nvGrpSpPr>
        <p:grpSpPr>
          <a:xfrm>
            <a:off x="305376" y="171449"/>
            <a:ext cx="5048502" cy="1072408"/>
            <a:chOff x="305376" y="174250"/>
            <a:chExt cx="5048502" cy="1072408"/>
          </a:xfrm>
        </p:grpSpPr>
        <p:sp>
          <p:nvSpPr>
            <p:cNvPr id="27" name="文本框 26"/>
            <p:cNvSpPr txBox="1"/>
            <p:nvPr/>
          </p:nvSpPr>
          <p:spPr>
            <a:xfrm>
              <a:off x="305376" y="174250"/>
              <a:ext cx="5048502" cy="646331"/>
            </a:xfrm>
            <a:prstGeom prst="rect">
              <a:avLst/>
            </a:prstGeom>
            <a:noFill/>
          </p:spPr>
          <p:txBody>
            <a:bodyPr wrap="square" rtlCol="0">
              <a:spAutoFit/>
            </a:bodyPr>
            <a:lstStyle/>
            <a:p>
              <a:pPr algn="dist"/>
              <a:r>
                <a:rPr lang="zh-CN" altLang="en-US" sz="3600" dirty="0">
                  <a:cs typeface="+mn-ea"/>
                  <a:sym typeface="+mn-lt"/>
                </a:rPr>
                <a:t>Click to enter the title</a:t>
              </a:r>
            </a:p>
          </p:txBody>
        </p:sp>
        <p:sp>
          <p:nvSpPr>
            <p:cNvPr id="28" name="矩形 27"/>
            <p:cNvSpPr/>
            <p:nvPr/>
          </p:nvSpPr>
          <p:spPr>
            <a:xfrm>
              <a:off x="371561" y="719847"/>
              <a:ext cx="3114185" cy="526811"/>
            </a:xfrm>
            <a:prstGeom prst="rect">
              <a:avLst/>
            </a:prstGeom>
          </p:spPr>
          <p:txBody>
            <a:bodyPr wrap="square">
              <a:spAutoFit/>
            </a:bodyPr>
            <a:lstStyle/>
            <a:p>
              <a:pPr>
                <a:lnSpc>
                  <a:spcPct val="150000"/>
                </a:lnSpc>
              </a:pPr>
              <a:r>
                <a:rPr lang="zh-CN" altLang="en-US" sz="1000" dirty="0">
                  <a:cs typeface="+mn-ea"/>
                  <a:sym typeface="+mn-lt"/>
                </a:rPr>
                <a:t>Lorem ipsum dolor sit amet, consectetur adipiscing elit</a:t>
              </a:r>
            </a:p>
          </p:txBody>
        </p:sp>
      </p:grpSp>
    </p:spTree>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6644478" y="2272534"/>
            <a:ext cx="1280840" cy="3832913"/>
            <a:chOff x="6670629" y="1815365"/>
            <a:chExt cx="1341910" cy="4015664"/>
          </a:xfrm>
          <a:solidFill>
            <a:schemeClr val="accent2">
              <a:lumMod val="75000"/>
            </a:schemeClr>
          </a:solidFill>
        </p:grpSpPr>
        <p:sp>
          <p:nvSpPr>
            <p:cNvPr id="53" name="Freeform 5"/>
            <p:cNvSpPr/>
            <p:nvPr/>
          </p:nvSpPr>
          <p:spPr bwMode="auto">
            <a:xfrm>
              <a:off x="6670629" y="1815365"/>
              <a:ext cx="1341909" cy="4015664"/>
            </a:xfrm>
            <a:custGeom>
              <a:avLst/>
              <a:gdLst>
                <a:gd name="T0" fmla="*/ 808 w 844"/>
                <a:gd name="T1" fmla="*/ 647 h 2530"/>
                <a:gd name="T2" fmla="*/ 784 w 844"/>
                <a:gd name="T3" fmla="*/ 552 h 2530"/>
                <a:gd name="T4" fmla="*/ 705 w 844"/>
                <a:gd name="T5" fmla="*/ 510 h 2530"/>
                <a:gd name="T6" fmla="*/ 669 w 844"/>
                <a:gd name="T7" fmla="*/ 519 h 2530"/>
                <a:gd name="T8" fmla="*/ 494 w 844"/>
                <a:gd name="T9" fmla="*/ 487 h 2530"/>
                <a:gd name="T10" fmla="*/ 601 w 844"/>
                <a:gd name="T11" fmla="*/ 415 h 2530"/>
                <a:gd name="T12" fmla="*/ 667 w 844"/>
                <a:gd name="T13" fmla="*/ 333 h 2530"/>
                <a:gd name="T14" fmla="*/ 667 w 844"/>
                <a:gd name="T15" fmla="*/ 164 h 2530"/>
                <a:gd name="T16" fmla="*/ 556 w 844"/>
                <a:gd name="T17" fmla="*/ 33 h 2530"/>
                <a:gd name="T18" fmla="*/ 392 w 844"/>
                <a:gd name="T19" fmla="*/ 10 h 2530"/>
                <a:gd name="T20" fmla="*/ 313 w 844"/>
                <a:gd name="T21" fmla="*/ 57 h 2530"/>
                <a:gd name="T22" fmla="*/ 231 w 844"/>
                <a:gd name="T23" fmla="*/ 137 h 2530"/>
                <a:gd name="T24" fmla="*/ 190 w 844"/>
                <a:gd name="T25" fmla="*/ 197 h 2530"/>
                <a:gd name="T26" fmla="*/ 174 w 844"/>
                <a:gd name="T27" fmla="*/ 274 h 2530"/>
                <a:gd name="T28" fmla="*/ 234 w 844"/>
                <a:gd name="T29" fmla="*/ 433 h 2530"/>
                <a:gd name="T30" fmla="*/ 253 w 844"/>
                <a:gd name="T31" fmla="*/ 474 h 2530"/>
                <a:gd name="T32" fmla="*/ 234 w 844"/>
                <a:gd name="T33" fmla="*/ 459 h 2530"/>
                <a:gd name="T34" fmla="*/ 156 w 844"/>
                <a:gd name="T35" fmla="*/ 477 h 2530"/>
                <a:gd name="T36" fmla="*/ 75 w 844"/>
                <a:gd name="T37" fmla="*/ 542 h 2530"/>
                <a:gd name="T38" fmla="*/ 49 w 844"/>
                <a:gd name="T39" fmla="*/ 582 h 2530"/>
                <a:gd name="T40" fmla="*/ 41 w 844"/>
                <a:gd name="T41" fmla="*/ 641 h 2530"/>
                <a:gd name="T42" fmla="*/ 0 w 844"/>
                <a:gd name="T43" fmla="*/ 1237 h 2530"/>
                <a:gd name="T44" fmla="*/ 16 w 844"/>
                <a:gd name="T45" fmla="*/ 1343 h 2530"/>
                <a:gd name="T46" fmla="*/ 91 w 844"/>
                <a:gd name="T47" fmla="*/ 1390 h 2530"/>
                <a:gd name="T48" fmla="*/ 132 w 844"/>
                <a:gd name="T49" fmla="*/ 1384 h 2530"/>
                <a:gd name="T50" fmla="*/ 195 w 844"/>
                <a:gd name="T51" fmla="*/ 1573 h 2530"/>
                <a:gd name="T52" fmla="*/ 279 w 844"/>
                <a:gd name="T53" fmla="*/ 2530 h 2530"/>
                <a:gd name="T54" fmla="*/ 362 w 844"/>
                <a:gd name="T55" fmla="*/ 2512 h 2530"/>
                <a:gd name="T56" fmla="*/ 435 w 844"/>
                <a:gd name="T57" fmla="*/ 2443 h 2530"/>
                <a:gd name="T58" fmla="*/ 501 w 844"/>
                <a:gd name="T59" fmla="*/ 2482 h 2530"/>
                <a:gd name="T60" fmla="*/ 552 w 844"/>
                <a:gd name="T61" fmla="*/ 2496 h 2530"/>
                <a:gd name="T62" fmla="*/ 602 w 844"/>
                <a:gd name="T63" fmla="*/ 2509 h 2530"/>
                <a:gd name="T64" fmla="*/ 665 w 844"/>
                <a:gd name="T65" fmla="*/ 2514 h 2530"/>
                <a:gd name="T66" fmla="*/ 756 w 844"/>
                <a:gd name="T67" fmla="*/ 1570 h 2530"/>
                <a:gd name="T68" fmla="*/ 803 w 844"/>
                <a:gd name="T69" fmla="*/ 1379 h 2530"/>
                <a:gd name="T70" fmla="*/ 841 w 844"/>
                <a:gd name="T71" fmla="*/ 1302 h 2530"/>
                <a:gd name="T72" fmla="*/ 774 w 844"/>
                <a:gd name="T73" fmla="*/ 958 h 2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4" h="2530">
                  <a:moveTo>
                    <a:pt x="774" y="958"/>
                  </a:moveTo>
                  <a:cubicBezTo>
                    <a:pt x="808" y="647"/>
                    <a:pt x="808" y="647"/>
                    <a:pt x="808" y="647"/>
                  </a:cubicBezTo>
                  <a:cubicBezTo>
                    <a:pt x="808" y="628"/>
                    <a:pt x="806" y="610"/>
                    <a:pt x="802" y="594"/>
                  </a:cubicBezTo>
                  <a:cubicBezTo>
                    <a:pt x="798" y="578"/>
                    <a:pt x="792" y="564"/>
                    <a:pt x="784" y="552"/>
                  </a:cubicBezTo>
                  <a:cubicBezTo>
                    <a:pt x="776" y="540"/>
                    <a:pt x="765" y="531"/>
                    <a:pt x="752" y="524"/>
                  </a:cubicBezTo>
                  <a:cubicBezTo>
                    <a:pt x="739" y="517"/>
                    <a:pt x="723" y="512"/>
                    <a:pt x="705" y="510"/>
                  </a:cubicBezTo>
                  <a:cubicBezTo>
                    <a:pt x="687" y="508"/>
                    <a:pt x="687" y="508"/>
                    <a:pt x="687" y="508"/>
                  </a:cubicBezTo>
                  <a:cubicBezTo>
                    <a:pt x="669" y="519"/>
                    <a:pt x="669" y="519"/>
                    <a:pt x="669" y="519"/>
                  </a:cubicBezTo>
                  <a:cubicBezTo>
                    <a:pt x="671" y="506"/>
                    <a:pt x="671" y="506"/>
                    <a:pt x="671" y="506"/>
                  </a:cubicBezTo>
                  <a:cubicBezTo>
                    <a:pt x="494" y="487"/>
                    <a:pt x="494" y="487"/>
                    <a:pt x="494" y="487"/>
                  </a:cubicBezTo>
                  <a:cubicBezTo>
                    <a:pt x="497" y="486"/>
                    <a:pt x="500" y="484"/>
                    <a:pt x="502" y="482"/>
                  </a:cubicBezTo>
                  <a:cubicBezTo>
                    <a:pt x="535" y="460"/>
                    <a:pt x="568" y="438"/>
                    <a:pt x="601" y="415"/>
                  </a:cubicBezTo>
                  <a:cubicBezTo>
                    <a:pt x="599" y="417"/>
                    <a:pt x="615" y="406"/>
                    <a:pt x="623" y="398"/>
                  </a:cubicBezTo>
                  <a:cubicBezTo>
                    <a:pt x="642" y="380"/>
                    <a:pt x="657" y="358"/>
                    <a:pt x="667" y="333"/>
                  </a:cubicBezTo>
                  <a:cubicBezTo>
                    <a:pt x="678" y="308"/>
                    <a:pt x="683" y="280"/>
                    <a:pt x="683" y="250"/>
                  </a:cubicBezTo>
                  <a:cubicBezTo>
                    <a:pt x="683" y="220"/>
                    <a:pt x="677" y="191"/>
                    <a:pt x="667" y="164"/>
                  </a:cubicBezTo>
                  <a:cubicBezTo>
                    <a:pt x="656" y="136"/>
                    <a:pt x="641" y="111"/>
                    <a:pt x="622" y="89"/>
                  </a:cubicBezTo>
                  <a:cubicBezTo>
                    <a:pt x="603" y="67"/>
                    <a:pt x="581" y="48"/>
                    <a:pt x="556" y="33"/>
                  </a:cubicBezTo>
                  <a:cubicBezTo>
                    <a:pt x="531" y="18"/>
                    <a:pt x="504" y="8"/>
                    <a:pt x="475" y="4"/>
                  </a:cubicBezTo>
                  <a:cubicBezTo>
                    <a:pt x="445" y="0"/>
                    <a:pt x="417" y="2"/>
                    <a:pt x="392" y="10"/>
                  </a:cubicBezTo>
                  <a:cubicBezTo>
                    <a:pt x="366" y="17"/>
                    <a:pt x="343" y="30"/>
                    <a:pt x="324" y="47"/>
                  </a:cubicBezTo>
                  <a:cubicBezTo>
                    <a:pt x="320" y="50"/>
                    <a:pt x="317" y="54"/>
                    <a:pt x="313" y="57"/>
                  </a:cubicBezTo>
                  <a:cubicBezTo>
                    <a:pt x="315" y="56"/>
                    <a:pt x="316" y="54"/>
                    <a:pt x="318" y="53"/>
                  </a:cubicBezTo>
                  <a:cubicBezTo>
                    <a:pt x="289" y="81"/>
                    <a:pt x="260" y="109"/>
                    <a:pt x="231" y="137"/>
                  </a:cubicBezTo>
                  <a:cubicBezTo>
                    <a:pt x="222" y="145"/>
                    <a:pt x="214" y="154"/>
                    <a:pt x="207" y="164"/>
                  </a:cubicBezTo>
                  <a:cubicBezTo>
                    <a:pt x="201" y="174"/>
                    <a:pt x="195" y="185"/>
                    <a:pt x="190" y="197"/>
                  </a:cubicBezTo>
                  <a:cubicBezTo>
                    <a:pt x="185" y="208"/>
                    <a:pt x="181" y="221"/>
                    <a:pt x="178" y="234"/>
                  </a:cubicBezTo>
                  <a:cubicBezTo>
                    <a:pt x="176" y="247"/>
                    <a:pt x="174" y="260"/>
                    <a:pt x="174" y="274"/>
                  </a:cubicBezTo>
                  <a:cubicBezTo>
                    <a:pt x="174" y="304"/>
                    <a:pt x="180" y="333"/>
                    <a:pt x="190" y="360"/>
                  </a:cubicBezTo>
                  <a:cubicBezTo>
                    <a:pt x="200" y="386"/>
                    <a:pt x="216" y="411"/>
                    <a:pt x="234" y="433"/>
                  </a:cubicBezTo>
                  <a:cubicBezTo>
                    <a:pt x="244" y="444"/>
                    <a:pt x="255" y="454"/>
                    <a:pt x="266" y="464"/>
                  </a:cubicBezTo>
                  <a:cubicBezTo>
                    <a:pt x="253" y="474"/>
                    <a:pt x="253" y="474"/>
                    <a:pt x="253" y="474"/>
                  </a:cubicBezTo>
                  <a:cubicBezTo>
                    <a:pt x="252" y="461"/>
                    <a:pt x="252" y="461"/>
                    <a:pt x="252" y="461"/>
                  </a:cubicBezTo>
                  <a:cubicBezTo>
                    <a:pt x="234" y="459"/>
                    <a:pt x="234" y="459"/>
                    <a:pt x="234" y="459"/>
                  </a:cubicBezTo>
                  <a:cubicBezTo>
                    <a:pt x="214" y="457"/>
                    <a:pt x="197" y="458"/>
                    <a:pt x="183" y="462"/>
                  </a:cubicBezTo>
                  <a:cubicBezTo>
                    <a:pt x="172" y="466"/>
                    <a:pt x="163" y="470"/>
                    <a:pt x="156" y="477"/>
                  </a:cubicBezTo>
                  <a:cubicBezTo>
                    <a:pt x="156" y="477"/>
                    <a:pt x="156" y="476"/>
                    <a:pt x="157" y="476"/>
                  </a:cubicBezTo>
                  <a:cubicBezTo>
                    <a:pt x="130" y="498"/>
                    <a:pt x="103" y="520"/>
                    <a:pt x="75" y="542"/>
                  </a:cubicBezTo>
                  <a:cubicBezTo>
                    <a:pt x="69" y="547"/>
                    <a:pt x="64" y="553"/>
                    <a:pt x="60" y="559"/>
                  </a:cubicBezTo>
                  <a:cubicBezTo>
                    <a:pt x="56" y="566"/>
                    <a:pt x="52" y="574"/>
                    <a:pt x="49" y="582"/>
                  </a:cubicBezTo>
                  <a:cubicBezTo>
                    <a:pt x="47" y="590"/>
                    <a:pt x="45" y="599"/>
                    <a:pt x="43" y="609"/>
                  </a:cubicBezTo>
                  <a:cubicBezTo>
                    <a:pt x="42" y="619"/>
                    <a:pt x="41" y="630"/>
                    <a:pt x="41" y="641"/>
                  </a:cubicBezTo>
                  <a:cubicBezTo>
                    <a:pt x="75" y="959"/>
                    <a:pt x="75" y="959"/>
                    <a:pt x="75" y="959"/>
                  </a:cubicBezTo>
                  <a:cubicBezTo>
                    <a:pt x="0" y="1237"/>
                    <a:pt x="0" y="1237"/>
                    <a:pt x="0" y="1237"/>
                  </a:cubicBezTo>
                  <a:cubicBezTo>
                    <a:pt x="0" y="1258"/>
                    <a:pt x="0" y="1277"/>
                    <a:pt x="3" y="1295"/>
                  </a:cubicBezTo>
                  <a:cubicBezTo>
                    <a:pt x="5" y="1313"/>
                    <a:pt x="9" y="1329"/>
                    <a:pt x="16" y="1343"/>
                  </a:cubicBezTo>
                  <a:cubicBezTo>
                    <a:pt x="22" y="1357"/>
                    <a:pt x="31" y="1368"/>
                    <a:pt x="44" y="1377"/>
                  </a:cubicBezTo>
                  <a:cubicBezTo>
                    <a:pt x="56" y="1385"/>
                    <a:pt x="72" y="1390"/>
                    <a:pt x="91" y="1390"/>
                  </a:cubicBezTo>
                  <a:cubicBezTo>
                    <a:pt x="110" y="1391"/>
                    <a:pt x="110" y="1391"/>
                    <a:pt x="110" y="1391"/>
                  </a:cubicBezTo>
                  <a:cubicBezTo>
                    <a:pt x="132" y="1384"/>
                    <a:pt x="132" y="1384"/>
                    <a:pt x="132" y="1384"/>
                  </a:cubicBezTo>
                  <a:cubicBezTo>
                    <a:pt x="89" y="1571"/>
                    <a:pt x="89" y="1571"/>
                    <a:pt x="89" y="1571"/>
                  </a:cubicBezTo>
                  <a:cubicBezTo>
                    <a:pt x="195" y="1573"/>
                    <a:pt x="195" y="1573"/>
                    <a:pt x="195" y="1573"/>
                  </a:cubicBezTo>
                  <a:cubicBezTo>
                    <a:pt x="188" y="2501"/>
                    <a:pt x="188" y="2501"/>
                    <a:pt x="188" y="2501"/>
                  </a:cubicBezTo>
                  <a:cubicBezTo>
                    <a:pt x="279" y="2530"/>
                    <a:pt x="279" y="2530"/>
                    <a:pt x="279" y="2530"/>
                  </a:cubicBezTo>
                  <a:cubicBezTo>
                    <a:pt x="297" y="2530"/>
                    <a:pt x="297" y="2530"/>
                    <a:pt x="297" y="2530"/>
                  </a:cubicBezTo>
                  <a:cubicBezTo>
                    <a:pt x="320" y="2529"/>
                    <a:pt x="342" y="2522"/>
                    <a:pt x="362" y="2512"/>
                  </a:cubicBezTo>
                  <a:cubicBezTo>
                    <a:pt x="382" y="2502"/>
                    <a:pt x="400" y="2488"/>
                    <a:pt x="415" y="2471"/>
                  </a:cubicBezTo>
                  <a:cubicBezTo>
                    <a:pt x="422" y="2462"/>
                    <a:pt x="429" y="2453"/>
                    <a:pt x="435" y="2443"/>
                  </a:cubicBezTo>
                  <a:cubicBezTo>
                    <a:pt x="442" y="2450"/>
                    <a:pt x="449" y="2456"/>
                    <a:pt x="456" y="2461"/>
                  </a:cubicBezTo>
                  <a:cubicBezTo>
                    <a:pt x="470" y="2470"/>
                    <a:pt x="485" y="2478"/>
                    <a:pt x="501" y="2482"/>
                  </a:cubicBezTo>
                  <a:cubicBezTo>
                    <a:pt x="518" y="2487"/>
                    <a:pt x="518" y="2487"/>
                    <a:pt x="518" y="2487"/>
                  </a:cubicBezTo>
                  <a:cubicBezTo>
                    <a:pt x="529" y="2490"/>
                    <a:pt x="541" y="2493"/>
                    <a:pt x="552" y="2496"/>
                  </a:cubicBezTo>
                  <a:cubicBezTo>
                    <a:pt x="570" y="2500"/>
                    <a:pt x="587" y="2505"/>
                    <a:pt x="605" y="2510"/>
                  </a:cubicBezTo>
                  <a:cubicBezTo>
                    <a:pt x="604" y="2510"/>
                    <a:pt x="603" y="2509"/>
                    <a:pt x="602" y="2509"/>
                  </a:cubicBezTo>
                  <a:cubicBezTo>
                    <a:pt x="617" y="2513"/>
                    <a:pt x="632" y="2515"/>
                    <a:pt x="648" y="2515"/>
                  </a:cubicBezTo>
                  <a:cubicBezTo>
                    <a:pt x="665" y="2514"/>
                    <a:pt x="665" y="2514"/>
                    <a:pt x="665" y="2514"/>
                  </a:cubicBezTo>
                  <a:cubicBezTo>
                    <a:pt x="661" y="1584"/>
                    <a:pt x="661" y="1584"/>
                    <a:pt x="661" y="1584"/>
                  </a:cubicBezTo>
                  <a:cubicBezTo>
                    <a:pt x="756" y="1570"/>
                    <a:pt x="756" y="1570"/>
                    <a:pt x="756" y="1570"/>
                  </a:cubicBezTo>
                  <a:cubicBezTo>
                    <a:pt x="720" y="1401"/>
                    <a:pt x="720" y="1401"/>
                    <a:pt x="720" y="1401"/>
                  </a:cubicBezTo>
                  <a:cubicBezTo>
                    <a:pt x="741" y="1396"/>
                    <a:pt x="791" y="1386"/>
                    <a:pt x="803" y="1379"/>
                  </a:cubicBezTo>
                  <a:cubicBezTo>
                    <a:pt x="814" y="1372"/>
                    <a:pt x="823" y="1362"/>
                    <a:pt x="829" y="1348"/>
                  </a:cubicBezTo>
                  <a:cubicBezTo>
                    <a:pt x="835" y="1335"/>
                    <a:pt x="839" y="1319"/>
                    <a:pt x="841" y="1302"/>
                  </a:cubicBezTo>
                  <a:cubicBezTo>
                    <a:pt x="844" y="1284"/>
                    <a:pt x="844" y="1265"/>
                    <a:pt x="844" y="1245"/>
                  </a:cubicBezTo>
                  <a:lnTo>
                    <a:pt x="774" y="9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4" name="Freeform 6"/>
            <p:cNvSpPr/>
            <p:nvPr/>
          </p:nvSpPr>
          <p:spPr bwMode="auto">
            <a:xfrm>
              <a:off x="6735712" y="2570860"/>
              <a:ext cx="184512" cy="766901"/>
            </a:xfrm>
            <a:custGeom>
              <a:avLst/>
              <a:gdLst>
                <a:gd name="T0" fmla="*/ 2 w 116"/>
                <a:gd name="T1" fmla="*/ 133 h 483"/>
                <a:gd name="T2" fmla="*/ 8 w 116"/>
                <a:gd name="T3" fmla="*/ 106 h 483"/>
                <a:gd name="T4" fmla="*/ 19 w 116"/>
                <a:gd name="T5" fmla="*/ 83 h 483"/>
                <a:gd name="T6" fmla="*/ 34 w 116"/>
                <a:gd name="T7" fmla="*/ 66 h 483"/>
                <a:gd name="T8" fmla="*/ 116 w 116"/>
                <a:gd name="T9" fmla="*/ 0 h 483"/>
                <a:gd name="T10" fmla="*/ 100 w 116"/>
                <a:gd name="T11" fmla="*/ 18 h 483"/>
                <a:gd name="T12" fmla="*/ 89 w 116"/>
                <a:gd name="T13" fmla="*/ 41 h 483"/>
                <a:gd name="T14" fmla="*/ 82 w 116"/>
                <a:gd name="T15" fmla="*/ 70 h 483"/>
                <a:gd name="T16" fmla="*/ 80 w 116"/>
                <a:gd name="T17" fmla="*/ 103 h 483"/>
                <a:gd name="T18" fmla="*/ 116 w 116"/>
                <a:gd name="T19" fmla="*/ 436 h 483"/>
                <a:gd name="T20" fmla="*/ 34 w 116"/>
                <a:gd name="T21" fmla="*/ 483 h 483"/>
                <a:gd name="T22" fmla="*/ 0 w 116"/>
                <a:gd name="T23" fmla="*/ 165 h 483"/>
                <a:gd name="T24" fmla="*/ 2 w 116"/>
                <a:gd name="T25" fmla="*/ 13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483">
                  <a:moveTo>
                    <a:pt x="2" y="133"/>
                  </a:moveTo>
                  <a:cubicBezTo>
                    <a:pt x="4" y="123"/>
                    <a:pt x="6" y="114"/>
                    <a:pt x="8" y="106"/>
                  </a:cubicBezTo>
                  <a:cubicBezTo>
                    <a:pt x="11" y="98"/>
                    <a:pt x="15" y="90"/>
                    <a:pt x="19" y="83"/>
                  </a:cubicBezTo>
                  <a:cubicBezTo>
                    <a:pt x="23" y="77"/>
                    <a:pt x="28" y="71"/>
                    <a:pt x="34" y="66"/>
                  </a:cubicBezTo>
                  <a:cubicBezTo>
                    <a:pt x="62" y="44"/>
                    <a:pt x="89" y="22"/>
                    <a:pt x="116" y="0"/>
                  </a:cubicBezTo>
                  <a:cubicBezTo>
                    <a:pt x="110" y="5"/>
                    <a:pt x="104" y="11"/>
                    <a:pt x="100" y="18"/>
                  </a:cubicBezTo>
                  <a:cubicBezTo>
                    <a:pt x="95" y="25"/>
                    <a:pt x="92" y="33"/>
                    <a:pt x="89" y="41"/>
                  </a:cubicBezTo>
                  <a:cubicBezTo>
                    <a:pt x="86" y="50"/>
                    <a:pt x="84" y="60"/>
                    <a:pt x="82" y="70"/>
                  </a:cubicBezTo>
                  <a:cubicBezTo>
                    <a:pt x="81" y="80"/>
                    <a:pt x="80" y="92"/>
                    <a:pt x="80" y="103"/>
                  </a:cubicBezTo>
                  <a:cubicBezTo>
                    <a:pt x="116" y="436"/>
                    <a:pt x="116" y="436"/>
                    <a:pt x="116" y="436"/>
                  </a:cubicBezTo>
                  <a:cubicBezTo>
                    <a:pt x="34" y="483"/>
                    <a:pt x="34" y="483"/>
                    <a:pt x="34" y="483"/>
                  </a:cubicBezTo>
                  <a:cubicBezTo>
                    <a:pt x="0" y="165"/>
                    <a:pt x="0" y="165"/>
                    <a:pt x="0" y="165"/>
                  </a:cubicBezTo>
                  <a:cubicBezTo>
                    <a:pt x="0" y="154"/>
                    <a:pt x="1" y="143"/>
                    <a:pt x="2" y="133"/>
                  </a:cubicBez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56" name="Freeform 7"/>
            <p:cNvSpPr/>
            <p:nvPr/>
          </p:nvSpPr>
          <p:spPr bwMode="auto">
            <a:xfrm>
              <a:off x="6670629" y="3263285"/>
              <a:ext cx="308639" cy="760192"/>
            </a:xfrm>
            <a:custGeom>
              <a:avLst/>
              <a:gdLst>
                <a:gd name="T0" fmla="*/ 75 w 194"/>
                <a:gd name="T1" fmla="*/ 47 h 479"/>
                <a:gd name="T2" fmla="*/ 157 w 194"/>
                <a:gd name="T3" fmla="*/ 0 h 479"/>
                <a:gd name="T4" fmla="*/ 80 w 194"/>
                <a:gd name="T5" fmla="*/ 292 h 479"/>
                <a:gd name="T6" fmla="*/ 83 w 194"/>
                <a:gd name="T7" fmla="*/ 352 h 479"/>
                <a:gd name="T8" fmla="*/ 96 w 194"/>
                <a:gd name="T9" fmla="*/ 403 h 479"/>
                <a:gd name="T10" fmla="*/ 125 w 194"/>
                <a:gd name="T11" fmla="*/ 438 h 479"/>
                <a:gd name="T12" fmla="*/ 175 w 194"/>
                <a:gd name="T13" fmla="*/ 452 h 479"/>
                <a:gd name="T14" fmla="*/ 194 w 194"/>
                <a:gd name="T15" fmla="*/ 453 h 479"/>
                <a:gd name="T16" fmla="*/ 110 w 194"/>
                <a:gd name="T17" fmla="*/ 479 h 479"/>
                <a:gd name="T18" fmla="*/ 91 w 194"/>
                <a:gd name="T19" fmla="*/ 478 h 479"/>
                <a:gd name="T20" fmla="*/ 44 w 194"/>
                <a:gd name="T21" fmla="*/ 465 h 479"/>
                <a:gd name="T22" fmla="*/ 16 w 194"/>
                <a:gd name="T23" fmla="*/ 431 h 479"/>
                <a:gd name="T24" fmla="*/ 3 w 194"/>
                <a:gd name="T25" fmla="*/ 383 h 479"/>
                <a:gd name="T26" fmla="*/ 0 w 194"/>
                <a:gd name="T27" fmla="*/ 325 h 479"/>
                <a:gd name="T28" fmla="*/ 75 w 194"/>
                <a:gd name="T29" fmla="*/ 47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4" h="479">
                  <a:moveTo>
                    <a:pt x="75" y="47"/>
                  </a:moveTo>
                  <a:cubicBezTo>
                    <a:pt x="157" y="0"/>
                    <a:pt x="157" y="0"/>
                    <a:pt x="157" y="0"/>
                  </a:cubicBezTo>
                  <a:cubicBezTo>
                    <a:pt x="80" y="292"/>
                    <a:pt x="80" y="292"/>
                    <a:pt x="80" y="292"/>
                  </a:cubicBezTo>
                  <a:cubicBezTo>
                    <a:pt x="79" y="313"/>
                    <a:pt x="80" y="334"/>
                    <a:pt x="83" y="352"/>
                  </a:cubicBezTo>
                  <a:cubicBezTo>
                    <a:pt x="85" y="371"/>
                    <a:pt x="89" y="388"/>
                    <a:pt x="96" y="403"/>
                  </a:cubicBezTo>
                  <a:cubicBezTo>
                    <a:pt x="103" y="417"/>
                    <a:pt x="112" y="429"/>
                    <a:pt x="125" y="438"/>
                  </a:cubicBezTo>
                  <a:cubicBezTo>
                    <a:pt x="138" y="446"/>
                    <a:pt x="155" y="451"/>
                    <a:pt x="175" y="452"/>
                  </a:cubicBezTo>
                  <a:cubicBezTo>
                    <a:pt x="194" y="453"/>
                    <a:pt x="194" y="453"/>
                    <a:pt x="194" y="453"/>
                  </a:cubicBezTo>
                  <a:cubicBezTo>
                    <a:pt x="110" y="479"/>
                    <a:pt x="110" y="479"/>
                    <a:pt x="110" y="479"/>
                  </a:cubicBezTo>
                  <a:cubicBezTo>
                    <a:pt x="91" y="478"/>
                    <a:pt x="91" y="478"/>
                    <a:pt x="91" y="478"/>
                  </a:cubicBezTo>
                  <a:cubicBezTo>
                    <a:pt x="72" y="478"/>
                    <a:pt x="56" y="473"/>
                    <a:pt x="44" y="465"/>
                  </a:cubicBezTo>
                  <a:cubicBezTo>
                    <a:pt x="31" y="456"/>
                    <a:pt x="22" y="445"/>
                    <a:pt x="16" y="431"/>
                  </a:cubicBezTo>
                  <a:cubicBezTo>
                    <a:pt x="9" y="417"/>
                    <a:pt x="5" y="401"/>
                    <a:pt x="3" y="383"/>
                  </a:cubicBezTo>
                  <a:cubicBezTo>
                    <a:pt x="0" y="365"/>
                    <a:pt x="0" y="346"/>
                    <a:pt x="0" y="325"/>
                  </a:cubicBezTo>
                  <a:lnTo>
                    <a:pt x="75" y="47"/>
                  </a:ln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59" name="Freeform 8"/>
            <p:cNvSpPr>
              <a:spLocks noEditPoints="1"/>
            </p:cNvSpPr>
            <p:nvPr/>
          </p:nvSpPr>
          <p:spPr bwMode="auto">
            <a:xfrm>
              <a:off x="6796099" y="1815365"/>
              <a:ext cx="1216440" cy="4015664"/>
            </a:xfrm>
            <a:custGeom>
              <a:avLst/>
              <a:gdLst>
                <a:gd name="T0" fmla="*/ 604 w 765"/>
                <a:gd name="T1" fmla="*/ 250 h 2530"/>
                <a:gd name="T2" fmla="*/ 543 w 765"/>
                <a:gd name="T3" fmla="*/ 89 h 2530"/>
                <a:gd name="T4" fmla="*/ 396 w 765"/>
                <a:gd name="T5" fmla="*/ 4 h 2530"/>
                <a:gd name="T6" fmla="*/ 245 w 765"/>
                <a:gd name="T7" fmla="*/ 47 h 2530"/>
                <a:gd name="T8" fmla="*/ 180 w 765"/>
                <a:gd name="T9" fmla="*/ 196 h 2530"/>
                <a:gd name="T10" fmla="*/ 243 w 765"/>
                <a:gd name="T11" fmla="*/ 362 h 2530"/>
                <a:gd name="T12" fmla="*/ 395 w 765"/>
                <a:gd name="T13" fmla="*/ 445 h 2530"/>
                <a:gd name="T14" fmla="*/ 544 w 765"/>
                <a:gd name="T15" fmla="*/ 398 h 2530"/>
                <a:gd name="T16" fmla="*/ 661 w 765"/>
                <a:gd name="T17" fmla="*/ 1388 h 2530"/>
                <a:gd name="T18" fmla="*/ 724 w 765"/>
                <a:gd name="T19" fmla="*/ 1379 h 2530"/>
                <a:gd name="T20" fmla="*/ 762 w 765"/>
                <a:gd name="T21" fmla="*/ 1302 h 2530"/>
                <a:gd name="T22" fmla="*/ 695 w 765"/>
                <a:gd name="T23" fmla="*/ 958 h 2530"/>
                <a:gd name="T24" fmla="*/ 723 w 765"/>
                <a:gd name="T25" fmla="*/ 594 h 2530"/>
                <a:gd name="T26" fmla="*/ 673 w 765"/>
                <a:gd name="T27" fmla="*/ 524 h 2530"/>
                <a:gd name="T28" fmla="*/ 608 w 765"/>
                <a:gd name="T29" fmla="*/ 508 h 2530"/>
                <a:gd name="T30" fmla="*/ 661 w 765"/>
                <a:gd name="T31" fmla="*/ 1388 h 2530"/>
                <a:gd name="T32" fmla="*/ 205 w 765"/>
                <a:gd name="T33" fmla="*/ 1557 h 2530"/>
                <a:gd name="T34" fmla="*/ 218 w 765"/>
                <a:gd name="T35" fmla="*/ 2530 h 2530"/>
                <a:gd name="T36" fmla="*/ 336 w 765"/>
                <a:gd name="T37" fmla="*/ 2471 h 2530"/>
                <a:gd name="T38" fmla="*/ 384 w 765"/>
                <a:gd name="T39" fmla="*/ 2342 h 2530"/>
                <a:gd name="T40" fmla="*/ 407 w 765"/>
                <a:gd name="T41" fmla="*/ 1562 h 2530"/>
                <a:gd name="T42" fmla="*/ 420 w 765"/>
                <a:gd name="T43" fmla="*/ 2411 h 2530"/>
                <a:gd name="T44" fmla="*/ 506 w 765"/>
                <a:gd name="T45" fmla="*/ 2503 h 2530"/>
                <a:gd name="T46" fmla="*/ 586 w 765"/>
                <a:gd name="T47" fmla="*/ 2514 h 2530"/>
                <a:gd name="T48" fmla="*/ 677 w 765"/>
                <a:gd name="T49" fmla="*/ 1570 h 2530"/>
                <a:gd name="T50" fmla="*/ 592 w 765"/>
                <a:gd name="T51" fmla="*/ 506 h 2530"/>
                <a:gd name="T52" fmla="*/ 236 w 765"/>
                <a:gd name="T53" fmla="*/ 934 h 2530"/>
                <a:gd name="T54" fmla="*/ 1 w 765"/>
                <a:gd name="T55" fmla="*/ 1204 h 2530"/>
                <a:gd name="T56" fmla="*/ 17 w 765"/>
                <a:gd name="T57" fmla="*/ 1315 h 2530"/>
                <a:gd name="T58" fmla="*/ 96 w 765"/>
                <a:gd name="T59" fmla="*/ 1364 h 2530"/>
                <a:gd name="T60" fmla="*/ 209 w 765"/>
                <a:gd name="T61" fmla="*/ 922 h 2530"/>
                <a:gd name="T62" fmla="*/ 155 w 765"/>
                <a:gd name="T63" fmla="*/ 459 h 2530"/>
                <a:gd name="T64" fmla="*/ 69 w 765"/>
                <a:gd name="T65" fmla="*/ 485 h 2530"/>
                <a:gd name="T66" fmla="*/ 42 w 765"/>
                <a:gd name="T67" fmla="*/ 579 h 2530"/>
                <a:gd name="T68" fmla="*/ 1 w 765"/>
                <a:gd name="T69" fmla="*/ 1204 h 2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65" h="2530">
                  <a:moveTo>
                    <a:pt x="588" y="333"/>
                  </a:moveTo>
                  <a:cubicBezTo>
                    <a:pt x="599" y="308"/>
                    <a:pt x="604" y="280"/>
                    <a:pt x="604" y="250"/>
                  </a:cubicBezTo>
                  <a:cubicBezTo>
                    <a:pt x="604" y="220"/>
                    <a:pt x="598" y="191"/>
                    <a:pt x="588" y="164"/>
                  </a:cubicBezTo>
                  <a:cubicBezTo>
                    <a:pt x="577" y="136"/>
                    <a:pt x="562" y="111"/>
                    <a:pt x="543" y="89"/>
                  </a:cubicBezTo>
                  <a:cubicBezTo>
                    <a:pt x="524" y="67"/>
                    <a:pt x="502" y="48"/>
                    <a:pt x="477" y="33"/>
                  </a:cubicBezTo>
                  <a:cubicBezTo>
                    <a:pt x="452" y="18"/>
                    <a:pt x="425" y="8"/>
                    <a:pt x="396" y="4"/>
                  </a:cubicBezTo>
                  <a:cubicBezTo>
                    <a:pt x="366" y="0"/>
                    <a:pt x="338" y="2"/>
                    <a:pt x="313" y="10"/>
                  </a:cubicBezTo>
                  <a:cubicBezTo>
                    <a:pt x="287" y="17"/>
                    <a:pt x="264" y="30"/>
                    <a:pt x="245" y="47"/>
                  </a:cubicBezTo>
                  <a:cubicBezTo>
                    <a:pt x="225" y="65"/>
                    <a:pt x="209" y="86"/>
                    <a:pt x="198" y="111"/>
                  </a:cubicBezTo>
                  <a:cubicBezTo>
                    <a:pt x="187" y="137"/>
                    <a:pt x="180" y="165"/>
                    <a:pt x="180" y="196"/>
                  </a:cubicBezTo>
                  <a:cubicBezTo>
                    <a:pt x="180" y="227"/>
                    <a:pt x="186" y="257"/>
                    <a:pt x="197" y="285"/>
                  </a:cubicBezTo>
                  <a:cubicBezTo>
                    <a:pt x="208" y="314"/>
                    <a:pt x="223" y="340"/>
                    <a:pt x="243" y="362"/>
                  </a:cubicBezTo>
                  <a:cubicBezTo>
                    <a:pt x="263" y="385"/>
                    <a:pt x="286" y="404"/>
                    <a:pt x="312" y="419"/>
                  </a:cubicBezTo>
                  <a:cubicBezTo>
                    <a:pt x="338" y="433"/>
                    <a:pt x="366" y="442"/>
                    <a:pt x="395" y="445"/>
                  </a:cubicBezTo>
                  <a:cubicBezTo>
                    <a:pt x="425" y="449"/>
                    <a:pt x="452" y="446"/>
                    <a:pt x="478" y="437"/>
                  </a:cubicBezTo>
                  <a:cubicBezTo>
                    <a:pt x="503" y="429"/>
                    <a:pt x="525" y="415"/>
                    <a:pt x="544" y="398"/>
                  </a:cubicBezTo>
                  <a:cubicBezTo>
                    <a:pt x="563" y="380"/>
                    <a:pt x="578" y="358"/>
                    <a:pt x="588" y="333"/>
                  </a:cubicBezTo>
                  <a:close/>
                  <a:moveTo>
                    <a:pt x="661" y="1388"/>
                  </a:moveTo>
                  <a:cubicBezTo>
                    <a:pt x="678" y="1389"/>
                    <a:pt x="678" y="1389"/>
                    <a:pt x="678" y="1389"/>
                  </a:cubicBezTo>
                  <a:cubicBezTo>
                    <a:pt x="697" y="1390"/>
                    <a:pt x="712" y="1386"/>
                    <a:pt x="724" y="1379"/>
                  </a:cubicBezTo>
                  <a:cubicBezTo>
                    <a:pt x="735" y="1372"/>
                    <a:pt x="744" y="1362"/>
                    <a:pt x="750" y="1348"/>
                  </a:cubicBezTo>
                  <a:cubicBezTo>
                    <a:pt x="756" y="1335"/>
                    <a:pt x="760" y="1319"/>
                    <a:pt x="762" y="1302"/>
                  </a:cubicBezTo>
                  <a:cubicBezTo>
                    <a:pt x="765" y="1284"/>
                    <a:pt x="765" y="1265"/>
                    <a:pt x="765" y="1245"/>
                  </a:cubicBezTo>
                  <a:cubicBezTo>
                    <a:pt x="695" y="958"/>
                    <a:pt x="695" y="958"/>
                    <a:pt x="695" y="958"/>
                  </a:cubicBezTo>
                  <a:cubicBezTo>
                    <a:pt x="729" y="647"/>
                    <a:pt x="729" y="647"/>
                    <a:pt x="729" y="647"/>
                  </a:cubicBezTo>
                  <a:cubicBezTo>
                    <a:pt x="729" y="628"/>
                    <a:pt x="727" y="610"/>
                    <a:pt x="723" y="594"/>
                  </a:cubicBezTo>
                  <a:cubicBezTo>
                    <a:pt x="719" y="578"/>
                    <a:pt x="713" y="564"/>
                    <a:pt x="705" y="552"/>
                  </a:cubicBezTo>
                  <a:cubicBezTo>
                    <a:pt x="697" y="540"/>
                    <a:pt x="686" y="531"/>
                    <a:pt x="673" y="524"/>
                  </a:cubicBezTo>
                  <a:cubicBezTo>
                    <a:pt x="660" y="517"/>
                    <a:pt x="644" y="512"/>
                    <a:pt x="626" y="510"/>
                  </a:cubicBezTo>
                  <a:cubicBezTo>
                    <a:pt x="608" y="508"/>
                    <a:pt x="608" y="508"/>
                    <a:pt x="608" y="508"/>
                  </a:cubicBezTo>
                  <a:cubicBezTo>
                    <a:pt x="574" y="949"/>
                    <a:pt x="574" y="949"/>
                    <a:pt x="574" y="949"/>
                  </a:cubicBezTo>
                  <a:lnTo>
                    <a:pt x="661" y="1388"/>
                  </a:lnTo>
                  <a:close/>
                  <a:moveTo>
                    <a:pt x="94" y="1553"/>
                  </a:moveTo>
                  <a:cubicBezTo>
                    <a:pt x="205" y="1557"/>
                    <a:pt x="205" y="1557"/>
                    <a:pt x="205" y="1557"/>
                  </a:cubicBezTo>
                  <a:cubicBezTo>
                    <a:pt x="200" y="2530"/>
                    <a:pt x="200" y="2530"/>
                    <a:pt x="200" y="2530"/>
                  </a:cubicBezTo>
                  <a:cubicBezTo>
                    <a:pt x="218" y="2530"/>
                    <a:pt x="218" y="2530"/>
                    <a:pt x="218" y="2530"/>
                  </a:cubicBezTo>
                  <a:cubicBezTo>
                    <a:pt x="241" y="2529"/>
                    <a:pt x="263" y="2522"/>
                    <a:pt x="283" y="2512"/>
                  </a:cubicBezTo>
                  <a:cubicBezTo>
                    <a:pt x="303" y="2502"/>
                    <a:pt x="321" y="2488"/>
                    <a:pt x="336" y="2471"/>
                  </a:cubicBezTo>
                  <a:cubicBezTo>
                    <a:pt x="351" y="2454"/>
                    <a:pt x="363" y="2434"/>
                    <a:pt x="371" y="2412"/>
                  </a:cubicBezTo>
                  <a:cubicBezTo>
                    <a:pt x="380" y="2391"/>
                    <a:pt x="384" y="2367"/>
                    <a:pt x="384" y="2342"/>
                  </a:cubicBezTo>
                  <a:cubicBezTo>
                    <a:pt x="385" y="1562"/>
                    <a:pt x="385" y="1562"/>
                    <a:pt x="385" y="1562"/>
                  </a:cubicBezTo>
                  <a:cubicBezTo>
                    <a:pt x="407" y="1562"/>
                    <a:pt x="407" y="1562"/>
                    <a:pt x="407" y="1562"/>
                  </a:cubicBezTo>
                  <a:cubicBezTo>
                    <a:pt x="407" y="2341"/>
                    <a:pt x="407" y="2341"/>
                    <a:pt x="407" y="2341"/>
                  </a:cubicBezTo>
                  <a:cubicBezTo>
                    <a:pt x="407" y="2366"/>
                    <a:pt x="411" y="2389"/>
                    <a:pt x="420" y="2411"/>
                  </a:cubicBezTo>
                  <a:cubicBezTo>
                    <a:pt x="428" y="2432"/>
                    <a:pt x="440" y="2451"/>
                    <a:pt x="455" y="2467"/>
                  </a:cubicBezTo>
                  <a:cubicBezTo>
                    <a:pt x="469" y="2482"/>
                    <a:pt x="487" y="2495"/>
                    <a:pt x="506" y="2503"/>
                  </a:cubicBezTo>
                  <a:cubicBezTo>
                    <a:pt x="525" y="2511"/>
                    <a:pt x="547" y="2516"/>
                    <a:pt x="569" y="2515"/>
                  </a:cubicBezTo>
                  <a:cubicBezTo>
                    <a:pt x="586" y="2514"/>
                    <a:pt x="586" y="2514"/>
                    <a:pt x="586" y="2514"/>
                  </a:cubicBezTo>
                  <a:cubicBezTo>
                    <a:pt x="582" y="1567"/>
                    <a:pt x="582" y="1567"/>
                    <a:pt x="582" y="1567"/>
                  </a:cubicBezTo>
                  <a:cubicBezTo>
                    <a:pt x="677" y="1570"/>
                    <a:pt x="677" y="1570"/>
                    <a:pt x="677" y="1570"/>
                  </a:cubicBezTo>
                  <a:cubicBezTo>
                    <a:pt x="546" y="957"/>
                    <a:pt x="546" y="957"/>
                    <a:pt x="546" y="957"/>
                  </a:cubicBezTo>
                  <a:cubicBezTo>
                    <a:pt x="592" y="506"/>
                    <a:pt x="592" y="506"/>
                    <a:pt x="592" y="506"/>
                  </a:cubicBezTo>
                  <a:cubicBezTo>
                    <a:pt x="189" y="463"/>
                    <a:pt x="189" y="463"/>
                    <a:pt x="189" y="463"/>
                  </a:cubicBezTo>
                  <a:cubicBezTo>
                    <a:pt x="236" y="934"/>
                    <a:pt x="236" y="934"/>
                    <a:pt x="236" y="934"/>
                  </a:cubicBezTo>
                  <a:lnTo>
                    <a:pt x="94" y="1553"/>
                  </a:lnTo>
                  <a:close/>
                  <a:moveTo>
                    <a:pt x="1" y="1204"/>
                  </a:moveTo>
                  <a:cubicBezTo>
                    <a:pt x="0" y="1225"/>
                    <a:pt x="1" y="1246"/>
                    <a:pt x="4" y="1264"/>
                  </a:cubicBezTo>
                  <a:cubicBezTo>
                    <a:pt x="6" y="1283"/>
                    <a:pt x="10" y="1300"/>
                    <a:pt x="17" y="1315"/>
                  </a:cubicBezTo>
                  <a:cubicBezTo>
                    <a:pt x="24" y="1329"/>
                    <a:pt x="33" y="1341"/>
                    <a:pt x="46" y="1350"/>
                  </a:cubicBezTo>
                  <a:cubicBezTo>
                    <a:pt x="59" y="1358"/>
                    <a:pt x="76" y="1363"/>
                    <a:pt x="96" y="1364"/>
                  </a:cubicBezTo>
                  <a:cubicBezTo>
                    <a:pt x="115" y="1365"/>
                    <a:pt x="115" y="1365"/>
                    <a:pt x="115" y="1365"/>
                  </a:cubicBezTo>
                  <a:cubicBezTo>
                    <a:pt x="209" y="922"/>
                    <a:pt x="209" y="922"/>
                    <a:pt x="209" y="922"/>
                  </a:cubicBezTo>
                  <a:cubicBezTo>
                    <a:pt x="173" y="461"/>
                    <a:pt x="173" y="461"/>
                    <a:pt x="173" y="461"/>
                  </a:cubicBezTo>
                  <a:cubicBezTo>
                    <a:pt x="155" y="459"/>
                    <a:pt x="155" y="459"/>
                    <a:pt x="155" y="459"/>
                  </a:cubicBezTo>
                  <a:cubicBezTo>
                    <a:pt x="135" y="457"/>
                    <a:pt x="118" y="458"/>
                    <a:pt x="104" y="462"/>
                  </a:cubicBezTo>
                  <a:cubicBezTo>
                    <a:pt x="89" y="467"/>
                    <a:pt x="78" y="474"/>
                    <a:pt x="69" y="485"/>
                  </a:cubicBezTo>
                  <a:cubicBezTo>
                    <a:pt x="60" y="495"/>
                    <a:pt x="53" y="509"/>
                    <a:pt x="49" y="524"/>
                  </a:cubicBezTo>
                  <a:cubicBezTo>
                    <a:pt x="44" y="540"/>
                    <a:pt x="42" y="559"/>
                    <a:pt x="42" y="579"/>
                  </a:cubicBezTo>
                  <a:cubicBezTo>
                    <a:pt x="78" y="912"/>
                    <a:pt x="78" y="912"/>
                    <a:pt x="78" y="912"/>
                  </a:cubicBezTo>
                  <a:lnTo>
                    <a:pt x="1" y="1204"/>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2" name="Freeform 9"/>
            <p:cNvSpPr/>
            <p:nvPr/>
          </p:nvSpPr>
          <p:spPr bwMode="auto">
            <a:xfrm>
              <a:off x="6812204" y="4280463"/>
              <a:ext cx="309981" cy="31535"/>
            </a:xfrm>
            <a:custGeom>
              <a:avLst/>
              <a:gdLst>
                <a:gd name="T0" fmla="*/ 199 w 462"/>
                <a:gd name="T1" fmla="*/ 0 h 47"/>
                <a:gd name="T2" fmla="*/ 0 w 462"/>
                <a:gd name="T3" fmla="*/ 42 h 47"/>
                <a:gd name="T4" fmla="*/ 251 w 462"/>
                <a:gd name="T5" fmla="*/ 47 h 47"/>
                <a:gd name="T6" fmla="*/ 462 w 462"/>
                <a:gd name="T7" fmla="*/ 9 h 47"/>
                <a:gd name="T8" fmla="*/ 199 w 462"/>
                <a:gd name="T9" fmla="*/ 0 h 47"/>
              </a:gdLst>
              <a:ahLst/>
              <a:cxnLst>
                <a:cxn ang="0">
                  <a:pos x="T0" y="T1"/>
                </a:cxn>
                <a:cxn ang="0">
                  <a:pos x="T2" y="T3"/>
                </a:cxn>
                <a:cxn ang="0">
                  <a:pos x="T4" y="T5"/>
                </a:cxn>
                <a:cxn ang="0">
                  <a:pos x="T6" y="T7"/>
                </a:cxn>
                <a:cxn ang="0">
                  <a:pos x="T8" y="T9"/>
                </a:cxn>
              </a:cxnLst>
              <a:rect l="0" t="0" r="r" b="b"/>
              <a:pathLst>
                <a:path w="462" h="47">
                  <a:moveTo>
                    <a:pt x="199" y="0"/>
                  </a:moveTo>
                  <a:lnTo>
                    <a:pt x="0" y="42"/>
                  </a:lnTo>
                  <a:lnTo>
                    <a:pt x="251" y="47"/>
                  </a:lnTo>
                  <a:lnTo>
                    <a:pt x="462" y="9"/>
                  </a:lnTo>
                  <a:lnTo>
                    <a:pt x="199" y="0"/>
                  </a:ln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65" name="Freeform 10"/>
            <p:cNvSpPr/>
            <p:nvPr/>
          </p:nvSpPr>
          <p:spPr bwMode="auto">
            <a:xfrm>
              <a:off x="7722032" y="4302552"/>
              <a:ext cx="150965" cy="26838"/>
            </a:xfrm>
            <a:custGeom>
              <a:avLst/>
              <a:gdLst>
                <a:gd name="T0" fmla="*/ 0 w 225"/>
                <a:gd name="T1" fmla="*/ 40 h 40"/>
                <a:gd name="T2" fmla="*/ 225 w 225"/>
                <a:gd name="T3" fmla="*/ 7 h 40"/>
                <a:gd name="T4" fmla="*/ 0 w 225"/>
                <a:gd name="T5" fmla="*/ 0 h 40"/>
                <a:gd name="T6" fmla="*/ 0 w 225"/>
                <a:gd name="T7" fmla="*/ 40 h 40"/>
              </a:gdLst>
              <a:ahLst/>
              <a:cxnLst>
                <a:cxn ang="0">
                  <a:pos x="T0" y="T1"/>
                </a:cxn>
                <a:cxn ang="0">
                  <a:pos x="T2" y="T3"/>
                </a:cxn>
                <a:cxn ang="0">
                  <a:pos x="T4" y="T5"/>
                </a:cxn>
                <a:cxn ang="0">
                  <a:pos x="T6" y="T7"/>
                </a:cxn>
              </a:cxnLst>
              <a:rect l="0" t="0" r="r" b="b"/>
              <a:pathLst>
                <a:path w="225" h="40">
                  <a:moveTo>
                    <a:pt x="0" y="40"/>
                  </a:moveTo>
                  <a:lnTo>
                    <a:pt x="225" y="7"/>
                  </a:lnTo>
                  <a:lnTo>
                    <a:pt x="0" y="0"/>
                  </a:lnTo>
                  <a:lnTo>
                    <a:pt x="0" y="40"/>
                  </a:lnTo>
                  <a:close/>
                </a:path>
              </a:pathLst>
            </a:custGeom>
            <a:grpFill/>
            <a:ln>
              <a:noFill/>
            </a:ln>
          </p:spPr>
          <p:txBody>
            <a:bodyPr vert="horz" wrap="square" lIns="91440" tIns="45720" rIns="91440" bIns="45720" numCol="1" anchor="t" anchorCtr="0" compatLnSpc="1"/>
            <a:lstStyle/>
            <a:p>
              <a:endParaRPr lang="en-US">
                <a:cs typeface="+mn-ea"/>
                <a:sym typeface="+mn-lt"/>
              </a:endParaRPr>
            </a:p>
          </p:txBody>
        </p:sp>
      </p:grpSp>
      <p:grpSp>
        <p:nvGrpSpPr>
          <p:cNvPr id="33" name="Group 32"/>
          <p:cNvGrpSpPr/>
          <p:nvPr/>
        </p:nvGrpSpPr>
        <p:grpSpPr>
          <a:xfrm>
            <a:off x="4266682" y="2272534"/>
            <a:ext cx="1316979" cy="3832913"/>
            <a:chOff x="4179461" y="1815365"/>
            <a:chExt cx="1379772" cy="4015664"/>
          </a:xfrm>
          <a:solidFill>
            <a:schemeClr val="accent1">
              <a:lumMod val="75000"/>
            </a:schemeClr>
          </a:solidFill>
        </p:grpSpPr>
        <p:sp>
          <p:nvSpPr>
            <p:cNvPr id="50" name="Freeform 58"/>
            <p:cNvSpPr/>
            <p:nvPr/>
          </p:nvSpPr>
          <p:spPr bwMode="auto">
            <a:xfrm flipH="1">
              <a:off x="4179461" y="1815365"/>
              <a:ext cx="1379772" cy="4015664"/>
            </a:xfrm>
            <a:custGeom>
              <a:avLst/>
              <a:gdLst>
                <a:gd name="T0" fmla="*/ 1671 w 1728"/>
                <a:gd name="T1" fmla="*/ 1442 h 5029"/>
                <a:gd name="T2" fmla="*/ 1608 w 1728"/>
                <a:gd name="T3" fmla="*/ 1358 h 5029"/>
                <a:gd name="T4" fmla="*/ 1530 w 1728"/>
                <a:gd name="T5" fmla="*/ 1304 h 5029"/>
                <a:gd name="T6" fmla="*/ 1504 w 1728"/>
                <a:gd name="T7" fmla="*/ 1294 h 5029"/>
                <a:gd name="T8" fmla="*/ 1476 w 1728"/>
                <a:gd name="T9" fmla="*/ 1308 h 5029"/>
                <a:gd name="T10" fmla="*/ 1476 w 1728"/>
                <a:gd name="T11" fmla="*/ 1282 h 5029"/>
                <a:gd name="T12" fmla="*/ 1130 w 1728"/>
                <a:gd name="T13" fmla="*/ 1142 h 5029"/>
                <a:gd name="T14" fmla="*/ 1289 w 1728"/>
                <a:gd name="T15" fmla="*/ 1056 h 5029"/>
                <a:gd name="T16" fmla="*/ 1284 w 1728"/>
                <a:gd name="T17" fmla="*/ 1058 h 5029"/>
                <a:gd name="T18" fmla="*/ 1336 w 1728"/>
                <a:gd name="T19" fmla="*/ 1022 h 5029"/>
                <a:gd name="T20" fmla="*/ 1413 w 1728"/>
                <a:gd name="T21" fmla="*/ 899 h 5029"/>
                <a:gd name="T22" fmla="*/ 1441 w 1728"/>
                <a:gd name="T23" fmla="*/ 720 h 5029"/>
                <a:gd name="T24" fmla="*/ 1413 w 1728"/>
                <a:gd name="T25" fmla="*/ 516 h 5029"/>
                <a:gd name="T26" fmla="*/ 1336 w 1728"/>
                <a:gd name="T27" fmla="*/ 321 h 5029"/>
                <a:gd name="T28" fmla="*/ 1219 w 1728"/>
                <a:gd name="T29" fmla="*/ 155 h 5029"/>
                <a:gd name="T30" fmla="*/ 1072 w 1728"/>
                <a:gd name="T31" fmla="*/ 40 h 5029"/>
                <a:gd name="T32" fmla="*/ 920 w 1728"/>
                <a:gd name="T33" fmla="*/ 2 h 5029"/>
                <a:gd name="T34" fmla="*/ 797 w 1728"/>
                <a:gd name="T35" fmla="*/ 46 h 5029"/>
                <a:gd name="T36" fmla="*/ 800 w 1728"/>
                <a:gd name="T37" fmla="*/ 44 h 5029"/>
                <a:gd name="T38" fmla="*/ 477 w 1728"/>
                <a:gd name="T39" fmla="*/ 280 h 5029"/>
                <a:gd name="T40" fmla="*/ 425 w 1728"/>
                <a:gd name="T41" fmla="*/ 331 h 5029"/>
                <a:gd name="T42" fmla="*/ 386 w 1728"/>
                <a:gd name="T43" fmla="*/ 401 h 5029"/>
                <a:gd name="T44" fmla="*/ 361 w 1728"/>
                <a:gd name="T45" fmla="*/ 487 h 5029"/>
                <a:gd name="T46" fmla="*/ 352 w 1728"/>
                <a:gd name="T47" fmla="*/ 587 h 5029"/>
                <a:gd name="T48" fmla="*/ 384 w 1728"/>
                <a:gd name="T49" fmla="*/ 797 h 5029"/>
                <a:gd name="T50" fmla="*/ 428 w 1728"/>
                <a:gd name="T51" fmla="*/ 911 h 5029"/>
                <a:gd name="T52" fmla="*/ 405 w 1728"/>
                <a:gd name="T53" fmla="*/ 923 h 5029"/>
                <a:gd name="T54" fmla="*/ 324 w 1728"/>
                <a:gd name="T55" fmla="*/ 975 h 5029"/>
                <a:gd name="T56" fmla="*/ 91 w 1728"/>
                <a:gd name="T57" fmla="*/ 1125 h 5029"/>
                <a:gd name="T58" fmla="*/ 53 w 1728"/>
                <a:gd name="T59" fmla="*/ 1157 h 5029"/>
                <a:gd name="T60" fmla="*/ 25 w 1728"/>
                <a:gd name="T61" fmla="*/ 1202 h 5029"/>
                <a:gd name="T62" fmla="*/ 6 w 1728"/>
                <a:gd name="T63" fmla="*/ 1258 h 5029"/>
                <a:gd name="T64" fmla="*/ 0 w 1728"/>
                <a:gd name="T65" fmla="*/ 1323 h 5029"/>
                <a:gd name="T66" fmla="*/ 0 w 1728"/>
                <a:gd name="T67" fmla="*/ 2888 h 5029"/>
                <a:gd name="T68" fmla="*/ 20 w 1728"/>
                <a:gd name="T69" fmla="*/ 3009 h 5029"/>
                <a:gd name="T70" fmla="*/ 74 w 1728"/>
                <a:gd name="T71" fmla="*/ 3115 h 5029"/>
                <a:gd name="T72" fmla="*/ 153 w 1728"/>
                <a:gd name="T73" fmla="*/ 3193 h 5029"/>
                <a:gd name="T74" fmla="*/ 247 w 1728"/>
                <a:gd name="T75" fmla="*/ 3233 h 5029"/>
                <a:gd name="T76" fmla="*/ 311 w 1728"/>
                <a:gd name="T77" fmla="*/ 3215 h 5029"/>
                <a:gd name="T78" fmla="*/ 311 w 1728"/>
                <a:gd name="T79" fmla="*/ 5029 h 5029"/>
                <a:gd name="T80" fmla="*/ 473 w 1728"/>
                <a:gd name="T81" fmla="*/ 5029 h 5029"/>
                <a:gd name="T82" fmla="*/ 631 w 1728"/>
                <a:gd name="T83" fmla="*/ 5029 h 5029"/>
                <a:gd name="T84" fmla="*/ 796 w 1728"/>
                <a:gd name="T85" fmla="*/ 5029 h 5029"/>
                <a:gd name="T86" fmla="*/ 897 w 1728"/>
                <a:gd name="T87" fmla="*/ 5002 h 5029"/>
                <a:gd name="T88" fmla="*/ 903 w 1728"/>
                <a:gd name="T89" fmla="*/ 4999 h 5029"/>
                <a:gd name="T90" fmla="*/ 912 w 1728"/>
                <a:gd name="T91" fmla="*/ 5005 h 5029"/>
                <a:gd name="T92" fmla="*/ 1003 w 1728"/>
                <a:gd name="T93" fmla="*/ 5029 h 5029"/>
                <a:gd name="T94" fmla="*/ 1145 w 1728"/>
                <a:gd name="T95" fmla="*/ 5029 h 5029"/>
                <a:gd name="T96" fmla="*/ 1333 w 1728"/>
                <a:gd name="T97" fmla="*/ 5029 h 5029"/>
                <a:gd name="T98" fmla="*/ 1476 w 1728"/>
                <a:gd name="T99" fmla="*/ 5029 h 5029"/>
                <a:gd name="T100" fmla="*/ 1476 w 1728"/>
                <a:gd name="T101" fmla="*/ 3345 h 5029"/>
                <a:gd name="T102" fmla="*/ 1586 w 1728"/>
                <a:gd name="T103" fmla="*/ 3320 h 5029"/>
                <a:gd name="T104" fmla="*/ 1608 w 1728"/>
                <a:gd name="T105" fmla="*/ 3313 h 5029"/>
                <a:gd name="T106" fmla="*/ 1671 w 1728"/>
                <a:gd name="T107" fmla="*/ 3265 h 5029"/>
                <a:gd name="T108" fmla="*/ 1712 w 1728"/>
                <a:gd name="T109" fmla="*/ 3186 h 5029"/>
                <a:gd name="T110" fmla="*/ 1728 w 1728"/>
                <a:gd name="T111" fmla="*/ 3082 h 5029"/>
                <a:gd name="T112" fmla="*/ 1728 w 1728"/>
                <a:gd name="T113" fmla="*/ 1659 h 5029"/>
                <a:gd name="T114" fmla="*/ 1712 w 1728"/>
                <a:gd name="T115" fmla="*/ 1547 h 5029"/>
                <a:gd name="T116" fmla="*/ 1671 w 1728"/>
                <a:gd name="T117" fmla="*/ 1442 h 5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28" h="5029">
                  <a:moveTo>
                    <a:pt x="1671" y="1442"/>
                  </a:moveTo>
                  <a:cubicBezTo>
                    <a:pt x="1653" y="1410"/>
                    <a:pt x="1632" y="1381"/>
                    <a:pt x="1608" y="1358"/>
                  </a:cubicBezTo>
                  <a:cubicBezTo>
                    <a:pt x="1584" y="1334"/>
                    <a:pt x="1558" y="1315"/>
                    <a:pt x="1530" y="1304"/>
                  </a:cubicBezTo>
                  <a:cubicBezTo>
                    <a:pt x="1504" y="1294"/>
                    <a:pt x="1504" y="1294"/>
                    <a:pt x="1504" y="1294"/>
                  </a:cubicBezTo>
                  <a:cubicBezTo>
                    <a:pt x="1476" y="1308"/>
                    <a:pt x="1476" y="1308"/>
                    <a:pt x="1476" y="1308"/>
                  </a:cubicBezTo>
                  <a:cubicBezTo>
                    <a:pt x="1476" y="1282"/>
                    <a:pt x="1476" y="1282"/>
                    <a:pt x="1476" y="1282"/>
                  </a:cubicBezTo>
                  <a:cubicBezTo>
                    <a:pt x="1130" y="1142"/>
                    <a:pt x="1130" y="1142"/>
                    <a:pt x="1130" y="1142"/>
                  </a:cubicBezTo>
                  <a:cubicBezTo>
                    <a:pt x="1183" y="1113"/>
                    <a:pt x="1236" y="1085"/>
                    <a:pt x="1289" y="1056"/>
                  </a:cubicBezTo>
                  <a:cubicBezTo>
                    <a:pt x="1288" y="1057"/>
                    <a:pt x="1286" y="1057"/>
                    <a:pt x="1284" y="1058"/>
                  </a:cubicBezTo>
                  <a:cubicBezTo>
                    <a:pt x="1303" y="1049"/>
                    <a:pt x="1320" y="1037"/>
                    <a:pt x="1336" y="1022"/>
                  </a:cubicBezTo>
                  <a:cubicBezTo>
                    <a:pt x="1369" y="991"/>
                    <a:pt x="1395" y="949"/>
                    <a:pt x="1413" y="899"/>
                  </a:cubicBezTo>
                  <a:cubicBezTo>
                    <a:pt x="1431" y="848"/>
                    <a:pt x="1441" y="788"/>
                    <a:pt x="1441" y="720"/>
                  </a:cubicBezTo>
                  <a:cubicBezTo>
                    <a:pt x="1441" y="652"/>
                    <a:pt x="1431" y="583"/>
                    <a:pt x="1413" y="516"/>
                  </a:cubicBezTo>
                  <a:cubicBezTo>
                    <a:pt x="1395" y="448"/>
                    <a:pt x="1369" y="382"/>
                    <a:pt x="1336" y="321"/>
                  </a:cubicBezTo>
                  <a:cubicBezTo>
                    <a:pt x="1303" y="260"/>
                    <a:pt x="1264" y="203"/>
                    <a:pt x="1219" y="155"/>
                  </a:cubicBezTo>
                  <a:cubicBezTo>
                    <a:pt x="1174" y="106"/>
                    <a:pt x="1125" y="67"/>
                    <a:pt x="1072" y="40"/>
                  </a:cubicBezTo>
                  <a:cubicBezTo>
                    <a:pt x="1019" y="12"/>
                    <a:pt x="968" y="0"/>
                    <a:pt x="920" y="2"/>
                  </a:cubicBezTo>
                  <a:cubicBezTo>
                    <a:pt x="875" y="4"/>
                    <a:pt x="833" y="19"/>
                    <a:pt x="797" y="46"/>
                  </a:cubicBezTo>
                  <a:cubicBezTo>
                    <a:pt x="798" y="46"/>
                    <a:pt x="799" y="45"/>
                    <a:pt x="800" y="44"/>
                  </a:cubicBezTo>
                  <a:cubicBezTo>
                    <a:pt x="692" y="122"/>
                    <a:pt x="585" y="201"/>
                    <a:pt x="477" y="280"/>
                  </a:cubicBezTo>
                  <a:cubicBezTo>
                    <a:pt x="458" y="294"/>
                    <a:pt x="441" y="311"/>
                    <a:pt x="425" y="331"/>
                  </a:cubicBezTo>
                  <a:cubicBezTo>
                    <a:pt x="410" y="351"/>
                    <a:pt x="397" y="375"/>
                    <a:pt x="386" y="401"/>
                  </a:cubicBezTo>
                  <a:cubicBezTo>
                    <a:pt x="375" y="427"/>
                    <a:pt x="367" y="455"/>
                    <a:pt x="361" y="487"/>
                  </a:cubicBezTo>
                  <a:cubicBezTo>
                    <a:pt x="355" y="518"/>
                    <a:pt x="352" y="552"/>
                    <a:pt x="352" y="587"/>
                  </a:cubicBezTo>
                  <a:cubicBezTo>
                    <a:pt x="352" y="657"/>
                    <a:pt x="363" y="728"/>
                    <a:pt x="384" y="797"/>
                  </a:cubicBezTo>
                  <a:cubicBezTo>
                    <a:pt x="396" y="836"/>
                    <a:pt x="411" y="874"/>
                    <a:pt x="428" y="911"/>
                  </a:cubicBezTo>
                  <a:cubicBezTo>
                    <a:pt x="420" y="914"/>
                    <a:pt x="413" y="918"/>
                    <a:pt x="405" y="923"/>
                  </a:cubicBezTo>
                  <a:cubicBezTo>
                    <a:pt x="378" y="940"/>
                    <a:pt x="351" y="957"/>
                    <a:pt x="324" y="975"/>
                  </a:cubicBezTo>
                  <a:cubicBezTo>
                    <a:pt x="246" y="1025"/>
                    <a:pt x="168" y="1074"/>
                    <a:pt x="91" y="1125"/>
                  </a:cubicBezTo>
                  <a:cubicBezTo>
                    <a:pt x="77" y="1133"/>
                    <a:pt x="64" y="1144"/>
                    <a:pt x="53" y="1157"/>
                  </a:cubicBezTo>
                  <a:cubicBezTo>
                    <a:pt x="42" y="1170"/>
                    <a:pt x="33" y="1185"/>
                    <a:pt x="25" y="1202"/>
                  </a:cubicBezTo>
                  <a:cubicBezTo>
                    <a:pt x="17" y="1219"/>
                    <a:pt x="11" y="1237"/>
                    <a:pt x="6" y="1258"/>
                  </a:cubicBezTo>
                  <a:cubicBezTo>
                    <a:pt x="2" y="1278"/>
                    <a:pt x="0" y="1300"/>
                    <a:pt x="0" y="1323"/>
                  </a:cubicBezTo>
                  <a:cubicBezTo>
                    <a:pt x="0" y="2888"/>
                    <a:pt x="0" y="2888"/>
                    <a:pt x="0" y="2888"/>
                  </a:cubicBezTo>
                  <a:cubicBezTo>
                    <a:pt x="0" y="2930"/>
                    <a:pt x="7" y="2971"/>
                    <a:pt x="20" y="3009"/>
                  </a:cubicBezTo>
                  <a:cubicBezTo>
                    <a:pt x="33" y="3048"/>
                    <a:pt x="51" y="3084"/>
                    <a:pt x="74" y="3115"/>
                  </a:cubicBezTo>
                  <a:cubicBezTo>
                    <a:pt x="96" y="3146"/>
                    <a:pt x="123" y="3173"/>
                    <a:pt x="153" y="3193"/>
                  </a:cubicBezTo>
                  <a:cubicBezTo>
                    <a:pt x="182" y="3213"/>
                    <a:pt x="214" y="3227"/>
                    <a:pt x="247" y="3233"/>
                  </a:cubicBezTo>
                  <a:cubicBezTo>
                    <a:pt x="311" y="3215"/>
                    <a:pt x="311" y="3215"/>
                    <a:pt x="311" y="3215"/>
                  </a:cubicBezTo>
                  <a:cubicBezTo>
                    <a:pt x="311" y="5029"/>
                    <a:pt x="311" y="5029"/>
                    <a:pt x="311" y="5029"/>
                  </a:cubicBezTo>
                  <a:cubicBezTo>
                    <a:pt x="473" y="5029"/>
                    <a:pt x="473" y="5029"/>
                    <a:pt x="473" y="5029"/>
                  </a:cubicBezTo>
                  <a:cubicBezTo>
                    <a:pt x="631" y="5029"/>
                    <a:pt x="631" y="5029"/>
                    <a:pt x="631" y="5029"/>
                  </a:cubicBezTo>
                  <a:cubicBezTo>
                    <a:pt x="796" y="5029"/>
                    <a:pt x="796" y="5029"/>
                    <a:pt x="796" y="5029"/>
                  </a:cubicBezTo>
                  <a:cubicBezTo>
                    <a:pt x="832" y="5029"/>
                    <a:pt x="866" y="5020"/>
                    <a:pt x="897" y="5002"/>
                  </a:cubicBezTo>
                  <a:cubicBezTo>
                    <a:pt x="899" y="5001"/>
                    <a:pt x="901" y="5000"/>
                    <a:pt x="903" y="4999"/>
                  </a:cubicBezTo>
                  <a:cubicBezTo>
                    <a:pt x="906" y="5001"/>
                    <a:pt x="909" y="5003"/>
                    <a:pt x="912" y="5005"/>
                  </a:cubicBezTo>
                  <a:cubicBezTo>
                    <a:pt x="940" y="5020"/>
                    <a:pt x="971" y="5029"/>
                    <a:pt x="1003" y="5029"/>
                  </a:cubicBezTo>
                  <a:cubicBezTo>
                    <a:pt x="1145" y="5029"/>
                    <a:pt x="1145" y="5029"/>
                    <a:pt x="1145" y="5029"/>
                  </a:cubicBezTo>
                  <a:cubicBezTo>
                    <a:pt x="1333" y="5029"/>
                    <a:pt x="1333" y="5029"/>
                    <a:pt x="1333" y="5029"/>
                  </a:cubicBezTo>
                  <a:cubicBezTo>
                    <a:pt x="1476" y="5029"/>
                    <a:pt x="1476" y="5029"/>
                    <a:pt x="1476" y="5029"/>
                  </a:cubicBezTo>
                  <a:cubicBezTo>
                    <a:pt x="1476" y="3345"/>
                    <a:pt x="1476" y="3345"/>
                    <a:pt x="1476" y="3345"/>
                  </a:cubicBezTo>
                  <a:cubicBezTo>
                    <a:pt x="1513" y="3336"/>
                    <a:pt x="1550" y="3328"/>
                    <a:pt x="1586" y="3320"/>
                  </a:cubicBezTo>
                  <a:cubicBezTo>
                    <a:pt x="1608" y="3313"/>
                    <a:pt x="1608" y="3313"/>
                    <a:pt x="1608" y="3313"/>
                  </a:cubicBezTo>
                  <a:cubicBezTo>
                    <a:pt x="1632" y="3304"/>
                    <a:pt x="1653" y="3287"/>
                    <a:pt x="1671" y="3265"/>
                  </a:cubicBezTo>
                  <a:cubicBezTo>
                    <a:pt x="1688" y="3244"/>
                    <a:pt x="1703" y="3217"/>
                    <a:pt x="1712" y="3186"/>
                  </a:cubicBezTo>
                  <a:cubicBezTo>
                    <a:pt x="1723" y="3155"/>
                    <a:pt x="1728" y="3120"/>
                    <a:pt x="1728" y="3082"/>
                  </a:cubicBezTo>
                  <a:cubicBezTo>
                    <a:pt x="1728" y="1659"/>
                    <a:pt x="1728" y="1659"/>
                    <a:pt x="1728" y="1659"/>
                  </a:cubicBezTo>
                  <a:cubicBezTo>
                    <a:pt x="1728" y="1621"/>
                    <a:pt x="1723" y="1583"/>
                    <a:pt x="1712" y="1547"/>
                  </a:cubicBezTo>
                  <a:cubicBezTo>
                    <a:pt x="1703" y="1510"/>
                    <a:pt x="1688" y="1475"/>
                    <a:pt x="1671" y="1442"/>
                  </a:cubicBez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51" name="Freeform 64"/>
            <p:cNvSpPr>
              <a:spLocks noEditPoints="1"/>
            </p:cNvSpPr>
            <p:nvPr/>
          </p:nvSpPr>
          <p:spPr bwMode="auto">
            <a:xfrm flipH="1">
              <a:off x="4179462" y="1815365"/>
              <a:ext cx="1129088" cy="4015664"/>
            </a:xfrm>
            <a:custGeom>
              <a:avLst/>
              <a:gdLst>
                <a:gd name="T0" fmla="*/ 1414 w 1414"/>
                <a:gd name="T1" fmla="*/ 1659 h 5029"/>
                <a:gd name="T2" fmla="*/ 1414 w 1414"/>
                <a:gd name="T3" fmla="*/ 3082 h 5029"/>
                <a:gd name="T4" fmla="*/ 1398 w 1414"/>
                <a:gd name="T5" fmla="*/ 3186 h 5029"/>
                <a:gd name="T6" fmla="*/ 1357 w 1414"/>
                <a:gd name="T7" fmla="*/ 3265 h 5029"/>
                <a:gd name="T8" fmla="*/ 1294 w 1414"/>
                <a:gd name="T9" fmla="*/ 3313 h 5029"/>
                <a:gd name="T10" fmla="*/ 1216 w 1414"/>
                <a:gd name="T11" fmla="*/ 3321 h 5029"/>
                <a:gd name="T12" fmla="*/ 1190 w 1414"/>
                <a:gd name="T13" fmla="*/ 3316 h 5029"/>
                <a:gd name="T14" fmla="*/ 1190 w 1414"/>
                <a:gd name="T15" fmla="*/ 1294 h 5029"/>
                <a:gd name="T16" fmla="*/ 1216 w 1414"/>
                <a:gd name="T17" fmla="*/ 1304 h 5029"/>
                <a:gd name="T18" fmla="*/ 1294 w 1414"/>
                <a:gd name="T19" fmla="*/ 1358 h 5029"/>
                <a:gd name="T20" fmla="*/ 1357 w 1414"/>
                <a:gd name="T21" fmla="*/ 1442 h 5029"/>
                <a:gd name="T22" fmla="*/ 1398 w 1414"/>
                <a:gd name="T23" fmla="*/ 1547 h 5029"/>
                <a:gd name="T24" fmla="*/ 1414 w 1414"/>
                <a:gd name="T25" fmla="*/ 1659 h 5029"/>
                <a:gd name="T26" fmla="*/ 479 w 1414"/>
                <a:gd name="T27" fmla="*/ 790 h 5029"/>
                <a:gd name="T28" fmla="*/ 606 w 1414"/>
                <a:gd name="T29" fmla="*/ 956 h 5029"/>
                <a:gd name="T30" fmla="*/ 758 w 1414"/>
                <a:gd name="T31" fmla="*/ 1058 h 5029"/>
                <a:gd name="T32" fmla="*/ 905 w 1414"/>
                <a:gd name="T33" fmla="*/ 1079 h 5029"/>
                <a:gd name="T34" fmla="*/ 1022 w 1414"/>
                <a:gd name="T35" fmla="*/ 1022 h 5029"/>
                <a:gd name="T36" fmla="*/ 1099 w 1414"/>
                <a:gd name="T37" fmla="*/ 899 h 5029"/>
                <a:gd name="T38" fmla="*/ 1127 w 1414"/>
                <a:gd name="T39" fmla="*/ 720 h 5029"/>
                <a:gd name="T40" fmla="*/ 1099 w 1414"/>
                <a:gd name="T41" fmla="*/ 516 h 5029"/>
                <a:gd name="T42" fmla="*/ 1022 w 1414"/>
                <a:gd name="T43" fmla="*/ 321 h 5029"/>
                <a:gd name="T44" fmla="*/ 905 w 1414"/>
                <a:gd name="T45" fmla="*/ 155 h 5029"/>
                <a:gd name="T46" fmla="*/ 758 w 1414"/>
                <a:gd name="T47" fmla="*/ 40 h 5029"/>
                <a:gd name="T48" fmla="*/ 606 w 1414"/>
                <a:gd name="T49" fmla="*/ 2 h 5029"/>
                <a:gd name="T50" fmla="*/ 479 w 1414"/>
                <a:gd name="T51" fmla="*/ 49 h 5029"/>
                <a:gd name="T52" fmla="*/ 391 w 1414"/>
                <a:gd name="T53" fmla="*/ 173 h 5029"/>
                <a:gd name="T54" fmla="*/ 359 w 1414"/>
                <a:gd name="T55" fmla="*/ 363 h 5029"/>
                <a:gd name="T56" fmla="*/ 391 w 1414"/>
                <a:gd name="T57" fmla="*/ 585 h 5029"/>
                <a:gd name="T58" fmla="*/ 479 w 1414"/>
                <a:gd name="T59" fmla="*/ 790 h 5029"/>
                <a:gd name="T60" fmla="*/ 317 w 1414"/>
                <a:gd name="T61" fmla="*/ 5029 h 5029"/>
                <a:gd name="T62" fmla="*/ 482 w 1414"/>
                <a:gd name="T63" fmla="*/ 5029 h 5029"/>
                <a:gd name="T64" fmla="*/ 583 w 1414"/>
                <a:gd name="T65" fmla="*/ 5002 h 5029"/>
                <a:gd name="T66" fmla="*/ 664 w 1414"/>
                <a:gd name="T67" fmla="*/ 4931 h 5029"/>
                <a:gd name="T68" fmla="*/ 718 w 1414"/>
                <a:gd name="T69" fmla="*/ 4826 h 5029"/>
                <a:gd name="T70" fmla="*/ 738 w 1414"/>
                <a:gd name="T71" fmla="*/ 4698 h 5029"/>
                <a:gd name="T72" fmla="*/ 738 w 1414"/>
                <a:gd name="T73" fmla="*/ 3232 h 5029"/>
                <a:gd name="T74" fmla="*/ 778 w 1414"/>
                <a:gd name="T75" fmla="*/ 3239 h 5029"/>
                <a:gd name="T76" fmla="*/ 778 w 1414"/>
                <a:gd name="T77" fmla="*/ 4700 h 5029"/>
                <a:gd name="T78" fmla="*/ 797 w 1414"/>
                <a:gd name="T79" fmla="*/ 4828 h 5029"/>
                <a:gd name="T80" fmla="*/ 850 w 1414"/>
                <a:gd name="T81" fmla="*/ 4933 h 5029"/>
                <a:gd name="T82" fmla="*/ 927 w 1414"/>
                <a:gd name="T83" fmla="*/ 5003 h 5029"/>
                <a:gd name="T84" fmla="*/ 1019 w 1414"/>
                <a:gd name="T85" fmla="*/ 5029 h 5029"/>
                <a:gd name="T86" fmla="*/ 1162 w 1414"/>
                <a:gd name="T87" fmla="*/ 5029 h 5029"/>
                <a:gd name="T88" fmla="*/ 1162 w 1414"/>
                <a:gd name="T89" fmla="*/ 1282 h 5029"/>
                <a:gd name="T90" fmla="*/ 317 w 1414"/>
                <a:gd name="T91" fmla="*/ 940 h 5029"/>
                <a:gd name="T92" fmla="*/ 317 w 1414"/>
                <a:gd name="T93" fmla="*/ 5029 h 5029"/>
                <a:gd name="T94" fmla="*/ 155 w 1414"/>
                <a:gd name="T95" fmla="*/ 899 h 5029"/>
                <a:gd name="T96" fmla="*/ 75 w 1414"/>
                <a:gd name="T97" fmla="*/ 935 h 5029"/>
                <a:gd name="T98" fmla="*/ 20 w 1414"/>
                <a:gd name="T99" fmla="*/ 1014 h 5029"/>
                <a:gd name="T100" fmla="*/ 0 w 1414"/>
                <a:gd name="T101" fmla="*/ 1130 h 5029"/>
                <a:gd name="T102" fmla="*/ 0 w 1414"/>
                <a:gd name="T103" fmla="*/ 2776 h 5029"/>
                <a:gd name="T104" fmla="*/ 20 w 1414"/>
                <a:gd name="T105" fmla="*/ 2904 h 5029"/>
                <a:gd name="T106" fmla="*/ 75 w 1414"/>
                <a:gd name="T107" fmla="*/ 3016 h 5029"/>
                <a:gd name="T108" fmla="*/ 155 w 1414"/>
                <a:gd name="T109" fmla="*/ 3099 h 5029"/>
                <a:gd name="T110" fmla="*/ 252 w 1414"/>
                <a:gd name="T111" fmla="*/ 3141 h 5029"/>
                <a:gd name="T112" fmla="*/ 283 w 1414"/>
                <a:gd name="T113" fmla="*/ 3147 h 5029"/>
                <a:gd name="T114" fmla="*/ 283 w 1414"/>
                <a:gd name="T115" fmla="*/ 926 h 5029"/>
                <a:gd name="T116" fmla="*/ 252 w 1414"/>
                <a:gd name="T117" fmla="*/ 914 h 5029"/>
                <a:gd name="T118" fmla="*/ 155 w 1414"/>
                <a:gd name="T119" fmla="*/ 899 h 5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14" h="5029">
                  <a:moveTo>
                    <a:pt x="1414" y="1659"/>
                  </a:moveTo>
                  <a:cubicBezTo>
                    <a:pt x="1414" y="3082"/>
                    <a:pt x="1414" y="3082"/>
                    <a:pt x="1414" y="3082"/>
                  </a:cubicBezTo>
                  <a:cubicBezTo>
                    <a:pt x="1414" y="3120"/>
                    <a:pt x="1409" y="3155"/>
                    <a:pt x="1398" y="3186"/>
                  </a:cubicBezTo>
                  <a:cubicBezTo>
                    <a:pt x="1389" y="3217"/>
                    <a:pt x="1374" y="3244"/>
                    <a:pt x="1357" y="3265"/>
                  </a:cubicBezTo>
                  <a:cubicBezTo>
                    <a:pt x="1339" y="3287"/>
                    <a:pt x="1318" y="3304"/>
                    <a:pt x="1294" y="3313"/>
                  </a:cubicBezTo>
                  <a:cubicBezTo>
                    <a:pt x="1270" y="3323"/>
                    <a:pt x="1244" y="3326"/>
                    <a:pt x="1216" y="3321"/>
                  </a:cubicBezTo>
                  <a:cubicBezTo>
                    <a:pt x="1190" y="3316"/>
                    <a:pt x="1190" y="3316"/>
                    <a:pt x="1190" y="3316"/>
                  </a:cubicBezTo>
                  <a:cubicBezTo>
                    <a:pt x="1190" y="1294"/>
                    <a:pt x="1190" y="1294"/>
                    <a:pt x="1190" y="1294"/>
                  </a:cubicBezTo>
                  <a:cubicBezTo>
                    <a:pt x="1216" y="1304"/>
                    <a:pt x="1216" y="1304"/>
                    <a:pt x="1216" y="1304"/>
                  </a:cubicBezTo>
                  <a:cubicBezTo>
                    <a:pt x="1244" y="1315"/>
                    <a:pt x="1270" y="1334"/>
                    <a:pt x="1294" y="1358"/>
                  </a:cubicBezTo>
                  <a:cubicBezTo>
                    <a:pt x="1318" y="1381"/>
                    <a:pt x="1339" y="1410"/>
                    <a:pt x="1357" y="1442"/>
                  </a:cubicBezTo>
                  <a:cubicBezTo>
                    <a:pt x="1374" y="1475"/>
                    <a:pt x="1389" y="1510"/>
                    <a:pt x="1398" y="1547"/>
                  </a:cubicBezTo>
                  <a:cubicBezTo>
                    <a:pt x="1409" y="1583"/>
                    <a:pt x="1414" y="1621"/>
                    <a:pt x="1414" y="1659"/>
                  </a:cubicBezTo>
                  <a:close/>
                  <a:moveTo>
                    <a:pt x="479" y="790"/>
                  </a:moveTo>
                  <a:cubicBezTo>
                    <a:pt x="516" y="853"/>
                    <a:pt x="559" y="909"/>
                    <a:pt x="606" y="956"/>
                  </a:cubicBezTo>
                  <a:cubicBezTo>
                    <a:pt x="654" y="1001"/>
                    <a:pt x="705" y="1037"/>
                    <a:pt x="758" y="1058"/>
                  </a:cubicBezTo>
                  <a:cubicBezTo>
                    <a:pt x="811" y="1080"/>
                    <a:pt x="860" y="1086"/>
                    <a:pt x="905" y="1079"/>
                  </a:cubicBezTo>
                  <a:cubicBezTo>
                    <a:pt x="950" y="1073"/>
                    <a:pt x="989" y="1053"/>
                    <a:pt x="1022" y="1022"/>
                  </a:cubicBezTo>
                  <a:cubicBezTo>
                    <a:pt x="1055" y="991"/>
                    <a:pt x="1081" y="949"/>
                    <a:pt x="1099" y="899"/>
                  </a:cubicBezTo>
                  <a:cubicBezTo>
                    <a:pt x="1117" y="848"/>
                    <a:pt x="1127" y="788"/>
                    <a:pt x="1127" y="720"/>
                  </a:cubicBezTo>
                  <a:cubicBezTo>
                    <a:pt x="1127" y="652"/>
                    <a:pt x="1117" y="583"/>
                    <a:pt x="1099" y="516"/>
                  </a:cubicBezTo>
                  <a:cubicBezTo>
                    <a:pt x="1081" y="448"/>
                    <a:pt x="1055" y="382"/>
                    <a:pt x="1022" y="321"/>
                  </a:cubicBezTo>
                  <a:cubicBezTo>
                    <a:pt x="989" y="260"/>
                    <a:pt x="950" y="203"/>
                    <a:pt x="905" y="155"/>
                  </a:cubicBezTo>
                  <a:cubicBezTo>
                    <a:pt x="860" y="106"/>
                    <a:pt x="811" y="67"/>
                    <a:pt x="758" y="40"/>
                  </a:cubicBezTo>
                  <a:cubicBezTo>
                    <a:pt x="705" y="12"/>
                    <a:pt x="654" y="0"/>
                    <a:pt x="606" y="2"/>
                  </a:cubicBezTo>
                  <a:cubicBezTo>
                    <a:pt x="559" y="4"/>
                    <a:pt x="516" y="20"/>
                    <a:pt x="479" y="49"/>
                  </a:cubicBezTo>
                  <a:cubicBezTo>
                    <a:pt x="442" y="78"/>
                    <a:pt x="412" y="120"/>
                    <a:pt x="391" y="173"/>
                  </a:cubicBezTo>
                  <a:cubicBezTo>
                    <a:pt x="370" y="226"/>
                    <a:pt x="359" y="291"/>
                    <a:pt x="359" y="363"/>
                  </a:cubicBezTo>
                  <a:cubicBezTo>
                    <a:pt x="359" y="437"/>
                    <a:pt x="370" y="512"/>
                    <a:pt x="391" y="585"/>
                  </a:cubicBezTo>
                  <a:cubicBezTo>
                    <a:pt x="412" y="657"/>
                    <a:pt x="442" y="727"/>
                    <a:pt x="479" y="790"/>
                  </a:cubicBezTo>
                  <a:close/>
                  <a:moveTo>
                    <a:pt x="317" y="5029"/>
                  </a:moveTo>
                  <a:cubicBezTo>
                    <a:pt x="482" y="5029"/>
                    <a:pt x="482" y="5029"/>
                    <a:pt x="482" y="5029"/>
                  </a:cubicBezTo>
                  <a:cubicBezTo>
                    <a:pt x="518" y="5029"/>
                    <a:pt x="552" y="5020"/>
                    <a:pt x="583" y="5002"/>
                  </a:cubicBezTo>
                  <a:cubicBezTo>
                    <a:pt x="614" y="4985"/>
                    <a:pt x="641" y="4961"/>
                    <a:pt x="664" y="4931"/>
                  </a:cubicBezTo>
                  <a:cubicBezTo>
                    <a:pt x="687" y="4901"/>
                    <a:pt x="705" y="4865"/>
                    <a:pt x="718" y="4826"/>
                  </a:cubicBezTo>
                  <a:cubicBezTo>
                    <a:pt x="731" y="4787"/>
                    <a:pt x="738" y="4743"/>
                    <a:pt x="738" y="4698"/>
                  </a:cubicBezTo>
                  <a:cubicBezTo>
                    <a:pt x="738" y="3232"/>
                    <a:pt x="738" y="3232"/>
                    <a:pt x="738" y="3232"/>
                  </a:cubicBezTo>
                  <a:cubicBezTo>
                    <a:pt x="778" y="3239"/>
                    <a:pt x="778" y="3239"/>
                    <a:pt x="778" y="3239"/>
                  </a:cubicBezTo>
                  <a:cubicBezTo>
                    <a:pt x="778" y="4700"/>
                    <a:pt x="778" y="4700"/>
                    <a:pt x="778" y="4700"/>
                  </a:cubicBezTo>
                  <a:cubicBezTo>
                    <a:pt x="778" y="4745"/>
                    <a:pt x="785" y="4788"/>
                    <a:pt x="797" y="4828"/>
                  </a:cubicBezTo>
                  <a:cubicBezTo>
                    <a:pt x="810" y="4867"/>
                    <a:pt x="828" y="4903"/>
                    <a:pt x="850" y="4933"/>
                  </a:cubicBezTo>
                  <a:cubicBezTo>
                    <a:pt x="872" y="4963"/>
                    <a:pt x="898" y="4987"/>
                    <a:pt x="927" y="5003"/>
                  </a:cubicBezTo>
                  <a:cubicBezTo>
                    <a:pt x="956" y="5020"/>
                    <a:pt x="987" y="5029"/>
                    <a:pt x="1019" y="5029"/>
                  </a:cubicBezTo>
                  <a:cubicBezTo>
                    <a:pt x="1162" y="5029"/>
                    <a:pt x="1162" y="5029"/>
                    <a:pt x="1162" y="5029"/>
                  </a:cubicBezTo>
                  <a:cubicBezTo>
                    <a:pt x="1162" y="1282"/>
                    <a:pt x="1162" y="1282"/>
                    <a:pt x="1162" y="1282"/>
                  </a:cubicBezTo>
                  <a:cubicBezTo>
                    <a:pt x="317" y="940"/>
                    <a:pt x="317" y="940"/>
                    <a:pt x="317" y="940"/>
                  </a:cubicBezTo>
                  <a:lnTo>
                    <a:pt x="317" y="5029"/>
                  </a:lnTo>
                  <a:close/>
                  <a:moveTo>
                    <a:pt x="155" y="899"/>
                  </a:moveTo>
                  <a:cubicBezTo>
                    <a:pt x="125" y="903"/>
                    <a:pt x="98" y="916"/>
                    <a:pt x="75" y="935"/>
                  </a:cubicBezTo>
                  <a:cubicBezTo>
                    <a:pt x="52" y="955"/>
                    <a:pt x="33" y="981"/>
                    <a:pt x="20" y="1014"/>
                  </a:cubicBezTo>
                  <a:cubicBezTo>
                    <a:pt x="7" y="1047"/>
                    <a:pt x="0" y="1086"/>
                    <a:pt x="0" y="1130"/>
                  </a:cubicBezTo>
                  <a:cubicBezTo>
                    <a:pt x="0" y="2776"/>
                    <a:pt x="0" y="2776"/>
                    <a:pt x="0" y="2776"/>
                  </a:cubicBezTo>
                  <a:cubicBezTo>
                    <a:pt x="0" y="2820"/>
                    <a:pt x="7" y="2864"/>
                    <a:pt x="20" y="2904"/>
                  </a:cubicBezTo>
                  <a:cubicBezTo>
                    <a:pt x="33" y="2945"/>
                    <a:pt x="52" y="2983"/>
                    <a:pt x="75" y="3016"/>
                  </a:cubicBezTo>
                  <a:cubicBezTo>
                    <a:pt x="98" y="3049"/>
                    <a:pt x="125" y="3077"/>
                    <a:pt x="155" y="3099"/>
                  </a:cubicBezTo>
                  <a:cubicBezTo>
                    <a:pt x="185" y="3120"/>
                    <a:pt x="218" y="3135"/>
                    <a:pt x="252" y="3141"/>
                  </a:cubicBezTo>
                  <a:cubicBezTo>
                    <a:pt x="283" y="3147"/>
                    <a:pt x="283" y="3147"/>
                    <a:pt x="283" y="3147"/>
                  </a:cubicBezTo>
                  <a:cubicBezTo>
                    <a:pt x="283" y="926"/>
                    <a:pt x="283" y="926"/>
                    <a:pt x="283" y="926"/>
                  </a:cubicBezTo>
                  <a:cubicBezTo>
                    <a:pt x="252" y="914"/>
                    <a:pt x="252" y="914"/>
                    <a:pt x="252" y="914"/>
                  </a:cubicBezTo>
                  <a:cubicBezTo>
                    <a:pt x="218" y="900"/>
                    <a:pt x="185" y="896"/>
                    <a:pt x="155" y="899"/>
                  </a:cubicBezTo>
                  <a:close/>
                </a:path>
              </a:pathLst>
            </a:custGeom>
            <a:solidFill>
              <a:schemeClr val="accent1"/>
            </a:solidFill>
            <a:ln>
              <a:noFill/>
            </a:ln>
          </p:spPr>
          <p:txBody>
            <a:bodyPr vert="horz" wrap="square" lIns="91440" tIns="45720" rIns="91440" bIns="45720" numCol="1" anchor="t" anchorCtr="0" compatLnSpc="1">
              <a:noAutofit/>
            </a:bodyPr>
            <a:lstStyle/>
            <a:p>
              <a:endParaRPr lang="en-US">
                <a:cs typeface="+mn-ea"/>
                <a:sym typeface="+mn-lt"/>
              </a:endParaRPr>
            </a:p>
          </p:txBody>
        </p:sp>
        <p:sp>
          <p:nvSpPr>
            <p:cNvPr id="52" name="Freeform 65"/>
            <p:cNvSpPr/>
            <p:nvPr/>
          </p:nvSpPr>
          <p:spPr bwMode="auto">
            <a:xfrm flipH="1">
              <a:off x="5107193" y="2551536"/>
              <a:ext cx="452040" cy="1845326"/>
            </a:xfrm>
            <a:custGeom>
              <a:avLst/>
              <a:gdLst>
                <a:gd name="T0" fmla="*/ 469 w 566"/>
                <a:gd name="T1" fmla="*/ 2177 h 2311"/>
                <a:gd name="T2" fmla="*/ 389 w 566"/>
                <a:gd name="T3" fmla="*/ 2094 h 2311"/>
                <a:gd name="T4" fmla="*/ 334 w 566"/>
                <a:gd name="T5" fmla="*/ 1982 h 2311"/>
                <a:gd name="T6" fmla="*/ 314 w 566"/>
                <a:gd name="T7" fmla="*/ 1854 h 2311"/>
                <a:gd name="T8" fmla="*/ 314 w 566"/>
                <a:gd name="T9" fmla="*/ 208 h 2311"/>
                <a:gd name="T10" fmla="*/ 320 w 566"/>
                <a:gd name="T11" fmla="*/ 139 h 2311"/>
                <a:gd name="T12" fmla="*/ 339 w 566"/>
                <a:gd name="T13" fmla="*/ 81 h 2311"/>
                <a:gd name="T14" fmla="*/ 368 w 566"/>
                <a:gd name="T15" fmla="*/ 34 h 2311"/>
                <a:gd name="T16" fmla="*/ 406 w 566"/>
                <a:gd name="T17" fmla="*/ 0 h 2311"/>
                <a:gd name="T18" fmla="*/ 324 w 566"/>
                <a:gd name="T19" fmla="*/ 53 h 2311"/>
                <a:gd name="T20" fmla="*/ 91 w 566"/>
                <a:gd name="T21" fmla="*/ 203 h 2311"/>
                <a:gd name="T22" fmla="*/ 53 w 566"/>
                <a:gd name="T23" fmla="*/ 235 h 2311"/>
                <a:gd name="T24" fmla="*/ 25 w 566"/>
                <a:gd name="T25" fmla="*/ 280 h 2311"/>
                <a:gd name="T26" fmla="*/ 6 w 566"/>
                <a:gd name="T27" fmla="*/ 336 h 2311"/>
                <a:gd name="T28" fmla="*/ 0 w 566"/>
                <a:gd name="T29" fmla="*/ 401 h 2311"/>
                <a:gd name="T30" fmla="*/ 0 w 566"/>
                <a:gd name="T31" fmla="*/ 1966 h 2311"/>
                <a:gd name="T32" fmla="*/ 20 w 566"/>
                <a:gd name="T33" fmla="*/ 2087 h 2311"/>
                <a:gd name="T34" fmla="*/ 74 w 566"/>
                <a:gd name="T35" fmla="*/ 2193 h 2311"/>
                <a:gd name="T36" fmla="*/ 153 w 566"/>
                <a:gd name="T37" fmla="*/ 2271 h 2311"/>
                <a:gd name="T38" fmla="*/ 247 w 566"/>
                <a:gd name="T39" fmla="*/ 2311 h 2311"/>
                <a:gd name="T40" fmla="*/ 566 w 566"/>
                <a:gd name="T41" fmla="*/ 2219 h 2311"/>
                <a:gd name="T42" fmla="*/ 469 w 566"/>
                <a:gd name="T43" fmla="*/ 2177 h 2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6" h="2311">
                  <a:moveTo>
                    <a:pt x="469" y="2177"/>
                  </a:moveTo>
                  <a:cubicBezTo>
                    <a:pt x="439" y="2155"/>
                    <a:pt x="412" y="2127"/>
                    <a:pt x="389" y="2094"/>
                  </a:cubicBezTo>
                  <a:cubicBezTo>
                    <a:pt x="366" y="2061"/>
                    <a:pt x="347" y="2023"/>
                    <a:pt x="334" y="1982"/>
                  </a:cubicBezTo>
                  <a:cubicBezTo>
                    <a:pt x="321" y="1942"/>
                    <a:pt x="314" y="1898"/>
                    <a:pt x="314" y="1854"/>
                  </a:cubicBezTo>
                  <a:cubicBezTo>
                    <a:pt x="314" y="208"/>
                    <a:pt x="314" y="208"/>
                    <a:pt x="314" y="208"/>
                  </a:cubicBezTo>
                  <a:cubicBezTo>
                    <a:pt x="314" y="183"/>
                    <a:pt x="316" y="161"/>
                    <a:pt x="320" y="139"/>
                  </a:cubicBezTo>
                  <a:cubicBezTo>
                    <a:pt x="325" y="118"/>
                    <a:pt x="331" y="98"/>
                    <a:pt x="339" y="81"/>
                  </a:cubicBezTo>
                  <a:cubicBezTo>
                    <a:pt x="347" y="63"/>
                    <a:pt x="357" y="47"/>
                    <a:pt x="368" y="34"/>
                  </a:cubicBezTo>
                  <a:cubicBezTo>
                    <a:pt x="379" y="21"/>
                    <a:pt x="392" y="9"/>
                    <a:pt x="406" y="0"/>
                  </a:cubicBezTo>
                  <a:cubicBezTo>
                    <a:pt x="379" y="18"/>
                    <a:pt x="352" y="35"/>
                    <a:pt x="324" y="53"/>
                  </a:cubicBezTo>
                  <a:cubicBezTo>
                    <a:pt x="246" y="103"/>
                    <a:pt x="168" y="152"/>
                    <a:pt x="91" y="203"/>
                  </a:cubicBezTo>
                  <a:cubicBezTo>
                    <a:pt x="77" y="211"/>
                    <a:pt x="64" y="222"/>
                    <a:pt x="53" y="235"/>
                  </a:cubicBezTo>
                  <a:cubicBezTo>
                    <a:pt x="42" y="248"/>
                    <a:pt x="33" y="263"/>
                    <a:pt x="25" y="280"/>
                  </a:cubicBezTo>
                  <a:cubicBezTo>
                    <a:pt x="17" y="297"/>
                    <a:pt x="11" y="315"/>
                    <a:pt x="6" y="336"/>
                  </a:cubicBezTo>
                  <a:cubicBezTo>
                    <a:pt x="2" y="356"/>
                    <a:pt x="0" y="378"/>
                    <a:pt x="0" y="401"/>
                  </a:cubicBezTo>
                  <a:cubicBezTo>
                    <a:pt x="0" y="1966"/>
                    <a:pt x="0" y="1966"/>
                    <a:pt x="0" y="1966"/>
                  </a:cubicBezTo>
                  <a:cubicBezTo>
                    <a:pt x="0" y="2008"/>
                    <a:pt x="7" y="2049"/>
                    <a:pt x="20" y="2087"/>
                  </a:cubicBezTo>
                  <a:cubicBezTo>
                    <a:pt x="33" y="2126"/>
                    <a:pt x="51" y="2162"/>
                    <a:pt x="74" y="2193"/>
                  </a:cubicBezTo>
                  <a:cubicBezTo>
                    <a:pt x="96" y="2224"/>
                    <a:pt x="123" y="2251"/>
                    <a:pt x="153" y="2271"/>
                  </a:cubicBezTo>
                  <a:cubicBezTo>
                    <a:pt x="182" y="2291"/>
                    <a:pt x="214" y="2305"/>
                    <a:pt x="247" y="2311"/>
                  </a:cubicBezTo>
                  <a:cubicBezTo>
                    <a:pt x="566" y="2219"/>
                    <a:pt x="566" y="2219"/>
                    <a:pt x="566" y="2219"/>
                  </a:cubicBezTo>
                  <a:cubicBezTo>
                    <a:pt x="532" y="2213"/>
                    <a:pt x="499" y="2198"/>
                    <a:pt x="469" y="2177"/>
                  </a:cubicBezTo>
                  <a:close/>
                </a:path>
              </a:pathLst>
            </a:custGeom>
            <a:grpFill/>
            <a:ln>
              <a:noFill/>
            </a:ln>
          </p:spPr>
          <p:txBody>
            <a:bodyPr vert="horz" wrap="square" lIns="91440" tIns="45720" rIns="91440" bIns="45720" numCol="1" anchor="t" anchorCtr="0" compatLnSpc="1"/>
            <a:lstStyle/>
            <a:p>
              <a:endParaRPr lang="en-US">
                <a:cs typeface="+mn-ea"/>
                <a:sym typeface="+mn-lt"/>
              </a:endParaRPr>
            </a:p>
          </p:txBody>
        </p:sp>
      </p:grpSp>
      <p:grpSp>
        <p:nvGrpSpPr>
          <p:cNvPr id="34" name="Group 33"/>
          <p:cNvGrpSpPr/>
          <p:nvPr/>
        </p:nvGrpSpPr>
        <p:grpSpPr>
          <a:xfrm>
            <a:off x="5751521" y="3905936"/>
            <a:ext cx="755514" cy="2199511"/>
            <a:chOff x="5735096" y="3526647"/>
            <a:chExt cx="791537" cy="2304382"/>
          </a:xfrm>
          <a:solidFill>
            <a:schemeClr val="accent3">
              <a:lumMod val="75000"/>
            </a:schemeClr>
          </a:solidFill>
        </p:grpSpPr>
        <p:sp>
          <p:nvSpPr>
            <p:cNvPr id="35" name="Freeform 34"/>
            <p:cNvSpPr/>
            <p:nvPr/>
          </p:nvSpPr>
          <p:spPr bwMode="auto">
            <a:xfrm>
              <a:off x="5735096" y="3526647"/>
              <a:ext cx="791536" cy="2304382"/>
            </a:xfrm>
            <a:custGeom>
              <a:avLst/>
              <a:gdLst>
                <a:gd name="T0" fmla="*/ 1462 w 1512"/>
                <a:gd name="T1" fmla="*/ 1262 h 4401"/>
                <a:gd name="T2" fmla="*/ 1407 w 1512"/>
                <a:gd name="T3" fmla="*/ 1188 h 4401"/>
                <a:gd name="T4" fmla="*/ 1339 w 1512"/>
                <a:gd name="T5" fmla="*/ 1141 h 4401"/>
                <a:gd name="T6" fmla="*/ 1317 w 1512"/>
                <a:gd name="T7" fmla="*/ 1132 h 4401"/>
                <a:gd name="T8" fmla="*/ 1292 w 1512"/>
                <a:gd name="T9" fmla="*/ 1144 h 4401"/>
                <a:gd name="T10" fmla="*/ 1292 w 1512"/>
                <a:gd name="T11" fmla="*/ 1122 h 4401"/>
                <a:gd name="T12" fmla="*/ 989 w 1512"/>
                <a:gd name="T13" fmla="*/ 1000 h 4401"/>
                <a:gd name="T14" fmla="*/ 1124 w 1512"/>
                <a:gd name="T15" fmla="*/ 926 h 4401"/>
                <a:gd name="T16" fmla="*/ 1169 w 1512"/>
                <a:gd name="T17" fmla="*/ 894 h 4401"/>
                <a:gd name="T18" fmla="*/ 1237 w 1512"/>
                <a:gd name="T19" fmla="*/ 786 h 4401"/>
                <a:gd name="T20" fmla="*/ 1261 w 1512"/>
                <a:gd name="T21" fmla="*/ 630 h 4401"/>
                <a:gd name="T22" fmla="*/ 1237 w 1512"/>
                <a:gd name="T23" fmla="*/ 452 h 4401"/>
                <a:gd name="T24" fmla="*/ 1169 w 1512"/>
                <a:gd name="T25" fmla="*/ 281 h 4401"/>
                <a:gd name="T26" fmla="*/ 1067 w 1512"/>
                <a:gd name="T27" fmla="*/ 136 h 4401"/>
                <a:gd name="T28" fmla="*/ 938 w 1512"/>
                <a:gd name="T29" fmla="*/ 35 h 4401"/>
                <a:gd name="T30" fmla="*/ 806 w 1512"/>
                <a:gd name="T31" fmla="*/ 2 h 4401"/>
                <a:gd name="T32" fmla="*/ 698 w 1512"/>
                <a:gd name="T33" fmla="*/ 41 h 4401"/>
                <a:gd name="T34" fmla="*/ 700 w 1512"/>
                <a:gd name="T35" fmla="*/ 38 h 4401"/>
                <a:gd name="T36" fmla="*/ 418 w 1512"/>
                <a:gd name="T37" fmla="*/ 245 h 4401"/>
                <a:gd name="T38" fmla="*/ 372 w 1512"/>
                <a:gd name="T39" fmla="*/ 290 h 4401"/>
                <a:gd name="T40" fmla="*/ 338 w 1512"/>
                <a:gd name="T41" fmla="*/ 351 h 4401"/>
                <a:gd name="T42" fmla="*/ 316 w 1512"/>
                <a:gd name="T43" fmla="*/ 426 h 4401"/>
                <a:gd name="T44" fmla="*/ 308 w 1512"/>
                <a:gd name="T45" fmla="*/ 514 h 4401"/>
                <a:gd name="T46" fmla="*/ 336 w 1512"/>
                <a:gd name="T47" fmla="*/ 698 h 4401"/>
                <a:gd name="T48" fmla="*/ 374 w 1512"/>
                <a:gd name="T49" fmla="*/ 797 h 4401"/>
                <a:gd name="T50" fmla="*/ 355 w 1512"/>
                <a:gd name="T51" fmla="*/ 807 h 4401"/>
                <a:gd name="T52" fmla="*/ 284 w 1512"/>
                <a:gd name="T53" fmla="*/ 853 h 4401"/>
                <a:gd name="T54" fmla="*/ 79 w 1512"/>
                <a:gd name="T55" fmla="*/ 984 h 4401"/>
                <a:gd name="T56" fmla="*/ 47 w 1512"/>
                <a:gd name="T57" fmla="*/ 1013 h 4401"/>
                <a:gd name="T58" fmla="*/ 22 w 1512"/>
                <a:gd name="T59" fmla="*/ 1052 h 4401"/>
                <a:gd name="T60" fmla="*/ 6 w 1512"/>
                <a:gd name="T61" fmla="*/ 1101 h 4401"/>
                <a:gd name="T62" fmla="*/ 0 w 1512"/>
                <a:gd name="T63" fmla="*/ 1158 h 4401"/>
                <a:gd name="T64" fmla="*/ 0 w 1512"/>
                <a:gd name="T65" fmla="*/ 2527 h 4401"/>
                <a:gd name="T66" fmla="*/ 17 w 1512"/>
                <a:gd name="T67" fmla="*/ 2634 h 4401"/>
                <a:gd name="T68" fmla="*/ 65 w 1512"/>
                <a:gd name="T69" fmla="*/ 2726 h 4401"/>
                <a:gd name="T70" fmla="*/ 134 w 1512"/>
                <a:gd name="T71" fmla="*/ 2794 h 4401"/>
                <a:gd name="T72" fmla="*/ 217 w 1512"/>
                <a:gd name="T73" fmla="*/ 2829 h 4401"/>
                <a:gd name="T74" fmla="*/ 272 w 1512"/>
                <a:gd name="T75" fmla="*/ 2813 h 4401"/>
                <a:gd name="T76" fmla="*/ 272 w 1512"/>
                <a:gd name="T77" fmla="*/ 4401 h 4401"/>
                <a:gd name="T78" fmla="*/ 414 w 1512"/>
                <a:gd name="T79" fmla="*/ 4401 h 4401"/>
                <a:gd name="T80" fmla="*/ 552 w 1512"/>
                <a:gd name="T81" fmla="*/ 4401 h 4401"/>
                <a:gd name="T82" fmla="*/ 697 w 1512"/>
                <a:gd name="T83" fmla="*/ 4401 h 4401"/>
                <a:gd name="T84" fmla="*/ 785 w 1512"/>
                <a:gd name="T85" fmla="*/ 4377 h 4401"/>
                <a:gd name="T86" fmla="*/ 790 w 1512"/>
                <a:gd name="T87" fmla="*/ 4374 h 4401"/>
                <a:gd name="T88" fmla="*/ 798 w 1512"/>
                <a:gd name="T89" fmla="*/ 4379 h 4401"/>
                <a:gd name="T90" fmla="*/ 878 w 1512"/>
                <a:gd name="T91" fmla="*/ 4401 h 4401"/>
                <a:gd name="T92" fmla="*/ 1002 w 1512"/>
                <a:gd name="T93" fmla="*/ 4401 h 4401"/>
                <a:gd name="T94" fmla="*/ 1167 w 1512"/>
                <a:gd name="T95" fmla="*/ 4401 h 4401"/>
                <a:gd name="T96" fmla="*/ 1292 w 1512"/>
                <a:gd name="T97" fmla="*/ 4401 h 4401"/>
                <a:gd name="T98" fmla="*/ 1292 w 1512"/>
                <a:gd name="T99" fmla="*/ 2927 h 4401"/>
                <a:gd name="T100" fmla="*/ 1407 w 1512"/>
                <a:gd name="T101" fmla="*/ 2899 h 4401"/>
                <a:gd name="T102" fmla="*/ 1462 w 1512"/>
                <a:gd name="T103" fmla="*/ 2858 h 4401"/>
                <a:gd name="T104" fmla="*/ 1499 w 1512"/>
                <a:gd name="T105" fmla="*/ 2788 h 4401"/>
                <a:gd name="T106" fmla="*/ 1512 w 1512"/>
                <a:gd name="T107" fmla="*/ 2697 h 4401"/>
                <a:gd name="T108" fmla="*/ 1512 w 1512"/>
                <a:gd name="T109" fmla="*/ 1452 h 4401"/>
                <a:gd name="T110" fmla="*/ 1499 w 1512"/>
                <a:gd name="T111" fmla="*/ 1354 h 4401"/>
                <a:gd name="T112" fmla="*/ 1462 w 1512"/>
                <a:gd name="T113" fmla="*/ 1262 h 4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12" h="4401">
                  <a:moveTo>
                    <a:pt x="1462" y="1262"/>
                  </a:moveTo>
                  <a:cubicBezTo>
                    <a:pt x="1446" y="1234"/>
                    <a:pt x="1428" y="1209"/>
                    <a:pt x="1407" y="1188"/>
                  </a:cubicBezTo>
                  <a:cubicBezTo>
                    <a:pt x="1386" y="1167"/>
                    <a:pt x="1363" y="1151"/>
                    <a:pt x="1339" y="1141"/>
                  </a:cubicBezTo>
                  <a:cubicBezTo>
                    <a:pt x="1317" y="1132"/>
                    <a:pt x="1317" y="1132"/>
                    <a:pt x="1317" y="1132"/>
                  </a:cubicBezTo>
                  <a:cubicBezTo>
                    <a:pt x="1292" y="1144"/>
                    <a:pt x="1292" y="1144"/>
                    <a:pt x="1292" y="1144"/>
                  </a:cubicBezTo>
                  <a:cubicBezTo>
                    <a:pt x="1292" y="1122"/>
                    <a:pt x="1292" y="1122"/>
                    <a:pt x="1292" y="1122"/>
                  </a:cubicBezTo>
                  <a:cubicBezTo>
                    <a:pt x="989" y="1000"/>
                    <a:pt x="989" y="1000"/>
                    <a:pt x="989" y="1000"/>
                  </a:cubicBezTo>
                  <a:cubicBezTo>
                    <a:pt x="1036" y="974"/>
                    <a:pt x="1126" y="925"/>
                    <a:pt x="1124" y="926"/>
                  </a:cubicBezTo>
                  <a:cubicBezTo>
                    <a:pt x="1140" y="918"/>
                    <a:pt x="1156" y="907"/>
                    <a:pt x="1169" y="894"/>
                  </a:cubicBezTo>
                  <a:cubicBezTo>
                    <a:pt x="1198" y="867"/>
                    <a:pt x="1221" y="831"/>
                    <a:pt x="1237" y="786"/>
                  </a:cubicBezTo>
                  <a:cubicBezTo>
                    <a:pt x="1252" y="742"/>
                    <a:pt x="1261" y="689"/>
                    <a:pt x="1261" y="630"/>
                  </a:cubicBezTo>
                  <a:cubicBezTo>
                    <a:pt x="1261" y="571"/>
                    <a:pt x="1252" y="510"/>
                    <a:pt x="1237" y="452"/>
                  </a:cubicBezTo>
                  <a:cubicBezTo>
                    <a:pt x="1221" y="392"/>
                    <a:pt x="1198" y="335"/>
                    <a:pt x="1169" y="281"/>
                  </a:cubicBezTo>
                  <a:cubicBezTo>
                    <a:pt x="1140" y="227"/>
                    <a:pt x="1106" y="178"/>
                    <a:pt x="1067" y="136"/>
                  </a:cubicBezTo>
                  <a:cubicBezTo>
                    <a:pt x="1028" y="93"/>
                    <a:pt x="984" y="59"/>
                    <a:pt x="938" y="35"/>
                  </a:cubicBezTo>
                  <a:cubicBezTo>
                    <a:pt x="892" y="10"/>
                    <a:pt x="847" y="0"/>
                    <a:pt x="806" y="2"/>
                  </a:cubicBezTo>
                  <a:cubicBezTo>
                    <a:pt x="765" y="3"/>
                    <a:pt x="729" y="17"/>
                    <a:pt x="698" y="41"/>
                  </a:cubicBezTo>
                  <a:cubicBezTo>
                    <a:pt x="698" y="40"/>
                    <a:pt x="699" y="39"/>
                    <a:pt x="700" y="38"/>
                  </a:cubicBezTo>
                  <a:cubicBezTo>
                    <a:pt x="606" y="107"/>
                    <a:pt x="512" y="176"/>
                    <a:pt x="418" y="245"/>
                  </a:cubicBezTo>
                  <a:cubicBezTo>
                    <a:pt x="401" y="257"/>
                    <a:pt x="386" y="272"/>
                    <a:pt x="372" y="290"/>
                  </a:cubicBezTo>
                  <a:cubicBezTo>
                    <a:pt x="359" y="308"/>
                    <a:pt x="347" y="328"/>
                    <a:pt x="338" y="351"/>
                  </a:cubicBezTo>
                  <a:cubicBezTo>
                    <a:pt x="328" y="373"/>
                    <a:pt x="321" y="398"/>
                    <a:pt x="316" y="426"/>
                  </a:cubicBezTo>
                  <a:cubicBezTo>
                    <a:pt x="311" y="453"/>
                    <a:pt x="308" y="483"/>
                    <a:pt x="308" y="514"/>
                  </a:cubicBezTo>
                  <a:cubicBezTo>
                    <a:pt x="308" y="575"/>
                    <a:pt x="318" y="637"/>
                    <a:pt x="336" y="698"/>
                  </a:cubicBezTo>
                  <a:cubicBezTo>
                    <a:pt x="346" y="732"/>
                    <a:pt x="359" y="765"/>
                    <a:pt x="374" y="797"/>
                  </a:cubicBezTo>
                  <a:cubicBezTo>
                    <a:pt x="368" y="800"/>
                    <a:pt x="361" y="804"/>
                    <a:pt x="355" y="807"/>
                  </a:cubicBezTo>
                  <a:cubicBezTo>
                    <a:pt x="331" y="823"/>
                    <a:pt x="308" y="838"/>
                    <a:pt x="284" y="853"/>
                  </a:cubicBezTo>
                  <a:cubicBezTo>
                    <a:pt x="216" y="897"/>
                    <a:pt x="147" y="940"/>
                    <a:pt x="79" y="984"/>
                  </a:cubicBezTo>
                  <a:cubicBezTo>
                    <a:pt x="67" y="991"/>
                    <a:pt x="56" y="1001"/>
                    <a:pt x="47" y="1013"/>
                  </a:cubicBezTo>
                  <a:cubicBezTo>
                    <a:pt x="37" y="1024"/>
                    <a:pt x="29" y="1037"/>
                    <a:pt x="22" y="1052"/>
                  </a:cubicBezTo>
                  <a:cubicBezTo>
                    <a:pt x="15" y="1067"/>
                    <a:pt x="9" y="1083"/>
                    <a:pt x="6" y="1101"/>
                  </a:cubicBezTo>
                  <a:cubicBezTo>
                    <a:pt x="2" y="1118"/>
                    <a:pt x="0" y="1138"/>
                    <a:pt x="0" y="1158"/>
                  </a:cubicBezTo>
                  <a:cubicBezTo>
                    <a:pt x="0" y="2527"/>
                    <a:pt x="0" y="2527"/>
                    <a:pt x="0" y="2527"/>
                  </a:cubicBezTo>
                  <a:cubicBezTo>
                    <a:pt x="0" y="2564"/>
                    <a:pt x="6" y="2600"/>
                    <a:pt x="17" y="2634"/>
                  </a:cubicBezTo>
                  <a:cubicBezTo>
                    <a:pt x="29" y="2667"/>
                    <a:pt x="45" y="2698"/>
                    <a:pt x="65" y="2726"/>
                  </a:cubicBezTo>
                  <a:cubicBezTo>
                    <a:pt x="84" y="2753"/>
                    <a:pt x="108" y="2777"/>
                    <a:pt x="134" y="2794"/>
                  </a:cubicBezTo>
                  <a:cubicBezTo>
                    <a:pt x="159" y="2812"/>
                    <a:pt x="187" y="2824"/>
                    <a:pt x="217" y="2829"/>
                  </a:cubicBezTo>
                  <a:cubicBezTo>
                    <a:pt x="272" y="2813"/>
                    <a:pt x="272" y="2813"/>
                    <a:pt x="272" y="2813"/>
                  </a:cubicBezTo>
                  <a:cubicBezTo>
                    <a:pt x="272" y="4401"/>
                    <a:pt x="272" y="4401"/>
                    <a:pt x="272" y="4401"/>
                  </a:cubicBezTo>
                  <a:cubicBezTo>
                    <a:pt x="414" y="4401"/>
                    <a:pt x="414" y="4401"/>
                    <a:pt x="414" y="4401"/>
                  </a:cubicBezTo>
                  <a:cubicBezTo>
                    <a:pt x="552" y="4401"/>
                    <a:pt x="552" y="4401"/>
                    <a:pt x="552" y="4401"/>
                  </a:cubicBezTo>
                  <a:cubicBezTo>
                    <a:pt x="697" y="4401"/>
                    <a:pt x="697" y="4401"/>
                    <a:pt x="697" y="4401"/>
                  </a:cubicBezTo>
                  <a:cubicBezTo>
                    <a:pt x="728" y="4401"/>
                    <a:pt x="758" y="4393"/>
                    <a:pt x="785" y="4377"/>
                  </a:cubicBezTo>
                  <a:cubicBezTo>
                    <a:pt x="787" y="4377"/>
                    <a:pt x="789" y="4375"/>
                    <a:pt x="790" y="4374"/>
                  </a:cubicBezTo>
                  <a:cubicBezTo>
                    <a:pt x="793" y="4376"/>
                    <a:pt x="796" y="4378"/>
                    <a:pt x="798" y="4379"/>
                  </a:cubicBezTo>
                  <a:cubicBezTo>
                    <a:pt x="823" y="4393"/>
                    <a:pt x="850" y="4401"/>
                    <a:pt x="878" y="4401"/>
                  </a:cubicBezTo>
                  <a:cubicBezTo>
                    <a:pt x="1002" y="4401"/>
                    <a:pt x="1002" y="4401"/>
                    <a:pt x="1002" y="4401"/>
                  </a:cubicBezTo>
                  <a:cubicBezTo>
                    <a:pt x="1167" y="4401"/>
                    <a:pt x="1167" y="4401"/>
                    <a:pt x="1167" y="4401"/>
                  </a:cubicBezTo>
                  <a:cubicBezTo>
                    <a:pt x="1292" y="4401"/>
                    <a:pt x="1292" y="4401"/>
                    <a:pt x="1292" y="4401"/>
                  </a:cubicBezTo>
                  <a:cubicBezTo>
                    <a:pt x="1292" y="2927"/>
                    <a:pt x="1292" y="2927"/>
                    <a:pt x="1292" y="2927"/>
                  </a:cubicBezTo>
                  <a:cubicBezTo>
                    <a:pt x="1324" y="2920"/>
                    <a:pt x="1392" y="2905"/>
                    <a:pt x="1407" y="2899"/>
                  </a:cubicBezTo>
                  <a:cubicBezTo>
                    <a:pt x="1428" y="2891"/>
                    <a:pt x="1446" y="2877"/>
                    <a:pt x="1462" y="2858"/>
                  </a:cubicBezTo>
                  <a:cubicBezTo>
                    <a:pt x="1478" y="2839"/>
                    <a:pt x="1490" y="2815"/>
                    <a:pt x="1499" y="2788"/>
                  </a:cubicBezTo>
                  <a:cubicBezTo>
                    <a:pt x="1508" y="2761"/>
                    <a:pt x="1512" y="2730"/>
                    <a:pt x="1512" y="2697"/>
                  </a:cubicBezTo>
                  <a:cubicBezTo>
                    <a:pt x="1512" y="1452"/>
                    <a:pt x="1512" y="1452"/>
                    <a:pt x="1512" y="1452"/>
                  </a:cubicBezTo>
                  <a:cubicBezTo>
                    <a:pt x="1512" y="1419"/>
                    <a:pt x="1508" y="1385"/>
                    <a:pt x="1499" y="1354"/>
                  </a:cubicBezTo>
                  <a:cubicBezTo>
                    <a:pt x="1490" y="1321"/>
                    <a:pt x="1478" y="1290"/>
                    <a:pt x="1462" y="1262"/>
                  </a:cubicBez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36" name="Freeform 62"/>
            <p:cNvSpPr>
              <a:spLocks noEditPoints="1"/>
            </p:cNvSpPr>
            <p:nvPr/>
          </p:nvSpPr>
          <p:spPr bwMode="auto">
            <a:xfrm>
              <a:off x="5879093" y="3526647"/>
              <a:ext cx="647540" cy="2304382"/>
            </a:xfrm>
            <a:custGeom>
              <a:avLst/>
              <a:gdLst>
                <a:gd name="T0" fmla="*/ 1237 w 1237"/>
                <a:gd name="T1" fmla="*/ 1452 h 4401"/>
                <a:gd name="T2" fmla="*/ 1237 w 1237"/>
                <a:gd name="T3" fmla="*/ 2697 h 4401"/>
                <a:gd name="T4" fmla="*/ 1224 w 1237"/>
                <a:gd name="T5" fmla="*/ 2788 h 4401"/>
                <a:gd name="T6" fmla="*/ 1187 w 1237"/>
                <a:gd name="T7" fmla="*/ 2858 h 4401"/>
                <a:gd name="T8" fmla="*/ 1132 w 1237"/>
                <a:gd name="T9" fmla="*/ 2899 h 4401"/>
                <a:gd name="T10" fmla="*/ 1064 w 1237"/>
                <a:gd name="T11" fmla="*/ 2906 h 4401"/>
                <a:gd name="T12" fmla="*/ 1042 w 1237"/>
                <a:gd name="T13" fmla="*/ 2902 h 4401"/>
                <a:gd name="T14" fmla="*/ 1042 w 1237"/>
                <a:gd name="T15" fmla="*/ 1132 h 4401"/>
                <a:gd name="T16" fmla="*/ 1064 w 1237"/>
                <a:gd name="T17" fmla="*/ 1141 h 4401"/>
                <a:gd name="T18" fmla="*/ 1132 w 1237"/>
                <a:gd name="T19" fmla="*/ 1188 h 4401"/>
                <a:gd name="T20" fmla="*/ 1187 w 1237"/>
                <a:gd name="T21" fmla="*/ 1262 h 4401"/>
                <a:gd name="T22" fmla="*/ 1224 w 1237"/>
                <a:gd name="T23" fmla="*/ 1354 h 4401"/>
                <a:gd name="T24" fmla="*/ 1237 w 1237"/>
                <a:gd name="T25" fmla="*/ 1452 h 4401"/>
                <a:gd name="T26" fmla="*/ 419 w 1237"/>
                <a:gd name="T27" fmla="*/ 691 h 4401"/>
                <a:gd name="T28" fmla="*/ 531 w 1237"/>
                <a:gd name="T29" fmla="*/ 836 h 4401"/>
                <a:gd name="T30" fmla="*/ 663 w 1237"/>
                <a:gd name="T31" fmla="*/ 926 h 4401"/>
                <a:gd name="T32" fmla="*/ 792 w 1237"/>
                <a:gd name="T33" fmla="*/ 945 h 4401"/>
                <a:gd name="T34" fmla="*/ 894 w 1237"/>
                <a:gd name="T35" fmla="*/ 894 h 4401"/>
                <a:gd name="T36" fmla="*/ 962 w 1237"/>
                <a:gd name="T37" fmla="*/ 786 h 4401"/>
                <a:gd name="T38" fmla="*/ 986 w 1237"/>
                <a:gd name="T39" fmla="*/ 630 h 4401"/>
                <a:gd name="T40" fmla="*/ 962 w 1237"/>
                <a:gd name="T41" fmla="*/ 452 h 4401"/>
                <a:gd name="T42" fmla="*/ 894 w 1237"/>
                <a:gd name="T43" fmla="*/ 281 h 4401"/>
                <a:gd name="T44" fmla="*/ 792 w 1237"/>
                <a:gd name="T45" fmla="*/ 136 h 4401"/>
                <a:gd name="T46" fmla="*/ 663 w 1237"/>
                <a:gd name="T47" fmla="*/ 35 h 4401"/>
                <a:gd name="T48" fmla="*/ 531 w 1237"/>
                <a:gd name="T49" fmla="*/ 2 h 4401"/>
                <a:gd name="T50" fmla="*/ 419 w 1237"/>
                <a:gd name="T51" fmla="*/ 43 h 4401"/>
                <a:gd name="T52" fmla="*/ 342 w 1237"/>
                <a:gd name="T53" fmla="*/ 151 h 4401"/>
                <a:gd name="T54" fmla="*/ 314 w 1237"/>
                <a:gd name="T55" fmla="*/ 318 h 4401"/>
                <a:gd name="T56" fmla="*/ 342 w 1237"/>
                <a:gd name="T57" fmla="*/ 512 h 4401"/>
                <a:gd name="T58" fmla="*/ 419 w 1237"/>
                <a:gd name="T59" fmla="*/ 691 h 4401"/>
                <a:gd name="T60" fmla="*/ 277 w 1237"/>
                <a:gd name="T61" fmla="*/ 4401 h 4401"/>
                <a:gd name="T62" fmla="*/ 422 w 1237"/>
                <a:gd name="T63" fmla="*/ 4401 h 4401"/>
                <a:gd name="T64" fmla="*/ 510 w 1237"/>
                <a:gd name="T65" fmla="*/ 4377 h 4401"/>
                <a:gd name="T66" fmla="*/ 581 w 1237"/>
                <a:gd name="T67" fmla="*/ 4315 h 4401"/>
                <a:gd name="T68" fmla="*/ 629 w 1237"/>
                <a:gd name="T69" fmla="*/ 4223 h 4401"/>
                <a:gd name="T70" fmla="*/ 646 w 1237"/>
                <a:gd name="T71" fmla="*/ 4111 h 4401"/>
                <a:gd name="T72" fmla="*/ 646 w 1237"/>
                <a:gd name="T73" fmla="*/ 2828 h 4401"/>
                <a:gd name="T74" fmla="*/ 681 w 1237"/>
                <a:gd name="T75" fmla="*/ 2834 h 4401"/>
                <a:gd name="T76" fmla="*/ 681 w 1237"/>
                <a:gd name="T77" fmla="*/ 4113 h 4401"/>
                <a:gd name="T78" fmla="*/ 698 w 1237"/>
                <a:gd name="T79" fmla="*/ 4225 h 4401"/>
                <a:gd name="T80" fmla="*/ 744 w 1237"/>
                <a:gd name="T81" fmla="*/ 4317 h 4401"/>
                <a:gd name="T82" fmla="*/ 811 w 1237"/>
                <a:gd name="T83" fmla="*/ 4378 h 4401"/>
                <a:gd name="T84" fmla="*/ 892 w 1237"/>
                <a:gd name="T85" fmla="*/ 4401 h 4401"/>
                <a:gd name="T86" fmla="*/ 1017 w 1237"/>
                <a:gd name="T87" fmla="*/ 4401 h 4401"/>
                <a:gd name="T88" fmla="*/ 1017 w 1237"/>
                <a:gd name="T89" fmla="*/ 1122 h 4401"/>
                <a:gd name="T90" fmla="*/ 277 w 1237"/>
                <a:gd name="T91" fmla="*/ 823 h 4401"/>
                <a:gd name="T92" fmla="*/ 277 w 1237"/>
                <a:gd name="T93" fmla="*/ 4401 h 4401"/>
                <a:gd name="T94" fmla="*/ 136 w 1237"/>
                <a:gd name="T95" fmla="*/ 787 h 4401"/>
                <a:gd name="T96" fmla="*/ 66 w 1237"/>
                <a:gd name="T97" fmla="*/ 818 h 4401"/>
                <a:gd name="T98" fmla="*/ 17 w 1237"/>
                <a:gd name="T99" fmla="*/ 888 h 4401"/>
                <a:gd name="T100" fmla="*/ 0 w 1237"/>
                <a:gd name="T101" fmla="*/ 989 h 4401"/>
                <a:gd name="T102" fmla="*/ 0 w 1237"/>
                <a:gd name="T103" fmla="*/ 2430 h 4401"/>
                <a:gd name="T104" fmla="*/ 17 w 1237"/>
                <a:gd name="T105" fmla="*/ 2542 h 4401"/>
                <a:gd name="T106" fmla="*/ 66 w 1237"/>
                <a:gd name="T107" fmla="*/ 2639 h 4401"/>
                <a:gd name="T108" fmla="*/ 136 w 1237"/>
                <a:gd name="T109" fmla="*/ 2712 h 4401"/>
                <a:gd name="T110" fmla="*/ 220 w 1237"/>
                <a:gd name="T111" fmla="*/ 2749 h 4401"/>
                <a:gd name="T112" fmla="*/ 248 w 1237"/>
                <a:gd name="T113" fmla="*/ 2754 h 4401"/>
                <a:gd name="T114" fmla="*/ 248 w 1237"/>
                <a:gd name="T115" fmla="*/ 811 h 4401"/>
                <a:gd name="T116" fmla="*/ 220 w 1237"/>
                <a:gd name="T117" fmla="*/ 800 h 4401"/>
                <a:gd name="T118" fmla="*/ 136 w 1237"/>
                <a:gd name="T119" fmla="*/ 787 h 4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37" h="4401">
                  <a:moveTo>
                    <a:pt x="1237" y="1452"/>
                  </a:moveTo>
                  <a:cubicBezTo>
                    <a:pt x="1237" y="2697"/>
                    <a:pt x="1237" y="2697"/>
                    <a:pt x="1237" y="2697"/>
                  </a:cubicBezTo>
                  <a:cubicBezTo>
                    <a:pt x="1237" y="2730"/>
                    <a:pt x="1233" y="2761"/>
                    <a:pt x="1224" y="2788"/>
                  </a:cubicBezTo>
                  <a:cubicBezTo>
                    <a:pt x="1215" y="2815"/>
                    <a:pt x="1203" y="2839"/>
                    <a:pt x="1187" y="2858"/>
                  </a:cubicBezTo>
                  <a:cubicBezTo>
                    <a:pt x="1171" y="2877"/>
                    <a:pt x="1153" y="2891"/>
                    <a:pt x="1132" y="2899"/>
                  </a:cubicBezTo>
                  <a:cubicBezTo>
                    <a:pt x="1111" y="2908"/>
                    <a:pt x="1088" y="2910"/>
                    <a:pt x="1064" y="2906"/>
                  </a:cubicBezTo>
                  <a:cubicBezTo>
                    <a:pt x="1042" y="2902"/>
                    <a:pt x="1042" y="2902"/>
                    <a:pt x="1042" y="2902"/>
                  </a:cubicBezTo>
                  <a:cubicBezTo>
                    <a:pt x="1042" y="1132"/>
                    <a:pt x="1042" y="1132"/>
                    <a:pt x="1042" y="1132"/>
                  </a:cubicBezTo>
                  <a:cubicBezTo>
                    <a:pt x="1064" y="1141"/>
                    <a:pt x="1064" y="1141"/>
                    <a:pt x="1064" y="1141"/>
                  </a:cubicBezTo>
                  <a:cubicBezTo>
                    <a:pt x="1088" y="1151"/>
                    <a:pt x="1111" y="1167"/>
                    <a:pt x="1132" y="1188"/>
                  </a:cubicBezTo>
                  <a:cubicBezTo>
                    <a:pt x="1153" y="1209"/>
                    <a:pt x="1171" y="1234"/>
                    <a:pt x="1187" y="1262"/>
                  </a:cubicBezTo>
                  <a:cubicBezTo>
                    <a:pt x="1203" y="1290"/>
                    <a:pt x="1215" y="1321"/>
                    <a:pt x="1224" y="1354"/>
                  </a:cubicBezTo>
                  <a:cubicBezTo>
                    <a:pt x="1233" y="1385"/>
                    <a:pt x="1237" y="1419"/>
                    <a:pt x="1237" y="1452"/>
                  </a:cubicBezTo>
                  <a:close/>
                  <a:moveTo>
                    <a:pt x="419" y="691"/>
                  </a:moveTo>
                  <a:cubicBezTo>
                    <a:pt x="451" y="747"/>
                    <a:pt x="489" y="796"/>
                    <a:pt x="531" y="836"/>
                  </a:cubicBezTo>
                  <a:cubicBezTo>
                    <a:pt x="572" y="876"/>
                    <a:pt x="617" y="907"/>
                    <a:pt x="663" y="926"/>
                  </a:cubicBezTo>
                  <a:cubicBezTo>
                    <a:pt x="709" y="945"/>
                    <a:pt x="753" y="951"/>
                    <a:pt x="792" y="945"/>
                  </a:cubicBezTo>
                  <a:cubicBezTo>
                    <a:pt x="831" y="939"/>
                    <a:pt x="865" y="921"/>
                    <a:pt x="894" y="894"/>
                  </a:cubicBezTo>
                  <a:cubicBezTo>
                    <a:pt x="923" y="867"/>
                    <a:pt x="946" y="831"/>
                    <a:pt x="962" y="786"/>
                  </a:cubicBezTo>
                  <a:cubicBezTo>
                    <a:pt x="977" y="742"/>
                    <a:pt x="986" y="689"/>
                    <a:pt x="986" y="630"/>
                  </a:cubicBezTo>
                  <a:cubicBezTo>
                    <a:pt x="986" y="571"/>
                    <a:pt x="977" y="510"/>
                    <a:pt x="962" y="452"/>
                  </a:cubicBezTo>
                  <a:cubicBezTo>
                    <a:pt x="946" y="392"/>
                    <a:pt x="923" y="335"/>
                    <a:pt x="894" y="281"/>
                  </a:cubicBezTo>
                  <a:cubicBezTo>
                    <a:pt x="865" y="227"/>
                    <a:pt x="831" y="178"/>
                    <a:pt x="792" y="136"/>
                  </a:cubicBezTo>
                  <a:cubicBezTo>
                    <a:pt x="753" y="93"/>
                    <a:pt x="709" y="59"/>
                    <a:pt x="663" y="35"/>
                  </a:cubicBezTo>
                  <a:cubicBezTo>
                    <a:pt x="617" y="10"/>
                    <a:pt x="572" y="0"/>
                    <a:pt x="531" y="2"/>
                  </a:cubicBezTo>
                  <a:cubicBezTo>
                    <a:pt x="489" y="3"/>
                    <a:pt x="451" y="18"/>
                    <a:pt x="419" y="43"/>
                  </a:cubicBezTo>
                  <a:cubicBezTo>
                    <a:pt x="387" y="68"/>
                    <a:pt x="361" y="105"/>
                    <a:pt x="342" y="151"/>
                  </a:cubicBezTo>
                  <a:cubicBezTo>
                    <a:pt x="324" y="198"/>
                    <a:pt x="314" y="254"/>
                    <a:pt x="314" y="318"/>
                  </a:cubicBezTo>
                  <a:cubicBezTo>
                    <a:pt x="314" y="382"/>
                    <a:pt x="324" y="448"/>
                    <a:pt x="342" y="512"/>
                  </a:cubicBezTo>
                  <a:cubicBezTo>
                    <a:pt x="361" y="575"/>
                    <a:pt x="387" y="636"/>
                    <a:pt x="419" y="691"/>
                  </a:cubicBezTo>
                  <a:close/>
                  <a:moveTo>
                    <a:pt x="277" y="4401"/>
                  </a:moveTo>
                  <a:cubicBezTo>
                    <a:pt x="422" y="4401"/>
                    <a:pt x="422" y="4401"/>
                    <a:pt x="422" y="4401"/>
                  </a:cubicBezTo>
                  <a:cubicBezTo>
                    <a:pt x="453" y="4401"/>
                    <a:pt x="483" y="4393"/>
                    <a:pt x="510" y="4377"/>
                  </a:cubicBezTo>
                  <a:cubicBezTo>
                    <a:pt x="537" y="4363"/>
                    <a:pt x="561" y="4341"/>
                    <a:pt x="581" y="4315"/>
                  </a:cubicBezTo>
                  <a:cubicBezTo>
                    <a:pt x="601" y="4289"/>
                    <a:pt x="617" y="4258"/>
                    <a:pt x="629" y="4223"/>
                  </a:cubicBezTo>
                  <a:cubicBezTo>
                    <a:pt x="640" y="4189"/>
                    <a:pt x="646" y="4151"/>
                    <a:pt x="646" y="4111"/>
                  </a:cubicBezTo>
                  <a:cubicBezTo>
                    <a:pt x="646" y="2828"/>
                    <a:pt x="646" y="2828"/>
                    <a:pt x="646" y="2828"/>
                  </a:cubicBezTo>
                  <a:cubicBezTo>
                    <a:pt x="681" y="2834"/>
                    <a:pt x="681" y="2834"/>
                    <a:pt x="681" y="2834"/>
                  </a:cubicBezTo>
                  <a:cubicBezTo>
                    <a:pt x="681" y="4113"/>
                    <a:pt x="681" y="4113"/>
                    <a:pt x="681" y="4113"/>
                  </a:cubicBezTo>
                  <a:cubicBezTo>
                    <a:pt x="681" y="4152"/>
                    <a:pt x="687" y="4190"/>
                    <a:pt x="698" y="4225"/>
                  </a:cubicBezTo>
                  <a:cubicBezTo>
                    <a:pt x="709" y="4259"/>
                    <a:pt x="725" y="4290"/>
                    <a:pt x="744" y="4317"/>
                  </a:cubicBezTo>
                  <a:cubicBezTo>
                    <a:pt x="763" y="4343"/>
                    <a:pt x="786" y="4364"/>
                    <a:pt x="811" y="4378"/>
                  </a:cubicBezTo>
                  <a:cubicBezTo>
                    <a:pt x="836" y="4393"/>
                    <a:pt x="863" y="4401"/>
                    <a:pt x="892" y="4401"/>
                  </a:cubicBezTo>
                  <a:cubicBezTo>
                    <a:pt x="1017" y="4401"/>
                    <a:pt x="1017" y="4401"/>
                    <a:pt x="1017" y="4401"/>
                  </a:cubicBezTo>
                  <a:cubicBezTo>
                    <a:pt x="1017" y="1122"/>
                    <a:pt x="1017" y="1122"/>
                    <a:pt x="1017" y="1122"/>
                  </a:cubicBezTo>
                  <a:cubicBezTo>
                    <a:pt x="277" y="823"/>
                    <a:pt x="277" y="823"/>
                    <a:pt x="277" y="823"/>
                  </a:cubicBezTo>
                  <a:lnTo>
                    <a:pt x="277" y="4401"/>
                  </a:lnTo>
                  <a:close/>
                  <a:moveTo>
                    <a:pt x="136" y="787"/>
                  </a:moveTo>
                  <a:cubicBezTo>
                    <a:pt x="109" y="791"/>
                    <a:pt x="86" y="801"/>
                    <a:pt x="66" y="818"/>
                  </a:cubicBezTo>
                  <a:cubicBezTo>
                    <a:pt x="45" y="835"/>
                    <a:pt x="29" y="859"/>
                    <a:pt x="17" y="888"/>
                  </a:cubicBezTo>
                  <a:cubicBezTo>
                    <a:pt x="6" y="916"/>
                    <a:pt x="0" y="950"/>
                    <a:pt x="0" y="989"/>
                  </a:cubicBezTo>
                  <a:cubicBezTo>
                    <a:pt x="0" y="2430"/>
                    <a:pt x="0" y="2430"/>
                    <a:pt x="0" y="2430"/>
                  </a:cubicBezTo>
                  <a:cubicBezTo>
                    <a:pt x="0" y="2468"/>
                    <a:pt x="6" y="2506"/>
                    <a:pt x="17" y="2542"/>
                  </a:cubicBezTo>
                  <a:cubicBezTo>
                    <a:pt x="29" y="2577"/>
                    <a:pt x="45" y="2610"/>
                    <a:pt x="66" y="2639"/>
                  </a:cubicBezTo>
                  <a:cubicBezTo>
                    <a:pt x="86" y="2668"/>
                    <a:pt x="109" y="2693"/>
                    <a:pt x="136" y="2712"/>
                  </a:cubicBezTo>
                  <a:cubicBezTo>
                    <a:pt x="162" y="2731"/>
                    <a:pt x="191" y="2744"/>
                    <a:pt x="220" y="2749"/>
                  </a:cubicBezTo>
                  <a:cubicBezTo>
                    <a:pt x="248" y="2754"/>
                    <a:pt x="248" y="2754"/>
                    <a:pt x="248" y="2754"/>
                  </a:cubicBezTo>
                  <a:cubicBezTo>
                    <a:pt x="248" y="811"/>
                    <a:pt x="248" y="811"/>
                    <a:pt x="248" y="811"/>
                  </a:cubicBezTo>
                  <a:cubicBezTo>
                    <a:pt x="220" y="800"/>
                    <a:pt x="220" y="800"/>
                    <a:pt x="220" y="800"/>
                  </a:cubicBezTo>
                  <a:cubicBezTo>
                    <a:pt x="191" y="788"/>
                    <a:pt x="162" y="784"/>
                    <a:pt x="136" y="787"/>
                  </a:cubicBezTo>
                  <a:close/>
                </a:path>
              </a:pathLst>
            </a:custGeom>
            <a:solidFill>
              <a:schemeClr val="accent3"/>
            </a:solidFill>
            <a:ln>
              <a:noFill/>
            </a:ln>
          </p:spPr>
          <p:txBody>
            <a:bodyPr vert="horz" wrap="square" lIns="91440" tIns="45720" rIns="91440" bIns="45720" numCol="1" anchor="t" anchorCtr="0" compatLnSpc="1">
              <a:noAutofit/>
            </a:bodyPr>
            <a:lstStyle/>
            <a:p>
              <a:endParaRPr lang="en-US">
                <a:cs typeface="+mn-ea"/>
                <a:sym typeface="+mn-lt"/>
              </a:endParaRPr>
            </a:p>
          </p:txBody>
        </p:sp>
        <p:sp>
          <p:nvSpPr>
            <p:cNvPr id="49" name="Freeform 63"/>
            <p:cNvSpPr/>
            <p:nvPr/>
          </p:nvSpPr>
          <p:spPr bwMode="auto">
            <a:xfrm>
              <a:off x="5735096" y="3949331"/>
              <a:ext cx="259194" cy="1058704"/>
            </a:xfrm>
            <a:custGeom>
              <a:avLst/>
              <a:gdLst>
                <a:gd name="T0" fmla="*/ 411 w 495"/>
                <a:gd name="T1" fmla="*/ 1905 h 2022"/>
                <a:gd name="T2" fmla="*/ 341 w 495"/>
                <a:gd name="T3" fmla="*/ 1832 h 2022"/>
                <a:gd name="T4" fmla="*/ 292 w 495"/>
                <a:gd name="T5" fmla="*/ 1735 h 2022"/>
                <a:gd name="T6" fmla="*/ 275 w 495"/>
                <a:gd name="T7" fmla="*/ 1623 h 2022"/>
                <a:gd name="T8" fmla="*/ 275 w 495"/>
                <a:gd name="T9" fmla="*/ 182 h 2022"/>
                <a:gd name="T10" fmla="*/ 280 w 495"/>
                <a:gd name="T11" fmla="*/ 122 h 2022"/>
                <a:gd name="T12" fmla="*/ 297 w 495"/>
                <a:gd name="T13" fmla="*/ 70 h 2022"/>
                <a:gd name="T14" fmla="*/ 322 w 495"/>
                <a:gd name="T15" fmla="*/ 30 h 2022"/>
                <a:gd name="T16" fmla="*/ 356 w 495"/>
                <a:gd name="T17" fmla="*/ 0 h 2022"/>
                <a:gd name="T18" fmla="*/ 284 w 495"/>
                <a:gd name="T19" fmla="*/ 46 h 2022"/>
                <a:gd name="T20" fmla="*/ 79 w 495"/>
                <a:gd name="T21" fmla="*/ 177 h 2022"/>
                <a:gd name="T22" fmla="*/ 47 w 495"/>
                <a:gd name="T23" fmla="*/ 206 h 2022"/>
                <a:gd name="T24" fmla="*/ 22 w 495"/>
                <a:gd name="T25" fmla="*/ 245 h 2022"/>
                <a:gd name="T26" fmla="*/ 6 w 495"/>
                <a:gd name="T27" fmla="*/ 294 h 2022"/>
                <a:gd name="T28" fmla="*/ 0 w 495"/>
                <a:gd name="T29" fmla="*/ 351 h 2022"/>
                <a:gd name="T30" fmla="*/ 0 w 495"/>
                <a:gd name="T31" fmla="*/ 1720 h 2022"/>
                <a:gd name="T32" fmla="*/ 17 w 495"/>
                <a:gd name="T33" fmla="*/ 1827 h 2022"/>
                <a:gd name="T34" fmla="*/ 65 w 495"/>
                <a:gd name="T35" fmla="*/ 1919 h 2022"/>
                <a:gd name="T36" fmla="*/ 134 w 495"/>
                <a:gd name="T37" fmla="*/ 1987 h 2022"/>
                <a:gd name="T38" fmla="*/ 217 w 495"/>
                <a:gd name="T39" fmla="*/ 2022 h 2022"/>
                <a:gd name="T40" fmla="*/ 495 w 495"/>
                <a:gd name="T41" fmla="*/ 1942 h 2022"/>
                <a:gd name="T42" fmla="*/ 411 w 495"/>
                <a:gd name="T43" fmla="*/ 1905 h 2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5" h="2022">
                  <a:moveTo>
                    <a:pt x="411" y="1905"/>
                  </a:moveTo>
                  <a:cubicBezTo>
                    <a:pt x="384" y="1886"/>
                    <a:pt x="361" y="1861"/>
                    <a:pt x="341" y="1832"/>
                  </a:cubicBezTo>
                  <a:cubicBezTo>
                    <a:pt x="320" y="1803"/>
                    <a:pt x="304" y="1770"/>
                    <a:pt x="292" y="1735"/>
                  </a:cubicBezTo>
                  <a:cubicBezTo>
                    <a:pt x="281" y="1699"/>
                    <a:pt x="275" y="1661"/>
                    <a:pt x="275" y="1623"/>
                  </a:cubicBezTo>
                  <a:cubicBezTo>
                    <a:pt x="275" y="182"/>
                    <a:pt x="275" y="182"/>
                    <a:pt x="275" y="182"/>
                  </a:cubicBezTo>
                  <a:cubicBezTo>
                    <a:pt x="275" y="160"/>
                    <a:pt x="277" y="140"/>
                    <a:pt x="280" y="122"/>
                  </a:cubicBezTo>
                  <a:cubicBezTo>
                    <a:pt x="284" y="103"/>
                    <a:pt x="290" y="86"/>
                    <a:pt x="297" y="70"/>
                  </a:cubicBezTo>
                  <a:cubicBezTo>
                    <a:pt x="304" y="55"/>
                    <a:pt x="312" y="41"/>
                    <a:pt x="322" y="30"/>
                  </a:cubicBezTo>
                  <a:cubicBezTo>
                    <a:pt x="332" y="18"/>
                    <a:pt x="343" y="8"/>
                    <a:pt x="356" y="0"/>
                  </a:cubicBezTo>
                  <a:cubicBezTo>
                    <a:pt x="331" y="15"/>
                    <a:pt x="308" y="31"/>
                    <a:pt x="284" y="46"/>
                  </a:cubicBezTo>
                  <a:cubicBezTo>
                    <a:pt x="216" y="90"/>
                    <a:pt x="147" y="133"/>
                    <a:pt x="79" y="177"/>
                  </a:cubicBezTo>
                  <a:cubicBezTo>
                    <a:pt x="67" y="184"/>
                    <a:pt x="56" y="194"/>
                    <a:pt x="47" y="206"/>
                  </a:cubicBezTo>
                  <a:cubicBezTo>
                    <a:pt x="37" y="217"/>
                    <a:pt x="29" y="230"/>
                    <a:pt x="22" y="245"/>
                  </a:cubicBezTo>
                  <a:cubicBezTo>
                    <a:pt x="15" y="260"/>
                    <a:pt x="9" y="276"/>
                    <a:pt x="6" y="294"/>
                  </a:cubicBezTo>
                  <a:cubicBezTo>
                    <a:pt x="2" y="311"/>
                    <a:pt x="0" y="331"/>
                    <a:pt x="0" y="351"/>
                  </a:cubicBezTo>
                  <a:cubicBezTo>
                    <a:pt x="0" y="1720"/>
                    <a:pt x="0" y="1720"/>
                    <a:pt x="0" y="1720"/>
                  </a:cubicBezTo>
                  <a:cubicBezTo>
                    <a:pt x="0" y="1757"/>
                    <a:pt x="6" y="1793"/>
                    <a:pt x="17" y="1827"/>
                  </a:cubicBezTo>
                  <a:cubicBezTo>
                    <a:pt x="29" y="1860"/>
                    <a:pt x="45" y="1891"/>
                    <a:pt x="65" y="1919"/>
                  </a:cubicBezTo>
                  <a:cubicBezTo>
                    <a:pt x="84" y="1946"/>
                    <a:pt x="108" y="1970"/>
                    <a:pt x="134" y="1987"/>
                  </a:cubicBezTo>
                  <a:cubicBezTo>
                    <a:pt x="159" y="2005"/>
                    <a:pt x="187" y="2017"/>
                    <a:pt x="217" y="2022"/>
                  </a:cubicBezTo>
                  <a:cubicBezTo>
                    <a:pt x="495" y="1942"/>
                    <a:pt x="495" y="1942"/>
                    <a:pt x="495" y="1942"/>
                  </a:cubicBezTo>
                  <a:cubicBezTo>
                    <a:pt x="466" y="1937"/>
                    <a:pt x="437" y="1924"/>
                    <a:pt x="411" y="1905"/>
                  </a:cubicBezTo>
                  <a:close/>
                </a:path>
              </a:pathLst>
            </a:custGeom>
            <a:grpFill/>
            <a:ln>
              <a:noFill/>
            </a:ln>
          </p:spPr>
          <p:txBody>
            <a:bodyPr vert="horz" wrap="square" lIns="91440" tIns="45720" rIns="91440" bIns="45720" numCol="1" anchor="t" anchorCtr="0" compatLnSpc="1"/>
            <a:lstStyle/>
            <a:p>
              <a:endParaRPr lang="en-US">
                <a:cs typeface="+mn-ea"/>
                <a:sym typeface="+mn-lt"/>
              </a:endParaRPr>
            </a:p>
          </p:txBody>
        </p:sp>
      </p:grpSp>
      <p:sp>
        <p:nvSpPr>
          <p:cNvPr id="67" name="Rectangle 66"/>
          <p:cNvSpPr/>
          <p:nvPr/>
        </p:nvSpPr>
        <p:spPr>
          <a:xfrm>
            <a:off x="737503" y="2729890"/>
            <a:ext cx="1848536" cy="338554"/>
          </a:xfrm>
          <a:prstGeom prst="rect">
            <a:avLst/>
          </a:prstGeom>
        </p:spPr>
        <p:txBody>
          <a:bodyPr wrap="square" anchor="b">
            <a:spAutoFit/>
          </a:bodyPr>
          <a:lstStyle/>
          <a:p>
            <a:r>
              <a:rPr lang="en-US" altLang="en-US" sz="1600" dirty="0">
                <a:cs typeface="+mn-ea"/>
                <a:sym typeface="+mn-lt"/>
              </a:rPr>
              <a:t>Subtitle text</a:t>
            </a:r>
          </a:p>
        </p:txBody>
      </p:sp>
      <p:sp>
        <p:nvSpPr>
          <p:cNvPr id="68" name="Rectangle 67"/>
          <p:cNvSpPr/>
          <p:nvPr/>
        </p:nvSpPr>
        <p:spPr>
          <a:xfrm>
            <a:off x="737502" y="3095736"/>
            <a:ext cx="2324298" cy="763735"/>
          </a:xfrm>
          <a:prstGeom prst="rect">
            <a:avLst/>
          </a:prstGeom>
        </p:spPr>
        <p:txBody>
          <a:bodyPr wrap="square">
            <a:spAutoFit/>
          </a:bodyPr>
          <a:lstStyle/>
          <a:p>
            <a:pPr>
              <a:lnSpc>
                <a:spcPts val="1800"/>
              </a:lnSpc>
            </a:pPr>
            <a:r>
              <a:rPr lang="da-DK" sz="1200" dirty="0">
                <a:cs typeface="+mn-ea"/>
                <a:sym typeface="+mn-lt"/>
              </a:rPr>
              <a:t>Ut mauris libero, vestibulum pede ante ad et, sollicitudin risus</a:t>
            </a:r>
            <a:endParaRPr lang="en-US" sz="1200" dirty="0">
              <a:cs typeface="+mn-ea"/>
              <a:sym typeface="+mn-lt"/>
            </a:endParaRPr>
          </a:p>
        </p:txBody>
      </p:sp>
      <p:sp>
        <p:nvSpPr>
          <p:cNvPr id="70" name="Shape 2785"/>
          <p:cNvSpPr/>
          <p:nvPr/>
        </p:nvSpPr>
        <p:spPr>
          <a:xfrm>
            <a:off x="853530" y="2272534"/>
            <a:ext cx="406080" cy="332246"/>
          </a:xfrm>
          <a:custGeom>
            <a:avLst/>
            <a:gdLst/>
            <a:ahLst/>
            <a:cxnLst>
              <a:cxn ang="0">
                <a:pos x="wd2" y="hd2"/>
              </a:cxn>
              <a:cxn ang="5400000">
                <a:pos x="wd2" y="hd2"/>
              </a:cxn>
              <a:cxn ang="10800000">
                <a:pos x="wd2" y="hd2"/>
              </a:cxn>
              <a:cxn ang="16200000">
                <a:pos x="wd2" y="hd2"/>
              </a:cxn>
            </a:cxnLst>
            <a:rect l="0" t="0" r="r" b="b"/>
            <a:pathLst>
              <a:path w="21600" h="21600" extrusionOk="0">
                <a:moveTo>
                  <a:pt x="16691" y="20400"/>
                </a:moveTo>
                <a:cubicBezTo>
                  <a:pt x="14522" y="20400"/>
                  <a:pt x="12764" y="18251"/>
                  <a:pt x="12764" y="15600"/>
                </a:cubicBezTo>
                <a:cubicBezTo>
                  <a:pt x="12764" y="12949"/>
                  <a:pt x="14522" y="10800"/>
                  <a:pt x="16691" y="10800"/>
                </a:cubicBezTo>
                <a:cubicBezTo>
                  <a:pt x="18860" y="10800"/>
                  <a:pt x="20618" y="12949"/>
                  <a:pt x="20618" y="15600"/>
                </a:cubicBezTo>
                <a:cubicBezTo>
                  <a:pt x="20618" y="18251"/>
                  <a:pt x="18860" y="20400"/>
                  <a:pt x="16691" y="20400"/>
                </a:cubicBezTo>
                <a:moveTo>
                  <a:pt x="12762" y="3393"/>
                </a:moveTo>
                <a:lnTo>
                  <a:pt x="12781" y="3388"/>
                </a:lnTo>
                <a:cubicBezTo>
                  <a:pt x="12870" y="2164"/>
                  <a:pt x="13702" y="1200"/>
                  <a:pt x="14727" y="1200"/>
                </a:cubicBezTo>
                <a:cubicBezTo>
                  <a:pt x="15521" y="1200"/>
                  <a:pt x="16202" y="1779"/>
                  <a:pt x="16511" y="2609"/>
                </a:cubicBezTo>
                <a:lnTo>
                  <a:pt x="16509" y="2609"/>
                </a:lnTo>
                <a:lnTo>
                  <a:pt x="19162" y="10421"/>
                </a:lnTo>
                <a:cubicBezTo>
                  <a:pt x="18436" y="9902"/>
                  <a:pt x="17593" y="9600"/>
                  <a:pt x="16691" y="9600"/>
                </a:cubicBezTo>
                <a:cubicBezTo>
                  <a:pt x="15082" y="9600"/>
                  <a:pt x="13658" y="10550"/>
                  <a:pt x="12763" y="12012"/>
                </a:cubicBezTo>
                <a:cubicBezTo>
                  <a:pt x="12763" y="12012"/>
                  <a:pt x="12762" y="3393"/>
                  <a:pt x="12762" y="3393"/>
                </a:cubicBezTo>
                <a:close/>
                <a:moveTo>
                  <a:pt x="11782" y="13200"/>
                </a:moveTo>
                <a:lnTo>
                  <a:pt x="9818" y="13200"/>
                </a:lnTo>
                <a:lnTo>
                  <a:pt x="9818" y="4800"/>
                </a:lnTo>
                <a:lnTo>
                  <a:pt x="11782" y="4800"/>
                </a:lnTo>
                <a:cubicBezTo>
                  <a:pt x="11782" y="4800"/>
                  <a:pt x="11782" y="13200"/>
                  <a:pt x="11782" y="13200"/>
                </a:cubicBezTo>
                <a:close/>
                <a:moveTo>
                  <a:pt x="11782" y="15600"/>
                </a:moveTo>
                <a:lnTo>
                  <a:pt x="9818" y="15600"/>
                </a:lnTo>
                <a:lnTo>
                  <a:pt x="9818" y="14400"/>
                </a:lnTo>
                <a:lnTo>
                  <a:pt x="11782" y="14400"/>
                </a:lnTo>
                <a:cubicBezTo>
                  <a:pt x="11782" y="14400"/>
                  <a:pt x="11782" y="15600"/>
                  <a:pt x="11782" y="15600"/>
                </a:cubicBezTo>
                <a:close/>
                <a:moveTo>
                  <a:pt x="8837" y="12012"/>
                </a:moveTo>
                <a:cubicBezTo>
                  <a:pt x="7942" y="10550"/>
                  <a:pt x="6518" y="9600"/>
                  <a:pt x="4909" y="9600"/>
                </a:cubicBezTo>
                <a:cubicBezTo>
                  <a:pt x="4007" y="9600"/>
                  <a:pt x="3164" y="9902"/>
                  <a:pt x="2438" y="10421"/>
                </a:cubicBezTo>
                <a:lnTo>
                  <a:pt x="5091" y="2609"/>
                </a:lnTo>
                <a:lnTo>
                  <a:pt x="5089" y="2609"/>
                </a:lnTo>
                <a:cubicBezTo>
                  <a:pt x="5398" y="1779"/>
                  <a:pt x="6079" y="1200"/>
                  <a:pt x="6873" y="1200"/>
                </a:cubicBezTo>
                <a:cubicBezTo>
                  <a:pt x="7898" y="1200"/>
                  <a:pt x="8730" y="2164"/>
                  <a:pt x="8819" y="3388"/>
                </a:cubicBezTo>
                <a:lnTo>
                  <a:pt x="8838" y="3393"/>
                </a:lnTo>
                <a:cubicBezTo>
                  <a:pt x="8838" y="3393"/>
                  <a:pt x="8837" y="12012"/>
                  <a:pt x="8837" y="12012"/>
                </a:cubicBezTo>
                <a:close/>
                <a:moveTo>
                  <a:pt x="4909" y="20400"/>
                </a:moveTo>
                <a:cubicBezTo>
                  <a:pt x="2740" y="20400"/>
                  <a:pt x="982" y="18251"/>
                  <a:pt x="982" y="15600"/>
                </a:cubicBezTo>
                <a:cubicBezTo>
                  <a:pt x="982" y="12949"/>
                  <a:pt x="2740" y="10800"/>
                  <a:pt x="4909" y="10800"/>
                </a:cubicBezTo>
                <a:cubicBezTo>
                  <a:pt x="7078" y="10800"/>
                  <a:pt x="8836" y="12949"/>
                  <a:pt x="8836" y="15600"/>
                </a:cubicBezTo>
                <a:cubicBezTo>
                  <a:pt x="8836" y="18251"/>
                  <a:pt x="7078" y="20400"/>
                  <a:pt x="4909" y="20400"/>
                </a:cubicBezTo>
                <a:moveTo>
                  <a:pt x="21102" y="12980"/>
                </a:moveTo>
                <a:lnTo>
                  <a:pt x="17504" y="2400"/>
                </a:lnTo>
                <a:lnTo>
                  <a:pt x="17493" y="2402"/>
                </a:lnTo>
                <a:cubicBezTo>
                  <a:pt x="17088" y="1006"/>
                  <a:pt x="16009" y="0"/>
                  <a:pt x="14727" y="0"/>
                </a:cubicBezTo>
                <a:cubicBezTo>
                  <a:pt x="13101" y="0"/>
                  <a:pt x="11782" y="1612"/>
                  <a:pt x="11782" y="3600"/>
                </a:cubicBezTo>
                <a:lnTo>
                  <a:pt x="9818" y="3600"/>
                </a:lnTo>
                <a:cubicBezTo>
                  <a:pt x="9818" y="1612"/>
                  <a:pt x="8499" y="0"/>
                  <a:pt x="6873" y="0"/>
                </a:cubicBezTo>
                <a:cubicBezTo>
                  <a:pt x="5592" y="0"/>
                  <a:pt x="4512" y="1006"/>
                  <a:pt x="4107" y="2402"/>
                </a:cubicBezTo>
                <a:lnTo>
                  <a:pt x="4096" y="2400"/>
                </a:lnTo>
                <a:lnTo>
                  <a:pt x="498" y="12980"/>
                </a:lnTo>
                <a:cubicBezTo>
                  <a:pt x="182" y="13772"/>
                  <a:pt x="0" y="14659"/>
                  <a:pt x="0" y="15600"/>
                </a:cubicBezTo>
                <a:cubicBezTo>
                  <a:pt x="0" y="18914"/>
                  <a:pt x="2198" y="21600"/>
                  <a:pt x="4909" y="21600"/>
                </a:cubicBezTo>
                <a:cubicBezTo>
                  <a:pt x="7284" y="21600"/>
                  <a:pt x="9265" y="19539"/>
                  <a:pt x="9719" y="16800"/>
                </a:cubicBezTo>
                <a:lnTo>
                  <a:pt x="11881" y="16800"/>
                </a:lnTo>
                <a:cubicBezTo>
                  <a:pt x="12335" y="19539"/>
                  <a:pt x="14316" y="21600"/>
                  <a:pt x="16691" y="21600"/>
                </a:cubicBezTo>
                <a:cubicBezTo>
                  <a:pt x="19402" y="21600"/>
                  <a:pt x="21600" y="18914"/>
                  <a:pt x="21600" y="15600"/>
                </a:cubicBezTo>
                <a:cubicBezTo>
                  <a:pt x="21600" y="14659"/>
                  <a:pt x="21418" y="13772"/>
                  <a:pt x="21102" y="12980"/>
                </a:cubicBezTo>
                <a:moveTo>
                  <a:pt x="16691" y="12000"/>
                </a:moveTo>
                <a:cubicBezTo>
                  <a:pt x="15064" y="12000"/>
                  <a:pt x="13745" y="13612"/>
                  <a:pt x="13745" y="15600"/>
                </a:cubicBezTo>
                <a:cubicBezTo>
                  <a:pt x="13745" y="15932"/>
                  <a:pt x="13965" y="16200"/>
                  <a:pt x="14236" y="16200"/>
                </a:cubicBezTo>
                <a:cubicBezTo>
                  <a:pt x="14508" y="16200"/>
                  <a:pt x="14727" y="15932"/>
                  <a:pt x="14727" y="15600"/>
                </a:cubicBezTo>
                <a:cubicBezTo>
                  <a:pt x="14727" y="14275"/>
                  <a:pt x="15606" y="13200"/>
                  <a:pt x="16691" y="13200"/>
                </a:cubicBezTo>
                <a:cubicBezTo>
                  <a:pt x="16962" y="13200"/>
                  <a:pt x="17182" y="12932"/>
                  <a:pt x="17182" y="12600"/>
                </a:cubicBezTo>
                <a:cubicBezTo>
                  <a:pt x="17182" y="12268"/>
                  <a:pt x="16962" y="12000"/>
                  <a:pt x="16691" y="12000"/>
                </a:cubicBezTo>
                <a:moveTo>
                  <a:pt x="4909" y="12000"/>
                </a:moveTo>
                <a:cubicBezTo>
                  <a:pt x="3282" y="12000"/>
                  <a:pt x="1964" y="13612"/>
                  <a:pt x="1964" y="15600"/>
                </a:cubicBezTo>
                <a:cubicBezTo>
                  <a:pt x="1964" y="15932"/>
                  <a:pt x="2183" y="16200"/>
                  <a:pt x="2455" y="16200"/>
                </a:cubicBezTo>
                <a:cubicBezTo>
                  <a:pt x="2726" y="16200"/>
                  <a:pt x="2945" y="15932"/>
                  <a:pt x="2945" y="15600"/>
                </a:cubicBezTo>
                <a:cubicBezTo>
                  <a:pt x="2945" y="14275"/>
                  <a:pt x="3825" y="13200"/>
                  <a:pt x="4909" y="13200"/>
                </a:cubicBezTo>
                <a:cubicBezTo>
                  <a:pt x="5180" y="13200"/>
                  <a:pt x="5400" y="12932"/>
                  <a:pt x="5400" y="12600"/>
                </a:cubicBezTo>
                <a:cubicBezTo>
                  <a:pt x="5400" y="12268"/>
                  <a:pt x="5180" y="12000"/>
                  <a:pt x="4909" y="12000"/>
                </a:cubicBezTo>
              </a:path>
            </a:pathLst>
          </a:custGeom>
          <a:solidFill>
            <a:schemeClr val="accent1"/>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cs typeface="+mn-ea"/>
              <a:sym typeface="+mn-lt"/>
            </a:endParaRPr>
          </a:p>
        </p:txBody>
      </p:sp>
      <p:sp>
        <p:nvSpPr>
          <p:cNvPr id="76" name="Rectangle 75"/>
          <p:cNvSpPr/>
          <p:nvPr/>
        </p:nvSpPr>
        <p:spPr>
          <a:xfrm>
            <a:off x="737503" y="5209626"/>
            <a:ext cx="1848536" cy="338554"/>
          </a:xfrm>
          <a:prstGeom prst="rect">
            <a:avLst/>
          </a:prstGeom>
        </p:spPr>
        <p:txBody>
          <a:bodyPr wrap="square" anchor="b">
            <a:spAutoFit/>
          </a:bodyPr>
          <a:lstStyle/>
          <a:p>
            <a:r>
              <a:rPr lang="en-US" altLang="en-US" sz="1600" dirty="0">
                <a:cs typeface="+mn-ea"/>
                <a:sym typeface="+mn-lt"/>
              </a:rPr>
              <a:t>Subtitle text</a:t>
            </a:r>
          </a:p>
        </p:txBody>
      </p:sp>
      <p:sp>
        <p:nvSpPr>
          <p:cNvPr id="77" name="Rectangle 76"/>
          <p:cNvSpPr/>
          <p:nvPr/>
        </p:nvSpPr>
        <p:spPr>
          <a:xfrm>
            <a:off x="737502" y="5575472"/>
            <a:ext cx="2324298" cy="763735"/>
          </a:xfrm>
          <a:prstGeom prst="rect">
            <a:avLst/>
          </a:prstGeom>
        </p:spPr>
        <p:txBody>
          <a:bodyPr wrap="square">
            <a:spAutoFit/>
          </a:bodyPr>
          <a:lstStyle/>
          <a:p>
            <a:pPr>
              <a:lnSpc>
                <a:spcPts val="1800"/>
              </a:lnSpc>
            </a:pPr>
            <a:r>
              <a:rPr lang="da-DK" sz="1200" dirty="0">
                <a:cs typeface="+mn-ea"/>
                <a:sym typeface="+mn-lt"/>
              </a:rPr>
              <a:t>Ut mauris libero, vestibulum pede ante ad et, sollicitudin risus</a:t>
            </a:r>
            <a:endParaRPr lang="en-US" sz="1200" dirty="0">
              <a:cs typeface="+mn-ea"/>
              <a:sym typeface="+mn-lt"/>
            </a:endParaRPr>
          </a:p>
        </p:txBody>
      </p:sp>
      <p:sp>
        <p:nvSpPr>
          <p:cNvPr id="81" name="Rectangle 80"/>
          <p:cNvSpPr/>
          <p:nvPr/>
        </p:nvSpPr>
        <p:spPr>
          <a:xfrm>
            <a:off x="9573492" y="2729890"/>
            <a:ext cx="1848536" cy="338554"/>
          </a:xfrm>
          <a:prstGeom prst="rect">
            <a:avLst/>
          </a:prstGeom>
        </p:spPr>
        <p:txBody>
          <a:bodyPr wrap="square" anchor="b">
            <a:spAutoFit/>
          </a:bodyPr>
          <a:lstStyle/>
          <a:p>
            <a:pPr algn="r"/>
            <a:r>
              <a:rPr lang="en-US" altLang="en-US" sz="1600" dirty="0">
                <a:cs typeface="+mn-ea"/>
                <a:sym typeface="+mn-lt"/>
              </a:rPr>
              <a:t>Subtitle text</a:t>
            </a:r>
          </a:p>
        </p:txBody>
      </p:sp>
      <p:sp>
        <p:nvSpPr>
          <p:cNvPr id="82" name="Rectangle 81"/>
          <p:cNvSpPr/>
          <p:nvPr/>
        </p:nvSpPr>
        <p:spPr>
          <a:xfrm>
            <a:off x="9097730" y="3095736"/>
            <a:ext cx="2324298" cy="763735"/>
          </a:xfrm>
          <a:prstGeom prst="rect">
            <a:avLst/>
          </a:prstGeom>
        </p:spPr>
        <p:txBody>
          <a:bodyPr wrap="square">
            <a:spAutoFit/>
          </a:bodyPr>
          <a:lstStyle/>
          <a:p>
            <a:pPr algn="r">
              <a:lnSpc>
                <a:spcPts val="1800"/>
              </a:lnSpc>
            </a:pPr>
            <a:r>
              <a:rPr lang="da-DK" sz="1200" dirty="0">
                <a:cs typeface="+mn-ea"/>
                <a:sym typeface="+mn-lt"/>
              </a:rPr>
              <a:t>Ut mauris libero, vestibulum pede ante ad et, sollicitudin risus</a:t>
            </a:r>
            <a:endParaRPr lang="en-US" sz="1200" dirty="0">
              <a:cs typeface="+mn-ea"/>
              <a:sym typeface="+mn-lt"/>
            </a:endParaRPr>
          </a:p>
        </p:txBody>
      </p:sp>
      <p:sp>
        <p:nvSpPr>
          <p:cNvPr id="86" name="Rectangle 85"/>
          <p:cNvSpPr/>
          <p:nvPr/>
        </p:nvSpPr>
        <p:spPr>
          <a:xfrm>
            <a:off x="9573492" y="5209626"/>
            <a:ext cx="1848536" cy="338554"/>
          </a:xfrm>
          <a:prstGeom prst="rect">
            <a:avLst/>
          </a:prstGeom>
        </p:spPr>
        <p:txBody>
          <a:bodyPr wrap="square" anchor="b">
            <a:spAutoFit/>
          </a:bodyPr>
          <a:lstStyle/>
          <a:p>
            <a:pPr algn="r"/>
            <a:r>
              <a:rPr lang="en-US" altLang="en-US" sz="1600" dirty="0">
                <a:cs typeface="+mn-ea"/>
                <a:sym typeface="+mn-lt"/>
              </a:rPr>
              <a:t>Subtitle text</a:t>
            </a:r>
          </a:p>
        </p:txBody>
      </p:sp>
      <p:sp>
        <p:nvSpPr>
          <p:cNvPr id="87" name="Rectangle 86"/>
          <p:cNvSpPr/>
          <p:nvPr/>
        </p:nvSpPr>
        <p:spPr>
          <a:xfrm>
            <a:off x="9097730" y="5575472"/>
            <a:ext cx="2324298" cy="763735"/>
          </a:xfrm>
          <a:prstGeom prst="rect">
            <a:avLst/>
          </a:prstGeom>
        </p:spPr>
        <p:txBody>
          <a:bodyPr wrap="square">
            <a:spAutoFit/>
          </a:bodyPr>
          <a:lstStyle/>
          <a:p>
            <a:pPr algn="r">
              <a:lnSpc>
                <a:spcPts val="1800"/>
              </a:lnSpc>
            </a:pPr>
            <a:r>
              <a:rPr lang="da-DK" sz="1200" dirty="0">
                <a:cs typeface="+mn-ea"/>
                <a:sym typeface="+mn-lt"/>
              </a:rPr>
              <a:t>Ut mauris libero, vestibulum pede ante ad et, sollicitudin risus</a:t>
            </a:r>
            <a:endParaRPr lang="en-US" sz="1200" dirty="0">
              <a:cs typeface="+mn-ea"/>
              <a:sym typeface="+mn-lt"/>
            </a:endParaRPr>
          </a:p>
        </p:txBody>
      </p:sp>
      <p:sp>
        <p:nvSpPr>
          <p:cNvPr id="88" name="Shape 2784"/>
          <p:cNvSpPr/>
          <p:nvPr/>
        </p:nvSpPr>
        <p:spPr>
          <a:xfrm>
            <a:off x="853530" y="4715353"/>
            <a:ext cx="406080" cy="406080"/>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chemeClr val="accent2"/>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cs typeface="+mn-ea"/>
              <a:sym typeface="+mn-lt"/>
            </a:endParaRPr>
          </a:p>
        </p:txBody>
      </p:sp>
      <p:sp>
        <p:nvSpPr>
          <p:cNvPr id="89" name="Shape 2786"/>
          <p:cNvSpPr/>
          <p:nvPr/>
        </p:nvSpPr>
        <p:spPr>
          <a:xfrm>
            <a:off x="10880925" y="2254065"/>
            <a:ext cx="405788" cy="369184"/>
          </a:xfrm>
          <a:custGeom>
            <a:avLst/>
            <a:gdLst/>
            <a:ahLst/>
            <a:cxnLst>
              <a:cxn ang="0">
                <a:pos x="wd2" y="hd2"/>
              </a:cxn>
              <a:cxn ang="5400000">
                <a:pos x="wd2" y="hd2"/>
              </a:cxn>
              <a:cxn ang="10800000">
                <a:pos x="wd2" y="hd2"/>
              </a:cxn>
              <a:cxn ang="16200000">
                <a:pos x="wd2" y="hd2"/>
              </a:cxn>
            </a:cxnLst>
            <a:rect l="0" t="0" r="r" b="b"/>
            <a:pathLst>
              <a:path w="21079" h="20458" extrusionOk="0">
                <a:moveTo>
                  <a:pt x="8629" y="9718"/>
                </a:moveTo>
                <a:cubicBezTo>
                  <a:pt x="8364" y="9718"/>
                  <a:pt x="8150" y="9946"/>
                  <a:pt x="8150" y="10229"/>
                </a:cubicBezTo>
                <a:cubicBezTo>
                  <a:pt x="8150" y="10512"/>
                  <a:pt x="8364" y="10740"/>
                  <a:pt x="8629" y="10740"/>
                </a:cubicBezTo>
                <a:cubicBezTo>
                  <a:pt x="8894" y="10740"/>
                  <a:pt x="9109" y="10512"/>
                  <a:pt x="9109" y="10229"/>
                </a:cubicBezTo>
                <a:cubicBezTo>
                  <a:pt x="9109" y="9946"/>
                  <a:pt x="8894" y="9718"/>
                  <a:pt x="8629" y="9718"/>
                </a:cubicBezTo>
                <a:moveTo>
                  <a:pt x="19841" y="17227"/>
                </a:moveTo>
                <a:cubicBezTo>
                  <a:pt x="18962" y="17974"/>
                  <a:pt x="18122" y="17900"/>
                  <a:pt x="18122" y="17900"/>
                </a:cubicBezTo>
                <a:cubicBezTo>
                  <a:pt x="17681" y="17900"/>
                  <a:pt x="16277" y="16919"/>
                  <a:pt x="9448" y="11852"/>
                </a:cubicBezTo>
                <a:lnTo>
                  <a:pt x="10866" y="10844"/>
                </a:lnTo>
                <a:cubicBezTo>
                  <a:pt x="10866" y="10844"/>
                  <a:pt x="19841" y="17227"/>
                  <a:pt x="19841" y="17227"/>
                </a:cubicBezTo>
                <a:close/>
                <a:moveTo>
                  <a:pt x="6661" y="12605"/>
                </a:moveTo>
                <a:cubicBezTo>
                  <a:pt x="6010" y="12349"/>
                  <a:pt x="5264" y="12239"/>
                  <a:pt x="4521" y="12267"/>
                </a:cubicBezTo>
                <a:cubicBezTo>
                  <a:pt x="15686" y="3965"/>
                  <a:pt x="17591" y="2558"/>
                  <a:pt x="18122" y="2558"/>
                </a:cubicBezTo>
                <a:cubicBezTo>
                  <a:pt x="18122" y="2558"/>
                  <a:pt x="18962" y="2484"/>
                  <a:pt x="19841" y="3231"/>
                </a:cubicBezTo>
                <a:cubicBezTo>
                  <a:pt x="19841" y="3231"/>
                  <a:pt x="6661" y="12605"/>
                  <a:pt x="6661" y="12605"/>
                </a:cubicBezTo>
                <a:close/>
                <a:moveTo>
                  <a:pt x="5586" y="19031"/>
                </a:moveTo>
                <a:cubicBezTo>
                  <a:pt x="4111" y="19863"/>
                  <a:pt x="2224" y="19369"/>
                  <a:pt x="1372" y="17927"/>
                </a:cubicBezTo>
                <a:cubicBezTo>
                  <a:pt x="520" y="16485"/>
                  <a:pt x="1026" y="14640"/>
                  <a:pt x="2501" y="13808"/>
                </a:cubicBezTo>
                <a:cubicBezTo>
                  <a:pt x="3977" y="12975"/>
                  <a:pt x="6532" y="13092"/>
                  <a:pt x="7383" y="14534"/>
                </a:cubicBezTo>
                <a:cubicBezTo>
                  <a:pt x="8235" y="15977"/>
                  <a:pt x="7062" y="18198"/>
                  <a:pt x="5586" y="19031"/>
                </a:cubicBezTo>
                <a:moveTo>
                  <a:pt x="4521" y="8191"/>
                </a:moveTo>
                <a:cubicBezTo>
                  <a:pt x="5264" y="8219"/>
                  <a:pt x="6010" y="8109"/>
                  <a:pt x="6661" y="7853"/>
                </a:cubicBezTo>
                <a:lnTo>
                  <a:pt x="7765" y="8638"/>
                </a:lnTo>
                <a:cubicBezTo>
                  <a:pt x="7345" y="8950"/>
                  <a:pt x="6901" y="9281"/>
                  <a:pt x="6443" y="9621"/>
                </a:cubicBezTo>
                <a:cubicBezTo>
                  <a:pt x="5833" y="9167"/>
                  <a:pt x="5200" y="8696"/>
                  <a:pt x="4521" y="8191"/>
                </a:cubicBezTo>
                <a:moveTo>
                  <a:pt x="2501" y="6650"/>
                </a:moveTo>
                <a:cubicBezTo>
                  <a:pt x="1026" y="5818"/>
                  <a:pt x="520" y="3973"/>
                  <a:pt x="1372" y="2531"/>
                </a:cubicBezTo>
                <a:cubicBezTo>
                  <a:pt x="2224" y="1089"/>
                  <a:pt x="4111" y="595"/>
                  <a:pt x="5586" y="1427"/>
                </a:cubicBezTo>
                <a:cubicBezTo>
                  <a:pt x="7062" y="2260"/>
                  <a:pt x="8235" y="4481"/>
                  <a:pt x="7383" y="5924"/>
                </a:cubicBezTo>
                <a:cubicBezTo>
                  <a:pt x="6532" y="7366"/>
                  <a:pt x="3977" y="7483"/>
                  <a:pt x="2501" y="6650"/>
                </a:cubicBezTo>
                <a:moveTo>
                  <a:pt x="21079" y="3580"/>
                </a:moveTo>
                <a:cubicBezTo>
                  <a:pt x="21079" y="2451"/>
                  <a:pt x="19262" y="1535"/>
                  <a:pt x="18203" y="1535"/>
                </a:cubicBezTo>
                <a:lnTo>
                  <a:pt x="18122" y="1535"/>
                </a:lnTo>
                <a:cubicBezTo>
                  <a:pt x="17404" y="1535"/>
                  <a:pt x="17139" y="1673"/>
                  <a:pt x="8610" y="8009"/>
                </a:cubicBezTo>
                <a:lnTo>
                  <a:pt x="7613" y="7300"/>
                </a:lnTo>
                <a:cubicBezTo>
                  <a:pt x="7876" y="7084"/>
                  <a:pt x="8104" y="6833"/>
                  <a:pt x="8275" y="6534"/>
                </a:cubicBezTo>
                <a:cubicBezTo>
                  <a:pt x="9372" y="4611"/>
                  <a:pt x="7861" y="1650"/>
                  <a:pt x="5960" y="539"/>
                </a:cubicBezTo>
                <a:cubicBezTo>
                  <a:pt x="4060" y="-571"/>
                  <a:pt x="1629" y="88"/>
                  <a:pt x="532" y="2011"/>
                </a:cubicBezTo>
                <a:cubicBezTo>
                  <a:pt x="-521" y="3857"/>
                  <a:pt x="41" y="6194"/>
                  <a:pt x="1769" y="7361"/>
                </a:cubicBezTo>
                <a:cubicBezTo>
                  <a:pt x="3185" y="8414"/>
                  <a:pt x="4458" y="9360"/>
                  <a:pt x="5626" y="10229"/>
                </a:cubicBezTo>
                <a:cubicBezTo>
                  <a:pt x="4461" y="11096"/>
                  <a:pt x="3178" y="12049"/>
                  <a:pt x="1769" y="13097"/>
                </a:cubicBezTo>
                <a:cubicBezTo>
                  <a:pt x="40" y="14264"/>
                  <a:pt x="-521" y="16601"/>
                  <a:pt x="532" y="18447"/>
                </a:cubicBezTo>
                <a:cubicBezTo>
                  <a:pt x="1629" y="20371"/>
                  <a:pt x="4060" y="21029"/>
                  <a:pt x="5960" y="19919"/>
                </a:cubicBezTo>
                <a:cubicBezTo>
                  <a:pt x="7861" y="18808"/>
                  <a:pt x="9372" y="15847"/>
                  <a:pt x="8275" y="13924"/>
                </a:cubicBezTo>
                <a:cubicBezTo>
                  <a:pt x="8104" y="13625"/>
                  <a:pt x="7876" y="13374"/>
                  <a:pt x="7613" y="13158"/>
                </a:cubicBezTo>
                <a:lnTo>
                  <a:pt x="8610" y="12449"/>
                </a:lnTo>
                <a:cubicBezTo>
                  <a:pt x="17134" y="18781"/>
                  <a:pt x="17404" y="18923"/>
                  <a:pt x="18122" y="18923"/>
                </a:cubicBezTo>
                <a:lnTo>
                  <a:pt x="18203" y="18923"/>
                </a:lnTo>
                <a:cubicBezTo>
                  <a:pt x="19262" y="18923"/>
                  <a:pt x="21079" y="18007"/>
                  <a:pt x="21079" y="16878"/>
                </a:cubicBezTo>
                <a:lnTo>
                  <a:pt x="11731" y="10229"/>
                </a:lnTo>
                <a:cubicBezTo>
                  <a:pt x="11731" y="10229"/>
                  <a:pt x="21079" y="3580"/>
                  <a:pt x="21079" y="3580"/>
                </a:cubicBezTo>
                <a:close/>
                <a:moveTo>
                  <a:pt x="4639" y="16789"/>
                </a:moveTo>
                <a:cubicBezTo>
                  <a:pt x="4496" y="16859"/>
                  <a:pt x="4332" y="16897"/>
                  <a:pt x="4162" y="16897"/>
                </a:cubicBezTo>
                <a:cubicBezTo>
                  <a:pt x="3846" y="16897"/>
                  <a:pt x="3544" y="16764"/>
                  <a:pt x="3411" y="16567"/>
                </a:cubicBezTo>
                <a:cubicBezTo>
                  <a:pt x="3347" y="16471"/>
                  <a:pt x="3351" y="16406"/>
                  <a:pt x="3362" y="16361"/>
                </a:cubicBezTo>
                <a:cubicBezTo>
                  <a:pt x="3392" y="16240"/>
                  <a:pt x="3511" y="16117"/>
                  <a:pt x="3682" y="16034"/>
                </a:cubicBezTo>
                <a:cubicBezTo>
                  <a:pt x="3891" y="15930"/>
                  <a:pt x="4198" y="15869"/>
                  <a:pt x="4503" y="15869"/>
                </a:cubicBezTo>
                <a:cubicBezTo>
                  <a:pt x="4935" y="15869"/>
                  <a:pt x="5194" y="15988"/>
                  <a:pt x="5273" y="16050"/>
                </a:cubicBezTo>
                <a:cubicBezTo>
                  <a:pt x="5252" y="16207"/>
                  <a:pt x="5019" y="16601"/>
                  <a:pt x="4639" y="16789"/>
                </a:cubicBezTo>
                <a:moveTo>
                  <a:pt x="4503" y="14845"/>
                </a:moveTo>
                <a:cubicBezTo>
                  <a:pt x="4065" y="14845"/>
                  <a:pt x="3621" y="14936"/>
                  <a:pt x="3279" y="15105"/>
                </a:cubicBezTo>
                <a:cubicBezTo>
                  <a:pt x="2435" y="15522"/>
                  <a:pt x="2147" y="16443"/>
                  <a:pt x="2633" y="17165"/>
                </a:cubicBezTo>
                <a:cubicBezTo>
                  <a:pt x="2960" y="17649"/>
                  <a:pt x="3553" y="17919"/>
                  <a:pt x="4162" y="17919"/>
                </a:cubicBezTo>
                <a:cubicBezTo>
                  <a:pt x="4461" y="17919"/>
                  <a:pt x="4764" y="17854"/>
                  <a:pt x="5041" y="17717"/>
                </a:cubicBezTo>
                <a:cubicBezTo>
                  <a:pt x="5885" y="17300"/>
                  <a:pt x="6555" y="16190"/>
                  <a:pt x="6069" y="15469"/>
                </a:cubicBezTo>
                <a:cubicBezTo>
                  <a:pt x="5779" y="15040"/>
                  <a:pt x="5146" y="14845"/>
                  <a:pt x="4503" y="14845"/>
                </a:cubicBezTo>
                <a:moveTo>
                  <a:pt x="4503" y="4590"/>
                </a:moveTo>
                <a:cubicBezTo>
                  <a:pt x="4198" y="4590"/>
                  <a:pt x="3891" y="4528"/>
                  <a:pt x="3682" y="4425"/>
                </a:cubicBezTo>
                <a:cubicBezTo>
                  <a:pt x="3511" y="4341"/>
                  <a:pt x="3392" y="4219"/>
                  <a:pt x="3362" y="4098"/>
                </a:cubicBezTo>
                <a:cubicBezTo>
                  <a:pt x="3351" y="4052"/>
                  <a:pt x="3347" y="3987"/>
                  <a:pt x="3411" y="3891"/>
                </a:cubicBezTo>
                <a:cubicBezTo>
                  <a:pt x="3544" y="3694"/>
                  <a:pt x="3846" y="3561"/>
                  <a:pt x="4162" y="3561"/>
                </a:cubicBezTo>
                <a:cubicBezTo>
                  <a:pt x="4332" y="3561"/>
                  <a:pt x="4496" y="3599"/>
                  <a:pt x="4639" y="3669"/>
                </a:cubicBezTo>
                <a:cubicBezTo>
                  <a:pt x="5019" y="3857"/>
                  <a:pt x="5252" y="4252"/>
                  <a:pt x="5273" y="4408"/>
                </a:cubicBezTo>
                <a:cubicBezTo>
                  <a:pt x="5194" y="4470"/>
                  <a:pt x="4935" y="4590"/>
                  <a:pt x="4503" y="4590"/>
                </a:cubicBezTo>
                <a:moveTo>
                  <a:pt x="5041" y="2741"/>
                </a:moveTo>
                <a:cubicBezTo>
                  <a:pt x="4764" y="2604"/>
                  <a:pt x="4461" y="2539"/>
                  <a:pt x="4162" y="2539"/>
                </a:cubicBezTo>
                <a:cubicBezTo>
                  <a:pt x="3553" y="2539"/>
                  <a:pt x="2960" y="2809"/>
                  <a:pt x="2633" y="3294"/>
                </a:cubicBezTo>
                <a:cubicBezTo>
                  <a:pt x="2147" y="4015"/>
                  <a:pt x="2435" y="4937"/>
                  <a:pt x="3279" y="5353"/>
                </a:cubicBezTo>
                <a:cubicBezTo>
                  <a:pt x="3621" y="5522"/>
                  <a:pt x="4065" y="5613"/>
                  <a:pt x="4503" y="5613"/>
                </a:cubicBezTo>
                <a:cubicBezTo>
                  <a:pt x="5146" y="5613"/>
                  <a:pt x="5779" y="5418"/>
                  <a:pt x="6069" y="4990"/>
                </a:cubicBezTo>
                <a:cubicBezTo>
                  <a:pt x="6555" y="4268"/>
                  <a:pt x="5885" y="3158"/>
                  <a:pt x="5041" y="2741"/>
                </a:cubicBezTo>
              </a:path>
            </a:pathLst>
          </a:custGeom>
          <a:solidFill>
            <a:schemeClr val="accent3"/>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cs typeface="+mn-ea"/>
              <a:sym typeface="+mn-lt"/>
            </a:endParaRPr>
          </a:p>
        </p:txBody>
      </p:sp>
      <p:sp>
        <p:nvSpPr>
          <p:cNvPr id="90" name="Shape 2787"/>
          <p:cNvSpPr/>
          <p:nvPr/>
        </p:nvSpPr>
        <p:spPr>
          <a:xfrm>
            <a:off x="10880883" y="4717935"/>
            <a:ext cx="405830" cy="406098"/>
          </a:xfrm>
          <a:custGeom>
            <a:avLst/>
            <a:gdLst/>
            <a:ahLst/>
            <a:cxnLst>
              <a:cxn ang="0">
                <a:pos x="wd2" y="hd2"/>
              </a:cxn>
              <a:cxn ang="5400000">
                <a:pos x="wd2" y="hd2"/>
              </a:cxn>
              <a:cxn ang="10800000">
                <a:pos x="wd2" y="hd2"/>
              </a:cxn>
              <a:cxn ang="16200000">
                <a:pos x="wd2" y="hd2"/>
              </a:cxn>
            </a:cxnLst>
            <a:rect l="0" t="0" r="r" b="b"/>
            <a:pathLst>
              <a:path w="21086" h="21600" extrusionOk="0">
                <a:moveTo>
                  <a:pt x="11502" y="10309"/>
                </a:moveTo>
                <a:cubicBezTo>
                  <a:pt x="11767" y="10309"/>
                  <a:pt x="11981" y="10090"/>
                  <a:pt x="11981" y="9818"/>
                </a:cubicBezTo>
                <a:cubicBezTo>
                  <a:pt x="11981" y="9547"/>
                  <a:pt x="11767" y="9327"/>
                  <a:pt x="11502" y="9327"/>
                </a:cubicBezTo>
                <a:cubicBezTo>
                  <a:pt x="11237" y="9327"/>
                  <a:pt x="11022" y="9547"/>
                  <a:pt x="11022" y="9818"/>
                </a:cubicBezTo>
                <a:cubicBezTo>
                  <a:pt x="11022" y="10090"/>
                  <a:pt x="11237" y="10309"/>
                  <a:pt x="11502" y="10309"/>
                </a:cubicBezTo>
                <a:moveTo>
                  <a:pt x="15818" y="4909"/>
                </a:moveTo>
                <a:cubicBezTo>
                  <a:pt x="16083" y="4909"/>
                  <a:pt x="16297" y="5129"/>
                  <a:pt x="16297" y="5400"/>
                </a:cubicBezTo>
                <a:cubicBezTo>
                  <a:pt x="16297" y="5672"/>
                  <a:pt x="16083" y="5891"/>
                  <a:pt x="15818" y="5891"/>
                </a:cubicBezTo>
                <a:cubicBezTo>
                  <a:pt x="15553" y="5891"/>
                  <a:pt x="15338" y="5672"/>
                  <a:pt x="15338" y="5400"/>
                </a:cubicBezTo>
                <a:cubicBezTo>
                  <a:pt x="15338" y="5129"/>
                  <a:pt x="15553" y="4909"/>
                  <a:pt x="15818" y="4909"/>
                </a:cubicBezTo>
                <a:moveTo>
                  <a:pt x="15818" y="6873"/>
                </a:moveTo>
                <a:cubicBezTo>
                  <a:pt x="16612" y="6873"/>
                  <a:pt x="17256" y="6213"/>
                  <a:pt x="17256" y="5400"/>
                </a:cubicBezTo>
                <a:cubicBezTo>
                  <a:pt x="17256" y="4587"/>
                  <a:pt x="16612" y="3928"/>
                  <a:pt x="15818" y="3928"/>
                </a:cubicBezTo>
                <a:cubicBezTo>
                  <a:pt x="15023" y="3928"/>
                  <a:pt x="14379" y="4587"/>
                  <a:pt x="14379" y="5400"/>
                </a:cubicBezTo>
                <a:cubicBezTo>
                  <a:pt x="14379" y="6213"/>
                  <a:pt x="15023" y="6873"/>
                  <a:pt x="15818" y="6873"/>
                </a:cubicBezTo>
                <a:moveTo>
                  <a:pt x="12941" y="11782"/>
                </a:moveTo>
                <a:cubicBezTo>
                  <a:pt x="13206" y="11782"/>
                  <a:pt x="13420" y="11562"/>
                  <a:pt x="13420" y="11291"/>
                </a:cubicBezTo>
                <a:cubicBezTo>
                  <a:pt x="13420" y="11020"/>
                  <a:pt x="13206" y="10800"/>
                  <a:pt x="12941" y="10800"/>
                </a:cubicBezTo>
                <a:cubicBezTo>
                  <a:pt x="12675" y="10800"/>
                  <a:pt x="12461" y="11020"/>
                  <a:pt x="12461" y="11291"/>
                </a:cubicBezTo>
                <a:cubicBezTo>
                  <a:pt x="12461" y="11562"/>
                  <a:pt x="12675" y="11782"/>
                  <a:pt x="12941" y="11782"/>
                </a:cubicBezTo>
                <a:moveTo>
                  <a:pt x="10063" y="7855"/>
                </a:moveTo>
                <a:cubicBezTo>
                  <a:pt x="9798" y="7855"/>
                  <a:pt x="9584" y="8074"/>
                  <a:pt x="9584" y="8346"/>
                </a:cubicBezTo>
                <a:cubicBezTo>
                  <a:pt x="9584" y="8617"/>
                  <a:pt x="9798" y="8836"/>
                  <a:pt x="10063" y="8836"/>
                </a:cubicBezTo>
                <a:cubicBezTo>
                  <a:pt x="10328" y="8836"/>
                  <a:pt x="10543" y="8617"/>
                  <a:pt x="10543" y="8346"/>
                </a:cubicBezTo>
                <a:cubicBezTo>
                  <a:pt x="10543" y="8074"/>
                  <a:pt x="10328" y="7855"/>
                  <a:pt x="10063" y="7855"/>
                </a:cubicBezTo>
                <a:moveTo>
                  <a:pt x="1718" y="19842"/>
                </a:moveTo>
                <a:lnTo>
                  <a:pt x="3451" y="15392"/>
                </a:lnTo>
                <a:cubicBezTo>
                  <a:pt x="3684" y="15834"/>
                  <a:pt x="3973" y="16253"/>
                  <a:pt x="4312" y="16642"/>
                </a:cubicBezTo>
                <a:cubicBezTo>
                  <a:pt x="4824" y="17230"/>
                  <a:pt x="5418" y="17711"/>
                  <a:pt x="6061" y="18068"/>
                </a:cubicBezTo>
                <a:cubicBezTo>
                  <a:pt x="6061" y="18068"/>
                  <a:pt x="1718" y="19842"/>
                  <a:pt x="1718" y="19842"/>
                </a:cubicBezTo>
                <a:close/>
                <a:moveTo>
                  <a:pt x="3717" y="12060"/>
                </a:moveTo>
                <a:lnTo>
                  <a:pt x="0" y="21600"/>
                </a:lnTo>
                <a:lnTo>
                  <a:pt x="9319" y="17795"/>
                </a:lnTo>
                <a:cubicBezTo>
                  <a:pt x="9153" y="17815"/>
                  <a:pt x="8987" y="17824"/>
                  <a:pt x="8822" y="17824"/>
                </a:cubicBezTo>
                <a:cubicBezTo>
                  <a:pt x="5971" y="17824"/>
                  <a:pt x="3389" y="15002"/>
                  <a:pt x="3717" y="12060"/>
                </a:cubicBezTo>
                <a:moveTo>
                  <a:pt x="16115" y="10657"/>
                </a:moveTo>
                <a:cubicBezTo>
                  <a:pt x="15925" y="10851"/>
                  <a:pt x="15627" y="11171"/>
                  <a:pt x="15280" y="11542"/>
                </a:cubicBezTo>
                <a:cubicBezTo>
                  <a:pt x="14662" y="12204"/>
                  <a:pt x="13712" y="13221"/>
                  <a:pt x="13147" y="13753"/>
                </a:cubicBezTo>
                <a:lnTo>
                  <a:pt x="7665" y="8141"/>
                </a:lnTo>
                <a:cubicBezTo>
                  <a:pt x="8185" y="7563"/>
                  <a:pt x="9179" y="6590"/>
                  <a:pt x="9825" y="5958"/>
                </a:cubicBezTo>
                <a:cubicBezTo>
                  <a:pt x="10188" y="5603"/>
                  <a:pt x="10500" y="5298"/>
                  <a:pt x="10690" y="5103"/>
                </a:cubicBezTo>
                <a:cubicBezTo>
                  <a:pt x="13284" y="2447"/>
                  <a:pt x="18271" y="993"/>
                  <a:pt x="20136" y="982"/>
                </a:cubicBezTo>
                <a:cubicBezTo>
                  <a:pt x="20132" y="2572"/>
                  <a:pt x="18824" y="7884"/>
                  <a:pt x="16115" y="10657"/>
                </a:cubicBezTo>
                <a:moveTo>
                  <a:pt x="12477" y="14563"/>
                </a:moveTo>
                <a:cubicBezTo>
                  <a:pt x="12127" y="15873"/>
                  <a:pt x="11665" y="17072"/>
                  <a:pt x="11154" y="18035"/>
                </a:cubicBezTo>
                <a:cubicBezTo>
                  <a:pt x="10943" y="17454"/>
                  <a:pt x="10642" y="16798"/>
                  <a:pt x="10214" y="16110"/>
                </a:cubicBezTo>
                <a:cubicBezTo>
                  <a:pt x="10035" y="15823"/>
                  <a:pt x="9728" y="15656"/>
                  <a:pt x="9405" y="15656"/>
                </a:cubicBezTo>
                <a:cubicBezTo>
                  <a:pt x="9329" y="15656"/>
                  <a:pt x="9252" y="15665"/>
                  <a:pt x="9176" y="15684"/>
                </a:cubicBezTo>
                <a:cubicBezTo>
                  <a:pt x="8990" y="15731"/>
                  <a:pt x="8799" y="15755"/>
                  <a:pt x="8610" y="15755"/>
                </a:cubicBezTo>
                <a:cubicBezTo>
                  <a:pt x="7905" y="15755"/>
                  <a:pt x="7217" y="15432"/>
                  <a:pt x="6621" y="14822"/>
                </a:cubicBezTo>
                <a:cubicBezTo>
                  <a:pt x="5861" y="14044"/>
                  <a:pt x="5561" y="13114"/>
                  <a:pt x="5779" y="12206"/>
                </a:cubicBezTo>
                <a:cubicBezTo>
                  <a:pt x="5877" y="11797"/>
                  <a:pt x="5709" y="11370"/>
                  <a:pt x="5363" y="11144"/>
                </a:cubicBezTo>
                <a:cubicBezTo>
                  <a:pt x="4690" y="10706"/>
                  <a:pt x="4050" y="10398"/>
                  <a:pt x="3482" y="10183"/>
                </a:cubicBezTo>
                <a:cubicBezTo>
                  <a:pt x="4423" y="9658"/>
                  <a:pt x="5594" y="9186"/>
                  <a:pt x="6874" y="8827"/>
                </a:cubicBezTo>
                <a:cubicBezTo>
                  <a:pt x="6900" y="8820"/>
                  <a:pt x="6921" y="8803"/>
                  <a:pt x="6946" y="8793"/>
                </a:cubicBezTo>
                <a:lnTo>
                  <a:pt x="12510" y="14490"/>
                </a:lnTo>
                <a:cubicBezTo>
                  <a:pt x="12501" y="14515"/>
                  <a:pt x="12484" y="14536"/>
                  <a:pt x="12477" y="14563"/>
                </a:cubicBezTo>
                <a:moveTo>
                  <a:pt x="20922" y="167"/>
                </a:moveTo>
                <a:cubicBezTo>
                  <a:pt x="20813" y="55"/>
                  <a:pt x="20545" y="0"/>
                  <a:pt x="20157" y="0"/>
                </a:cubicBezTo>
                <a:cubicBezTo>
                  <a:pt x="18131" y="0"/>
                  <a:pt x="12842" y="1511"/>
                  <a:pt x="10012" y="4409"/>
                </a:cubicBezTo>
                <a:cubicBezTo>
                  <a:pt x="9345" y="5092"/>
                  <a:pt x="7134" y="7175"/>
                  <a:pt x="6621" y="7880"/>
                </a:cubicBezTo>
                <a:cubicBezTo>
                  <a:pt x="4961" y="8346"/>
                  <a:pt x="2544" y="9277"/>
                  <a:pt x="1196" y="10657"/>
                </a:cubicBezTo>
                <a:cubicBezTo>
                  <a:pt x="1196" y="10657"/>
                  <a:pt x="2841" y="10663"/>
                  <a:pt x="4848" y="11972"/>
                </a:cubicBezTo>
                <a:cubicBezTo>
                  <a:pt x="4556" y="13190"/>
                  <a:pt x="4926" y="14475"/>
                  <a:pt x="5943" y="15516"/>
                </a:cubicBezTo>
                <a:cubicBezTo>
                  <a:pt x="6735" y="16327"/>
                  <a:pt x="7672" y="16737"/>
                  <a:pt x="8610" y="16737"/>
                </a:cubicBezTo>
                <a:cubicBezTo>
                  <a:pt x="8876" y="16737"/>
                  <a:pt x="9142" y="16704"/>
                  <a:pt x="9405" y="16637"/>
                </a:cubicBezTo>
                <a:cubicBezTo>
                  <a:pt x="10683" y="18692"/>
                  <a:pt x="10690" y="20376"/>
                  <a:pt x="10690" y="20376"/>
                </a:cubicBezTo>
                <a:cubicBezTo>
                  <a:pt x="12038" y="18996"/>
                  <a:pt x="12948" y="16521"/>
                  <a:pt x="13402" y="14822"/>
                </a:cubicBezTo>
                <a:cubicBezTo>
                  <a:pt x="14091" y="14297"/>
                  <a:pt x="16126" y="12034"/>
                  <a:pt x="16793" y="11351"/>
                </a:cubicBezTo>
                <a:cubicBezTo>
                  <a:pt x="20164" y="7900"/>
                  <a:pt x="21600" y="861"/>
                  <a:pt x="20922" y="167"/>
                </a:cubicBezTo>
              </a:path>
            </a:pathLst>
          </a:custGeom>
          <a:solidFill>
            <a:schemeClr val="accent4"/>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cs typeface="+mn-ea"/>
              <a:sym typeface="+mn-lt"/>
            </a:endParaRPr>
          </a:p>
        </p:txBody>
      </p:sp>
      <p:sp>
        <p:nvSpPr>
          <p:cNvPr id="37" name="流程图: 延期 36"/>
          <p:cNvSpPr/>
          <p:nvPr/>
        </p:nvSpPr>
        <p:spPr>
          <a:xfrm>
            <a:off x="0" y="301658"/>
            <a:ext cx="197963" cy="688156"/>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8" name="组合 37"/>
          <p:cNvGrpSpPr/>
          <p:nvPr/>
        </p:nvGrpSpPr>
        <p:grpSpPr>
          <a:xfrm>
            <a:off x="305376" y="171449"/>
            <a:ext cx="5278285" cy="1072408"/>
            <a:chOff x="305376" y="174250"/>
            <a:chExt cx="5278285" cy="1072408"/>
          </a:xfrm>
        </p:grpSpPr>
        <p:sp>
          <p:nvSpPr>
            <p:cNvPr id="39" name="文本框 38"/>
            <p:cNvSpPr txBox="1"/>
            <p:nvPr/>
          </p:nvSpPr>
          <p:spPr>
            <a:xfrm>
              <a:off x="305376" y="174250"/>
              <a:ext cx="5278285" cy="646331"/>
            </a:xfrm>
            <a:prstGeom prst="rect">
              <a:avLst/>
            </a:prstGeom>
            <a:noFill/>
          </p:spPr>
          <p:txBody>
            <a:bodyPr wrap="square" rtlCol="0">
              <a:spAutoFit/>
            </a:bodyPr>
            <a:lstStyle/>
            <a:p>
              <a:pPr algn="dist"/>
              <a:r>
                <a:rPr lang="zh-CN" altLang="en-US" sz="3600" dirty="0">
                  <a:cs typeface="+mn-ea"/>
                  <a:sym typeface="+mn-lt"/>
                </a:rPr>
                <a:t>Click to enter the title</a:t>
              </a:r>
            </a:p>
          </p:txBody>
        </p:sp>
        <p:sp>
          <p:nvSpPr>
            <p:cNvPr id="40" name="矩形 39"/>
            <p:cNvSpPr/>
            <p:nvPr/>
          </p:nvSpPr>
          <p:spPr>
            <a:xfrm>
              <a:off x="371561" y="719847"/>
              <a:ext cx="3114185" cy="526811"/>
            </a:xfrm>
            <a:prstGeom prst="rect">
              <a:avLst/>
            </a:prstGeom>
          </p:spPr>
          <p:txBody>
            <a:bodyPr wrap="square">
              <a:spAutoFit/>
            </a:bodyPr>
            <a:lstStyle/>
            <a:p>
              <a:pPr>
                <a:lnSpc>
                  <a:spcPct val="150000"/>
                </a:lnSpc>
              </a:pPr>
              <a:r>
                <a:rPr lang="zh-CN" altLang="en-US" sz="1000" dirty="0">
                  <a:cs typeface="+mn-ea"/>
                  <a:sym typeface="+mn-lt"/>
                </a:rPr>
                <a:t>Lorem ipsum dolor sit amet, consectetur adipiscing elit</a:t>
              </a:r>
            </a:p>
          </p:txBody>
        </p:sp>
      </p:grpSp>
    </p:spTree>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a14="http://schemas.microsoft.com/office/drawing/2010/main"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K:\PPT传包图网\12月PPT\商务图\1VIP\5f85702f20556.jpg5f85702f20556"/>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635" y="0"/>
            <a:ext cx="12192000" cy="6948170"/>
          </a:xfrm>
          <a:prstGeom prst="rect">
            <a:avLst/>
          </a:prstGeom>
        </p:spPr>
      </p:pic>
      <p:grpSp>
        <p:nvGrpSpPr>
          <p:cNvPr id="19" name="组合 18"/>
          <p:cNvGrpSpPr/>
          <p:nvPr/>
        </p:nvGrpSpPr>
        <p:grpSpPr>
          <a:xfrm>
            <a:off x="696405" y="610823"/>
            <a:ext cx="10799189" cy="5592174"/>
            <a:chOff x="696405" y="641938"/>
            <a:chExt cx="10799189" cy="5592174"/>
          </a:xfrm>
        </p:grpSpPr>
        <p:grpSp>
          <p:nvGrpSpPr>
            <p:cNvPr id="15" name="组合 14"/>
            <p:cNvGrpSpPr/>
            <p:nvPr/>
          </p:nvGrpSpPr>
          <p:grpSpPr>
            <a:xfrm>
              <a:off x="696405" y="641938"/>
              <a:ext cx="10799189" cy="5592174"/>
              <a:chOff x="257175" y="200024"/>
              <a:chExt cx="11708582" cy="6478865"/>
            </a:xfrm>
          </p:grpSpPr>
          <p:sp>
            <p:nvSpPr>
              <p:cNvPr id="5" name="矩形 4"/>
              <p:cNvSpPr/>
              <p:nvPr/>
            </p:nvSpPr>
            <p:spPr>
              <a:xfrm>
                <a:off x="257175" y="200024"/>
                <a:ext cx="11708582" cy="6478865"/>
              </a:xfrm>
              <a:prstGeom prst="rect">
                <a:avLst/>
              </a:prstGeom>
              <a:blipFill rotWithShape="1">
                <a:blip r:embed="rId4" cstate="screen">
                  <a:extLst>
                    <a:ext uri="{28A0092B-C50C-407E-A947-70E740481C1C}">
                      <a14:useLocalDpi xmlns:a14="http://schemas.microsoft.com/office/drawing/2010/main"/>
                    </a:ext>
                  </a:extLst>
                </a:blip>
                <a:stretch>
                  <a:fillRect/>
                </a:stretch>
              </a:bli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3" name="文本框 12"/>
              <p:cNvSpPr txBox="1"/>
              <p:nvPr/>
            </p:nvSpPr>
            <p:spPr>
              <a:xfrm>
                <a:off x="1268059" y="1700589"/>
                <a:ext cx="3647069" cy="1818544"/>
              </a:xfrm>
              <a:prstGeom prst="rect">
                <a:avLst/>
              </a:prstGeom>
              <a:noFill/>
            </p:spPr>
            <p:txBody>
              <a:bodyPr wrap="square" rtlCol="0">
                <a:spAutoFit/>
              </a:bodyPr>
              <a:lstStyle/>
              <a:p>
                <a:pPr algn="ctr"/>
                <a:r>
                  <a:rPr lang="en-US" altLang="zh-CN" sz="9600" dirty="0">
                    <a:solidFill>
                      <a:schemeClr val="bg1"/>
                    </a:solidFill>
                    <a:cs typeface="+mn-ea"/>
                    <a:sym typeface="+mn-lt"/>
                  </a:rPr>
                  <a:t>END</a:t>
                </a:r>
              </a:p>
            </p:txBody>
          </p:sp>
          <p:sp>
            <p:nvSpPr>
              <p:cNvPr id="14" name="文本框 13"/>
              <p:cNvSpPr txBox="1"/>
              <p:nvPr/>
            </p:nvSpPr>
            <p:spPr>
              <a:xfrm>
                <a:off x="4800484" y="1930308"/>
                <a:ext cx="5223422" cy="1176706"/>
              </a:xfrm>
              <a:prstGeom prst="rect">
                <a:avLst/>
              </a:prstGeom>
              <a:noFill/>
            </p:spPr>
            <p:txBody>
              <a:bodyPr wrap="square" rtlCol="0">
                <a:spAutoFit/>
              </a:bodyPr>
              <a:lstStyle/>
              <a:p>
                <a:pPr algn="dist"/>
                <a:r>
                  <a:rPr lang="zh-CN" altLang="en-US" sz="6000" dirty="0">
                    <a:solidFill>
                      <a:schemeClr val="bg2"/>
                    </a:solidFill>
                    <a:effectLst>
                      <a:outerShdw blurRad="38100" dist="38100" dir="2700000" algn="tl">
                        <a:srgbClr val="000000">
                          <a:alpha val="43137"/>
                        </a:srgbClr>
                      </a:outerShdw>
                    </a:effectLst>
                    <a:cs typeface="+mn-ea"/>
                    <a:sym typeface="+mn-lt"/>
                  </a:rPr>
                  <a:t>THANK YOU</a:t>
                </a:r>
              </a:p>
            </p:txBody>
          </p:sp>
        </p:grpSp>
        <p:sp>
          <p:nvSpPr>
            <p:cNvPr id="18" name="矩形 17"/>
            <p:cNvSpPr/>
            <p:nvPr/>
          </p:nvSpPr>
          <p:spPr>
            <a:xfrm>
              <a:off x="4992580" y="3067568"/>
              <a:ext cx="5669734" cy="295978"/>
            </a:xfrm>
            <a:prstGeom prst="rect">
              <a:avLst/>
            </a:prstGeom>
          </p:spPr>
          <p:txBody>
            <a:bodyPr wrap="square">
              <a:spAutoFit/>
            </a:bodyPr>
            <a:lstStyle/>
            <a:p>
              <a:pPr>
                <a:lnSpc>
                  <a:spcPct val="150000"/>
                </a:lnSpc>
              </a:pPr>
              <a:r>
                <a:rPr lang="zh-CN" altLang="en-US" sz="1000" dirty="0">
                  <a:solidFill>
                    <a:schemeClr val="bg1"/>
                  </a:solidFill>
                  <a:effectLst>
                    <a:outerShdw blurRad="38100" dist="38100" dir="2700000" algn="tl">
                      <a:srgbClr val="000000">
                        <a:alpha val="43137"/>
                      </a:srgbClr>
                    </a:outerShdw>
                  </a:effectLst>
                  <a:cs typeface="+mn-ea"/>
                  <a:sym typeface="+mn-lt"/>
                </a:rPr>
                <a:t>Lorem ipsum dolor sit amet, consectetur adipiscing elit, sed do eiusmod tempor iid</a:t>
              </a:r>
            </a:p>
          </p:txBody>
        </p:sp>
      </p:grpSp>
      <p:cxnSp>
        <p:nvCxnSpPr>
          <p:cNvPr id="22" name="直接连接符 21"/>
          <p:cNvCxnSpPr/>
          <p:nvPr/>
        </p:nvCxnSpPr>
        <p:spPr>
          <a:xfrm>
            <a:off x="6822603" y="3544897"/>
            <a:ext cx="684321" cy="0"/>
          </a:xfrm>
          <a:prstGeom prst="line">
            <a:avLst/>
          </a:prstGeom>
          <a:ln w="47625">
            <a:solidFill>
              <a:schemeClr val="bg1"/>
            </a:solidFill>
          </a:ln>
          <a:effectLst>
            <a:outerShdw blurRad="63500" sx="101000" sy="101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Rounded Rectangle 7">
            <a:extLst>
              <a:ext uri="{FF2B5EF4-FFF2-40B4-BE49-F238E27FC236}">
                <a16:creationId xmlns:a16="http://schemas.microsoft.com/office/drawing/2014/main" id="{9466FCD5-307B-4224-8A39-C517B065EA31}"/>
              </a:ext>
            </a:extLst>
          </p:cNvPr>
          <p:cNvSpPr/>
          <p:nvPr/>
        </p:nvSpPr>
        <p:spPr>
          <a:xfrm>
            <a:off x="9421132" y="756606"/>
            <a:ext cx="1684599" cy="413563"/>
          </a:xfrm>
          <a:prstGeom prst="roundRect">
            <a:avLst>
              <a:gd name="adj" fmla="val 50000"/>
            </a:avLst>
          </a:prstGeom>
          <a:solidFill>
            <a:schemeClr val="bg1">
              <a:alpha val="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t>LOGO</a:t>
            </a:r>
            <a:endParaRPr lang="ko-KR" altLang="en-US" sz="2700" dirty="0"/>
          </a:p>
        </p:txBody>
      </p:sp>
      <p:sp>
        <p:nvSpPr>
          <p:cNvPr id="11" name="TextBox 3">
            <a:hlinkClick r:id="rId5"/>
            <a:extLst>
              <a:ext uri="{FF2B5EF4-FFF2-40B4-BE49-F238E27FC236}">
                <a16:creationId xmlns:a16="http://schemas.microsoft.com/office/drawing/2014/main" id="{CA24A9E8-70FC-4A73-A313-3B7B711A3852}"/>
              </a:ext>
            </a:extLst>
          </p:cNvPr>
          <p:cNvSpPr txBox="1"/>
          <p:nvPr/>
        </p:nvSpPr>
        <p:spPr>
          <a:xfrm>
            <a:off x="6095999" y="5905291"/>
            <a:ext cx="5169613" cy="246221"/>
          </a:xfrm>
          <a:prstGeom prst="rect">
            <a:avLst/>
          </a:prstGeom>
          <a:noFill/>
        </p:spPr>
        <p:txBody>
          <a:bodyPr wrap="square" rtlCol="0">
            <a:spAutoFit/>
          </a:bodyPr>
          <a:lstStyle/>
          <a:p>
            <a:pPr algn="r"/>
            <a:r>
              <a:rPr lang="en-US" altLang="zh-CN" sz="1000" dirty="0">
                <a:solidFill>
                  <a:schemeClr val="bg1"/>
                </a:solidFill>
                <a:cs typeface="Arial" pitchFamily="34" charset="0"/>
                <a:hlinkClick r:id="rId5">
                  <a:extLst>
                    <a:ext uri="{A12FA001-AC4F-418D-AE19-62706E023703}">
                      <ahyp:hlinkClr xmlns:ahyp="http://schemas.microsoft.com/office/drawing/2018/hyperlinkcolor" val="tx"/>
                    </a:ext>
                  </a:extLst>
                </a:hlinkClick>
              </a:rPr>
              <a:t>https://www.jpppt.com</a:t>
            </a:r>
            <a:endParaRPr lang="ko-KR" altLang="en-US" sz="1000" dirty="0">
              <a:solidFill>
                <a:schemeClr val="bg1"/>
              </a:solidFill>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a14="http://schemas.microsoft.com/office/drawing/2010/main"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K:\PPT传包图网\12月PPT\商务图\1VIP\5f85702f20556.jpg5f85702f20556"/>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635" y="0"/>
            <a:ext cx="12192000" cy="6948170"/>
          </a:xfrm>
          <a:prstGeom prst="rect">
            <a:avLst/>
          </a:prstGeom>
        </p:spPr>
      </p:pic>
      <p:sp>
        <p:nvSpPr>
          <p:cNvPr id="6" name="矩形 5"/>
          <p:cNvSpPr/>
          <p:nvPr/>
        </p:nvSpPr>
        <p:spPr>
          <a:xfrm>
            <a:off x="696405" y="641938"/>
            <a:ext cx="10799189" cy="5592174"/>
          </a:xfrm>
          <a:prstGeom prst="rect">
            <a:avLst/>
          </a:prstGeom>
          <a:blipFill rotWithShape="1">
            <a:blip r:embed="rId4" cstate="screen">
              <a:extLst>
                <a:ext uri="{28A0092B-C50C-407E-A947-70E740481C1C}">
                  <a14:useLocalDpi xmlns:a14="http://schemas.microsoft.com/office/drawing/2010/main"/>
                </a:ext>
              </a:extLst>
            </a:blip>
            <a:stretch>
              <a:fillRect/>
            </a:stretch>
          </a:bli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 name="文本框 7"/>
          <p:cNvSpPr txBox="1"/>
          <p:nvPr/>
        </p:nvSpPr>
        <p:spPr>
          <a:xfrm>
            <a:off x="2107565" y="2189696"/>
            <a:ext cx="2543175" cy="1862048"/>
          </a:xfrm>
          <a:prstGeom prst="rect">
            <a:avLst/>
          </a:prstGeom>
          <a:noFill/>
        </p:spPr>
        <p:txBody>
          <a:bodyPr wrap="square" rtlCol="0">
            <a:spAutoFit/>
          </a:bodyPr>
          <a:lstStyle/>
          <a:p>
            <a:pPr algn="r"/>
            <a:r>
              <a:rPr lang="en-US" altLang="zh-CN" sz="11500" dirty="0">
                <a:solidFill>
                  <a:schemeClr val="bg1"/>
                </a:solidFill>
                <a:cs typeface="+mn-ea"/>
                <a:sym typeface="+mn-lt"/>
              </a:rPr>
              <a:t>01</a:t>
            </a:r>
          </a:p>
        </p:txBody>
      </p:sp>
      <p:sp>
        <p:nvSpPr>
          <p:cNvPr id="9" name="文本框 8"/>
          <p:cNvSpPr txBox="1"/>
          <p:nvPr/>
        </p:nvSpPr>
        <p:spPr>
          <a:xfrm>
            <a:off x="5172711" y="2514695"/>
            <a:ext cx="5919359" cy="923330"/>
          </a:xfrm>
          <a:prstGeom prst="rect">
            <a:avLst/>
          </a:prstGeom>
          <a:noFill/>
        </p:spPr>
        <p:txBody>
          <a:bodyPr wrap="square" rtlCol="0">
            <a:spAutoFit/>
          </a:bodyPr>
          <a:lstStyle/>
          <a:p>
            <a:r>
              <a:rPr lang="zh-CN" altLang="en-US" sz="5400" dirty="0">
                <a:solidFill>
                  <a:schemeClr val="bg1"/>
                </a:solidFill>
                <a:effectLst>
                  <a:outerShdw blurRad="38100" dist="38100" dir="2700000" algn="tl">
                    <a:srgbClr val="000000">
                      <a:alpha val="43137"/>
                    </a:srgbClr>
                  </a:outerShdw>
                </a:effectLst>
                <a:cs typeface="+mn-ea"/>
                <a:sym typeface="+mn-lt"/>
              </a:rPr>
              <a:t>Enter the title</a:t>
            </a:r>
          </a:p>
        </p:txBody>
      </p:sp>
      <p:sp>
        <p:nvSpPr>
          <p:cNvPr id="10" name="矩形 9"/>
          <p:cNvSpPr/>
          <p:nvPr/>
        </p:nvSpPr>
        <p:spPr>
          <a:xfrm>
            <a:off x="5285200" y="3313030"/>
            <a:ext cx="4491989" cy="691087"/>
          </a:xfrm>
          <a:prstGeom prst="rect">
            <a:avLst/>
          </a:prstGeom>
        </p:spPr>
        <p:txBody>
          <a:bodyPr wrap="square">
            <a:spAutoFit/>
          </a:bodyPr>
          <a:lstStyle/>
          <a:p>
            <a:pPr>
              <a:lnSpc>
                <a:spcPct val="150000"/>
              </a:lnSpc>
            </a:pPr>
            <a:r>
              <a:rPr lang="zh-CN" altLang="en-US" sz="900" dirty="0">
                <a:solidFill>
                  <a:schemeClr val="bg1"/>
                </a:solidFill>
                <a:effectLst>
                  <a:outerShdw blurRad="38100" dist="38100" dir="2700000" algn="tl">
                    <a:srgbClr val="000000">
                      <a:alpha val="43137"/>
                    </a:srgbClr>
                  </a:outerShdw>
                </a:effectLst>
                <a:cs typeface="+mn-ea"/>
                <a:sym typeface="+mn-lt"/>
              </a:rPr>
              <a:t>Lorem ipsum dolor sit amet, consectetur adipiscing elit, sed do eiusmod tempor incididunt ut labore et dolore magna aliqua. Ut enim ad minim veniam, quis nostrud exercitation</a:t>
            </a:r>
          </a:p>
        </p:txBody>
      </p:sp>
    </p:spTree>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a14="http://schemas.microsoft.com/office/drawing/2010/main"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图文框 7"/>
          <p:cNvSpPr/>
          <p:nvPr/>
        </p:nvSpPr>
        <p:spPr>
          <a:xfrm>
            <a:off x="3023151" y="2353068"/>
            <a:ext cx="7902429" cy="3529357"/>
          </a:xfrm>
          <a:prstGeom prst="frame">
            <a:avLst>
              <a:gd name="adj1" fmla="val 160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pic>
        <p:nvPicPr>
          <p:cNvPr id="3" name="图片 2" descr="K:\PPT传包图网\12月PPT\商务图\1VIP\5f8424d3c7b19.jpg5f8424d3c7b19"/>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285754" y="1854124"/>
            <a:ext cx="4838527" cy="3225165"/>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流程图: 延期 3"/>
          <p:cNvSpPr/>
          <p:nvPr/>
        </p:nvSpPr>
        <p:spPr>
          <a:xfrm>
            <a:off x="0" y="301658"/>
            <a:ext cx="197963" cy="688156"/>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 name="组合 4"/>
          <p:cNvGrpSpPr/>
          <p:nvPr/>
        </p:nvGrpSpPr>
        <p:grpSpPr>
          <a:xfrm>
            <a:off x="305376" y="171449"/>
            <a:ext cx="5114763" cy="1072408"/>
            <a:chOff x="305376" y="174250"/>
            <a:chExt cx="5114763" cy="1072408"/>
          </a:xfrm>
        </p:grpSpPr>
        <p:sp>
          <p:nvSpPr>
            <p:cNvPr id="6" name="文本框 5"/>
            <p:cNvSpPr txBox="1"/>
            <p:nvPr/>
          </p:nvSpPr>
          <p:spPr>
            <a:xfrm>
              <a:off x="305376" y="174250"/>
              <a:ext cx="5114763" cy="646331"/>
            </a:xfrm>
            <a:prstGeom prst="rect">
              <a:avLst/>
            </a:prstGeom>
            <a:noFill/>
          </p:spPr>
          <p:txBody>
            <a:bodyPr wrap="square" rtlCol="0">
              <a:spAutoFit/>
            </a:bodyPr>
            <a:lstStyle/>
            <a:p>
              <a:pPr algn="dist"/>
              <a:r>
                <a:rPr lang="zh-CN" altLang="en-US" sz="3600" dirty="0">
                  <a:cs typeface="+mn-ea"/>
                  <a:sym typeface="+mn-lt"/>
                </a:rPr>
                <a:t>Click to enter the title</a:t>
              </a:r>
            </a:p>
          </p:txBody>
        </p:sp>
        <p:sp>
          <p:nvSpPr>
            <p:cNvPr id="7" name="矩形 6"/>
            <p:cNvSpPr/>
            <p:nvPr/>
          </p:nvSpPr>
          <p:spPr>
            <a:xfrm>
              <a:off x="371561" y="719847"/>
              <a:ext cx="3114185" cy="526811"/>
            </a:xfrm>
            <a:prstGeom prst="rect">
              <a:avLst/>
            </a:prstGeom>
          </p:spPr>
          <p:txBody>
            <a:bodyPr wrap="square">
              <a:spAutoFit/>
            </a:bodyPr>
            <a:lstStyle/>
            <a:p>
              <a:pPr>
                <a:lnSpc>
                  <a:spcPct val="150000"/>
                </a:lnSpc>
              </a:pPr>
              <a:r>
                <a:rPr lang="zh-CN" altLang="en-US" sz="1000" dirty="0">
                  <a:cs typeface="+mn-ea"/>
                  <a:sym typeface="+mn-lt"/>
                </a:rPr>
                <a:t>Lorem ipsum dolor sit amet, consectetur adipiscing elit</a:t>
              </a:r>
            </a:p>
          </p:txBody>
        </p:sp>
      </p:grpSp>
      <p:sp>
        <p:nvSpPr>
          <p:cNvPr id="9" name="文本框 8"/>
          <p:cNvSpPr txBox="1"/>
          <p:nvPr/>
        </p:nvSpPr>
        <p:spPr>
          <a:xfrm>
            <a:off x="3148552" y="5280932"/>
            <a:ext cx="3091992" cy="400110"/>
          </a:xfrm>
          <a:prstGeom prst="rect">
            <a:avLst/>
          </a:prstGeom>
          <a:noFill/>
        </p:spPr>
        <p:txBody>
          <a:bodyPr wrap="square" rtlCol="0">
            <a:spAutoFit/>
          </a:bodyPr>
          <a:lstStyle/>
          <a:p>
            <a:pPr algn="dist"/>
            <a:r>
              <a:rPr lang="en-US" altLang="zh-CN" sz="2000" dirty="0">
                <a:cs typeface="+mn-ea"/>
                <a:sym typeface="+mn-lt"/>
              </a:rPr>
              <a:t>YOUR TITLE HERE</a:t>
            </a:r>
            <a:endParaRPr lang="zh-CN" altLang="en-US" sz="2000" dirty="0">
              <a:cs typeface="+mn-ea"/>
              <a:sym typeface="+mn-lt"/>
            </a:endParaRPr>
          </a:p>
        </p:txBody>
      </p:sp>
      <p:sp>
        <p:nvSpPr>
          <p:cNvPr id="10" name="矩形 9"/>
          <p:cNvSpPr/>
          <p:nvPr/>
        </p:nvSpPr>
        <p:spPr>
          <a:xfrm>
            <a:off x="6362700" y="2474958"/>
            <a:ext cx="4438650" cy="3617272"/>
          </a:xfrm>
          <a:prstGeom prst="rect">
            <a:avLst/>
          </a:prstGeom>
        </p:spPr>
        <p:txBody>
          <a:bodyPr wrap="square">
            <a:spAutoFit/>
          </a:bodyPr>
          <a:lstStyle/>
          <a:p>
            <a:pPr>
              <a:lnSpc>
                <a:spcPct val="150000"/>
              </a:lnSpc>
            </a:pPr>
            <a:r>
              <a:rPr lang="zh-CN" altLang="en-US" sz="1100" dirty="0">
                <a:cs typeface="+mn-ea"/>
                <a:sym typeface="+mn-lt"/>
              </a:rPr>
              <a:t>Lorem ipsum dolor sit amet, consectetur adipiscing elit, sed do eiusmod tempor incididunt ut labore et dolore magna aliqua. Ut enim ad minim veniam, quis nostrud exercitation ullamco laboris nisi ut aliquip ex commodo consequat. Lorem ipsum dolor sit amet, consectetur adipiscing elit, sed do eiusmod tempor incididunt ut labore et dolore magna aliqua. Ut enim ad minim veniam, quis nostrud exercitation ullamco laboris nisi ut aliquip ex commodo consequat. Lorem ipsum dolor sit amet, consectetur adipiscing elit, sed do eiusmod tempor incididunt ut labore et dolore magna aliqua. Ut enim ad minim veniam, quis nostrud exercitation ullamco laboris nisi ut aliquip ex commodo consequat. Lorem ipsum dolor</a:t>
            </a:r>
          </a:p>
          <a:p>
            <a:pPr>
              <a:lnSpc>
                <a:spcPct val="150000"/>
              </a:lnSpc>
            </a:pPr>
            <a:endParaRPr lang="zh-CN" altLang="en-US" sz="1100" dirty="0">
              <a:cs typeface="+mn-ea"/>
              <a:sym typeface="+mn-lt"/>
            </a:endParaRPr>
          </a:p>
          <a:p>
            <a:pPr>
              <a:lnSpc>
                <a:spcPct val="150000"/>
              </a:lnSpc>
            </a:pPr>
            <a:endParaRPr lang="zh-CN" altLang="en-US" sz="1100" dirty="0">
              <a:cs typeface="+mn-ea"/>
              <a:sym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069592" y="2079061"/>
            <a:ext cx="4468749" cy="1272470"/>
            <a:chOff x="1069592" y="1875865"/>
            <a:chExt cx="4468749" cy="1272470"/>
          </a:xfrm>
          <a:solidFill>
            <a:schemeClr val="accent1"/>
          </a:solidFill>
        </p:grpSpPr>
        <p:sp>
          <p:nvSpPr>
            <p:cNvPr id="6" name="Freeform 39"/>
            <p:cNvSpPr/>
            <p:nvPr/>
          </p:nvSpPr>
          <p:spPr bwMode="auto">
            <a:xfrm>
              <a:off x="1069592" y="1875866"/>
              <a:ext cx="4372330" cy="1272469"/>
            </a:xfrm>
            <a:custGeom>
              <a:avLst/>
              <a:gdLst>
                <a:gd name="T0" fmla="*/ 199 w 3065"/>
                <a:gd name="T1" fmla="*/ 0 h 892"/>
                <a:gd name="T2" fmla="*/ 185 w 3065"/>
                <a:gd name="T3" fmla="*/ 0 h 892"/>
                <a:gd name="T4" fmla="*/ 0 w 3065"/>
                <a:gd name="T5" fmla="*/ 101 h 892"/>
                <a:gd name="T6" fmla="*/ 0 w 3065"/>
                <a:gd name="T7" fmla="*/ 232 h 892"/>
                <a:gd name="T8" fmla="*/ 144 w 3065"/>
                <a:gd name="T9" fmla="*/ 154 h 892"/>
                <a:gd name="T10" fmla="*/ 144 w 3065"/>
                <a:gd name="T11" fmla="*/ 778 h 892"/>
                <a:gd name="T12" fmla="*/ 5 w 3065"/>
                <a:gd name="T13" fmla="*/ 778 h 892"/>
                <a:gd name="T14" fmla="*/ 5 w 3065"/>
                <a:gd name="T15" fmla="*/ 892 h 892"/>
                <a:gd name="T16" fmla="*/ 199 w 3065"/>
                <a:gd name="T17" fmla="*/ 892 h 892"/>
                <a:gd name="T18" fmla="*/ 421 w 3065"/>
                <a:gd name="T19" fmla="*/ 892 h 892"/>
                <a:gd name="T20" fmla="*/ 3065 w 3065"/>
                <a:gd name="T21" fmla="*/ 892 h 892"/>
                <a:gd name="T22" fmla="*/ 3065 w 3065"/>
                <a:gd name="T23" fmla="*/ 0 h 892"/>
                <a:gd name="T24" fmla="*/ 300 w 3065"/>
                <a:gd name="T25" fmla="*/ 0 h 892"/>
                <a:gd name="T26" fmla="*/ 199 w 3065"/>
                <a:gd name="T27" fmla="*/ 0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65" h="892">
                  <a:moveTo>
                    <a:pt x="199" y="0"/>
                  </a:moveTo>
                  <a:lnTo>
                    <a:pt x="185" y="0"/>
                  </a:lnTo>
                  <a:lnTo>
                    <a:pt x="0" y="101"/>
                  </a:lnTo>
                  <a:lnTo>
                    <a:pt x="0" y="232"/>
                  </a:lnTo>
                  <a:lnTo>
                    <a:pt x="144" y="154"/>
                  </a:lnTo>
                  <a:lnTo>
                    <a:pt x="144" y="778"/>
                  </a:lnTo>
                  <a:lnTo>
                    <a:pt x="5" y="778"/>
                  </a:lnTo>
                  <a:lnTo>
                    <a:pt x="5" y="892"/>
                  </a:lnTo>
                  <a:lnTo>
                    <a:pt x="199" y="892"/>
                  </a:lnTo>
                  <a:lnTo>
                    <a:pt x="421" y="892"/>
                  </a:lnTo>
                  <a:lnTo>
                    <a:pt x="3065" y="892"/>
                  </a:lnTo>
                  <a:lnTo>
                    <a:pt x="3065" y="0"/>
                  </a:lnTo>
                  <a:lnTo>
                    <a:pt x="300" y="0"/>
                  </a:lnTo>
                  <a:lnTo>
                    <a:pt x="199" y="0"/>
                  </a:ln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7" name="Freeform 13"/>
            <p:cNvSpPr/>
            <p:nvPr/>
          </p:nvSpPr>
          <p:spPr bwMode="auto">
            <a:xfrm>
              <a:off x="1502524" y="1875866"/>
              <a:ext cx="442135" cy="1267329"/>
            </a:xfrm>
            <a:custGeom>
              <a:avLst/>
              <a:gdLst>
                <a:gd name="T0" fmla="*/ 202 w 202"/>
                <a:gd name="T1" fmla="*/ 576 h 576"/>
                <a:gd name="T2" fmla="*/ 0 w 202"/>
                <a:gd name="T3" fmla="*/ 0 h 576"/>
                <a:gd name="T4" fmla="*/ 0 w 202"/>
                <a:gd name="T5" fmla="*/ 500 h 576"/>
                <a:gd name="T6" fmla="*/ 79 w 202"/>
                <a:gd name="T7" fmla="*/ 500 h 576"/>
                <a:gd name="T8" fmla="*/ 79 w 202"/>
                <a:gd name="T9" fmla="*/ 576 h 576"/>
                <a:gd name="T10" fmla="*/ 202 w 202"/>
                <a:gd name="T11" fmla="*/ 576 h 576"/>
              </a:gdLst>
              <a:ahLst/>
              <a:cxnLst>
                <a:cxn ang="0">
                  <a:pos x="T0" y="T1"/>
                </a:cxn>
                <a:cxn ang="0">
                  <a:pos x="T2" y="T3"/>
                </a:cxn>
                <a:cxn ang="0">
                  <a:pos x="T4" y="T5"/>
                </a:cxn>
                <a:cxn ang="0">
                  <a:pos x="T6" y="T7"/>
                </a:cxn>
                <a:cxn ang="0">
                  <a:pos x="T8" y="T9"/>
                </a:cxn>
                <a:cxn ang="0">
                  <a:pos x="T10" y="T11"/>
                </a:cxn>
              </a:cxnLst>
              <a:rect l="0" t="0" r="r" b="b"/>
              <a:pathLst>
                <a:path w="202" h="576">
                  <a:moveTo>
                    <a:pt x="202" y="576"/>
                  </a:moveTo>
                  <a:lnTo>
                    <a:pt x="0" y="0"/>
                  </a:lnTo>
                  <a:lnTo>
                    <a:pt x="0" y="500"/>
                  </a:lnTo>
                  <a:lnTo>
                    <a:pt x="79" y="500"/>
                  </a:lnTo>
                  <a:lnTo>
                    <a:pt x="79" y="576"/>
                  </a:lnTo>
                  <a:lnTo>
                    <a:pt x="202" y="576"/>
                  </a:lnTo>
                  <a:close/>
                </a:path>
              </a:pathLst>
            </a:custGeom>
            <a:solidFill>
              <a:schemeClr val="accent1">
                <a:lumMod val="7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8" name="Rectangle 7"/>
            <p:cNvSpPr/>
            <p:nvPr/>
          </p:nvSpPr>
          <p:spPr>
            <a:xfrm>
              <a:off x="5441922" y="1875865"/>
              <a:ext cx="96419" cy="1272470"/>
            </a:xfrm>
            <a:prstGeom prst="rect">
              <a:avLst/>
            </a:prstGeom>
            <a:solidFill>
              <a:schemeClr val="accent1">
                <a:lumMod val="75000"/>
              </a:schemeClr>
            </a:solidFill>
            <a:ln>
              <a:noFill/>
            </a:ln>
          </p:spPr>
          <p:txBody>
            <a:bodyPr vert="horz" wrap="square" lIns="91440" tIns="45720" rIns="91440" bIns="45720" numCol="1" anchor="t" anchorCtr="0" compatLnSpc="1"/>
            <a:lstStyle/>
            <a:p>
              <a:endParaRPr lang="en-US">
                <a:cs typeface="+mn-ea"/>
                <a:sym typeface="+mn-lt"/>
              </a:endParaRPr>
            </a:p>
          </p:txBody>
        </p:sp>
      </p:grpSp>
      <p:grpSp>
        <p:nvGrpSpPr>
          <p:cNvPr id="9" name="Group 8"/>
          <p:cNvGrpSpPr/>
          <p:nvPr/>
        </p:nvGrpSpPr>
        <p:grpSpPr>
          <a:xfrm>
            <a:off x="925513" y="3485005"/>
            <a:ext cx="4612828" cy="1276130"/>
            <a:chOff x="925513" y="3281809"/>
            <a:chExt cx="4612828" cy="1276130"/>
          </a:xfrm>
          <a:solidFill>
            <a:schemeClr val="accent2"/>
          </a:solidFill>
        </p:grpSpPr>
        <p:sp>
          <p:nvSpPr>
            <p:cNvPr id="10" name="Freeform 37"/>
            <p:cNvSpPr/>
            <p:nvPr/>
          </p:nvSpPr>
          <p:spPr bwMode="auto">
            <a:xfrm>
              <a:off x="925513" y="3283640"/>
              <a:ext cx="4516409" cy="1272469"/>
            </a:xfrm>
            <a:custGeom>
              <a:avLst/>
              <a:gdLst>
                <a:gd name="T0" fmla="*/ 176 w 1850"/>
                <a:gd name="T1" fmla="*/ 0 h 523"/>
                <a:gd name="T2" fmla="*/ 105 w 1850"/>
                <a:gd name="T3" fmla="*/ 13 h 523"/>
                <a:gd name="T4" fmla="*/ 48 w 1850"/>
                <a:gd name="T5" fmla="*/ 50 h 523"/>
                <a:gd name="T6" fmla="*/ 13 w 1850"/>
                <a:gd name="T7" fmla="*/ 104 h 523"/>
                <a:gd name="T8" fmla="*/ 0 w 1850"/>
                <a:gd name="T9" fmla="*/ 169 h 523"/>
                <a:gd name="T10" fmla="*/ 103 w 1850"/>
                <a:gd name="T11" fmla="*/ 169 h 523"/>
                <a:gd name="T12" fmla="*/ 108 w 1850"/>
                <a:gd name="T13" fmla="*/ 134 h 523"/>
                <a:gd name="T14" fmla="*/ 122 w 1850"/>
                <a:gd name="T15" fmla="*/ 107 h 523"/>
                <a:gd name="T16" fmla="*/ 146 w 1850"/>
                <a:gd name="T17" fmla="*/ 89 h 523"/>
                <a:gd name="T18" fmla="*/ 178 w 1850"/>
                <a:gd name="T19" fmla="*/ 82 h 523"/>
                <a:gd name="T20" fmla="*/ 227 w 1850"/>
                <a:gd name="T21" fmla="*/ 102 h 523"/>
                <a:gd name="T22" fmla="*/ 245 w 1850"/>
                <a:gd name="T23" fmla="*/ 156 h 523"/>
                <a:gd name="T24" fmla="*/ 241 w 1850"/>
                <a:gd name="T25" fmla="*/ 180 h 523"/>
                <a:gd name="T26" fmla="*/ 230 w 1850"/>
                <a:gd name="T27" fmla="*/ 206 h 523"/>
                <a:gd name="T28" fmla="*/ 209 w 1850"/>
                <a:gd name="T29" fmla="*/ 237 h 523"/>
                <a:gd name="T30" fmla="*/ 177 w 1850"/>
                <a:gd name="T31" fmla="*/ 275 h 523"/>
                <a:gd name="T32" fmla="*/ 10 w 1850"/>
                <a:gd name="T33" fmla="*/ 453 h 523"/>
                <a:gd name="T34" fmla="*/ 10 w 1850"/>
                <a:gd name="T35" fmla="*/ 523 h 523"/>
                <a:gd name="T36" fmla="*/ 134 w 1850"/>
                <a:gd name="T37" fmla="*/ 523 h 523"/>
                <a:gd name="T38" fmla="*/ 356 w 1850"/>
                <a:gd name="T39" fmla="*/ 523 h 523"/>
                <a:gd name="T40" fmla="*/ 364 w 1850"/>
                <a:gd name="T41" fmla="*/ 523 h 523"/>
                <a:gd name="T42" fmla="*/ 1850 w 1850"/>
                <a:gd name="T43" fmla="*/ 523 h 523"/>
                <a:gd name="T44" fmla="*/ 1850 w 1850"/>
                <a:gd name="T45" fmla="*/ 0 h 523"/>
                <a:gd name="T46" fmla="*/ 171 w 1850"/>
                <a:gd name="T47" fmla="*/ 0 h 523"/>
                <a:gd name="T48" fmla="*/ 176 w 1850"/>
                <a:gd name="T49"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50" h="523">
                  <a:moveTo>
                    <a:pt x="176" y="0"/>
                  </a:moveTo>
                  <a:cubicBezTo>
                    <a:pt x="150" y="0"/>
                    <a:pt x="126" y="5"/>
                    <a:pt x="105" y="13"/>
                  </a:cubicBezTo>
                  <a:cubicBezTo>
                    <a:pt x="83" y="22"/>
                    <a:pt x="64" y="34"/>
                    <a:pt x="48" y="50"/>
                  </a:cubicBezTo>
                  <a:cubicBezTo>
                    <a:pt x="33" y="65"/>
                    <a:pt x="21" y="83"/>
                    <a:pt x="13" y="104"/>
                  </a:cubicBezTo>
                  <a:cubicBezTo>
                    <a:pt x="4" y="124"/>
                    <a:pt x="0" y="146"/>
                    <a:pt x="0" y="169"/>
                  </a:cubicBezTo>
                  <a:cubicBezTo>
                    <a:pt x="103" y="169"/>
                    <a:pt x="103" y="169"/>
                    <a:pt x="103" y="169"/>
                  </a:cubicBezTo>
                  <a:cubicBezTo>
                    <a:pt x="103" y="157"/>
                    <a:pt x="105" y="145"/>
                    <a:pt x="108" y="134"/>
                  </a:cubicBezTo>
                  <a:cubicBezTo>
                    <a:pt x="111" y="124"/>
                    <a:pt x="116" y="115"/>
                    <a:pt x="122" y="107"/>
                  </a:cubicBezTo>
                  <a:cubicBezTo>
                    <a:pt x="129" y="99"/>
                    <a:pt x="136" y="93"/>
                    <a:pt x="146" y="89"/>
                  </a:cubicBezTo>
                  <a:cubicBezTo>
                    <a:pt x="155" y="85"/>
                    <a:pt x="166" y="82"/>
                    <a:pt x="178" y="82"/>
                  </a:cubicBezTo>
                  <a:cubicBezTo>
                    <a:pt x="199" y="82"/>
                    <a:pt x="216" y="89"/>
                    <a:pt x="227" y="102"/>
                  </a:cubicBezTo>
                  <a:cubicBezTo>
                    <a:pt x="239" y="115"/>
                    <a:pt x="245" y="133"/>
                    <a:pt x="245" y="156"/>
                  </a:cubicBezTo>
                  <a:cubicBezTo>
                    <a:pt x="245" y="164"/>
                    <a:pt x="244" y="172"/>
                    <a:pt x="241" y="180"/>
                  </a:cubicBezTo>
                  <a:cubicBezTo>
                    <a:pt x="239" y="188"/>
                    <a:pt x="235" y="197"/>
                    <a:pt x="230" y="206"/>
                  </a:cubicBezTo>
                  <a:cubicBezTo>
                    <a:pt x="225" y="216"/>
                    <a:pt x="218" y="226"/>
                    <a:pt x="209" y="237"/>
                  </a:cubicBezTo>
                  <a:cubicBezTo>
                    <a:pt x="200" y="249"/>
                    <a:pt x="190" y="261"/>
                    <a:pt x="177" y="275"/>
                  </a:cubicBezTo>
                  <a:cubicBezTo>
                    <a:pt x="10" y="453"/>
                    <a:pt x="10" y="453"/>
                    <a:pt x="10" y="453"/>
                  </a:cubicBezTo>
                  <a:cubicBezTo>
                    <a:pt x="10" y="523"/>
                    <a:pt x="10" y="523"/>
                    <a:pt x="10" y="523"/>
                  </a:cubicBezTo>
                  <a:cubicBezTo>
                    <a:pt x="134" y="523"/>
                    <a:pt x="134" y="523"/>
                    <a:pt x="134" y="523"/>
                  </a:cubicBezTo>
                  <a:cubicBezTo>
                    <a:pt x="356" y="523"/>
                    <a:pt x="356" y="523"/>
                    <a:pt x="356" y="523"/>
                  </a:cubicBezTo>
                  <a:cubicBezTo>
                    <a:pt x="364" y="523"/>
                    <a:pt x="364" y="523"/>
                    <a:pt x="364" y="523"/>
                  </a:cubicBezTo>
                  <a:cubicBezTo>
                    <a:pt x="1850" y="523"/>
                    <a:pt x="1850" y="523"/>
                    <a:pt x="1850" y="523"/>
                  </a:cubicBezTo>
                  <a:cubicBezTo>
                    <a:pt x="1850" y="0"/>
                    <a:pt x="1850" y="0"/>
                    <a:pt x="1850" y="0"/>
                  </a:cubicBezTo>
                  <a:cubicBezTo>
                    <a:pt x="171" y="0"/>
                    <a:pt x="171" y="0"/>
                    <a:pt x="171" y="0"/>
                  </a:cubicBezTo>
                  <a:cubicBezTo>
                    <a:pt x="173" y="0"/>
                    <a:pt x="175" y="0"/>
                    <a:pt x="176" y="0"/>
                  </a:cubicBezTo>
                  <a:close/>
                </a:path>
              </a:pathLst>
            </a:custGeom>
            <a:solidFill>
              <a:schemeClr val="accent2"/>
            </a:solidFill>
            <a:ln>
              <a:noFill/>
            </a:ln>
          </p:spPr>
          <p:txBody>
            <a:bodyPr vert="horz" wrap="square" lIns="91440" tIns="45720" rIns="91440" bIns="45720" numCol="1" anchor="t" anchorCtr="0" compatLnSpc="1"/>
            <a:lstStyle/>
            <a:p>
              <a:endParaRPr lang="en-US">
                <a:cs typeface="+mn-ea"/>
                <a:sym typeface="+mn-lt"/>
              </a:endParaRPr>
            </a:p>
          </p:txBody>
        </p:sp>
        <p:sp>
          <p:nvSpPr>
            <p:cNvPr id="11" name="Freeform 15"/>
            <p:cNvSpPr/>
            <p:nvPr/>
          </p:nvSpPr>
          <p:spPr bwMode="auto">
            <a:xfrm>
              <a:off x="1272702" y="3521633"/>
              <a:ext cx="855815" cy="1029705"/>
            </a:xfrm>
            <a:custGeom>
              <a:avLst/>
              <a:gdLst>
                <a:gd name="T0" fmla="*/ 228 w 228"/>
                <a:gd name="T1" fmla="*/ 274 h 274"/>
                <a:gd name="T2" fmla="*/ 131 w 228"/>
                <a:gd name="T3" fmla="*/ 0 h 274"/>
                <a:gd name="T4" fmla="*/ 134 w 228"/>
                <a:gd name="T5" fmla="*/ 29 h 274"/>
                <a:gd name="T6" fmla="*/ 129 w 228"/>
                <a:gd name="T7" fmla="*/ 62 h 274"/>
                <a:gd name="T8" fmla="*/ 114 w 228"/>
                <a:gd name="T9" fmla="*/ 93 h 274"/>
                <a:gd name="T10" fmla="*/ 90 w 228"/>
                <a:gd name="T11" fmla="*/ 125 h 274"/>
                <a:gd name="T12" fmla="*/ 60 w 228"/>
                <a:gd name="T13" fmla="*/ 158 h 274"/>
                <a:gd name="T14" fmla="*/ 0 w 228"/>
                <a:gd name="T15" fmla="*/ 220 h 274"/>
                <a:gd name="T16" fmla="*/ 145 w 228"/>
                <a:gd name="T17" fmla="*/ 220 h 274"/>
                <a:gd name="T18" fmla="*/ 145 w 228"/>
                <a:gd name="T19" fmla="*/ 274 h 274"/>
                <a:gd name="T20" fmla="*/ 228 w 228"/>
                <a:gd name="T21"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8" h="274">
                  <a:moveTo>
                    <a:pt x="228" y="274"/>
                  </a:moveTo>
                  <a:cubicBezTo>
                    <a:pt x="156" y="70"/>
                    <a:pt x="136" y="15"/>
                    <a:pt x="131" y="0"/>
                  </a:cubicBezTo>
                  <a:cubicBezTo>
                    <a:pt x="133" y="9"/>
                    <a:pt x="134" y="19"/>
                    <a:pt x="134" y="29"/>
                  </a:cubicBezTo>
                  <a:cubicBezTo>
                    <a:pt x="134" y="40"/>
                    <a:pt x="133" y="51"/>
                    <a:pt x="129" y="62"/>
                  </a:cubicBezTo>
                  <a:cubicBezTo>
                    <a:pt x="126" y="72"/>
                    <a:pt x="121" y="83"/>
                    <a:pt x="114" y="93"/>
                  </a:cubicBezTo>
                  <a:cubicBezTo>
                    <a:pt x="107" y="103"/>
                    <a:pt x="100" y="114"/>
                    <a:pt x="90" y="125"/>
                  </a:cubicBezTo>
                  <a:cubicBezTo>
                    <a:pt x="81" y="135"/>
                    <a:pt x="71" y="147"/>
                    <a:pt x="60" y="158"/>
                  </a:cubicBezTo>
                  <a:cubicBezTo>
                    <a:pt x="0" y="220"/>
                    <a:pt x="0" y="220"/>
                    <a:pt x="0" y="220"/>
                  </a:cubicBezTo>
                  <a:cubicBezTo>
                    <a:pt x="145" y="220"/>
                    <a:pt x="145" y="220"/>
                    <a:pt x="145" y="220"/>
                  </a:cubicBezTo>
                  <a:cubicBezTo>
                    <a:pt x="145" y="274"/>
                    <a:pt x="145" y="274"/>
                    <a:pt x="145" y="274"/>
                  </a:cubicBezTo>
                  <a:cubicBezTo>
                    <a:pt x="228" y="274"/>
                    <a:pt x="228" y="274"/>
                    <a:pt x="228" y="274"/>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12" name="Rectangle 11"/>
            <p:cNvSpPr/>
            <p:nvPr/>
          </p:nvSpPr>
          <p:spPr>
            <a:xfrm>
              <a:off x="5441922" y="3281809"/>
              <a:ext cx="96419" cy="1276130"/>
            </a:xfrm>
            <a:prstGeom prst="rect">
              <a:avLst/>
            </a:prstGeom>
            <a:solidFill>
              <a:schemeClr val="accent2">
                <a:lumMod val="75000"/>
              </a:schemeClr>
            </a:solidFill>
            <a:ln>
              <a:noFill/>
            </a:ln>
          </p:spPr>
          <p:txBody>
            <a:bodyPr vert="horz" wrap="square" lIns="91440" tIns="45720" rIns="91440" bIns="45720" numCol="1" anchor="t" anchorCtr="0" compatLnSpc="1"/>
            <a:lstStyle/>
            <a:p>
              <a:endParaRPr lang="en-US">
                <a:cs typeface="+mn-ea"/>
                <a:sym typeface="+mn-lt"/>
              </a:endParaRPr>
            </a:p>
          </p:txBody>
        </p:sp>
      </p:grpSp>
      <p:grpSp>
        <p:nvGrpSpPr>
          <p:cNvPr id="13" name="Group 12"/>
          <p:cNvGrpSpPr/>
          <p:nvPr/>
        </p:nvGrpSpPr>
        <p:grpSpPr>
          <a:xfrm>
            <a:off x="938352" y="4894608"/>
            <a:ext cx="4599989" cy="1272469"/>
            <a:chOff x="938352" y="4691412"/>
            <a:chExt cx="4599989" cy="1272469"/>
          </a:xfrm>
          <a:solidFill>
            <a:schemeClr val="accent3"/>
          </a:solidFill>
        </p:grpSpPr>
        <p:sp>
          <p:nvSpPr>
            <p:cNvPr id="14" name="Freeform 35"/>
            <p:cNvSpPr/>
            <p:nvPr/>
          </p:nvSpPr>
          <p:spPr bwMode="auto">
            <a:xfrm>
              <a:off x="938352" y="4691412"/>
              <a:ext cx="4503571" cy="1272469"/>
            </a:xfrm>
            <a:custGeom>
              <a:avLst/>
              <a:gdLst>
                <a:gd name="T0" fmla="*/ 170 w 1845"/>
                <a:gd name="T1" fmla="*/ 0 h 523"/>
                <a:gd name="T2" fmla="*/ 108 w 1845"/>
                <a:gd name="T3" fmla="*/ 10 h 523"/>
                <a:gd name="T4" fmla="*/ 55 w 1845"/>
                <a:gd name="T5" fmla="*/ 38 h 523"/>
                <a:gd name="T6" fmla="*/ 20 w 1845"/>
                <a:gd name="T7" fmla="*/ 82 h 523"/>
                <a:gd name="T8" fmla="*/ 7 w 1845"/>
                <a:gd name="T9" fmla="*/ 139 h 523"/>
                <a:gd name="T10" fmla="*/ 108 w 1845"/>
                <a:gd name="T11" fmla="*/ 139 h 523"/>
                <a:gd name="T12" fmla="*/ 113 w 1845"/>
                <a:gd name="T13" fmla="*/ 115 h 523"/>
                <a:gd name="T14" fmla="*/ 128 w 1845"/>
                <a:gd name="T15" fmla="*/ 97 h 523"/>
                <a:gd name="T16" fmla="*/ 150 w 1845"/>
                <a:gd name="T17" fmla="*/ 86 h 523"/>
                <a:gd name="T18" fmla="*/ 176 w 1845"/>
                <a:gd name="T19" fmla="*/ 82 h 523"/>
                <a:gd name="T20" fmla="*/ 206 w 1845"/>
                <a:gd name="T21" fmla="*/ 87 h 523"/>
                <a:gd name="T22" fmla="*/ 228 w 1845"/>
                <a:gd name="T23" fmla="*/ 100 h 523"/>
                <a:gd name="T24" fmla="*/ 241 w 1845"/>
                <a:gd name="T25" fmla="*/ 121 h 523"/>
                <a:gd name="T26" fmla="*/ 245 w 1845"/>
                <a:gd name="T27" fmla="*/ 147 h 523"/>
                <a:gd name="T28" fmla="*/ 226 w 1845"/>
                <a:gd name="T29" fmla="*/ 198 h 523"/>
                <a:gd name="T30" fmla="*/ 169 w 1845"/>
                <a:gd name="T31" fmla="*/ 217 h 523"/>
                <a:gd name="T32" fmla="*/ 115 w 1845"/>
                <a:gd name="T33" fmla="*/ 217 h 523"/>
                <a:gd name="T34" fmla="*/ 115 w 1845"/>
                <a:gd name="T35" fmla="*/ 296 h 523"/>
                <a:gd name="T36" fmla="*/ 169 w 1845"/>
                <a:gd name="T37" fmla="*/ 296 h 523"/>
                <a:gd name="T38" fmla="*/ 204 w 1845"/>
                <a:gd name="T39" fmla="*/ 300 h 523"/>
                <a:gd name="T40" fmla="*/ 230 w 1845"/>
                <a:gd name="T41" fmla="*/ 314 h 523"/>
                <a:gd name="T42" fmla="*/ 247 w 1845"/>
                <a:gd name="T43" fmla="*/ 337 h 523"/>
                <a:gd name="T44" fmla="*/ 253 w 1845"/>
                <a:gd name="T45" fmla="*/ 372 h 523"/>
                <a:gd name="T46" fmla="*/ 248 w 1845"/>
                <a:gd name="T47" fmla="*/ 401 h 523"/>
                <a:gd name="T48" fmla="*/ 232 w 1845"/>
                <a:gd name="T49" fmla="*/ 423 h 523"/>
                <a:gd name="T50" fmla="*/ 208 w 1845"/>
                <a:gd name="T51" fmla="*/ 437 h 523"/>
                <a:gd name="T52" fmla="*/ 176 w 1845"/>
                <a:gd name="T53" fmla="*/ 442 h 523"/>
                <a:gd name="T54" fmla="*/ 146 w 1845"/>
                <a:gd name="T55" fmla="*/ 437 h 523"/>
                <a:gd name="T56" fmla="*/ 123 w 1845"/>
                <a:gd name="T57" fmla="*/ 423 h 523"/>
                <a:gd name="T58" fmla="*/ 107 w 1845"/>
                <a:gd name="T59" fmla="*/ 403 h 523"/>
                <a:gd name="T60" fmla="*/ 101 w 1845"/>
                <a:gd name="T61" fmla="*/ 377 h 523"/>
                <a:gd name="T62" fmla="*/ 0 w 1845"/>
                <a:gd name="T63" fmla="*/ 377 h 523"/>
                <a:gd name="T64" fmla="*/ 15 w 1845"/>
                <a:gd name="T65" fmla="*/ 442 h 523"/>
                <a:gd name="T66" fmla="*/ 54 w 1845"/>
                <a:gd name="T67" fmla="*/ 488 h 523"/>
                <a:gd name="T68" fmla="*/ 110 w 1845"/>
                <a:gd name="T69" fmla="*/ 514 h 523"/>
                <a:gd name="T70" fmla="*/ 170 w 1845"/>
                <a:gd name="T71" fmla="*/ 523 h 523"/>
                <a:gd name="T72" fmla="*/ 170 w 1845"/>
                <a:gd name="T73" fmla="*/ 523 h 523"/>
                <a:gd name="T74" fmla="*/ 1845 w 1845"/>
                <a:gd name="T75" fmla="*/ 523 h 523"/>
                <a:gd name="T76" fmla="*/ 1845 w 1845"/>
                <a:gd name="T77" fmla="*/ 0 h 523"/>
                <a:gd name="T78" fmla="*/ 170 w 1845"/>
                <a:gd name="T79"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45" h="523">
                  <a:moveTo>
                    <a:pt x="170" y="0"/>
                  </a:moveTo>
                  <a:cubicBezTo>
                    <a:pt x="148" y="1"/>
                    <a:pt x="128" y="4"/>
                    <a:pt x="108" y="10"/>
                  </a:cubicBezTo>
                  <a:cubicBezTo>
                    <a:pt x="88" y="17"/>
                    <a:pt x="71" y="26"/>
                    <a:pt x="55" y="38"/>
                  </a:cubicBezTo>
                  <a:cubicBezTo>
                    <a:pt x="40" y="50"/>
                    <a:pt x="29" y="65"/>
                    <a:pt x="20" y="82"/>
                  </a:cubicBezTo>
                  <a:cubicBezTo>
                    <a:pt x="11" y="99"/>
                    <a:pt x="7" y="118"/>
                    <a:pt x="7" y="139"/>
                  </a:cubicBezTo>
                  <a:cubicBezTo>
                    <a:pt x="108" y="139"/>
                    <a:pt x="108" y="139"/>
                    <a:pt x="108" y="139"/>
                  </a:cubicBezTo>
                  <a:cubicBezTo>
                    <a:pt x="108" y="130"/>
                    <a:pt x="110" y="122"/>
                    <a:pt x="113" y="115"/>
                  </a:cubicBezTo>
                  <a:cubicBezTo>
                    <a:pt x="117" y="108"/>
                    <a:pt x="122" y="102"/>
                    <a:pt x="128" y="97"/>
                  </a:cubicBezTo>
                  <a:cubicBezTo>
                    <a:pt x="134" y="92"/>
                    <a:pt x="141" y="88"/>
                    <a:pt x="150" y="86"/>
                  </a:cubicBezTo>
                  <a:cubicBezTo>
                    <a:pt x="158" y="83"/>
                    <a:pt x="167" y="82"/>
                    <a:pt x="176" y="82"/>
                  </a:cubicBezTo>
                  <a:cubicBezTo>
                    <a:pt x="188" y="82"/>
                    <a:pt x="198" y="83"/>
                    <a:pt x="206" y="87"/>
                  </a:cubicBezTo>
                  <a:cubicBezTo>
                    <a:pt x="215" y="90"/>
                    <a:pt x="222" y="94"/>
                    <a:pt x="228" y="100"/>
                  </a:cubicBezTo>
                  <a:cubicBezTo>
                    <a:pt x="234" y="106"/>
                    <a:pt x="238" y="113"/>
                    <a:pt x="241" y="121"/>
                  </a:cubicBezTo>
                  <a:cubicBezTo>
                    <a:pt x="243" y="129"/>
                    <a:pt x="245" y="137"/>
                    <a:pt x="245" y="147"/>
                  </a:cubicBezTo>
                  <a:cubicBezTo>
                    <a:pt x="245" y="168"/>
                    <a:pt x="239" y="185"/>
                    <a:pt x="226" y="198"/>
                  </a:cubicBezTo>
                  <a:cubicBezTo>
                    <a:pt x="214" y="211"/>
                    <a:pt x="195" y="217"/>
                    <a:pt x="169" y="217"/>
                  </a:cubicBezTo>
                  <a:cubicBezTo>
                    <a:pt x="115" y="217"/>
                    <a:pt x="115" y="217"/>
                    <a:pt x="115" y="217"/>
                  </a:cubicBezTo>
                  <a:cubicBezTo>
                    <a:pt x="115" y="296"/>
                    <a:pt x="115" y="296"/>
                    <a:pt x="115" y="296"/>
                  </a:cubicBezTo>
                  <a:cubicBezTo>
                    <a:pt x="169" y="296"/>
                    <a:pt x="169" y="296"/>
                    <a:pt x="169" y="296"/>
                  </a:cubicBezTo>
                  <a:cubicBezTo>
                    <a:pt x="182" y="296"/>
                    <a:pt x="194" y="297"/>
                    <a:pt x="204" y="300"/>
                  </a:cubicBezTo>
                  <a:cubicBezTo>
                    <a:pt x="214" y="303"/>
                    <a:pt x="223" y="308"/>
                    <a:pt x="230" y="314"/>
                  </a:cubicBezTo>
                  <a:cubicBezTo>
                    <a:pt x="238" y="320"/>
                    <a:pt x="243" y="328"/>
                    <a:pt x="247" y="337"/>
                  </a:cubicBezTo>
                  <a:cubicBezTo>
                    <a:pt x="251" y="347"/>
                    <a:pt x="253" y="359"/>
                    <a:pt x="253" y="372"/>
                  </a:cubicBezTo>
                  <a:cubicBezTo>
                    <a:pt x="253" y="383"/>
                    <a:pt x="251" y="392"/>
                    <a:pt x="248" y="401"/>
                  </a:cubicBezTo>
                  <a:cubicBezTo>
                    <a:pt x="244" y="409"/>
                    <a:pt x="239" y="417"/>
                    <a:pt x="232" y="423"/>
                  </a:cubicBezTo>
                  <a:cubicBezTo>
                    <a:pt x="226" y="429"/>
                    <a:pt x="218" y="434"/>
                    <a:pt x="208" y="437"/>
                  </a:cubicBezTo>
                  <a:cubicBezTo>
                    <a:pt x="199" y="440"/>
                    <a:pt x="188" y="442"/>
                    <a:pt x="176" y="442"/>
                  </a:cubicBezTo>
                  <a:cubicBezTo>
                    <a:pt x="165" y="442"/>
                    <a:pt x="155" y="440"/>
                    <a:pt x="146" y="437"/>
                  </a:cubicBezTo>
                  <a:cubicBezTo>
                    <a:pt x="137" y="434"/>
                    <a:pt x="129" y="429"/>
                    <a:pt x="123" y="423"/>
                  </a:cubicBezTo>
                  <a:cubicBezTo>
                    <a:pt x="116" y="418"/>
                    <a:pt x="111" y="411"/>
                    <a:pt x="107" y="403"/>
                  </a:cubicBezTo>
                  <a:cubicBezTo>
                    <a:pt x="103" y="395"/>
                    <a:pt x="101" y="386"/>
                    <a:pt x="101" y="377"/>
                  </a:cubicBezTo>
                  <a:cubicBezTo>
                    <a:pt x="0" y="377"/>
                    <a:pt x="0" y="377"/>
                    <a:pt x="0" y="377"/>
                  </a:cubicBezTo>
                  <a:cubicBezTo>
                    <a:pt x="0" y="402"/>
                    <a:pt x="5" y="424"/>
                    <a:pt x="15" y="442"/>
                  </a:cubicBezTo>
                  <a:cubicBezTo>
                    <a:pt x="25" y="460"/>
                    <a:pt x="38" y="475"/>
                    <a:pt x="54" y="488"/>
                  </a:cubicBezTo>
                  <a:cubicBezTo>
                    <a:pt x="71" y="500"/>
                    <a:pt x="89" y="509"/>
                    <a:pt x="110" y="514"/>
                  </a:cubicBezTo>
                  <a:cubicBezTo>
                    <a:pt x="129" y="520"/>
                    <a:pt x="150" y="523"/>
                    <a:pt x="170" y="523"/>
                  </a:cubicBezTo>
                  <a:cubicBezTo>
                    <a:pt x="170" y="523"/>
                    <a:pt x="170" y="523"/>
                    <a:pt x="170" y="523"/>
                  </a:cubicBezTo>
                  <a:cubicBezTo>
                    <a:pt x="1845" y="523"/>
                    <a:pt x="1845" y="523"/>
                    <a:pt x="1845" y="523"/>
                  </a:cubicBezTo>
                  <a:cubicBezTo>
                    <a:pt x="1845" y="0"/>
                    <a:pt x="1845" y="0"/>
                    <a:pt x="1845" y="0"/>
                  </a:cubicBezTo>
                  <a:cubicBezTo>
                    <a:pt x="170" y="0"/>
                    <a:pt x="170" y="0"/>
                    <a:pt x="170" y="0"/>
                  </a:cubicBezTo>
                  <a:close/>
                </a:path>
              </a:pathLst>
            </a:custGeom>
            <a:solidFill>
              <a:schemeClr val="accent3"/>
            </a:solidFill>
            <a:ln>
              <a:noFill/>
            </a:ln>
          </p:spPr>
          <p:txBody>
            <a:bodyPr vert="horz" wrap="square" lIns="91440" tIns="45720" rIns="91440" bIns="45720" numCol="1" anchor="t" anchorCtr="0" compatLnSpc="1"/>
            <a:lstStyle/>
            <a:p>
              <a:endParaRPr lang="en-US">
                <a:cs typeface="+mn-ea"/>
                <a:sym typeface="+mn-lt"/>
              </a:endParaRPr>
            </a:p>
          </p:txBody>
        </p:sp>
        <p:sp>
          <p:nvSpPr>
            <p:cNvPr id="15" name="Freeform 16"/>
            <p:cNvSpPr/>
            <p:nvPr/>
          </p:nvSpPr>
          <p:spPr bwMode="auto">
            <a:xfrm>
              <a:off x="1362442" y="4960579"/>
              <a:ext cx="772642" cy="1003302"/>
            </a:xfrm>
            <a:custGeom>
              <a:avLst/>
              <a:gdLst>
                <a:gd name="T0" fmla="*/ 112 w 206"/>
                <a:gd name="T1" fmla="*/ 0 h 267"/>
                <a:gd name="T2" fmla="*/ 114 w 206"/>
                <a:gd name="T3" fmla="*/ 21 h 267"/>
                <a:gd name="T4" fmla="*/ 110 w 206"/>
                <a:gd name="T5" fmla="*/ 43 h 267"/>
                <a:gd name="T6" fmla="*/ 100 w 206"/>
                <a:gd name="T7" fmla="*/ 62 h 267"/>
                <a:gd name="T8" fmla="*/ 84 w 206"/>
                <a:gd name="T9" fmla="*/ 79 h 267"/>
                <a:gd name="T10" fmla="*/ 63 w 206"/>
                <a:gd name="T11" fmla="*/ 93 h 267"/>
                <a:gd name="T12" fmla="*/ 105 w 206"/>
                <a:gd name="T13" fmla="*/ 122 h 267"/>
                <a:gd name="T14" fmla="*/ 119 w 206"/>
                <a:gd name="T15" fmla="*/ 170 h 267"/>
                <a:gd name="T16" fmla="*/ 110 w 206"/>
                <a:gd name="T17" fmla="*/ 211 h 267"/>
                <a:gd name="T18" fmla="*/ 85 w 206"/>
                <a:gd name="T19" fmla="*/ 241 h 267"/>
                <a:gd name="T20" fmla="*/ 47 w 206"/>
                <a:gd name="T21" fmla="*/ 260 h 267"/>
                <a:gd name="T22" fmla="*/ 0 w 206"/>
                <a:gd name="T23" fmla="*/ 267 h 267"/>
                <a:gd name="T24" fmla="*/ 206 w 206"/>
                <a:gd name="T25" fmla="*/ 267 h 267"/>
                <a:gd name="T26" fmla="*/ 112 w 206"/>
                <a:gd name="T27"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6" h="267">
                  <a:moveTo>
                    <a:pt x="112" y="0"/>
                  </a:moveTo>
                  <a:cubicBezTo>
                    <a:pt x="113" y="7"/>
                    <a:pt x="114" y="14"/>
                    <a:pt x="114" y="21"/>
                  </a:cubicBezTo>
                  <a:cubicBezTo>
                    <a:pt x="114" y="28"/>
                    <a:pt x="112" y="35"/>
                    <a:pt x="110" y="43"/>
                  </a:cubicBezTo>
                  <a:cubicBezTo>
                    <a:pt x="108" y="50"/>
                    <a:pt x="104" y="56"/>
                    <a:pt x="100" y="62"/>
                  </a:cubicBezTo>
                  <a:cubicBezTo>
                    <a:pt x="96" y="68"/>
                    <a:pt x="91" y="74"/>
                    <a:pt x="84" y="79"/>
                  </a:cubicBezTo>
                  <a:cubicBezTo>
                    <a:pt x="78" y="84"/>
                    <a:pt x="71" y="89"/>
                    <a:pt x="63" y="93"/>
                  </a:cubicBezTo>
                  <a:cubicBezTo>
                    <a:pt x="81" y="99"/>
                    <a:pt x="96" y="109"/>
                    <a:pt x="105" y="122"/>
                  </a:cubicBezTo>
                  <a:cubicBezTo>
                    <a:pt x="114" y="135"/>
                    <a:pt x="119" y="152"/>
                    <a:pt x="119" y="170"/>
                  </a:cubicBezTo>
                  <a:cubicBezTo>
                    <a:pt x="119" y="185"/>
                    <a:pt x="116" y="199"/>
                    <a:pt x="110" y="211"/>
                  </a:cubicBezTo>
                  <a:cubicBezTo>
                    <a:pt x="104" y="223"/>
                    <a:pt x="95" y="233"/>
                    <a:pt x="85" y="241"/>
                  </a:cubicBezTo>
                  <a:cubicBezTo>
                    <a:pt x="74" y="250"/>
                    <a:pt x="62" y="256"/>
                    <a:pt x="47" y="260"/>
                  </a:cubicBezTo>
                  <a:cubicBezTo>
                    <a:pt x="33" y="265"/>
                    <a:pt x="17" y="267"/>
                    <a:pt x="0" y="267"/>
                  </a:cubicBezTo>
                  <a:cubicBezTo>
                    <a:pt x="206" y="267"/>
                    <a:pt x="206" y="267"/>
                    <a:pt x="206" y="267"/>
                  </a:cubicBezTo>
                  <a:cubicBezTo>
                    <a:pt x="143" y="88"/>
                    <a:pt x="120" y="23"/>
                    <a:pt x="112" y="0"/>
                  </a:cubicBezTo>
                  <a:close/>
                </a:path>
              </a:pathLst>
            </a:custGeom>
            <a:solidFill>
              <a:schemeClr val="accent3">
                <a:lumMod val="7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16" name="Rectangle 15"/>
            <p:cNvSpPr/>
            <p:nvPr/>
          </p:nvSpPr>
          <p:spPr>
            <a:xfrm>
              <a:off x="5441922" y="4691412"/>
              <a:ext cx="96419" cy="1272469"/>
            </a:xfrm>
            <a:prstGeom prst="rect">
              <a:avLst/>
            </a:prstGeom>
            <a:solidFill>
              <a:schemeClr val="accent3">
                <a:lumMod val="75000"/>
              </a:schemeClr>
            </a:solidFill>
            <a:ln>
              <a:noFill/>
            </a:ln>
          </p:spPr>
          <p:txBody>
            <a:bodyPr vert="horz" wrap="square" lIns="91440" tIns="45720" rIns="91440" bIns="45720" numCol="1" anchor="t" anchorCtr="0" compatLnSpc="1"/>
            <a:lstStyle/>
            <a:p>
              <a:endParaRPr lang="en-US">
                <a:cs typeface="+mn-ea"/>
                <a:sym typeface="+mn-lt"/>
              </a:endParaRPr>
            </a:p>
          </p:txBody>
        </p:sp>
      </p:grpSp>
      <p:grpSp>
        <p:nvGrpSpPr>
          <p:cNvPr id="17" name="Group 16"/>
          <p:cNvGrpSpPr/>
          <p:nvPr/>
        </p:nvGrpSpPr>
        <p:grpSpPr>
          <a:xfrm>
            <a:off x="6629410" y="2079061"/>
            <a:ext cx="4637079" cy="1272470"/>
            <a:chOff x="6629410" y="1875865"/>
            <a:chExt cx="4637079" cy="1272470"/>
          </a:xfrm>
          <a:solidFill>
            <a:schemeClr val="accent4"/>
          </a:solidFill>
        </p:grpSpPr>
        <p:sp>
          <p:nvSpPr>
            <p:cNvPr id="18" name="Freeform 17"/>
            <p:cNvSpPr>
              <a:spLocks noEditPoints="1"/>
            </p:cNvSpPr>
            <p:nvPr/>
          </p:nvSpPr>
          <p:spPr bwMode="auto">
            <a:xfrm>
              <a:off x="6629410" y="1875866"/>
              <a:ext cx="4540661" cy="1272469"/>
            </a:xfrm>
            <a:custGeom>
              <a:avLst/>
              <a:gdLst>
                <a:gd name="T0" fmla="*/ 553 w 3183"/>
                <a:gd name="T1" fmla="*/ 0 h 892"/>
                <a:gd name="T2" fmla="*/ 452 w 3183"/>
                <a:gd name="T3" fmla="*/ 0 h 892"/>
                <a:gd name="T4" fmla="*/ 373 w 3183"/>
                <a:gd name="T5" fmla="*/ 0 h 892"/>
                <a:gd name="T6" fmla="*/ 0 w 3183"/>
                <a:gd name="T7" fmla="*/ 588 h 892"/>
                <a:gd name="T8" fmla="*/ 8 w 3183"/>
                <a:gd name="T9" fmla="*/ 699 h 892"/>
                <a:gd name="T10" fmla="*/ 375 w 3183"/>
                <a:gd name="T11" fmla="*/ 699 h 892"/>
                <a:gd name="T12" fmla="*/ 375 w 3183"/>
                <a:gd name="T13" fmla="*/ 892 h 892"/>
                <a:gd name="T14" fmla="*/ 452 w 3183"/>
                <a:gd name="T15" fmla="*/ 892 h 892"/>
                <a:gd name="T16" fmla="*/ 553 w 3183"/>
                <a:gd name="T17" fmla="*/ 892 h 892"/>
                <a:gd name="T18" fmla="*/ 3183 w 3183"/>
                <a:gd name="T19" fmla="*/ 892 h 892"/>
                <a:gd name="T20" fmla="*/ 3183 w 3183"/>
                <a:gd name="T21" fmla="*/ 0 h 892"/>
                <a:gd name="T22" fmla="*/ 553 w 3183"/>
                <a:gd name="T23" fmla="*/ 0 h 892"/>
                <a:gd name="T24" fmla="*/ 375 w 3183"/>
                <a:gd name="T25" fmla="*/ 558 h 892"/>
                <a:gd name="T26" fmla="*/ 176 w 3183"/>
                <a:gd name="T27" fmla="*/ 558 h 892"/>
                <a:gd name="T28" fmla="*/ 363 w 3183"/>
                <a:gd name="T29" fmla="*/ 263 h 892"/>
                <a:gd name="T30" fmla="*/ 375 w 3183"/>
                <a:gd name="T31" fmla="*/ 242 h 892"/>
                <a:gd name="T32" fmla="*/ 375 w 3183"/>
                <a:gd name="T33" fmla="*/ 558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83" h="892">
                  <a:moveTo>
                    <a:pt x="553" y="0"/>
                  </a:moveTo>
                  <a:lnTo>
                    <a:pt x="452" y="0"/>
                  </a:lnTo>
                  <a:lnTo>
                    <a:pt x="373" y="0"/>
                  </a:lnTo>
                  <a:lnTo>
                    <a:pt x="0" y="588"/>
                  </a:lnTo>
                  <a:lnTo>
                    <a:pt x="8" y="699"/>
                  </a:lnTo>
                  <a:lnTo>
                    <a:pt x="375" y="699"/>
                  </a:lnTo>
                  <a:lnTo>
                    <a:pt x="375" y="892"/>
                  </a:lnTo>
                  <a:lnTo>
                    <a:pt x="452" y="892"/>
                  </a:lnTo>
                  <a:lnTo>
                    <a:pt x="553" y="892"/>
                  </a:lnTo>
                  <a:lnTo>
                    <a:pt x="3183" y="892"/>
                  </a:lnTo>
                  <a:lnTo>
                    <a:pt x="3183" y="0"/>
                  </a:lnTo>
                  <a:lnTo>
                    <a:pt x="553" y="0"/>
                  </a:lnTo>
                  <a:close/>
                  <a:moveTo>
                    <a:pt x="375" y="558"/>
                  </a:moveTo>
                  <a:lnTo>
                    <a:pt x="176" y="558"/>
                  </a:lnTo>
                  <a:lnTo>
                    <a:pt x="363" y="263"/>
                  </a:lnTo>
                  <a:lnTo>
                    <a:pt x="375" y="242"/>
                  </a:lnTo>
                  <a:lnTo>
                    <a:pt x="375" y="558"/>
                  </a:ln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19" name="Freeform 5"/>
            <p:cNvSpPr/>
            <p:nvPr/>
          </p:nvSpPr>
          <p:spPr bwMode="auto">
            <a:xfrm>
              <a:off x="7418375" y="1875866"/>
              <a:ext cx="457566" cy="1272469"/>
            </a:xfrm>
            <a:custGeom>
              <a:avLst/>
              <a:gdLst>
                <a:gd name="T0" fmla="*/ 2 w 210"/>
                <a:gd name="T1" fmla="*/ 0 h 584"/>
                <a:gd name="T2" fmla="*/ 0 w 210"/>
                <a:gd name="T3" fmla="*/ 0 h 584"/>
                <a:gd name="T4" fmla="*/ 0 w 210"/>
                <a:gd name="T5" fmla="*/ 366 h 584"/>
                <a:gd name="T6" fmla="*/ 67 w 210"/>
                <a:gd name="T7" fmla="*/ 366 h 584"/>
                <a:gd name="T8" fmla="*/ 67 w 210"/>
                <a:gd name="T9" fmla="*/ 459 h 584"/>
                <a:gd name="T10" fmla="*/ 0 w 210"/>
                <a:gd name="T11" fmla="*/ 459 h 584"/>
                <a:gd name="T12" fmla="*/ 0 w 210"/>
                <a:gd name="T13" fmla="*/ 584 h 584"/>
                <a:gd name="T14" fmla="*/ 2 w 210"/>
                <a:gd name="T15" fmla="*/ 584 h 584"/>
                <a:gd name="T16" fmla="*/ 210 w 210"/>
                <a:gd name="T17" fmla="*/ 584 h 584"/>
                <a:gd name="T18" fmla="*/ 2 w 210"/>
                <a:gd name="T19"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584">
                  <a:moveTo>
                    <a:pt x="2" y="0"/>
                  </a:moveTo>
                  <a:lnTo>
                    <a:pt x="0" y="0"/>
                  </a:lnTo>
                  <a:lnTo>
                    <a:pt x="0" y="366"/>
                  </a:lnTo>
                  <a:lnTo>
                    <a:pt x="67" y="366"/>
                  </a:lnTo>
                  <a:lnTo>
                    <a:pt x="67" y="459"/>
                  </a:lnTo>
                  <a:lnTo>
                    <a:pt x="0" y="459"/>
                  </a:lnTo>
                  <a:lnTo>
                    <a:pt x="0" y="584"/>
                  </a:lnTo>
                  <a:lnTo>
                    <a:pt x="2" y="584"/>
                  </a:lnTo>
                  <a:lnTo>
                    <a:pt x="210" y="584"/>
                  </a:lnTo>
                  <a:lnTo>
                    <a:pt x="2" y="0"/>
                  </a:lnTo>
                  <a:close/>
                </a:path>
              </a:pathLst>
            </a:custGeom>
            <a:solidFill>
              <a:schemeClr val="accent4">
                <a:lumMod val="7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20" name="Rectangle 19"/>
            <p:cNvSpPr/>
            <p:nvPr/>
          </p:nvSpPr>
          <p:spPr>
            <a:xfrm>
              <a:off x="11170070" y="1875865"/>
              <a:ext cx="96419" cy="1272470"/>
            </a:xfrm>
            <a:prstGeom prst="rect">
              <a:avLst/>
            </a:prstGeom>
            <a:solidFill>
              <a:schemeClr val="accent4">
                <a:lumMod val="75000"/>
              </a:schemeClr>
            </a:solidFill>
            <a:ln>
              <a:noFill/>
            </a:ln>
          </p:spPr>
          <p:txBody>
            <a:bodyPr vert="horz" wrap="square" lIns="91440" tIns="45720" rIns="91440" bIns="45720" numCol="1" anchor="t" anchorCtr="0" compatLnSpc="1"/>
            <a:lstStyle/>
            <a:p>
              <a:endParaRPr lang="en-US">
                <a:cs typeface="+mn-ea"/>
                <a:sym typeface="+mn-lt"/>
              </a:endParaRPr>
            </a:p>
          </p:txBody>
        </p:sp>
      </p:grpSp>
      <p:grpSp>
        <p:nvGrpSpPr>
          <p:cNvPr id="21" name="Group 20"/>
          <p:cNvGrpSpPr/>
          <p:nvPr/>
        </p:nvGrpSpPr>
        <p:grpSpPr>
          <a:xfrm>
            <a:off x="6670778" y="3485004"/>
            <a:ext cx="4595711" cy="1276131"/>
            <a:chOff x="6670778" y="3281808"/>
            <a:chExt cx="4595711" cy="1276131"/>
          </a:xfrm>
          <a:solidFill>
            <a:schemeClr val="accent5"/>
          </a:solidFill>
        </p:grpSpPr>
        <p:sp>
          <p:nvSpPr>
            <p:cNvPr id="22" name="Freeform 36"/>
            <p:cNvSpPr/>
            <p:nvPr/>
          </p:nvSpPr>
          <p:spPr bwMode="auto">
            <a:xfrm>
              <a:off x="6670778" y="3283639"/>
              <a:ext cx="4499292" cy="1272470"/>
            </a:xfrm>
            <a:custGeom>
              <a:avLst/>
              <a:gdLst>
                <a:gd name="T0" fmla="*/ 324 w 1843"/>
                <a:gd name="T1" fmla="*/ 0 h 523"/>
                <a:gd name="T2" fmla="*/ 42 w 1843"/>
                <a:gd name="T3" fmla="*/ 0 h 523"/>
                <a:gd name="T4" fmla="*/ 13 w 1843"/>
                <a:gd name="T5" fmla="*/ 262 h 523"/>
                <a:gd name="T6" fmla="*/ 94 w 1843"/>
                <a:gd name="T7" fmla="*/ 282 h 523"/>
                <a:gd name="T8" fmla="*/ 106 w 1843"/>
                <a:gd name="T9" fmla="*/ 272 h 523"/>
                <a:gd name="T10" fmla="*/ 120 w 1843"/>
                <a:gd name="T11" fmla="*/ 263 h 523"/>
                <a:gd name="T12" fmla="*/ 139 w 1843"/>
                <a:gd name="T13" fmla="*/ 256 h 523"/>
                <a:gd name="T14" fmla="*/ 163 w 1843"/>
                <a:gd name="T15" fmla="*/ 254 h 523"/>
                <a:gd name="T16" fmla="*/ 200 w 1843"/>
                <a:gd name="T17" fmla="*/ 260 h 523"/>
                <a:gd name="T18" fmla="*/ 226 w 1843"/>
                <a:gd name="T19" fmla="*/ 279 h 523"/>
                <a:gd name="T20" fmla="*/ 241 w 1843"/>
                <a:gd name="T21" fmla="*/ 308 h 523"/>
                <a:gd name="T22" fmla="*/ 246 w 1843"/>
                <a:gd name="T23" fmla="*/ 345 h 523"/>
                <a:gd name="T24" fmla="*/ 242 w 1843"/>
                <a:gd name="T25" fmla="*/ 382 h 523"/>
                <a:gd name="T26" fmla="*/ 229 w 1843"/>
                <a:gd name="T27" fmla="*/ 413 h 523"/>
                <a:gd name="T28" fmla="*/ 207 w 1843"/>
                <a:gd name="T29" fmla="*/ 433 h 523"/>
                <a:gd name="T30" fmla="*/ 174 w 1843"/>
                <a:gd name="T31" fmla="*/ 440 h 523"/>
                <a:gd name="T32" fmla="*/ 123 w 1843"/>
                <a:gd name="T33" fmla="*/ 422 h 523"/>
                <a:gd name="T34" fmla="*/ 101 w 1843"/>
                <a:gd name="T35" fmla="*/ 372 h 523"/>
                <a:gd name="T36" fmla="*/ 0 w 1843"/>
                <a:gd name="T37" fmla="*/ 372 h 523"/>
                <a:gd name="T38" fmla="*/ 16 w 1843"/>
                <a:gd name="T39" fmla="*/ 436 h 523"/>
                <a:gd name="T40" fmla="*/ 54 w 1843"/>
                <a:gd name="T41" fmla="*/ 483 h 523"/>
                <a:gd name="T42" fmla="*/ 110 w 1843"/>
                <a:gd name="T43" fmla="*/ 513 h 523"/>
                <a:gd name="T44" fmla="*/ 170 w 1843"/>
                <a:gd name="T45" fmla="*/ 523 h 523"/>
                <a:gd name="T46" fmla="*/ 166 w 1843"/>
                <a:gd name="T47" fmla="*/ 523 h 523"/>
                <a:gd name="T48" fmla="*/ 1843 w 1843"/>
                <a:gd name="T49" fmla="*/ 523 h 523"/>
                <a:gd name="T50" fmla="*/ 1843 w 1843"/>
                <a:gd name="T51" fmla="*/ 0 h 523"/>
                <a:gd name="T52" fmla="*/ 324 w 1843"/>
                <a:gd name="T5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3" h="523">
                  <a:moveTo>
                    <a:pt x="324" y="0"/>
                  </a:moveTo>
                  <a:cubicBezTo>
                    <a:pt x="42" y="0"/>
                    <a:pt x="42" y="0"/>
                    <a:pt x="42" y="0"/>
                  </a:cubicBezTo>
                  <a:cubicBezTo>
                    <a:pt x="13" y="262"/>
                    <a:pt x="13" y="262"/>
                    <a:pt x="13" y="262"/>
                  </a:cubicBezTo>
                  <a:cubicBezTo>
                    <a:pt x="94" y="282"/>
                    <a:pt x="94" y="282"/>
                    <a:pt x="94" y="282"/>
                  </a:cubicBezTo>
                  <a:cubicBezTo>
                    <a:pt x="98" y="279"/>
                    <a:pt x="102" y="275"/>
                    <a:pt x="106" y="272"/>
                  </a:cubicBezTo>
                  <a:cubicBezTo>
                    <a:pt x="110" y="268"/>
                    <a:pt x="115" y="265"/>
                    <a:pt x="120" y="263"/>
                  </a:cubicBezTo>
                  <a:cubicBezTo>
                    <a:pt x="125" y="260"/>
                    <a:pt x="132" y="258"/>
                    <a:pt x="139" y="256"/>
                  </a:cubicBezTo>
                  <a:cubicBezTo>
                    <a:pt x="146" y="255"/>
                    <a:pt x="154" y="254"/>
                    <a:pt x="163" y="254"/>
                  </a:cubicBezTo>
                  <a:cubicBezTo>
                    <a:pt x="177" y="254"/>
                    <a:pt x="190" y="256"/>
                    <a:pt x="200" y="260"/>
                  </a:cubicBezTo>
                  <a:cubicBezTo>
                    <a:pt x="211" y="265"/>
                    <a:pt x="219" y="271"/>
                    <a:pt x="226" y="279"/>
                  </a:cubicBezTo>
                  <a:cubicBezTo>
                    <a:pt x="233" y="287"/>
                    <a:pt x="238" y="296"/>
                    <a:pt x="241" y="308"/>
                  </a:cubicBezTo>
                  <a:cubicBezTo>
                    <a:pt x="245" y="319"/>
                    <a:pt x="246" y="331"/>
                    <a:pt x="246" y="345"/>
                  </a:cubicBezTo>
                  <a:cubicBezTo>
                    <a:pt x="246" y="358"/>
                    <a:pt x="245" y="371"/>
                    <a:pt x="242" y="382"/>
                  </a:cubicBezTo>
                  <a:cubicBezTo>
                    <a:pt x="239" y="394"/>
                    <a:pt x="235" y="404"/>
                    <a:pt x="229" y="413"/>
                  </a:cubicBezTo>
                  <a:cubicBezTo>
                    <a:pt x="224" y="421"/>
                    <a:pt x="216" y="428"/>
                    <a:pt x="207" y="433"/>
                  </a:cubicBezTo>
                  <a:cubicBezTo>
                    <a:pt x="198" y="438"/>
                    <a:pt x="187" y="440"/>
                    <a:pt x="174" y="440"/>
                  </a:cubicBezTo>
                  <a:cubicBezTo>
                    <a:pt x="153" y="440"/>
                    <a:pt x="136" y="434"/>
                    <a:pt x="123" y="422"/>
                  </a:cubicBezTo>
                  <a:cubicBezTo>
                    <a:pt x="111" y="410"/>
                    <a:pt x="103" y="394"/>
                    <a:pt x="101" y="372"/>
                  </a:cubicBezTo>
                  <a:cubicBezTo>
                    <a:pt x="0" y="372"/>
                    <a:pt x="0" y="372"/>
                    <a:pt x="0" y="372"/>
                  </a:cubicBezTo>
                  <a:cubicBezTo>
                    <a:pt x="0" y="396"/>
                    <a:pt x="6" y="417"/>
                    <a:pt x="16" y="436"/>
                  </a:cubicBezTo>
                  <a:cubicBezTo>
                    <a:pt x="25" y="455"/>
                    <a:pt x="38" y="470"/>
                    <a:pt x="54" y="483"/>
                  </a:cubicBezTo>
                  <a:cubicBezTo>
                    <a:pt x="71" y="496"/>
                    <a:pt x="89" y="506"/>
                    <a:pt x="110" y="513"/>
                  </a:cubicBezTo>
                  <a:cubicBezTo>
                    <a:pt x="129" y="519"/>
                    <a:pt x="149" y="522"/>
                    <a:pt x="170" y="523"/>
                  </a:cubicBezTo>
                  <a:cubicBezTo>
                    <a:pt x="169" y="523"/>
                    <a:pt x="168" y="523"/>
                    <a:pt x="166" y="523"/>
                  </a:cubicBezTo>
                  <a:cubicBezTo>
                    <a:pt x="1843" y="523"/>
                    <a:pt x="1843" y="523"/>
                    <a:pt x="1843" y="523"/>
                  </a:cubicBezTo>
                  <a:cubicBezTo>
                    <a:pt x="1843" y="0"/>
                    <a:pt x="1843" y="0"/>
                    <a:pt x="1843" y="0"/>
                  </a:cubicBezTo>
                  <a:cubicBezTo>
                    <a:pt x="324" y="0"/>
                    <a:pt x="324" y="0"/>
                    <a:pt x="324" y="0"/>
                  </a:cubicBez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23" name="Freeform 14"/>
            <p:cNvSpPr/>
            <p:nvPr/>
          </p:nvSpPr>
          <p:spPr bwMode="auto">
            <a:xfrm>
              <a:off x="6968291" y="3281809"/>
              <a:ext cx="976199" cy="1269529"/>
            </a:xfrm>
            <a:custGeom>
              <a:avLst/>
              <a:gdLst>
                <a:gd name="T0" fmla="*/ 141 w 260"/>
                <a:gd name="T1" fmla="*/ 0 h 338"/>
                <a:gd name="T2" fmla="*/ 141 w 260"/>
                <a:gd name="T3" fmla="*/ 54 h 338"/>
                <a:gd name="T4" fmla="*/ 8 w 260"/>
                <a:gd name="T5" fmla="*/ 54 h 338"/>
                <a:gd name="T6" fmla="*/ 0 w 260"/>
                <a:gd name="T7" fmla="*/ 126 h 338"/>
                <a:gd name="T8" fmla="*/ 8 w 260"/>
                <a:gd name="T9" fmla="*/ 122 h 338"/>
                <a:gd name="T10" fmla="*/ 20 w 260"/>
                <a:gd name="T11" fmla="*/ 118 h 338"/>
                <a:gd name="T12" fmla="*/ 34 w 260"/>
                <a:gd name="T13" fmla="*/ 115 h 338"/>
                <a:gd name="T14" fmla="*/ 50 w 260"/>
                <a:gd name="T15" fmla="*/ 113 h 338"/>
                <a:gd name="T16" fmla="*/ 93 w 260"/>
                <a:gd name="T17" fmla="*/ 121 h 338"/>
                <a:gd name="T18" fmla="*/ 125 w 260"/>
                <a:gd name="T19" fmla="*/ 143 h 338"/>
                <a:gd name="T20" fmla="*/ 145 w 260"/>
                <a:gd name="T21" fmla="*/ 178 h 338"/>
                <a:gd name="T22" fmla="*/ 152 w 260"/>
                <a:gd name="T23" fmla="*/ 226 h 338"/>
                <a:gd name="T24" fmla="*/ 145 w 260"/>
                <a:gd name="T25" fmla="*/ 269 h 338"/>
                <a:gd name="T26" fmla="*/ 124 w 260"/>
                <a:gd name="T27" fmla="*/ 304 h 338"/>
                <a:gd name="T28" fmla="*/ 88 w 260"/>
                <a:gd name="T29" fmla="*/ 329 h 338"/>
                <a:gd name="T30" fmla="*/ 39 w 260"/>
                <a:gd name="T31" fmla="*/ 338 h 338"/>
                <a:gd name="T32" fmla="*/ 260 w 260"/>
                <a:gd name="T33" fmla="*/ 338 h 338"/>
                <a:gd name="T34" fmla="*/ 141 w 260"/>
                <a:gd name="T35"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0" h="338">
                  <a:moveTo>
                    <a:pt x="141" y="0"/>
                  </a:moveTo>
                  <a:cubicBezTo>
                    <a:pt x="141" y="54"/>
                    <a:pt x="141" y="54"/>
                    <a:pt x="141" y="54"/>
                  </a:cubicBezTo>
                  <a:cubicBezTo>
                    <a:pt x="8" y="54"/>
                    <a:pt x="8" y="54"/>
                    <a:pt x="8" y="54"/>
                  </a:cubicBezTo>
                  <a:cubicBezTo>
                    <a:pt x="0" y="126"/>
                    <a:pt x="0" y="126"/>
                    <a:pt x="0" y="126"/>
                  </a:cubicBezTo>
                  <a:cubicBezTo>
                    <a:pt x="2" y="124"/>
                    <a:pt x="5" y="123"/>
                    <a:pt x="8" y="122"/>
                  </a:cubicBezTo>
                  <a:cubicBezTo>
                    <a:pt x="12" y="121"/>
                    <a:pt x="15" y="119"/>
                    <a:pt x="20" y="118"/>
                  </a:cubicBezTo>
                  <a:cubicBezTo>
                    <a:pt x="24" y="117"/>
                    <a:pt x="29" y="115"/>
                    <a:pt x="34" y="115"/>
                  </a:cubicBezTo>
                  <a:cubicBezTo>
                    <a:pt x="39" y="113"/>
                    <a:pt x="45" y="113"/>
                    <a:pt x="50" y="113"/>
                  </a:cubicBezTo>
                  <a:cubicBezTo>
                    <a:pt x="66" y="113"/>
                    <a:pt x="80" y="116"/>
                    <a:pt x="93" y="121"/>
                  </a:cubicBezTo>
                  <a:cubicBezTo>
                    <a:pt x="105" y="126"/>
                    <a:pt x="116" y="134"/>
                    <a:pt x="125" y="143"/>
                  </a:cubicBezTo>
                  <a:cubicBezTo>
                    <a:pt x="134" y="153"/>
                    <a:pt x="140" y="165"/>
                    <a:pt x="145" y="178"/>
                  </a:cubicBezTo>
                  <a:cubicBezTo>
                    <a:pt x="149" y="193"/>
                    <a:pt x="152" y="208"/>
                    <a:pt x="152" y="226"/>
                  </a:cubicBezTo>
                  <a:cubicBezTo>
                    <a:pt x="152" y="241"/>
                    <a:pt x="149" y="255"/>
                    <a:pt x="145" y="269"/>
                  </a:cubicBezTo>
                  <a:cubicBezTo>
                    <a:pt x="140" y="282"/>
                    <a:pt x="133" y="294"/>
                    <a:pt x="124" y="304"/>
                  </a:cubicBezTo>
                  <a:cubicBezTo>
                    <a:pt x="114" y="315"/>
                    <a:pt x="103" y="323"/>
                    <a:pt x="88" y="329"/>
                  </a:cubicBezTo>
                  <a:cubicBezTo>
                    <a:pt x="74" y="335"/>
                    <a:pt x="58" y="338"/>
                    <a:pt x="39" y="338"/>
                  </a:cubicBezTo>
                  <a:cubicBezTo>
                    <a:pt x="260" y="338"/>
                    <a:pt x="260" y="338"/>
                    <a:pt x="260" y="338"/>
                  </a:cubicBezTo>
                  <a:cubicBezTo>
                    <a:pt x="162" y="59"/>
                    <a:pt x="144" y="9"/>
                    <a:pt x="141" y="0"/>
                  </a:cubicBezTo>
                  <a:close/>
                </a:path>
              </a:pathLst>
            </a:custGeom>
            <a:solidFill>
              <a:schemeClr val="accent5">
                <a:lumMod val="7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24" name="Rectangle 23"/>
            <p:cNvSpPr/>
            <p:nvPr/>
          </p:nvSpPr>
          <p:spPr>
            <a:xfrm>
              <a:off x="11170070" y="3281808"/>
              <a:ext cx="96419" cy="1276131"/>
            </a:xfrm>
            <a:prstGeom prst="rect">
              <a:avLst/>
            </a:prstGeom>
            <a:solidFill>
              <a:schemeClr val="accent5">
                <a:lumMod val="75000"/>
              </a:schemeClr>
            </a:solidFill>
            <a:ln>
              <a:noFill/>
            </a:ln>
          </p:spPr>
          <p:txBody>
            <a:bodyPr vert="horz" wrap="square" lIns="91440" tIns="45720" rIns="91440" bIns="45720" numCol="1" anchor="t" anchorCtr="0" compatLnSpc="1"/>
            <a:lstStyle/>
            <a:p>
              <a:endParaRPr lang="en-US">
                <a:cs typeface="+mn-ea"/>
                <a:sym typeface="+mn-lt"/>
              </a:endParaRPr>
            </a:p>
          </p:txBody>
        </p:sp>
      </p:grpSp>
      <p:grpSp>
        <p:nvGrpSpPr>
          <p:cNvPr id="25" name="Group 24"/>
          <p:cNvGrpSpPr/>
          <p:nvPr/>
        </p:nvGrpSpPr>
        <p:grpSpPr>
          <a:xfrm>
            <a:off x="6665073" y="4894608"/>
            <a:ext cx="4601416" cy="1272469"/>
            <a:chOff x="6665073" y="4691412"/>
            <a:chExt cx="4601416" cy="1272469"/>
          </a:xfrm>
          <a:solidFill>
            <a:schemeClr val="accent6"/>
          </a:solidFill>
        </p:grpSpPr>
        <p:sp>
          <p:nvSpPr>
            <p:cNvPr id="26" name="Freeform 40"/>
            <p:cNvSpPr>
              <a:spLocks noEditPoints="1"/>
            </p:cNvSpPr>
            <p:nvPr/>
          </p:nvSpPr>
          <p:spPr bwMode="auto">
            <a:xfrm>
              <a:off x="6665073" y="4691412"/>
              <a:ext cx="4504997" cy="1272469"/>
            </a:xfrm>
            <a:custGeom>
              <a:avLst/>
              <a:gdLst>
                <a:gd name="T0" fmla="*/ 261 w 1845"/>
                <a:gd name="T1" fmla="*/ 0 h 523"/>
                <a:gd name="T2" fmla="*/ 260 w 1845"/>
                <a:gd name="T3" fmla="*/ 0 h 523"/>
                <a:gd name="T4" fmla="*/ 150 w 1845"/>
                <a:gd name="T5" fmla="*/ 21 h 523"/>
                <a:gd name="T6" fmla="*/ 69 w 1845"/>
                <a:gd name="T7" fmla="*/ 79 h 523"/>
                <a:gd name="T8" fmla="*/ 18 w 1845"/>
                <a:gd name="T9" fmla="*/ 168 h 523"/>
                <a:gd name="T10" fmla="*/ 0 w 1845"/>
                <a:gd name="T11" fmla="*/ 281 h 523"/>
                <a:gd name="T12" fmla="*/ 0 w 1845"/>
                <a:gd name="T13" fmla="*/ 320 h 523"/>
                <a:gd name="T14" fmla="*/ 13 w 1845"/>
                <a:gd name="T15" fmla="*/ 402 h 523"/>
                <a:gd name="T16" fmla="*/ 49 w 1845"/>
                <a:gd name="T17" fmla="*/ 467 h 523"/>
                <a:gd name="T18" fmla="*/ 106 w 1845"/>
                <a:gd name="T19" fmla="*/ 508 h 523"/>
                <a:gd name="T20" fmla="*/ 177 w 1845"/>
                <a:gd name="T21" fmla="*/ 523 h 523"/>
                <a:gd name="T22" fmla="*/ 172 w 1845"/>
                <a:gd name="T23" fmla="*/ 523 h 523"/>
                <a:gd name="T24" fmla="*/ 1845 w 1845"/>
                <a:gd name="T25" fmla="*/ 523 h 523"/>
                <a:gd name="T26" fmla="*/ 1845 w 1845"/>
                <a:gd name="T27" fmla="*/ 0 h 523"/>
                <a:gd name="T28" fmla="*/ 275 w 1845"/>
                <a:gd name="T29" fmla="*/ 0 h 523"/>
                <a:gd name="T30" fmla="*/ 261 w 1845"/>
                <a:gd name="T31" fmla="*/ 0 h 523"/>
                <a:gd name="T32" fmla="*/ 246 w 1845"/>
                <a:gd name="T33" fmla="*/ 386 h 523"/>
                <a:gd name="T34" fmla="*/ 231 w 1845"/>
                <a:gd name="T35" fmla="*/ 415 h 523"/>
                <a:gd name="T36" fmla="*/ 208 w 1845"/>
                <a:gd name="T37" fmla="*/ 434 h 523"/>
                <a:gd name="T38" fmla="*/ 178 w 1845"/>
                <a:gd name="T39" fmla="*/ 441 h 523"/>
                <a:gd name="T40" fmla="*/ 147 w 1845"/>
                <a:gd name="T41" fmla="*/ 435 h 523"/>
                <a:gd name="T42" fmla="*/ 123 w 1845"/>
                <a:gd name="T43" fmla="*/ 415 h 523"/>
                <a:gd name="T44" fmla="*/ 107 w 1845"/>
                <a:gd name="T45" fmla="*/ 381 h 523"/>
                <a:gd name="T46" fmla="*/ 102 w 1845"/>
                <a:gd name="T47" fmla="*/ 333 h 523"/>
                <a:gd name="T48" fmla="*/ 102 w 1845"/>
                <a:gd name="T49" fmla="*/ 303 h 523"/>
                <a:gd name="T50" fmla="*/ 113 w 1845"/>
                <a:gd name="T51" fmla="*/ 285 h 523"/>
                <a:gd name="T52" fmla="*/ 130 w 1845"/>
                <a:gd name="T53" fmla="*/ 270 h 523"/>
                <a:gd name="T54" fmla="*/ 151 w 1845"/>
                <a:gd name="T55" fmla="*/ 260 h 523"/>
                <a:gd name="T56" fmla="*/ 176 w 1845"/>
                <a:gd name="T57" fmla="*/ 256 h 523"/>
                <a:gd name="T58" fmla="*/ 207 w 1845"/>
                <a:gd name="T59" fmla="*/ 263 h 523"/>
                <a:gd name="T60" fmla="*/ 231 w 1845"/>
                <a:gd name="T61" fmla="*/ 282 h 523"/>
                <a:gd name="T62" fmla="*/ 246 w 1845"/>
                <a:gd name="T63" fmla="*/ 312 h 523"/>
                <a:gd name="T64" fmla="*/ 251 w 1845"/>
                <a:gd name="T65" fmla="*/ 349 h 523"/>
                <a:gd name="T66" fmla="*/ 246 w 1845"/>
                <a:gd name="T67" fmla="*/ 38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5" h="523">
                  <a:moveTo>
                    <a:pt x="261" y="0"/>
                  </a:moveTo>
                  <a:cubicBezTo>
                    <a:pt x="260" y="0"/>
                    <a:pt x="260" y="0"/>
                    <a:pt x="260" y="0"/>
                  </a:cubicBezTo>
                  <a:cubicBezTo>
                    <a:pt x="219" y="0"/>
                    <a:pt x="183" y="7"/>
                    <a:pt x="150" y="21"/>
                  </a:cubicBezTo>
                  <a:cubicBezTo>
                    <a:pt x="118" y="35"/>
                    <a:pt x="91" y="54"/>
                    <a:pt x="69" y="79"/>
                  </a:cubicBezTo>
                  <a:cubicBezTo>
                    <a:pt x="46" y="104"/>
                    <a:pt x="29" y="133"/>
                    <a:pt x="18" y="168"/>
                  </a:cubicBezTo>
                  <a:cubicBezTo>
                    <a:pt x="6" y="202"/>
                    <a:pt x="0" y="240"/>
                    <a:pt x="0" y="281"/>
                  </a:cubicBezTo>
                  <a:cubicBezTo>
                    <a:pt x="0" y="320"/>
                    <a:pt x="0" y="320"/>
                    <a:pt x="0" y="320"/>
                  </a:cubicBezTo>
                  <a:cubicBezTo>
                    <a:pt x="0" y="350"/>
                    <a:pt x="4" y="377"/>
                    <a:pt x="13" y="402"/>
                  </a:cubicBezTo>
                  <a:cubicBezTo>
                    <a:pt x="22" y="427"/>
                    <a:pt x="34" y="449"/>
                    <a:pt x="49" y="467"/>
                  </a:cubicBezTo>
                  <a:cubicBezTo>
                    <a:pt x="65" y="484"/>
                    <a:pt x="84" y="498"/>
                    <a:pt x="106" y="508"/>
                  </a:cubicBezTo>
                  <a:cubicBezTo>
                    <a:pt x="127" y="518"/>
                    <a:pt x="151" y="523"/>
                    <a:pt x="177" y="523"/>
                  </a:cubicBezTo>
                  <a:cubicBezTo>
                    <a:pt x="176" y="523"/>
                    <a:pt x="174" y="523"/>
                    <a:pt x="172" y="523"/>
                  </a:cubicBezTo>
                  <a:cubicBezTo>
                    <a:pt x="1845" y="523"/>
                    <a:pt x="1845" y="523"/>
                    <a:pt x="1845" y="523"/>
                  </a:cubicBezTo>
                  <a:cubicBezTo>
                    <a:pt x="1845" y="0"/>
                    <a:pt x="1845" y="0"/>
                    <a:pt x="1845" y="0"/>
                  </a:cubicBezTo>
                  <a:cubicBezTo>
                    <a:pt x="275" y="0"/>
                    <a:pt x="275" y="0"/>
                    <a:pt x="275" y="0"/>
                  </a:cubicBezTo>
                  <a:lnTo>
                    <a:pt x="261" y="0"/>
                  </a:lnTo>
                  <a:close/>
                  <a:moveTo>
                    <a:pt x="246" y="386"/>
                  </a:moveTo>
                  <a:cubicBezTo>
                    <a:pt x="242" y="397"/>
                    <a:pt x="237" y="407"/>
                    <a:pt x="231" y="415"/>
                  </a:cubicBezTo>
                  <a:cubicBezTo>
                    <a:pt x="225" y="423"/>
                    <a:pt x="217" y="430"/>
                    <a:pt x="208" y="434"/>
                  </a:cubicBezTo>
                  <a:cubicBezTo>
                    <a:pt x="199" y="439"/>
                    <a:pt x="189" y="441"/>
                    <a:pt x="178" y="441"/>
                  </a:cubicBezTo>
                  <a:cubicBezTo>
                    <a:pt x="167" y="441"/>
                    <a:pt x="156" y="439"/>
                    <a:pt x="147" y="435"/>
                  </a:cubicBezTo>
                  <a:cubicBezTo>
                    <a:pt x="137" y="430"/>
                    <a:pt x="129" y="424"/>
                    <a:pt x="123" y="415"/>
                  </a:cubicBezTo>
                  <a:cubicBezTo>
                    <a:pt x="116" y="406"/>
                    <a:pt x="111" y="394"/>
                    <a:pt x="107" y="381"/>
                  </a:cubicBezTo>
                  <a:cubicBezTo>
                    <a:pt x="103" y="367"/>
                    <a:pt x="102" y="351"/>
                    <a:pt x="102" y="333"/>
                  </a:cubicBezTo>
                  <a:cubicBezTo>
                    <a:pt x="102" y="303"/>
                    <a:pt x="102" y="303"/>
                    <a:pt x="102" y="303"/>
                  </a:cubicBezTo>
                  <a:cubicBezTo>
                    <a:pt x="104" y="297"/>
                    <a:pt x="108" y="291"/>
                    <a:pt x="113" y="285"/>
                  </a:cubicBezTo>
                  <a:cubicBezTo>
                    <a:pt x="118" y="279"/>
                    <a:pt x="123" y="274"/>
                    <a:pt x="130" y="270"/>
                  </a:cubicBezTo>
                  <a:cubicBezTo>
                    <a:pt x="136" y="265"/>
                    <a:pt x="143" y="262"/>
                    <a:pt x="151" y="260"/>
                  </a:cubicBezTo>
                  <a:cubicBezTo>
                    <a:pt x="158" y="257"/>
                    <a:pt x="167" y="256"/>
                    <a:pt x="176" y="256"/>
                  </a:cubicBezTo>
                  <a:cubicBezTo>
                    <a:pt x="188" y="256"/>
                    <a:pt x="198" y="258"/>
                    <a:pt x="207" y="263"/>
                  </a:cubicBezTo>
                  <a:cubicBezTo>
                    <a:pt x="217" y="267"/>
                    <a:pt x="224" y="274"/>
                    <a:pt x="231" y="282"/>
                  </a:cubicBezTo>
                  <a:cubicBezTo>
                    <a:pt x="238" y="290"/>
                    <a:pt x="242" y="300"/>
                    <a:pt x="246" y="312"/>
                  </a:cubicBezTo>
                  <a:cubicBezTo>
                    <a:pt x="249" y="323"/>
                    <a:pt x="251" y="335"/>
                    <a:pt x="251" y="349"/>
                  </a:cubicBezTo>
                  <a:cubicBezTo>
                    <a:pt x="251" y="362"/>
                    <a:pt x="249" y="375"/>
                    <a:pt x="246" y="386"/>
                  </a:cubicBez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27" name="Freeform 9"/>
            <p:cNvSpPr/>
            <p:nvPr/>
          </p:nvSpPr>
          <p:spPr bwMode="auto">
            <a:xfrm>
              <a:off x="6916774" y="4691412"/>
              <a:ext cx="875911" cy="1272469"/>
            </a:xfrm>
            <a:custGeom>
              <a:avLst/>
              <a:gdLst>
                <a:gd name="T0" fmla="*/ 113 w 232"/>
                <a:gd name="T1" fmla="*/ 0 h 340"/>
                <a:gd name="T2" fmla="*/ 113 w 232"/>
                <a:gd name="T3" fmla="*/ 0 h 340"/>
                <a:gd name="T4" fmla="*/ 113 w 232"/>
                <a:gd name="T5" fmla="*/ 55 h 340"/>
                <a:gd name="T6" fmla="*/ 109 w 232"/>
                <a:gd name="T7" fmla="*/ 55 h 340"/>
                <a:gd name="T8" fmla="*/ 66 w 232"/>
                <a:gd name="T9" fmla="*/ 61 h 340"/>
                <a:gd name="T10" fmla="*/ 33 w 232"/>
                <a:gd name="T11" fmla="*/ 78 h 340"/>
                <a:gd name="T12" fmla="*/ 12 w 232"/>
                <a:gd name="T13" fmla="*/ 105 h 340"/>
                <a:gd name="T14" fmla="*/ 0 w 232"/>
                <a:gd name="T15" fmla="*/ 140 h 340"/>
                <a:gd name="T16" fmla="*/ 29 w 232"/>
                <a:gd name="T17" fmla="*/ 121 h 340"/>
                <a:gd name="T18" fmla="*/ 68 w 232"/>
                <a:gd name="T19" fmla="*/ 114 h 340"/>
                <a:gd name="T20" fmla="*/ 109 w 232"/>
                <a:gd name="T21" fmla="*/ 122 h 340"/>
                <a:gd name="T22" fmla="*/ 139 w 232"/>
                <a:gd name="T23" fmla="*/ 147 h 340"/>
                <a:gd name="T24" fmla="*/ 157 w 232"/>
                <a:gd name="T25" fmla="*/ 183 h 340"/>
                <a:gd name="T26" fmla="*/ 163 w 232"/>
                <a:gd name="T27" fmla="*/ 226 h 340"/>
                <a:gd name="T28" fmla="*/ 155 w 232"/>
                <a:gd name="T29" fmla="*/ 271 h 340"/>
                <a:gd name="T30" fmla="*/ 132 w 232"/>
                <a:gd name="T31" fmla="*/ 307 h 340"/>
                <a:gd name="T32" fmla="*/ 97 w 232"/>
                <a:gd name="T33" fmla="*/ 331 h 340"/>
                <a:gd name="T34" fmla="*/ 50 w 232"/>
                <a:gd name="T35" fmla="*/ 340 h 340"/>
                <a:gd name="T36" fmla="*/ 232 w 232"/>
                <a:gd name="T37" fmla="*/ 340 h 340"/>
                <a:gd name="T38" fmla="*/ 113 w 232"/>
                <a:gd name="T3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2" h="340">
                  <a:moveTo>
                    <a:pt x="113" y="0"/>
                  </a:moveTo>
                  <a:cubicBezTo>
                    <a:pt x="113" y="0"/>
                    <a:pt x="113" y="0"/>
                    <a:pt x="113" y="0"/>
                  </a:cubicBezTo>
                  <a:cubicBezTo>
                    <a:pt x="113" y="55"/>
                    <a:pt x="113" y="55"/>
                    <a:pt x="113" y="55"/>
                  </a:cubicBezTo>
                  <a:cubicBezTo>
                    <a:pt x="109" y="55"/>
                    <a:pt x="109" y="55"/>
                    <a:pt x="109" y="55"/>
                  </a:cubicBezTo>
                  <a:cubicBezTo>
                    <a:pt x="93" y="55"/>
                    <a:pt x="78" y="57"/>
                    <a:pt x="66" y="61"/>
                  </a:cubicBezTo>
                  <a:cubicBezTo>
                    <a:pt x="54" y="64"/>
                    <a:pt x="42" y="70"/>
                    <a:pt x="33" y="78"/>
                  </a:cubicBezTo>
                  <a:cubicBezTo>
                    <a:pt x="24" y="85"/>
                    <a:pt x="17" y="94"/>
                    <a:pt x="12" y="105"/>
                  </a:cubicBezTo>
                  <a:cubicBezTo>
                    <a:pt x="6" y="116"/>
                    <a:pt x="2" y="127"/>
                    <a:pt x="0" y="140"/>
                  </a:cubicBezTo>
                  <a:cubicBezTo>
                    <a:pt x="8" y="133"/>
                    <a:pt x="18" y="126"/>
                    <a:pt x="29" y="121"/>
                  </a:cubicBezTo>
                  <a:cubicBezTo>
                    <a:pt x="40" y="116"/>
                    <a:pt x="54" y="114"/>
                    <a:pt x="68" y="114"/>
                  </a:cubicBezTo>
                  <a:cubicBezTo>
                    <a:pt x="84" y="114"/>
                    <a:pt x="97" y="116"/>
                    <a:pt x="109" y="122"/>
                  </a:cubicBezTo>
                  <a:cubicBezTo>
                    <a:pt x="121" y="129"/>
                    <a:pt x="131" y="137"/>
                    <a:pt x="139" y="147"/>
                  </a:cubicBezTo>
                  <a:cubicBezTo>
                    <a:pt x="147" y="157"/>
                    <a:pt x="153" y="169"/>
                    <a:pt x="157" y="183"/>
                  </a:cubicBezTo>
                  <a:cubicBezTo>
                    <a:pt x="161" y="196"/>
                    <a:pt x="163" y="211"/>
                    <a:pt x="163" y="226"/>
                  </a:cubicBezTo>
                  <a:cubicBezTo>
                    <a:pt x="163" y="242"/>
                    <a:pt x="160" y="257"/>
                    <a:pt x="155" y="271"/>
                  </a:cubicBezTo>
                  <a:cubicBezTo>
                    <a:pt x="150" y="285"/>
                    <a:pt x="142" y="297"/>
                    <a:pt x="132" y="307"/>
                  </a:cubicBezTo>
                  <a:cubicBezTo>
                    <a:pt x="122" y="317"/>
                    <a:pt x="111" y="326"/>
                    <a:pt x="97" y="331"/>
                  </a:cubicBezTo>
                  <a:cubicBezTo>
                    <a:pt x="83" y="337"/>
                    <a:pt x="67" y="340"/>
                    <a:pt x="50" y="340"/>
                  </a:cubicBezTo>
                  <a:cubicBezTo>
                    <a:pt x="232" y="340"/>
                    <a:pt x="232" y="340"/>
                    <a:pt x="232" y="340"/>
                  </a:cubicBezTo>
                  <a:cubicBezTo>
                    <a:pt x="113" y="0"/>
                    <a:pt x="113" y="0"/>
                    <a:pt x="113" y="0"/>
                  </a:cubicBezTo>
                  <a:close/>
                </a:path>
              </a:pathLst>
            </a:custGeom>
            <a:solidFill>
              <a:schemeClr val="accent6">
                <a:lumMod val="7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28" name="Rectangle 27"/>
            <p:cNvSpPr/>
            <p:nvPr/>
          </p:nvSpPr>
          <p:spPr>
            <a:xfrm>
              <a:off x="11170070" y="4691412"/>
              <a:ext cx="96419" cy="1272469"/>
            </a:xfrm>
            <a:prstGeom prst="rect">
              <a:avLst/>
            </a:prstGeom>
            <a:solidFill>
              <a:schemeClr val="accent6">
                <a:lumMod val="75000"/>
              </a:schemeClr>
            </a:solidFill>
            <a:ln>
              <a:noFill/>
            </a:ln>
          </p:spPr>
          <p:txBody>
            <a:bodyPr vert="horz" wrap="square" lIns="91440" tIns="45720" rIns="91440" bIns="45720" numCol="1" anchor="t" anchorCtr="0" compatLnSpc="1"/>
            <a:lstStyle/>
            <a:p>
              <a:endParaRPr lang="en-US">
                <a:cs typeface="+mn-ea"/>
                <a:sym typeface="+mn-lt"/>
              </a:endParaRPr>
            </a:p>
          </p:txBody>
        </p:sp>
      </p:grpSp>
      <p:sp>
        <p:nvSpPr>
          <p:cNvPr id="29" name="TextBox 28"/>
          <p:cNvSpPr txBox="1"/>
          <p:nvPr/>
        </p:nvSpPr>
        <p:spPr>
          <a:xfrm>
            <a:off x="2195008" y="2304420"/>
            <a:ext cx="1375569" cy="338554"/>
          </a:xfrm>
          <a:prstGeom prst="rect">
            <a:avLst/>
          </a:prstGeom>
          <a:noFill/>
        </p:spPr>
        <p:txBody>
          <a:bodyPr wrap="none" rtlCol="0">
            <a:spAutoFit/>
          </a:bodyPr>
          <a:lstStyle/>
          <a:p>
            <a:r>
              <a:rPr lang="en-US" altLang="en-US" sz="1600" dirty="0">
                <a:solidFill>
                  <a:schemeClr val="bg1"/>
                </a:solidFill>
                <a:cs typeface="+mn-ea"/>
                <a:sym typeface="+mn-lt"/>
              </a:rPr>
              <a:t>Subtitle text</a:t>
            </a:r>
          </a:p>
        </p:txBody>
      </p:sp>
      <p:sp>
        <p:nvSpPr>
          <p:cNvPr id="30" name="TextBox 29"/>
          <p:cNvSpPr txBox="1"/>
          <p:nvPr/>
        </p:nvSpPr>
        <p:spPr>
          <a:xfrm>
            <a:off x="2195008" y="2673124"/>
            <a:ext cx="3014420" cy="687561"/>
          </a:xfrm>
          <a:prstGeom prst="rect">
            <a:avLst/>
          </a:prstGeom>
          <a:noFill/>
        </p:spPr>
        <p:txBody>
          <a:bodyPr wrap="square" rtlCol="0">
            <a:spAutoFit/>
          </a:bodyPr>
          <a:lstStyle/>
          <a:p>
            <a:pPr>
              <a:lnSpc>
                <a:spcPct val="110000"/>
              </a:lnSpc>
            </a:pPr>
            <a:r>
              <a:rPr lang="en-US" sz="1200" dirty="0">
                <a:solidFill>
                  <a:srgbClr val="FFFFFF"/>
                </a:solidFill>
                <a:cs typeface="+mn-ea"/>
                <a:sym typeface="+mn-lt"/>
              </a:rPr>
              <a:t>Sed ut perspiciatis unde omnis iste natus error sit voluptatem accusantium.</a:t>
            </a:r>
          </a:p>
        </p:txBody>
      </p:sp>
      <p:sp>
        <p:nvSpPr>
          <p:cNvPr id="31" name="TextBox 30"/>
          <p:cNvSpPr txBox="1"/>
          <p:nvPr/>
        </p:nvSpPr>
        <p:spPr>
          <a:xfrm>
            <a:off x="2195008" y="3682490"/>
            <a:ext cx="1375569" cy="338554"/>
          </a:xfrm>
          <a:prstGeom prst="rect">
            <a:avLst/>
          </a:prstGeom>
          <a:noFill/>
        </p:spPr>
        <p:txBody>
          <a:bodyPr wrap="none" rtlCol="0">
            <a:spAutoFit/>
          </a:bodyPr>
          <a:lstStyle/>
          <a:p>
            <a:r>
              <a:rPr lang="en-US" altLang="en-US" sz="1600" dirty="0">
                <a:solidFill>
                  <a:schemeClr val="bg1"/>
                </a:solidFill>
                <a:cs typeface="+mn-ea"/>
                <a:sym typeface="+mn-lt"/>
              </a:rPr>
              <a:t>Subtitle text</a:t>
            </a:r>
          </a:p>
        </p:txBody>
      </p:sp>
      <p:sp>
        <p:nvSpPr>
          <p:cNvPr id="32" name="TextBox 31"/>
          <p:cNvSpPr txBox="1"/>
          <p:nvPr/>
        </p:nvSpPr>
        <p:spPr>
          <a:xfrm>
            <a:off x="2195008" y="4051194"/>
            <a:ext cx="3014420" cy="687561"/>
          </a:xfrm>
          <a:prstGeom prst="rect">
            <a:avLst/>
          </a:prstGeom>
          <a:noFill/>
        </p:spPr>
        <p:txBody>
          <a:bodyPr wrap="square" rtlCol="0">
            <a:spAutoFit/>
          </a:bodyPr>
          <a:lstStyle/>
          <a:p>
            <a:pPr>
              <a:lnSpc>
                <a:spcPct val="110000"/>
              </a:lnSpc>
            </a:pPr>
            <a:r>
              <a:rPr lang="en-US" sz="1200" dirty="0">
                <a:solidFill>
                  <a:srgbClr val="FFFFFF"/>
                </a:solidFill>
                <a:cs typeface="+mn-ea"/>
                <a:sym typeface="+mn-lt"/>
              </a:rPr>
              <a:t>Sed ut perspiciatis unde omnis iste natus error sit voluptatem accusantium.</a:t>
            </a:r>
          </a:p>
        </p:txBody>
      </p:sp>
      <p:sp>
        <p:nvSpPr>
          <p:cNvPr id="33" name="TextBox 32"/>
          <p:cNvSpPr txBox="1"/>
          <p:nvPr/>
        </p:nvSpPr>
        <p:spPr>
          <a:xfrm>
            <a:off x="2195008" y="5093563"/>
            <a:ext cx="1375569" cy="338554"/>
          </a:xfrm>
          <a:prstGeom prst="rect">
            <a:avLst/>
          </a:prstGeom>
          <a:noFill/>
        </p:spPr>
        <p:txBody>
          <a:bodyPr wrap="none" rtlCol="0">
            <a:spAutoFit/>
          </a:bodyPr>
          <a:lstStyle/>
          <a:p>
            <a:r>
              <a:rPr lang="en-US" altLang="en-US" sz="1600" dirty="0">
                <a:solidFill>
                  <a:schemeClr val="bg1"/>
                </a:solidFill>
                <a:cs typeface="+mn-ea"/>
                <a:sym typeface="+mn-lt"/>
              </a:rPr>
              <a:t>Subtitle text</a:t>
            </a:r>
          </a:p>
        </p:txBody>
      </p:sp>
      <p:sp>
        <p:nvSpPr>
          <p:cNvPr id="34" name="TextBox 33"/>
          <p:cNvSpPr txBox="1"/>
          <p:nvPr/>
        </p:nvSpPr>
        <p:spPr>
          <a:xfrm>
            <a:off x="2195008" y="5462267"/>
            <a:ext cx="3014420" cy="687561"/>
          </a:xfrm>
          <a:prstGeom prst="rect">
            <a:avLst/>
          </a:prstGeom>
          <a:noFill/>
        </p:spPr>
        <p:txBody>
          <a:bodyPr wrap="square" rtlCol="0">
            <a:spAutoFit/>
          </a:bodyPr>
          <a:lstStyle/>
          <a:p>
            <a:pPr>
              <a:lnSpc>
                <a:spcPct val="110000"/>
              </a:lnSpc>
            </a:pPr>
            <a:r>
              <a:rPr lang="en-US" sz="1200" dirty="0">
                <a:solidFill>
                  <a:srgbClr val="FFFFFF"/>
                </a:solidFill>
                <a:cs typeface="+mn-ea"/>
                <a:sym typeface="+mn-lt"/>
              </a:rPr>
              <a:t>Sed ut perspiciatis unde omnis iste natus error sit voluptatem accusantium.</a:t>
            </a:r>
          </a:p>
        </p:txBody>
      </p:sp>
      <p:sp>
        <p:nvSpPr>
          <p:cNvPr id="35" name="TextBox 34"/>
          <p:cNvSpPr txBox="1"/>
          <p:nvPr/>
        </p:nvSpPr>
        <p:spPr>
          <a:xfrm>
            <a:off x="7908852" y="2304420"/>
            <a:ext cx="1375569" cy="338554"/>
          </a:xfrm>
          <a:prstGeom prst="rect">
            <a:avLst/>
          </a:prstGeom>
          <a:noFill/>
        </p:spPr>
        <p:txBody>
          <a:bodyPr wrap="none" rtlCol="0">
            <a:spAutoFit/>
          </a:bodyPr>
          <a:lstStyle/>
          <a:p>
            <a:r>
              <a:rPr lang="en-US" altLang="en-US" sz="1600" dirty="0">
                <a:solidFill>
                  <a:schemeClr val="bg1"/>
                </a:solidFill>
                <a:cs typeface="+mn-ea"/>
                <a:sym typeface="+mn-lt"/>
              </a:rPr>
              <a:t>Subtitle text</a:t>
            </a:r>
          </a:p>
        </p:txBody>
      </p:sp>
      <p:sp>
        <p:nvSpPr>
          <p:cNvPr id="36" name="TextBox 35"/>
          <p:cNvSpPr txBox="1"/>
          <p:nvPr/>
        </p:nvSpPr>
        <p:spPr>
          <a:xfrm>
            <a:off x="7908852" y="2673124"/>
            <a:ext cx="3014420" cy="687561"/>
          </a:xfrm>
          <a:prstGeom prst="rect">
            <a:avLst/>
          </a:prstGeom>
          <a:noFill/>
        </p:spPr>
        <p:txBody>
          <a:bodyPr wrap="square" rtlCol="0">
            <a:spAutoFit/>
          </a:bodyPr>
          <a:lstStyle/>
          <a:p>
            <a:pPr>
              <a:lnSpc>
                <a:spcPct val="110000"/>
              </a:lnSpc>
            </a:pPr>
            <a:r>
              <a:rPr lang="en-US" sz="1200" dirty="0">
                <a:solidFill>
                  <a:srgbClr val="FFFFFF"/>
                </a:solidFill>
                <a:cs typeface="+mn-ea"/>
                <a:sym typeface="+mn-lt"/>
              </a:rPr>
              <a:t>Sed ut perspiciatis unde omnis iste natus error sit voluptatem accusantium.</a:t>
            </a:r>
          </a:p>
        </p:txBody>
      </p:sp>
      <p:sp>
        <p:nvSpPr>
          <p:cNvPr id="37" name="TextBox 36"/>
          <p:cNvSpPr txBox="1"/>
          <p:nvPr/>
        </p:nvSpPr>
        <p:spPr>
          <a:xfrm>
            <a:off x="7908852" y="3682490"/>
            <a:ext cx="1375569" cy="338554"/>
          </a:xfrm>
          <a:prstGeom prst="rect">
            <a:avLst/>
          </a:prstGeom>
          <a:noFill/>
        </p:spPr>
        <p:txBody>
          <a:bodyPr wrap="none" rtlCol="0">
            <a:spAutoFit/>
          </a:bodyPr>
          <a:lstStyle/>
          <a:p>
            <a:r>
              <a:rPr lang="en-US" altLang="en-US" sz="1600" dirty="0">
                <a:solidFill>
                  <a:schemeClr val="bg1"/>
                </a:solidFill>
                <a:cs typeface="+mn-ea"/>
                <a:sym typeface="+mn-lt"/>
              </a:rPr>
              <a:t>Subtitle text</a:t>
            </a:r>
          </a:p>
        </p:txBody>
      </p:sp>
      <p:sp>
        <p:nvSpPr>
          <p:cNvPr id="38" name="TextBox 37"/>
          <p:cNvSpPr txBox="1"/>
          <p:nvPr/>
        </p:nvSpPr>
        <p:spPr>
          <a:xfrm>
            <a:off x="7908852" y="4051194"/>
            <a:ext cx="3014420" cy="687561"/>
          </a:xfrm>
          <a:prstGeom prst="rect">
            <a:avLst/>
          </a:prstGeom>
          <a:noFill/>
        </p:spPr>
        <p:txBody>
          <a:bodyPr wrap="square" rtlCol="0">
            <a:spAutoFit/>
          </a:bodyPr>
          <a:lstStyle/>
          <a:p>
            <a:pPr>
              <a:lnSpc>
                <a:spcPct val="110000"/>
              </a:lnSpc>
            </a:pPr>
            <a:r>
              <a:rPr lang="en-US" sz="1200" dirty="0">
                <a:solidFill>
                  <a:srgbClr val="FFFFFF"/>
                </a:solidFill>
                <a:cs typeface="+mn-ea"/>
                <a:sym typeface="+mn-lt"/>
              </a:rPr>
              <a:t>Sed ut perspiciatis unde omnis iste natus error sit voluptatem accusantium.</a:t>
            </a:r>
          </a:p>
        </p:txBody>
      </p:sp>
      <p:sp>
        <p:nvSpPr>
          <p:cNvPr id="39" name="TextBox 38"/>
          <p:cNvSpPr txBox="1"/>
          <p:nvPr/>
        </p:nvSpPr>
        <p:spPr>
          <a:xfrm>
            <a:off x="7908852" y="5093563"/>
            <a:ext cx="1375569" cy="338554"/>
          </a:xfrm>
          <a:prstGeom prst="rect">
            <a:avLst/>
          </a:prstGeom>
          <a:noFill/>
        </p:spPr>
        <p:txBody>
          <a:bodyPr wrap="none" rtlCol="0">
            <a:spAutoFit/>
          </a:bodyPr>
          <a:lstStyle/>
          <a:p>
            <a:r>
              <a:rPr lang="en-US" altLang="en-US" sz="1600" dirty="0">
                <a:solidFill>
                  <a:schemeClr val="bg1"/>
                </a:solidFill>
                <a:cs typeface="+mn-ea"/>
                <a:sym typeface="+mn-lt"/>
              </a:rPr>
              <a:t>Subtitle text</a:t>
            </a:r>
          </a:p>
        </p:txBody>
      </p:sp>
      <p:sp>
        <p:nvSpPr>
          <p:cNvPr id="40" name="TextBox 39"/>
          <p:cNvSpPr txBox="1"/>
          <p:nvPr/>
        </p:nvSpPr>
        <p:spPr>
          <a:xfrm>
            <a:off x="7908852" y="5462267"/>
            <a:ext cx="3014420" cy="687561"/>
          </a:xfrm>
          <a:prstGeom prst="rect">
            <a:avLst/>
          </a:prstGeom>
          <a:noFill/>
        </p:spPr>
        <p:txBody>
          <a:bodyPr wrap="square" rtlCol="0">
            <a:spAutoFit/>
          </a:bodyPr>
          <a:lstStyle/>
          <a:p>
            <a:pPr>
              <a:lnSpc>
                <a:spcPct val="110000"/>
              </a:lnSpc>
            </a:pPr>
            <a:r>
              <a:rPr lang="en-US" sz="1200" dirty="0">
                <a:solidFill>
                  <a:srgbClr val="FFFFFF"/>
                </a:solidFill>
                <a:cs typeface="+mn-ea"/>
                <a:sym typeface="+mn-lt"/>
              </a:rPr>
              <a:t>Sed ut perspiciatis unde omnis iste natus error sit voluptatem accusantium.</a:t>
            </a:r>
          </a:p>
        </p:txBody>
      </p:sp>
      <p:sp>
        <p:nvSpPr>
          <p:cNvPr id="3" name="流程图: 延期 2"/>
          <p:cNvSpPr/>
          <p:nvPr/>
        </p:nvSpPr>
        <p:spPr>
          <a:xfrm>
            <a:off x="0" y="301658"/>
            <a:ext cx="197963" cy="688156"/>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 name="组合 3"/>
          <p:cNvGrpSpPr/>
          <p:nvPr/>
        </p:nvGrpSpPr>
        <p:grpSpPr>
          <a:xfrm>
            <a:off x="305376" y="171449"/>
            <a:ext cx="5232965" cy="1072408"/>
            <a:chOff x="305376" y="174250"/>
            <a:chExt cx="5232965" cy="1072408"/>
          </a:xfrm>
        </p:grpSpPr>
        <p:sp>
          <p:nvSpPr>
            <p:cNvPr id="42" name="文本框 41"/>
            <p:cNvSpPr txBox="1"/>
            <p:nvPr/>
          </p:nvSpPr>
          <p:spPr>
            <a:xfrm>
              <a:off x="305376" y="174250"/>
              <a:ext cx="5232965" cy="646331"/>
            </a:xfrm>
            <a:prstGeom prst="rect">
              <a:avLst/>
            </a:prstGeom>
            <a:noFill/>
          </p:spPr>
          <p:txBody>
            <a:bodyPr wrap="square" rtlCol="0">
              <a:spAutoFit/>
            </a:bodyPr>
            <a:lstStyle/>
            <a:p>
              <a:pPr algn="dist"/>
              <a:r>
                <a:rPr lang="zh-CN" altLang="en-US" sz="3600" dirty="0">
                  <a:cs typeface="+mn-ea"/>
                  <a:sym typeface="+mn-lt"/>
                </a:rPr>
                <a:t>Click to enter the title</a:t>
              </a:r>
            </a:p>
          </p:txBody>
        </p:sp>
        <p:sp>
          <p:nvSpPr>
            <p:cNvPr id="43" name="矩形 42"/>
            <p:cNvSpPr/>
            <p:nvPr/>
          </p:nvSpPr>
          <p:spPr>
            <a:xfrm>
              <a:off x="371561" y="719847"/>
              <a:ext cx="3114185" cy="526811"/>
            </a:xfrm>
            <a:prstGeom prst="rect">
              <a:avLst/>
            </a:prstGeom>
          </p:spPr>
          <p:txBody>
            <a:bodyPr wrap="square">
              <a:spAutoFit/>
            </a:bodyPr>
            <a:lstStyle/>
            <a:p>
              <a:pPr>
                <a:lnSpc>
                  <a:spcPct val="150000"/>
                </a:lnSpc>
              </a:pPr>
              <a:r>
                <a:rPr lang="zh-CN" altLang="en-US" sz="1000" dirty="0">
                  <a:cs typeface="+mn-ea"/>
                  <a:sym typeface="+mn-lt"/>
                </a:rPr>
                <a:t>Lorem ipsum dolor sit amet, consectetur adipiscing elit</a:t>
              </a:r>
            </a:p>
          </p:txBody>
        </p:sp>
      </p:grpSp>
    </p:spTree>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bwMode="auto">
          <a:xfrm>
            <a:off x="3526632" y="4712560"/>
            <a:ext cx="5137944" cy="1634332"/>
            <a:chOff x="0" y="-1"/>
            <a:chExt cx="10276331" cy="3269435"/>
          </a:xfrm>
        </p:grpSpPr>
        <p:sp>
          <p:nvSpPr>
            <p:cNvPr id="6" name="AutoShape 5"/>
            <p:cNvSpPr/>
            <p:nvPr/>
          </p:nvSpPr>
          <p:spPr bwMode="auto">
            <a:xfrm>
              <a:off x="1408173" y="-1"/>
              <a:ext cx="7459985" cy="1484664"/>
            </a:xfrm>
            <a:custGeom>
              <a:avLst/>
              <a:gdLst>
                <a:gd name="T0" fmla="*/ 3729993 w 21600"/>
                <a:gd name="T1" fmla="*/ 742332 h 21600"/>
                <a:gd name="T2" fmla="*/ 3729993 w 21600"/>
                <a:gd name="T3" fmla="*/ 742332 h 21600"/>
                <a:gd name="T4" fmla="*/ 3729993 w 21600"/>
                <a:gd name="T5" fmla="*/ 742332 h 21600"/>
                <a:gd name="T6" fmla="*/ 3729993 w 21600"/>
                <a:gd name="T7" fmla="*/ 7423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7042"/>
                  </a:moveTo>
                  <a:lnTo>
                    <a:pt x="10800" y="21599"/>
                  </a:lnTo>
                  <a:lnTo>
                    <a:pt x="21600" y="7042"/>
                  </a:lnTo>
                  <a:lnTo>
                    <a:pt x="10800" y="0"/>
                  </a:lnTo>
                  <a:lnTo>
                    <a:pt x="0" y="7042"/>
                  </a:lnTo>
                  <a:close/>
                </a:path>
              </a:pathLst>
            </a:custGeom>
            <a:solidFill>
              <a:schemeClr val="accent1">
                <a:lumMod val="50000"/>
              </a:schemeClr>
            </a:solidFill>
            <a:ln w="127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5400" tIns="25400" rIns="25400" bIns="25400" anchor="ctr"/>
            <a:lstStyle/>
            <a:p>
              <a:endParaRPr lang="id-ID" sz="900">
                <a:solidFill>
                  <a:schemeClr val="bg1"/>
                </a:solidFill>
                <a:cs typeface="+mn-ea"/>
                <a:sym typeface="+mn-lt"/>
              </a:endParaRPr>
            </a:p>
          </p:txBody>
        </p:sp>
        <p:sp>
          <p:nvSpPr>
            <p:cNvPr id="7" name="AutoShape 6"/>
            <p:cNvSpPr/>
            <p:nvPr/>
          </p:nvSpPr>
          <p:spPr bwMode="auto">
            <a:xfrm>
              <a:off x="0" y="484301"/>
              <a:ext cx="5138959" cy="2785133"/>
            </a:xfrm>
            <a:custGeom>
              <a:avLst/>
              <a:gdLst>
                <a:gd name="T0" fmla="*/ 2569480 w 21600"/>
                <a:gd name="T1" fmla="*/ 1392567 h 21600"/>
                <a:gd name="T2" fmla="*/ 2569480 w 21600"/>
                <a:gd name="T3" fmla="*/ 1392567 h 21600"/>
                <a:gd name="T4" fmla="*/ 2569480 w 21600"/>
                <a:gd name="T5" fmla="*/ 1392567 h 21600"/>
                <a:gd name="T6" fmla="*/ 2569480 w 21600"/>
                <a:gd name="T7" fmla="*/ 139256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2697"/>
                  </a:moveTo>
                  <a:lnTo>
                    <a:pt x="21600" y="21600"/>
                  </a:lnTo>
                  <a:lnTo>
                    <a:pt x="21600" y="7236"/>
                  </a:lnTo>
                  <a:lnTo>
                    <a:pt x="5944" y="0"/>
                  </a:lnTo>
                  <a:lnTo>
                    <a:pt x="0" y="12697"/>
                  </a:lnTo>
                  <a:close/>
                </a:path>
              </a:pathLst>
            </a:custGeom>
            <a:solidFill>
              <a:schemeClr val="accent1"/>
            </a:solidFill>
            <a:ln w="127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5400" tIns="25400" rIns="25400" bIns="25400" anchor="ctr"/>
            <a:lstStyle/>
            <a:p>
              <a:endParaRPr lang="id-ID" sz="900">
                <a:solidFill>
                  <a:schemeClr val="bg1"/>
                </a:solidFill>
                <a:cs typeface="+mn-ea"/>
                <a:sym typeface="+mn-lt"/>
              </a:endParaRPr>
            </a:p>
          </p:txBody>
        </p:sp>
        <p:sp>
          <p:nvSpPr>
            <p:cNvPr id="8" name="AutoShape 7"/>
            <p:cNvSpPr/>
            <p:nvPr/>
          </p:nvSpPr>
          <p:spPr bwMode="auto">
            <a:xfrm flipH="1">
              <a:off x="5137372" y="484301"/>
              <a:ext cx="5138959" cy="2785133"/>
            </a:xfrm>
            <a:custGeom>
              <a:avLst/>
              <a:gdLst>
                <a:gd name="T0" fmla="*/ 2569480 w 21600"/>
                <a:gd name="T1" fmla="*/ 1392567 h 21600"/>
                <a:gd name="T2" fmla="*/ 2569480 w 21600"/>
                <a:gd name="T3" fmla="*/ 1392567 h 21600"/>
                <a:gd name="T4" fmla="*/ 2569480 w 21600"/>
                <a:gd name="T5" fmla="*/ 1392567 h 21600"/>
                <a:gd name="T6" fmla="*/ 2569480 w 21600"/>
                <a:gd name="T7" fmla="*/ 139256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2697"/>
                  </a:moveTo>
                  <a:lnTo>
                    <a:pt x="21600" y="21600"/>
                  </a:lnTo>
                  <a:lnTo>
                    <a:pt x="21600" y="7236"/>
                  </a:lnTo>
                  <a:lnTo>
                    <a:pt x="5944" y="0"/>
                  </a:lnTo>
                  <a:lnTo>
                    <a:pt x="0" y="12697"/>
                  </a:lnTo>
                  <a:close/>
                </a:path>
              </a:pathLst>
            </a:custGeom>
            <a:solidFill>
              <a:schemeClr val="accent1">
                <a:lumMod val="75000"/>
              </a:schemeClr>
            </a:solidFill>
            <a:ln w="127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5400" tIns="25400" rIns="25400" bIns="25400" anchor="ctr"/>
            <a:lstStyle/>
            <a:p>
              <a:endParaRPr lang="id-ID" sz="900">
                <a:solidFill>
                  <a:schemeClr val="bg1"/>
                </a:solidFill>
                <a:cs typeface="+mn-ea"/>
                <a:sym typeface="+mn-lt"/>
              </a:endParaRPr>
            </a:p>
          </p:txBody>
        </p:sp>
      </p:grpSp>
      <p:grpSp>
        <p:nvGrpSpPr>
          <p:cNvPr id="9" name="Group 8"/>
          <p:cNvGrpSpPr/>
          <p:nvPr/>
        </p:nvGrpSpPr>
        <p:grpSpPr bwMode="auto">
          <a:xfrm>
            <a:off x="4279900" y="4002947"/>
            <a:ext cx="3631407" cy="1155700"/>
            <a:chOff x="0" y="0"/>
            <a:chExt cx="7263318" cy="2310839"/>
          </a:xfrm>
        </p:grpSpPr>
        <p:sp>
          <p:nvSpPr>
            <p:cNvPr id="10" name="AutoShape 9"/>
            <p:cNvSpPr/>
            <p:nvPr/>
          </p:nvSpPr>
          <p:spPr bwMode="auto">
            <a:xfrm>
              <a:off x="995432" y="0"/>
              <a:ext cx="5272454" cy="1049083"/>
            </a:xfrm>
            <a:custGeom>
              <a:avLst/>
              <a:gdLst>
                <a:gd name="T0" fmla="*/ 2636227 w 21600"/>
                <a:gd name="T1" fmla="*/ 524542 h 21600"/>
                <a:gd name="T2" fmla="*/ 2636227 w 21600"/>
                <a:gd name="T3" fmla="*/ 524542 h 21600"/>
                <a:gd name="T4" fmla="*/ 2636227 w 21600"/>
                <a:gd name="T5" fmla="*/ 524542 h 21600"/>
                <a:gd name="T6" fmla="*/ 2636227 w 21600"/>
                <a:gd name="T7" fmla="*/ 52454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7042"/>
                  </a:moveTo>
                  <a:lnTo>
                    <a:pt x="10800" y="21600"/>
                  </a:lnTo>
                  <a:lnTo>
                    <a:pt x="21599" y="7042"/>
                  </a:lnTo>
                  <a:lnTo>
                    <a:pt x="10800" y="0"/>
                  </a:lnTo>
                  <a:lnTo>
                    <a:pt x="0" y="7042"/>
                  </a:lnTo>
                  <a:close/>
                </a:path>
              </a:pathLst>
            </a:custGeom>
            <a:solidFill>
              <a:schemeClr val="accent2">
                <a:lumMod val="50000"/>
              </a:schemeClr>
            </a:solidFill>
            <a:ln w="127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5400" tIns="25400" rIns="25400" bIns="25400" anchor="ctr"/>
            <a:lstStyle/>
            <a:p>
              <a:endParaRPr lang="id-ID" sz="900">
                <a:solidFill>
                  <a:schemeClr val="bg1"/>
                </a:solidFill>
                <a:cs typeface="+mn-ea"/>
                <a:sym typeface="+mn-lt"/>
              </a:endParaRPr>
            </a:p>
          </p:txBody>
        </p:sp>
        <p:sp>
          <p:nvSpPr>
            <p:cNvPr id="11" name="AutoShape 10"/>
            <p:cNvSpPr/>
            <p:nvPr/>
          </p:nvSpPr>
          <p:spPr bwMode="auto">
            <a:xfrm>
              <a:off x="0" y="342817"/>
              <a:ext cx="3632453" cy="1968022"/>
            </a:xfrm>
            <a:custGeom>
              <a:avLst/>
              <a:gdLst>
                <a:gd name="T0" fmla="*/ 1816227 w 21600"/>
                <a:gd name="T1" fmla="*/ 984011 h 21600"/>
                <a:gd name="T2" fmla="*/ 1816227 w 21600"/>
                <a:gd name="T3" fmla="*/ 984011 h 21600"/>
                <a:gd name="T4" fmla="*/ 1816227 w 21600"/>
                <a:gd name="T5" fmla="*/ 984011 h 21600"/>
                <a:gd name="T6" fmla="*/ 1816227 w 21600"/>
                <a:gd name="T7" fmla="*/ 98401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2697"/>
                  </a:moveTo>
                  <a:lnTo>
                    <a:pt x="21600" y="21600"/>
                  </a:lnTo>
                  <a:lnTo>
                    <a:pt x="21600" y="7236"/>
                  </a:lnTo>
                  <a:lnTo>
                    <a:pt x="5944" y="0"/>
                  </a:lnTo>
                  <a:lnTo>
                    <a:pt x="0" y="12697"/>
                  </a:lnTo>
                  <a:close/>
                </a:path>
              </a:pathLst>
            </a:custGeom>
            <a:solidFill>
              <a:schemeClr val="accent2"/>
            </a:solidFill>
            <a:ln w="127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5400" tIns="25400" rIns="25400" bIns="25400" anchor="ctr"/>
            <a:lstStyle/>
            <a:p>
              <a:endParaRPr lang="id-ID" sz="900">
                <a:solidFill>
                  <a:schemeClr val="bg1"/>
                </a:solidFill>
                <a:cs typeface="+mn-ea"/>
                <a:sym typeface="+mn-lt"/>
              </a:endParaRPr>
            </a:p>
          </p:txBody>
        </p:sp>
        <p:sp>
          <p:nvSpPr>
            <p:cNvPr id="12" name="AutoShape 11"/>
            <p:cNvSpPr/>
            <p:nvPr/>
          </p:nvSpPr>
          <p:spPr bwMode="auto">
            <a:xfrm flipH="1">
              <a:off x="3630865" y="342817"/>
              <a:ext cx="3632453" cy="1968022"/>
            </a:xfrm>
            <a:custGeom>
              <a:avLst/>
              <a:gdLst>
                <a:gd name="T0" fmla="*/ 1816227 w 21600"/>
                <a:gd name="T1" fmla="*/ 984011 h 21600"/>
                <a:gd name="T2" fmla="*/ 1816227 w 21600"/>
                <a:gd name="T3" fmla="*/ 984011 h 21600"/>
                <a:gd name="T4" fmla="*/ 1816227 w 21600"/>
                <a:gd name="T5" fmla="*/ 984011 h 21600"/>
                <a:gd name="T6" fmla="*/ 1816227 w 21600"/>
                <a:gd name="T7" fmla="*/ 98401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2697"/>
                  </a:moveTo>
                  <a:lnTo>
                    <a:pt x="21600" y="21599"/>
                  </a:lnTo>
                  <a:lnTo>
                    <a:pt x="21600" y="7236"/>
                  </a:lnTo>
                  <a:lnTo>
                    <a:pt x="5944" y="0"/>
                  </a:lnTo>
                  <a:lnTo>
                    <a:pt x="0" y="12697"/>
                  </a:lnTo>
                  <a:close/>
                </a:path>
              </a:pathLst>
            </a:custGeom>
            <a:solidFill>
              <a:schemeClr val="accent2">
                <a:lumMod val="75000"/>
              </a:schemeClr>
            </a:solidFill>
            <a:ln w="127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5400" tIns="25400" rIns="25400" bIns="25400" anchor="ctr"/>
            <a:lstStyle/>
            <a:p>
              <a:endParaRPr lang="id-ID" sz="900">
                <a:solidFill>
                  <a:schemeClr val="bg1"/>
                </a:solidFill>
                <a:cs typeface="+mn-ea"/>
                <a:sym typeface="+mn-lt"/>
              </a:endParaRPr>
            </a:p>
          </p:txBody>
        </p:sp>
      </p:grpSp>
      <p:grpSp>
        <p:nvGrpSpPr>
          <p:cNvPr id="13" name="Group 12"/>
          <p:cNvGrpSpPr/>
          <p:nvPr/>
        </p:nvGrpSpPr>
        <p:grpSpPr bwMode="auto">
          <a:xfrm>
            <a:off x="4968082" y="2475772"/>
            <a:ext cx="2255044" cy="1789907"/>
            <a:chOff x="0" y="-1"/>
            <a:chExt cx="4509162" cy="3578675"/>
          </a:xfrm>
        </p:grpSpPr>
        <p:sp>
          <p:nvSpPr>
            <p:cNvPr id="14" name="AutoShape 13"/>
            <p:cNvSpPr/>
            <p:nvPr/>
          </p:nvSpPr>
          <p:spPr bwMode="auto">
            <a:xfrm>
              <a:off x="2253788" y="-1"/>
              <a:ext cx="2255374" cy="3578675"/>
            </a:xfrm>
            <a:custGeom>
              <a:avLst/>
              <a:gdLst>
                <a:gd name="T0" fmla="*/ 1127687 w 21600"/>
                <a:gd name="T1" fmla="*/ 1789338 h 21600"/>
                <a:gd name="T2" fmla="*/ 1127687 w 21600"/>
                <a:gd name="T3" fmla="*/ 1789338 h 21600"/>
                <a:gd name="T4" fmla="*/ 1127687 w 21600"/>
                <a:gd name="T5" fmla="*/ 1789338 h 21600"/>
                <a:gd name="T6" fmla="*/ 1127687 w 21600"/>
                <a:gd name="T7" fmla="*/ 17893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0" y="21600"/>
                  </a:lnTo>
                  <a:lnTo>
                    <a:pt x="21599" y="17949"/>
                  </a:lnTo>
                  <a:lnTo>
                    <a:pt x="21039" y="17904"/>
                  </a:lnTo>
                  <a:lnTo>
                    <a:pt x="21599" y="17904"/>
                  </a:lnTo>
                  <a:lnTo>
                    <a:pt x="0" y="0"/>
                  </a:lnTo>
                  <a:close/>
                </a:path>
              </a:pathLst>
            </a:custGeom>
            <a:solidFill>
              <a:schemeClr val="accent3">
                <a:lumMod val="75000"/>
              </a:schemeClr>
            </a:solidFill>
            <a:ln w="127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id-ID" sz="900" dirty="0">
                <a:solidFill>
                  <a:schemeClr val="bg1"/>
                </a:solidFill>
                <a:cs typeface="+mn-ea"/>
                <a:sym typeface="+mn-lt"/>
              </a:endParaRPr>
            </a:p>
          </p:txBody>
        </p:sp>
        <p:sp>
          <p:nvSpPr>
            <p:cNvPr id="15" name="AutoShape 14"/>
            <p:cNvSpPr/>
            <p:nvPr/>
          </p:nvSpPr>
          <p:spPr bwMode="auto">
            <a:xfrm flipH="1">
              <a:off x="0" y="-1"/>
              <a:ext cx="2255374" cy="3578675"/>
            </a:xfrm>
            <a:custGeom>
              <a:avLst/>
              <a:gdLst>
                <a:gd name="T0" fmla="*/ 1127687 w 21600"/>
                <a:gd name="T1" fmla="*/ 1789338 h 21600"/>
                <a:gd name="T2" fmla="*/ 1127687 w 21600"/>
                <a:gd name="T3" fmla="*/ 1789338 h 21600"/>
                <a:gd name="T4" fmla="*/ 1127687 w 21600"/>
                <a:gd name="T5" fmla="*/ 1789338 h 21600"/>
                <a:gd name="T6" fmla="*/ 1127687 w 21600"/>
                <a:gd name="T7" fmla="*/ 17893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0" y="21600"/>
                  </a:lnTo>
                  <a:lnTo>
                    <a:pt x="21599" y="17949"/>
                  </a:lnTo>
                  <a:lnTo>
                    <a:pt x="21039" y="17904"/>
                  </a:lnTo>
                  <a:lnTo>
                    <a:pt x="21599" y="17904"/>
                  </a:lnTo>
                  <a:lnTo>
                    <a:pt x="0" y="0"/>
                  </a:lnTo>
                  <a:close/>
                </a:path>
              </a:pathLst>
            </a:custGeom>
            <a:solidFill>
              <a:schemeClr val="accent3"/>
            </a:solidFill>
            <a:ln w="127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5400" tIns="25400" rIns="25400" bIns="25400" anchor="ctr"/>
            <a:lstStyle/>
            <a:p>
              <a:endParaRPr lang="id-ID" sz="900">
                <a:solidFill>
                  <a:schemeClr val="bg1"/>
                </a:solidFill>
                <a:cs typeface="+mn-ea"/>
                <a:sym typeface="+mn-lt"/>
              </a:endParaRPr>
            </a:p>
          </p:txBody>
        </p:sp>
      </p:grpSp>
      <p:sp>
        <p:nvSpPr>
          <p:cNvPr id="22" name="AutoShape 21"/>
          <p:cNvSpPr/>
          <p:nvPr/>
        </p:nvSpPr>
        <p:spPr bwMode="auto">
          <a:xfrm>
            <a:off x="6515100" y="2501172"/>
            <a:ext cx="1804194" cy="804863"/>
          </a:xfrm>
          <a:custGeom>
            <a:avLst/>
            <a:gdLst>
              <a:gd name="T0" fmla="*/ 1804194 w 21600"/>
              <a:gd name="T1" fmla="*/ 804863 h 21600"/>
              <a:gd name="T2" fmla="*/ 1804194 w 21600"/>
              <a:gd name="T3" fmla="*/ 804863 h 21600"/>
              <a:gd name="T4" fmla="*/ 1804194 w 21600"/>
              <a:gd name="T5" fmla="*/ 804863 h 21600"/>
              <a:gd name="T6" fmla="*/ 1804194 w 21600"/>
              <a:gd name="T7" fmla="*/ 8048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lnTo>
                  <a:pt x="0" y="0"/>
                </a:lnTo>
                <a:lnTo>
                  <a:pt x="21599" y="0"/>
                </a:lnTo>
              </a:path>
            </a:pathLst>
          </a:custGeom>
          <a:noFill/>
          <a:ln w="12700" cap="flat" cmpd="sng">
            <a:noFill/>
            <a:prstDash val="lgDash"/>
            <a:miter lim="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5719" tIns="35719" rIns="35719" bIns="35719" anchor="ctr"/>
          <a:lstStyle/>
          <a:p>
            <a:endParaRPr lang="id-ID" sz="900">
              <a:solidFill>
                <a:schemeClr val="bg1"/>
              </a:solidFill>
              <a:cs typeface="+mn-ea"/>
              <a:sym typeface="+mn-lt"/>
            </a:endParaRPr>
          </a:p>
        </p:txBody>
      </p:sp>
      <p:sp>
        <p:nvSpPr>
          <p:cNvPr id="23" name="AutoShape 22"/>
          <p:cNvSpPr/>
          <p:nvPr/>
        </p:nvSpPr>
        <p:spPr bwMode="auto">
          <a:xfrm>
            <a:off x="2999582" y="4020410"/>
            <a:ext cx="2188369" cy="477838"/>
          </a:xfrm>
          <a:custGeom>
            <a:avLst/>
            <a:gdLst>
              <a:gd name="T0" fmla="*/ 2188369 w 21600"/>
              <a:gd name="T1" fmla="*/ 477838 h 21600"/>
              <a:gd name="T2" fmla="*/ 2188369 w 21600"/>
              <a:gd name="T3" fmla="*/ 477838 h 21600"/>
              <a:gd name="T4" fmla="*/ 2188369 w 21600"/>
              <a:gd name="T5" fmla="*/ 477838 h 21600"/>
              <a:gd name="T6" fmla="*/ 2188369 w 21600"/>
              <a:gd name="T7" fmla="*/ 4778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0" y="21600"/>
                </a:lnTo>
                <a:lnTo>
                  <a:pt x="21600" y="21600"/>
                </a:lnTo>
              </a:path>
            </a:pathLst>
          </a:custGeom>
          <a:noFill/>
          <a:ln w="12700" cap="flat" cmpd="sng">
            <a:solidFill>
              <a:schemeClr val="bg1">
                <a:lumMod val="75000"/>
              </a:schemeClr>
            </a:solidFill>
            <a:prstDash val="lgDash"/>
            <a:miter lim="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5719" tIns="35719" rIns="35719" bIns="35719" anchor="ctr"/>
          <a:lstStyle/>
          <a:p>
            <a:endParaRPr lang="id-ID" sz="900">
              <a:solidFill>
                <a:schemeClr val="bg1"/>
              </a:solidFill>
              <a:cs typeface="+mn-ea"/>
              <a:sym typeface="+mn-lt"/>
            </a:endParaRPr>
          </a:p>
        </p:txBody>
      </p:sp>
      <p:sp>
        <p:nvSpPr>
          <p:cNvPr id="24" name="AutoShape 23"/>
          <p:cNvSpPr/>
          <p:nvPr/>
        </p:nvSpPr>
        <p:spPr bwMode="auto">
          <a:xfrm>
            <a:off x="7650957" y="5338829"/>
            <a:ext cx="1868488" cy="427038"/>
          </a:xfrm>
          <a:custGeom>
            <a:avLst/>
            <a:gdLst>
              <a:gd name="T0" fmla="*/ 1868488 w 21600"/>
              <a:gd name="T1" fmla="*/ 427038 h 21600"/>
              <a:gd name="T2" fmla="*/ 1868488 w 21600"/>
              <a:gd name="T3" fmla="*/ 427038 h 21600"/>
              <a:gd name="T4" fmla="*/ 1868488 w 21600"/>
              <a:gd name="T5" fmla="*/ 427038 h 21600"/>
              <a:gd name="T6" fmla="*/ 1868488 w 21600"/>
              <a:gd name="T7" fmla="*/ 4270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0"/>
                </a:moveTo>
                <a:lnTo>
                  <a:pt x="21600" y="21600"/>
                </a:lnTo>
                <a:lnTo>
                  <a:pt x="0" y="21600"/>
                </a:lnTo>
              </a:path>
            </a:pathLst>
          </a:custGeom>
          <a:noFill/>
          <a:ln w="12700" cap="flat" cmpd="sng">
            <a:solidFill>
              <a:schemeClr val="bg1">
                <a:lumMod val="75000"/>
              </a:schemeClr>
            </a:solidFill>
            <a:prstDash val="lgDash"/>
            <a:miter lim="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5719" tIns="35719" rIns="35719" bIns="35719" anchor="ctr"/>
          <a:lstStyle/>
          <a:p>
            <a:endParaRPr lang="id-ID" sz="900">
              <a:solidFill>
                <a:schemeClr val="bg1"/>
              </a:solidFill>
              <a:cs typeface="+mn-ea"/>
              <a:sym typeface="+mn-lt"/>
            </a:endParaRPr>
          </a:p>
        </p:txBody>
      </p:sp>
      <p:sp>
        <p:nvSpPr>
          <p:cNvPr id="30" name="AutoShape 29"/>
          <p:cNvSpPr/>
          <p:nvPr/>
        </p:nvSpPr>
        <p:spPr bwMode="auto">
          <a:xfrm>
            <a:off x="6229350" y="3511616"/>
            <a:ext cx="521494" cy="348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scene3d>
            <a:camera prst="perspectiveContrastingRightFacing"/>
            <a:lightRig rig="threePt" dir="t"/>
          </a:scene3d>
        </p:spPr>
        <p:txBody>
          <a:bodyPr lIns="0" tIns="0" rIns="0" bIns="0" anchor="ctr"/>
          <a:lstStyle/>
          <a:p>
            <a:pPr algn="ctr" defTabSz="412750">
              <a:defRPr/>
            </a:pPr>
            <a:r>
              <a:rPr lang="en-US" sz="2400" dirty="0">
                <a:solidFill>
                  <a:schemeClr val="bg1"/>
                </a:solidFill>
                <a:cs typeface="+mn-ea"/>
                <a:sym typeface="+mn-lt"/>
              </a:rPr>
              <a:t>03</a:t>
            </a:r>
            <a:endParaRPr lang="en-US" sz="1000" dirty="0">
              <a:solidFill>
                <a:schemeClr val="bg1"/>
              </a:solidFill>
              <a:cs typeface="+mn-ea"/>
              <a:sym typeface="+mn-lt"/>
            </a:endParaRPr>
          </a:p>
        </p:txBody>
      </p:sp>
      <p:sp>
        <p:nvSpPr>
          <p:cNvPr id="38" name="Rectangle 37"/>
          <p:cNvSpPr/>
          <p:nvPr/>
        </p:nvSpPr>
        <p:spPr>
          <a:xfrm>
            <a:off x="8484395" y="1931057"/>
            <a:ext cx="2834640" cy="307777"/>
          </a:xfrm>
          <a:prstGeom prst="rect">
            <a:avLst/>
          </a:prstGeom>
        </p:spPr>
        <p:txBody>
          <a:bodyPr wrap="square" anchor="b">
            <a:spAutoFit/>
          </a:bodyPr>
          <a:lstStyle/>
          <a:p>
            <a:r>
              <a:rPr lang="en-US" altLang="en-US" sz="1400" spc="300" dirty="0">
                <a:cs typeface="+mn-ea"/>
                <a:sym typeface="+mn-lt"/>
              </a:rPr>
              <a:t>Subtitle text</a:t>
            </a:r>
          </a:p>
        </p:txBody>
      </p:sp>
      <p:sp>
        <p:nvSpPr>
          <p:cNvPr id="39" name="Rectangle 38"/>
          <p:cNvSpPr/>
          <p:nvPr/>
        </p:nvSpPr>
        <p:spPr>
          <a:xfrm>
            <a:off x="8484395" y="2237098"/>
            <a:ext cx="3287634" cy="784830"/>
          </a:xfrm>
          <a:prstGeom prst="rect">
            <a:avLst/>
          </a:prstGeom>
        </p:spPr>
        <p:txBody>
          <a:bodyPr wrap="square">
            <a:spAutoFit/>
          </a:bodyPr>
          <a:lstStyle/>
          <a:p>
            <a:pPr>
              <a:lnSpc>
                <a:spcPts val="1800"/>
              </a:lnSpc>
            </a:pPr>
            <a:r>
              <a:rPr lang="da-DK" sz="1200" dirty="0">
                <a:cs typeface="+mn-ea"/>
                <a:sym typeface="+mn-lt"/>
              </a:rPr>
              <a:t>Ut mauris libero, vestibulum pede ante ad et, sollicitudin risus amet convallis ac eligendi, velit quia nisl mi</a:t>
            </a:r>
            <a:endParaRPr lang="en-US" sz="1200" dirty="0">
              <a:cs typeface="+mn-ea"/>
              <a:sym typeface="+mn-lt"/>
            </a:endParaRPr>
          </a:p>
        </p:txBody>
      </p:sp>
      <p:sp>
        <p:nvSpPr>
          <p:cNvPr id="41" name="Rectangle 40"/>
          <p:cNvSpPr/>
          <p:nvPr/>
        </p:nvSpPr>
        <p:spPr>
          <a:xfrm>
            <a:off x="8484395" y="3963482"/>
            <a:ext cx="2834640" cy="307777"/>
          </a:xfrm>
          <a:prstGeom prst="rect">
            <a:avLst/>
          </a:prstGeom>
        </p:spPr>
        <p:txBody>
          <a:bodyPr wrap="square" anchor="b">
            <a:spAutoFit/>
          </a:bodyPr>
          <a:lstStyle/>
          <a:p>
            <a:r>
              <a:rPr lang="en-US" altLang="en-US" sz="1400" spc="300" dirty="0">
                <a:cs typeface="+mn-ea"/>
                <a:sym typeface="+mn-lt"/>
              </a:rPr>
              <a:t>Subtitle text</a:t>
            </a:r>
          </a:p>
        </p:txBody>
      </p:sp>
      <p:sp>
        <p:nvSpPr>
          <p:cNvPr id="42" name="Rectangle 41"/>
          <p:cNvSpPr/>
          <p:nvPr/>
        </p:nvSpPr>
        <p:spPr>
          <a:xfrm>
            <a:off x="8484395" y="4269523"/>
            <a:ext cx="3287634" cy="784830"/>
          </a:xfrm>
          <a:prstGeom prst="rect">
            <a:avLst/>
          </a:prstGeom>
        </p:spPr>
        <p:txBody>
          <a:bodyPr wrap="square">
            <a:spAutoFit/>
          </a:bodyPr>
          <a:lstStyle/>
          <a:p>
            <a:pPr>
              <a:lnSpc>
                <a:spcPts val="1800"/>
              </a:lnSpc>
            </a:pPr>
            <a:r>
              <a:rPr lang="da-DK" sz="1200" dirty="0">
                <a:cs typeface="+mn-ea"/>
                <a:sym typeface="+mn-lt"/>
              </a:rPr>
              <a:t>Ut mauris libero, vestibulum pede ante ad et, sollicitudin risus amet convallis ac eligendi, velit quia nisl mi</a:t>
            </a:r>
            <a:endParaRPr lang="en-US" sz="1200" dirty="0">
              <a:cs typeface="+mn-ea"/>
              <a:sym typeface="+mn-lt"/>
            </a:endParaRPr>
          </a:p>
        </p:txBody>
      </p:sp>
      <p:sp>
        <p:nvSpPr>
          <p:cNvPr id="47" name="Rectangle 46"/>
          <p:cNvSpPr/>
          <p:nvPr/>
        </p:nvSpPr>
        <p:spPr>
          <a:xfrm>
            <a:off x="761881" y="2665124"/>
            <a:ext cx="2834640" cy="307777"/>
          </a:xfrm>
          <a:prstGeom prst="rect">
            <a:avLst/>
          </a:prstGeom>
        </p:spPr>
        <p:txBody>
          <a:bodyPr wrap="square" anchor="b">
            <a:spAutoFit/>
          </a:bodyPr>
          <a:lstStyle/>
          <a:p>
            <a:pPr algn="r"/>
            <a:r>
              <a:rPr lang="en-US" altLang="en-US" sz="1400" spc="300" dirty="0">
                <a:cs typeface="+mn-ea"/>
                <a:sym typeface="+mn-lt"/>
              </a:rPr>
              <a:t>Subtitle text</a:t>
            </a:r>
          </a:p>
        </p:txBody>
      </p:sp>
      <p:sp>
        <p:nvSpPr>
          <p:cNvPr id="48" name="Rectangle 47"/>
          <p:cNvSpPr/>
          <p:nvPr/>
        </p:nvSpPr>
        <p:spPr>
          <a:xfrm>
            <a:off x="308887" y="2971165"/>
            <a:ext cx="3287634" cy="784830"/>
          </a:xfrm>
          <a:prstGeom prst="rect">
            <a:avLst/>
          </a:prstGeom>
        </p:spPr>
        <p:txBody>
          <a:bodyPr wrap="square">
            <a:spAutoFit/>
          </a:bodyPr>
          <a:lstStyle/>
          <a:p>
            <a:pPr algn="r">
              <a:lnSpc>
                <a:spcPts val="1800"/>
              </a:lnSpc>
            </a:pPr>
            <a:r>
              <a:rPr lang="da-DK" sz="1200" dirty="0">
                <a:cs typeface="+mn-ea"/>
                <a:sym typeface="+mn-lt"/>
              </a:rPr>
              <a:t>Ut mauris libero, vestibulum pede ante ad et, sollicitudin risus amet convallis ac eligendi, velit quia nisl mi</a:t>
            </a:r>
            <a:endParaRPr lang="en-US" sz="1200" dirty="0">
              <a:cs typeface="+mn-ea"/>
              <a:sym typeface="+mn-lt"/>
            </a:endParaRPr>
          </a:p>
        </p:txBody>
      </p:sp>
      <p:sp>
        <p:nvSpPr>
          <p:cNvPr id="49" name="AutoShape 29"/>
          <p:cNvSpPr/>
          <p:nvPr/>
        </p:nvSpPr>
        <p:spPr bwMode="auto">
          <a:xfrm>
            <a:off x="6627416" y="4492294"/>
            <a:ext cx="521494" cy="348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scene3d>
            <a:camera prst="perspectiveContrastingRightFacing"/>
            <a:lightRig rig="threePt" dir="t"/>
          </a:scene3d>
        </p:spPr>
        <p:txBody>
          <a:bodyPr lIns="0" tIns="0" rIns="0" bIns="0" anchor="ctr"/>
          <a:lstStyle/>
          <a:p>
            <a:pPr algn="ctr" defTabSz="412750">
              <a:defRPr/>
            </a:pPr>
            <a:r>
              <a:rPr lang="en-US" sz="2400" dirty="0">
                <a:solidFill>
                  <a:schemeClr val="bg1"/>
                </a:solidFill>
                <a:cs typeface="+mn-ea"/>
                <a:sym typeface="+mn-lt"/>
              </a:rPr>
              <a:t>02</a:t>
            </a:r>
            <a:endParaRPr lang="en-US" sz="1000" dirty="0">
              <a:solidFill>
                <a:schemeClr val="bg1"/>
              </a:solidFill>
              <a:cs typeface="+mn-ea"/>
              <a:sym typeface="+mn-lt"/>
            </a:endParaRPr>
          </a:p>
        </p:txBody>
      </p:sp>
      <p:sp>
        <p:nvSpPr>
          <p:cNvPr id="50" name="AutoShape 29"/>
          <p:cNvSpPr/>
          <p:nvPr/>
        </p:nvSpPr>
        <p:spPr bwMode="auto">
          <a:xfrm>
            <a:off x="7046913" y="5417411"/>
            <a:ext cx="521494" cy="348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scene3d>
            <a:camera prst="perspectiveContrastingRightFacing"/>
            <a:lightRig rig="threePt" dir="t"/>
          </a:scene3d>
        </p:spPr>
        <p:txBody>
          <a:bodyPr lIns="0" tIns="0" rIns="0" bIns="0" anchor="ctr"/>
          <a:lstStyle/>
          <a:p>
            <a:pPr algn="ctr" defTabSz="412750">
              <a:defRPr/>
            </a:pPr>
            <a:r>
              <a:rPr lang="en-US" sz="2800" dirty="0">
                <a:solidFill>
                  <a:schemeClr val="bg1"/>
                </a:solidFill>
                <a:cs typeface="+mn-ea"/>
                <a:sym typeface="+mn-lt"/>
              </a:rPr>
              <a:t>01</a:t>
            </a:r>
            <a:endParaRPr lang="en-US" sz="1050" dirty="0">
              <a:solidFill>
                <a:schemeClr val="bg1"/>
              </a:solidFill>
              <a:cs typeface="+mn-ea"/>
              <a:sym typeface="+mn-lt"/>
            </a:endParaRPr>
          </a:p>
        </p:txBody>
      </p:sp>
      <p:sp>
        <p:nvSpPr>
          <p:cNvPr id="28" name="流程图: 延期 27"/>
          <p:cNvSpPr/>
          <p:nvPr/>
        </p:nvSpPr>
        <p:spPr>
          <a:xfrm>
            <a:off x="0" y="301658"/>
            <a:ext cx="197963" cy="688156"/>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9" name="组合 28"/>
          <p:cNvGrpSpPr/>
          <p:nvPr/>
        </p:nvGrpSpPr>
        <p:grpSpPr>
          <a:xfrm>
            <a:off x="305376" y="171449"/>
            <a:ext cx="5021998" cy="1072408"/>
            <a:chOff x="305376" y="174250"/>
            <a:chExt cx="5021998" cy="1072408"/>
          </a:xfrm>
        </p:grpSpPr>
        <p:sp>
          <p:nvSpPr>
            <p:cNvPr id="31" name="文本框 30"/>
            <p:cNvSpPr txBox="1"/>
            <p:nvPr/>
          </p:nvSpPr>
          <p:spPr>
            <a:xfrm>
              <a:off x="305376" y="174250"/>
              <a:ext cx="5021998" cy="646331"/>
            </a:xfrm>
            <a:prstGeom prst="rect">
              <a:avLst/>
            </a:prstGeom>
            <a:noFill/>
          </p:spPr>
          <p:txBody>
            <a:bodyPr wrap="square" rtlCol="0">
              <a:spAutoFit/>
            </a:bodyPr>
            <a:lstStyle/>
            <a:p>
              <a:pPr algn="dist"/>
              <a:r>
                <a:rPr lang="zh-CN" altLang="en-US" sz="3600" dirty="0">
                  <a:cs typeface="+mn-ea"/>
                  <a:sym typeface="+mn-lt"/>
                </a:rPr>
                <a:t>Click to enter the title</a:t>
              </a:r>
            </a:p>
          </p:txBody>
        </p:sp>
        <p:sp>
          <p:nvSpPr>
            <p:cNvPr id="32" name="矩形 31"/>
            <p:cNvSpPr/>
            <p:nvPr/>
          </p:nvSpPr>
          <p:spPr>
            <a:xfrm>
              <a:off x="371561" y="719847"/>
              <a:ext cx="3114185" cy="526811"/>
            </a:xfrm>
            <a:prstGeom prst="rect">
              <a:avLst/>
            </a:prstGeom>
          </p:spPr>
          <p:txBody>
            <a:bodyPr wrap="square">
              <a:spAutoFit/>
            </a:bodyPr>
            <a:lstStyle/>
            <a:p>
              <a:pPr>
                <a:lnSpc>
                  <a:spcPct val="150000"/>
                </a:lnSpc>
              </a:pPr>
              <a:r>
                <a:rPr lang="zh-CN" altLang="en-US" sz="1000" dirty="0">
                  <a:cs typeface="+mn-ea"/>
                  <a:sym typeface="+mn-lt"/>
                </a:rPr>
                <a:t>Lorem ipsum dolor sit amet, consectetur adipiscing elit</a:t>
              </a:r>
            </a:p>
          </p:txBody>
        </p:sp>
      </p:grpSp>
    </p:spTree>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a14="http://schemas.microsoft.com/office/drawing/2010/main"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8" name="TextBox 46"/>
          <p:cNvSpPr txBox="1">
            <a:spLocks noChangeArrowheads="1"/>
          </p:cNvSpPr>
          <p:nvPr/>
        </p:nvSpPr>
        <p:spPr bwMode="auto">
          <a:xfrm>
            <a:off x="5446656" y="2679360"/>
            <a:ext cx="1239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eaLnBrk="1"/>
            <a:r>
              <a:rPr lang="en-US" sz="1800" b="0" dirty="0">
                <a:solidFill>
                  <a:schemeClr val="accent1"/>
                </a:solidFill>
                <a:latin typeface="+mn-lt"/>
                <a:ea typeface="+mn-ea"/>
                <a:cs typeface="+mn-ea"/>
                <a:sym typeface="+mn-lt"/>
              </a:rPr>
              <a:t>Strengths</a:t>
            </a:r>
          </a:p>
        </p:txBody>
      </p:sp>
      <p:sp>
        <p:nvSpPr>
          <p:cNvPr id="15379" name="TextBox 97"/>
          <p:cNvSpPr txBox="1">
            <a:spLocks noChangeArrowheads="1"/>
          </p:cNvSpPr>
          <p:nvPr/>
        </p:nvSpPr>
        <p:spPr bwMode="auto">
          <a:xfrm>
            <a:off x="5446657" y="3052536"/>
            <a:ext cx="26463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eaLnBrk="1">
              <a:buClr>
                <a:srgbClr val="1883CB"/>
              </a:buClr>
            </a:pPr>
            <a:r>
              <a:rPr lang="en-US" sz="1200" b="0" dirty="0">
                <a:solidFill>
                  <a:schemeClr val="tx1">
                    <a:lumMod val="75000"/>
                  </a:schemeClr>
                </a:solidFill>
                <a:latin typeface="+mn-lt"/>
                <a:ea typeface="+mn-ea"/>
                <a:cs typeface="+mn-ea"/>
                <a:sym typeface="+mn-lt"/>
              </a:rPr>
              <a:t>It is a long established fact that a reader will be distracted by the readable content of a page when looking at its layout. The point of</a:t>
            </a:r>
          </a:p>
        </p:txBody>
      </p:sp>
      <p:sp>
        <p:nvSpPr>
          <p:cNvPr id="15380" name="TextBox 46"/>
          <p:cNvSpPr txBox="1">
            <a:spLocks noChangeArrowheads="1"/>
          </p:cNvSpPr>
          <p:nvPr/>
        </p:nvSpPr>
        <p:spPr bwMode="auto">
          <a:xfrm>
            <a:off x="5446656" y="4621662"/>
            <a:ext cx="17291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eaLnBrk="1"/>
            <a:r>
              <a:rPr lang="en-US" sz="1800" b="0" dirty="0">
                <a:solidFill>
                  <a:schemeClr val="accent3"/>
                </a:solidFill>
                <a:latin typeface="+mn-lt"/>
                <a:ea typeface="+mn-ea"/>
                <a:cs typeface="+mn-ea"/>
                <a:sym typeface="+mn-lt"/>
              </a:rPr>
              <a:t>Opportunities</a:t>
            </a:r>
          </a:p>
        </p:txBody>
      </p:sp>
      <p:sp>
        <p:nvSpPr>
          <p:cNvPr id="15381" name="TextBox 97"/>
          <p:cNvSpPr txBox="1">
            <a:spLocks noChangeArrowheads="1"/>
          </p:cNvSpPr>
          <p:nvPr/>
        </p:nvSpPr>
        <p:spPr bwMode="auto">
          <a:xfrm>
            <a:off x="5446657" y="4994838"/>
            <a:ext cx="26463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eaLnBrk="1">
              <a:buClr>
                <a:srgbClr val="1883CB"/>
              </a:buClr>
            </a:pPr>
            <a:r>
              <a:rPr lang="en-US" sz="1200" b="0" dirty="0">
                <a:solidFill>
                  <a:schemeClr val="tx1">
                    <a:lumMod val="75000"/>
                  </a:schemeClr>
                </a:solidFill>
                <a:latin typeface="+mn-lt"/>
                <a:ea typeface="+mn-ea"/>
                <a:cs typeface="+mn-ea"/>
                <a:sym typeface="+mn-lt"/>
              </a:rPr>
              <a:t>It is a long established fact that a reader will be distracted by the readable content of a page when looking at its layout. The point of</a:t>
            </a:r>
          </a:p>
        </p:txBody>
      </p:sp>
      <p:sp>
        <p:nvSpPr>
          <p:cNvPr id="15382" name="TextBox 46"/>
          <p:cNvSpPr txBox="1">
            <a:spLocks noChangeArrowheads="1"/>
          </p:cNvSpPr>
          <p:nvPr/>
        </p:nvSpPr>
        <p:spPr bwMode="auto">
          <a:xfrm>
            <a:off x="8689088" y="2679360"/>
            <a:ext cx="15268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eaLnBrk="1"/>
            <a:r>
              <a:rPr lang="en-US" sz="1800" b="0" dirty="0">
                <a:solidFill>
                  <a:schemeClr val="accent2"/>
                </a:solidFill>
                <a:latin typeface="+mn-lt"/>
                <a:ea typeface="+mn-ea"/>
                <a:cs typeface="+mn-ea"/>
                <a:sym typeface="+mn-lt"/>
              </a:rPr>
              <a:t>Weaknesses</a:t>
            </a:r>
          </a:p>
        </p:txBody>
      </p:sp>
      <p:sp>
        <p:nvSpPr>
          <p:cNvPr id="15383" name="TextBox 97"/>
          <p:cNvSpPr txBox="1">
            <a:spLocks noChangeArrowheads="1"/>
          </p:cNvSpPr>
          <p:nvPr/>
        </p:nvSpPr>
        <p:spPr bwMode="auto">
          <a:xfrm>
            <a:off x="8673213" y="3052536"/>
            <a:ext cx="250046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eaLnBrk="1">
              <a:buClr>
                <a:srgbClr val="1883CB"/>
              </a:buClr>
            </a:pPr>
            <a:r>
              <a:rPr lang="en-US" sz="1200" b="0" dirty="0">
                <a:solidFill>
                  <a:schemeClr val="tx1">
                    <a:lumMod val="75000"/>
                  </a:schemeClr>
                </a:solidFill>
                <a:latin typeface="+mn-lt"/>
                <a:ea typeface="+mn-ea"/>
                <a:cs typeface="+mn-ea"/>
                <a:sym typeface="+mn-lt"/>
              </a:rPr>
              <a:t>It is a long established fact that a reader will be distracted by the readable content of a page when looking at its layout. The point of</a:t>
            </a:r>
          </a:p>
        </p:txBody>
      </p:sp>
      <p:sp>
        <p:nvSpPr>
          <p:cNvPr id="15384" name="TextBox 46"/>
          <p:cNvSpPr txBox="1">
            <a:spLocks noChangeArrowheads="1"/>
          </p:cNvSpPr>
          <p:nvPr/>
        </p:nvSpPr>
        <p:spPr bwMode="auto">
          <a:xfrm>
            <a:off x="8689088" y="4621662"/>
            <a:ext cx="9989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eaLnBrk="1"/>
            <a:r>
              <a:rPr lang="en-US" sz="1800" b="0" dirty="0">
                <a:solidFill>
                  <a:schemeClr val="accent4"/>
                </a:solidFill>
                <a:latin typeface="+mn-lt"/>
                <a:ea typeface="+mn-ea"/>
                <a:cs typeface="+mn-ea"/>
                <a:sym typeface="+mn-lt"/>
              </a:rPr>
              <a:t>Threats</a:t>
            </a:r>
          </a:p>
        </p:txBody>
      </p:sp>
      <p:sp>
        <p:nvSpPr>
          <p:cNvPr id="15385" name="TextBox 97"/>
          <p:cNvSpPr txBox="1">
            <a:spLocks noChangeArrowheads="1"/>
          </p:cNvSpPr>
          <p:nvPr/>
        </p:nvSpPr>
        <p:spPr bwMode="auto">
          <a:xfrm>
            <a:off x="8673214" y="4994838"/>
            <a:ext cx="250046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eaLnBrk="1">
              <a:buClr>
                <a:srgbClr val="1883CB"/>
              </a:buClr>
            </a:pPr>
            <a:r>
              <a:rPr lang="en-US" sz="1200" b="0" dirty="0">
                <a:solidFill>
                  <a:schemeClr val="tx1">
                    <a:lumMod val="75000"/>
                  </a:schemeClr>
                </a:solidFill>
                <a:latin typeface="+mn-lt"/>
                <a:ea typeface="+mn-ea"/>
                <a:cs typeface="+mn-ea"/>
                <a:sym typeface="+mn-lt"/>
              </a:rPr>
              <a:t>It is a long established fact that a reader will be distracted by the readable content of a page when looking at its layout. The point of</a:t>
            </a:r>
          </a:p>
        </p:txBody>
      </p:sp>
      <p:sp>
        <p:nvSpPr>
          <p:cNvPr id="15366" name="Circle"/>
          <p:cNvSpPr>
            <a:spLocks noChangeArrowheads="1"/>
          </p:cNvSpPr>
          <p:nvPr/>
        </p:nvSpPr>
        <p:spPr bwMode="auto">
          <a:xfrm>
            <a:off x="1018325" y="2352335"/>
            <a:ext cx="1839913" cy="1839119"/>
          </a:xfrm>
          <a:prstGeom prst="ellipse">
            <a:avLst/>
          </a:prstGeom>
          <a:solidFill>
            <a:schemeClr val="accent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endParaRPr lang="en-US" sz="1600">
              <a:solidFill>
                <a:srgbClr val="FFFFFF"/>
              </a:solidFill>
              <a:cs typeface="+mn-ea"/>
              <a:sym typeface="+mn-lt"/>
            </a:endParaRPr>
          </a:p>
        </p:txBody>
      </p:sp>
      <p:sp>
        <p:nvSpPr>
          <p:cNvPr id="27" name="Circle"/>
          <p:cNvSpPr/>
          <p:nvPr/>
        </p:nvSpPr>
        <p:spPr bwMode="auto">
          <a:xfrm>
            <a:off x="2859825" y="2352335"/>
            <a:ext cx="1839913" cy="1839119"/>
          </a:xfrm>
          <a:prstGeom prst="ellipse">
            <a:avLst/>
          </a:prstGeom>
          <a:solidFill>
            <a:schemeClr val="accent2"/>
          </a:solidFill>
          <a:ln w="12700" cap="flat">
            <a:noFill/>
            <a:prstDash val="solid"/>
            <a:miter lim="400000"/>
          </a:ln>
          <a:effectLst/>
        </p:spPr>
        <p:txBody>
          <a:bodyPr lIns="0" tIns="0" rIns="0" bIns="0" anchor="ctr"/>
          <a:lstStyle/>
          <a:p>
            <a:endParaRPr lang="en-US" sz="1600">
              <a:solidFill>
                <a:srgbClr val="FFFFFF"/>
              </a:solidFill>
              <a:cs typeface="+mn-ea"/>
              <a:sym typeface="+mn-lt"/>
            </a:endParaRPr>
          </a:p>
        </p:txBody>
      </p:sp>
      <p:sp>
        <p:nvSpPr>
          <p:cNvPr id="29" name="Circle"/>
          <p:cNvSpPr/>
          <p:nvPr/>
        </p:nvSpPr>
        <p:spPr bwMode="auto">
          <a:xfrm>
            <a:off x="1021500" y="4193835"/>
            <a:ext cx="1839913" cy="1839119"/>
          </a:xfrm>
          <a:prstGeom prst="ellipse">
            <a:avLst/>
          </a:prstGeom>
          <a:solidFill>
            <a:schemeClr val="accent3"/>
          </a:solidFill>
          <a:ln w="12700" cap="flat">
            <a:noFill/>
            <a:prstDash val="solid"/>
            <a:miter lim="400000"/>
          </a:ln>
          <a:effectLst/>
        </p:spPr>
        <p:txBody>
          <a:bodyPr lIns="0" tIns="0" rIns="0" bIns="0" anchor="ctr"/>
          <a:lstStyle/>
          <a:p>
            <a:endParaRPr lang="en-US" sz="1600">
              <a:solidFill>
                <a:srgbClr val="FFFFFF"/>
              </a:solidFill>
              <a:cs typeface="+mn-ea"/>
              <a:sym typeface="+mn-lt"/>
            </a:endParaRPr>
          </a:p>
        </p:txBody>
      </p:sp>
      <p:sp>
        <p:nvSpPr>
          <p:cNvPr id="31" name="Circle"/>
          <p:cNvSpPr/>
          <p:nvPr/>
        </p:nvSpPr>
        <p:spPr bwMode="auto">
          <a:xfrm>
            <a:off x="2863000" y="4193835"/>
            <a:ext cx="1839913" cy="1839119"/>
          </a:xfrm>
          <a:prstGeom prst="ellipse">
            <a:avLst/>
          </a:prstGeom>
          <a:solidFill>
            <a:schemeClr val="accent4"/>
          </a:solidFill>
          <a:ln w="12700" cap="flat">
            <a:noFill/>
            <a:prstDash val="solid"/>
            <a:miter lim="400000"/>
          </a:ln>
          <a:effectLst/>
        </p:spPr>
        <p:txBody>
          <a:bodyPr lIns="0" tIns="0" rIns="0" bIns="0" anchor="ctr"/>
          <a:lstStyle/>
          <a:p>
            <a:endParaRPr lang="en-US" sz="1600">
              <a:solidFill>
                <a:srgbClr val="FFFFFF"/>
              </a:solidFill>
              <a:cs typeface="+mn-ea"/>
              <a:sym typeface="+mn-lt"/>
            </a:endParaRPr>
          </a:p>
        </p:txBody>
      </p:sp>
      <p:sp>
        <p:nvSpPr>
          <p:cNvPr id="32" name="Shape"/>
          <p:cNvSpPr/>
          <p:nvPr/>
        </p:nvSpPr>
        <p:spPr bwMode="auto">
          <a:xfrm>
            <a:off x="1746194" y="3009560"/>
            <a:ext cx="1021556" cy="1096168"/>
          </a:xfrm>
          <a:custGeom>
            <a:avLst/>
            <a:gdLst/>
            <a:ahLst/>
            <a:cxnLst>
              <a:cxn ang="0">
                <a:pos x="wd2" y="hd2"/>
              </a:cxn>
              <a:cxn ang="5400000">
                <a:pos x="wd2" y="hd2"/>
              </a:cxn>
              <a:cxn ang="10800000">
                <a:pos x="wd2" y="hd2"/>
              </a:cxn>
              <a:cxn ang="16200000">
                <a:pos x="wd2" y="hd2"/>
              </a:cxn>
            </a:cxnLst>
            <a:rect l="0" t="0" r="r" b="b"/>
            <a:pathLst>
              <a:path w="21600" h="21600" extrusionOk="0">
                <a:moveTo>
                  <a:pt x="4280" y="0"/>
                </a:moveTo>
                <a:lnTo>
                  <a:pt x="843" y="1387"/>
                </a:lnTo>
                <a:lnTo>
                  <a:pt x="303" y="4664"/>
                </a:lnTo>
                <a:lnTo>
                  <a:pt x="5332" y="9368"/>
                </a:lnTo>
                <a:lnTo>
                  <a:pt x="3915" y="9566"/>
                </a:lnTo>
                <a:lnTo>
                  <a:pt x="1225" y="7060"/>
                </a:lnTo>
                <a:lnTo>
                  <a:pt x="796" y="7914"/>
                </a:lnTo>
                <a:lnTo>
                  <a:pt x="1657" y="9878"/>
                </a:lnTo>
                <a:lnTo>
                  <a:pt x="0" y="10108"/>
                </a:lnTo>
                <a:lnTo>
                  <a:pt x="12257" y="21600"/>
                </a:lnTo>
                <a:cubicBezTo>
                  <a:pt x="14311" y="20721"/>
                  <a:pt x="16182" y="19514"/>
                  <a:pt x="17786" y="18031"/>
                </a:cubicBezTo>
                <a:cubicBezTo>
                  <a:pt x="19357" y="16579"/>
                  <a:pt x="20647" y="14885"/>
                  <a:pt x="21600" y="13024"/>
                </a:cubicBezTo>
                <a:lnTo>
                  <a:pt x="7669" y="18"/>
                </a:lnTo>
                <a:lnTo>
                  <a:pt x="4280" y="0"/>
                </a:lnTo>
                <a:close/>
              </a:path>
            </a:pathLst>
          </a:custGeom>
          <a:solidFill>
            <a:schemeClr val="tx1">
              <a:alpha val="25000"/>
            </a:schemeClr>
          </a:solidFill>
          <a:ln w="9525" cap="flat">
            <a:noFill/>
            <a:prstDash val="solid"/>
            <a:miter lim="400000"/>
          </a:ln>
          <a:effectLst/>
        </p:spPr>
        <p:txBody>
          <a:bodyPr lIns="0" tIns="0" rIns="0" bIns="0" anchor="ctr"/>
          <a:lstStyle/>
          <a:p>
            <a:pPr>
              <a:defRPr sz="3200" b="0">
                <a:solidFill>
                  <a:srgbClr val="FFFFFF"/>
                </a:solidFill>
                <a:latin typeface="+mn-lt"/>
                <a:ea typeface="+mn-ea"/>
                <a:cs typeface="+mn-cs"/>
                <a:sym typeface="Helvetica Neue Medium"/>
              </a:defRPr>
            </a:pPr>
            <a:endParaRPr sz="1600">
              <a:solidFill>
                <a:srgbClr val="FFFFFF"/>
              </a:solidFill>
              <a:cs typeface="+mn-ea"/>
              <a:sym typeface="+mn-lt"/>
            </a:endParaRPr>
          </a:p>
        </p:txBody>
      </p:sp>
      <p:sp>
        <p:nvSpPr>
          <p:cNvPr id="33" name="Shape"/>
          <p:cNvSpPr/>
          <p:nvPr/>
        </p:nvSpPr>
        <p:spPr bwMode="auto">
          <a:xfrm>
            <a:off x="3453550" y="2964316"/>
            <a:ext cx="1226344" cy="1174750"/>
          </a:xfrm>
          <a:custGeom>
            <a:avLst/>
            <a:gdLst/>
            <a:ahLst/>
            <a:cxnLst>
              <a:cxn ang="0">
                <a:pos x="wd2" y="hd2"/>
              </a:cxn>
              <a:cxn ang="5400000">
                <a:pos x="wd2" y="hd2"/>
              </a:cxn>
              <a:cxn ang="10800000">
                <a:pos x="wd2" y="hd2"/>
              </a:cxn>
              <a:cxn ang="16200000">
                <a:pos x="wd2" y="hd2"/>
              </a:cxn>
            </a:cxnLst>
            <a:rect l="0" t="0" r="r" b="b"/>
            <a:pathLst>
              <a:path w="21600" h="21600" extrusionOk="0">
                <a:moveTo>
                  <a:pt x="1238" y="11233"/>
                </a:moveTo>
                <a:lnTo>
                  <a:pt x="11113" y="21600"/>
                </a:lnTo>
                <a:cubicBezTo>
                  <a:pt x="13962" y="20555"/>
                  <a:pt x="16476" y="18701"/>
                  <a:pt x="18371" y="16247"/>
                </a:cubicBezTo>
                <a:cubicBezTo>
                  <a:pt x="19965" y="14184"/>
                  <a:pt x="21071" y="11759"/>
                  <a:pt x="21600" y="9167"/>
                </a:cubicBezTo>
                <a:lnTo>
                  <a:pt x="12832" y="27"/>
                </a:lnTo>
                <a:lnTo>
                  <a:pt x="10610" y="3557"/>
                </a:lnTo>
                <a:lnTo>
                  <a:pt x="7152" y="0"/>
                </a:lnTo>
                <a:lnTo>
                  <a:pt x="3905" y="3152"/>
                </a:lnTo>
                <a:lnTo>
                  <a:pt x="910" y="43"/>
                </a:lnTo>
                <a:lnTo>
                  <a:pt x="0" y="479"/>
                </a:lnTo>
                <a:lnTo>
                  <a:pt x="1238" y="11233"/>
                </a:lnTo>
                <a:close/>
              </a:path>
            </a:pathLst>
          </a:custGeom>
          <a:solidFill>
            <a:schemeClr val="tx1">
              <a:alpha val="25000"/>
            </a:schemeClr>
          </a:solidFill>
          <a:ln w="9525" cap="flat">
            <a:noFill/>
            <a:prstDash val="solid"/>
            <a:miter lim="400000"/>
          </a:ln>
          <a:effectLst/>
        </p:spPr>
        <p:txBody>
          <a:bodyPr lIns="0" tIns="0" rIns="0" bIns="0" anchor="ctr"/>
          <a:lstStyle/>
          <a:p>
            <a:pPr>
              <a:defRPr sz="3200" b="0">
                <a:solidFill>
                  <a:srgbClr val="FFFFFF"/>
                </a:solidFill>
                <a:latin typeface="+mn-lt"/>
                <a:ea typeface="+mn-ea"/>
                <a:cs typeface="+mn-cs"/>
                <a:sym typeface="Helvetica Neue Medium"/>
              </a:defRPr>
            </a:pPr>
            <a:endParaRPr sz="1600">
              <a:solidFill>
                <a:srgbClr val="FFFFFF"/>
              </a:solidFill>
              <a:cs typeface="+mn-ea"/>
              <a:sym typeface="+mn-lt"/>
            </a:endParaRPr>
          </a:p>
        </p:txBody>
      </p:sp>
      <p:sp>
        <p:nvSpPr>
          <p:cNvPr id="34" name="Shape"/>
          <p:cNvSpPr/>
          <p:nvPr/>
        </p:nvSpPr>
        <p:spPr bwMode="auto">
          <a:xfrm>
            <a:off x="3543244" y="4804229"/>
            <a:ext cx="1105694" cy="1116806"/>
          </a:xfrm>
          <a:custGeom>
            <a:avLst/>
            <a:gdLst/>
            <a:ahLst/>
            <a:cxnLst>
              <a:cxn ang="0">
                <a:pos x="wd2" y="hd2"/>
              </a:cxn>
              <a:cxn ang="5400000">
                <a:pos x="wd2" y="hd2"/>
              </a:cxn>
              <a:cxn ang="10800000">
                <a:pos x="wd2" y="hd2"/>
              </a:cxn>
              <a:cxn ang="16200000">
                <a:pos x="wd2" y="hd2"/>
              </a:cxn>
            </a:cxnLst>
            <a:rect l="0" t="0" r="r" b="b"/>
            <a:pathLst>
              <a:path w="21600" h="21600" extrusionOk="0">
                <a:moveTo>
                  <a:pt x="21600" y="12020"/>
                </a:moveTo>
                <a:lnTo>
                  <a:pt x="9452" y="0"/>
                </a:lnTo>
                <a:lnTo>
                  <a:pt x="0" y="1989"/>
                </a:lnTo>
                <a:lnTo>
                  <a:pt x="3706" y="5656"/>
                </a:lnTo>
                <a:lnTo>
                  <a:pt x="3465" y="11882"/>
                </a:lnTo>
                <a:lnTo>
                  <a:pt x="13286" y="21600"/>
                </a:lnTo>
                <a:cubicBezTo>
                  <a:pt x="15334" y="20485"/>
                  <a:pt x="17146" y="18990"/>
                  <a:pt x="18622" y="17197"/>
                </a:cubicBezTo>
                <a:cubicBezTo>
                  <a:pt x="19899" y="15647"/>
                  <a:pt x="20905" y="13898"/>
                  <a:pt x="21600" y="12020"/>
                </a:cubicBezTo>
                <a:close/>
              </a:path>
            </a:pathLst>
          </a:custGeom>
          <a:solidFill>
            <a:schemeClr val="tx1">
              <a:alpha val="25000"/>
            </a:schemeClr>
          </a:solidFill>
          <a:ln w="12700" cap="flat">
            <a:noFill/>
            <a:prstDash val="solid"/>
            <a:miter lim="400000"/>
          </a:ln>
          <a:effectLst/>
        </p:spPr>
        <p:txBody>
          <a:bodyPr lIns="0" tIns="0" rIns="0" bIns="0" anchor="ctr"/>
          <a:lstStyle/>
          <a:p>
            <a:pPr>
              <a:defRPr sz="3200" b="0">
                <a:solidFill>
                  <a:srgbClr val="FFFFFF"/>
                </a:solidFill>
                <a:latin typeface="+mn-lt"/>
                <a:ea typeface="+mn-ea"/>
                <a:cs typeface="+mn-cs"/>
                <a:sym typeface="Helvetica Neue Medium"/>
              </a:defRPr>
            </a:pPr>
            <a:endParaRPr sz="1600">
              <a:solidFill>
                <a:srgbClr val="FFFFFF"/>
              </a:solidFill>
              <a:cs typeface="+mn-ea"/>
              <a:sym typeface="+mn-lt"/>
            </a:endParaRPr>
          </a:p>
        </p:txBody>
      </p:sp>
      <p:sp>
        <p:nvSpPr>
          <p:cNvPr id="35" name="Shape"/>
          <p:cNvSpPr/>
          <p:nvPr/>
        </p:nvSpPr>
        <p:spPr bwMode="auto">
          <a:xfrm>
            <a:off x="1723969" y="4851854"/>
            <a:ext cx="1054100" cy="1095375"/>
          </a:xfrm>
          <a:custGeom>
            <a:avLst/>
            <a:gdLst/>
            <a:ahLst/>
            <a:cxnLst>
              <a:cxn ang="0">
                <a:pos x="wd2" y="hd2"/>
              </a:cxn>
              <a:cxn ang="5400000">
                <a:pos x="wd2" y="hd2"/>
              </a:cxn>
              <a:cxn ang="10800000">
                <a:pos x="wd2" y="hd2"/>
              </a:cxn>
              <a:cxn ang="16200000">
                <a:pos x="wd2" y="hd2"/>
              </a:cxn>
            </a:cxnLst>
            <a:rect l="0" t="0" r="r" b="b"/>
            <a:pathLst>
              <a:path w="21600" h="21600" extrusionOk="0">
                <a:moveTo>
                  <a:pt x="8767" y="444"/>
                </a:moveTo>
                <a:lnTo>
                  <a:pt x="21600" y="12791"/>
                </a:lnTo>
                <a:cubicBezTo>
                  <a:pt x="20664" y="14689"/>
                  <a:pt x="19400" y="16420"/>
                  <a:pt x="17863" y="17913"/>
                </a:cubicBezTo>
                <a:cubicBezTo>
                  <a:pt x="16300" y="19430"/>
                  <a:pt x="14476" y="20678"/>
                  <a:pt x="12472" y="21600"/>
                </a:cubicBezTo>
                <a:lnTo>
                  <a:pt x="0" y="9601"/>
                </a:lnTo>
                <a:lnTo>
                  <a:pt x="229" y="1968"/>
                </a:lnTo>
                <a:lnTo>
                  <a:pt x="4978" y="0"/>
                </a:lnTo>
                <a:lnTo>
                  <a:pt x="8767" y="444"/>
                </a:lnTo>
                <a:close/>
              </a:path>
            </a:pathLst>
          </a:custGeom>
          <a:solidFill>
            <a:schemeClr val="tx1">
              <a:alpha val="25000"/>
            </a:schemeClr>
          </a:solidFill>
          <a:ln w="9525" cap="flat">
            <a:noFill/>
            <a:prstDash val="solid"/>
            <a:miter lim="400000"/>
          </a:ln>
          <a:effectLst/>
        </p:spPr>
        <p:txBody>
          <a:bodyPr lIns="0" tIns="0" rIns="0" bIns="0" anchor="ctr"/>
          <a:lstStyle/>
          <a:p>
            <a:pPr>
              <a:defRPr sz="3200" b="0">
                <a:solidFill>
                  <a:srgbClr val="FFFFFF"/>
                </a:solidFill>
                <a:latin typeface="+mn-lt"/>
                <a:ea typeface="+mn-ea"/>
                <a:cs typeface="+mn-cs"/>
                <a:sym typeface="Helvetica Neue Medium"/>
              </a:defRPr>
            </a:pPr>
            <a:endParaRPr sz="1600">
              <a:solidFill>
                <a:srgbClr val="FFFFFF"/>
              </a:solidFill>
              <a:cs typeface="+mn-ea"/>
              <a:sym typeface="+mn-lt"/>
            </a:endParaRPr>
          </a:p>
        </p:txBody>
      </p:sp>
      <p:sp>
        <p:nvSpPr>
          <p:cNvPr id="36" name="Shape"/>
          <p:cNvSpPr/>
          <p:nvPr/>
        </p:nvSpPr>
        <p:spPr bwMode="auto">
          <a:xfrm>
            <a:off x="1681900" y="2954791"/>
            <a:ext cx="500856" cy="632619"/>
          </a:xfrm>
          <a:custGeom>
            <a:avLst/>
            <a:gdLst/>
            <a:ahLst/>
            <a:cxnLst>
              <a:cxn ang="0">
                <a:pos x="wd2" y="hd2"/>
              </a:cxn>
              <a:cxn ang="5400000">
                <a:pos x="wd2" y="hd2"/>
              </a:cxn>
              <a:cxn ang="10800000">
                <a:pos x="wd2" y="hd2"/>
              </a:cxn>
              <a:cxn ang="16200000">
                <a:pos x="wd2" y="hd2"/>
              </a:cxn>
            </a:cxnLst>
            <a:rect l="0" t="0" r="r" b="b"/>
            <a:pathLst>
              <a:path w="21443" h="21482" extrusionOk="0">
                <a:moveTo>
                  <a:pt x="20673" y="6291"/>
                </a:moveTo>
                <a:lnTo>
                  <a:pt x="15419" y="6450"/>
                </a:lnTo>
                <a:cubicBezTo>
                  <a:pt x="15296" y="5652"/>
                  <a:pt x="15040" y="4991"/>
                  <a:pt x="14361" y="4476"/>
                </a:cubicBezTo>
                <a:cubicBezTo>
                  <a:pt x="13659" y="3943"/>
                  <a:pt x="12722" y="3679"/>
                  <a:pt x="11773" y="3517"/>
                </a:cubicBezTo>
                <a:cubicBezTo>
                  <a:pt x="10569" y="3312"/>
                  <a:pt x="9326" y="3380"/>
                  <a:pt x="8318" y="3580"/>
                </a:cubicBezTo>
                <a:cubicBezTo>
                  <a:pt x="7231" y="3795"/>
                  <a:pt x="6333" y="4247"/>
                  <a:pt x="6124" y="5123"/>
                </a:cubicBezTo>
                <a:cubicBezTo>
                  <a:pt x="5966" y="5787"/>
                  <a:pt x="6332" y="6507"/>
                  <a:pt x="7047" y="6880"/>
                </a:cubicBezTo>
                <a:cubicBezTo>
                  <a:pt x="8031" y="7393"/>
                  <a:pt x="9085" y="7657"/>
                  <a:pt x="10150" y="7878"/>
                </a:cubicBezTo>
                <a:cubicBezTo>
                  <a:pt x="11207" y="8097"/>
                  <a:pt x="12284" y="8274"/>
                  <a:pt x="13383" y="8461"/>
                </a:cubicBezTo>
                <a:cubicBezTo>
                  <a:pt x="14821" y="8704"/>
                  <a:pt x="16235" y="9057"/>
                  <a:pt x="17501" y="9660"/>
                </a:cubicBezTo>
                <a:cubicBezTo>
                  <a:pt x="18864" y="10310"/>
                  <a:pt x="19986" y="11208"/>
                  <a:pt x="20670" y="12289"/>
                </a:cubicBezTo>
                <a:cubicBezTo>
                  <a:pt x="21377" y="13408"/>
                  <a:pt x="21600" y="14692"/>
                  <a:pt x="21334" y="15976"/>
                </a:cubicBezTo>
                <a:cubicBezTo>
                  <a:pt x="20987" y="17651"/>
                  <a:pt x="19928" y="19069"/>
                  <a:pt x="18240" y="20018"/>
                </a:cubicBezTo>
                <a:cubicBezTo>
                  <a:pt x="16481" y="21006"/>
                  <a:pt x="14165" y="21384"/>
                  <a:pt x="11865" y="21464"/>
                </a:cubicBezTo>
                <a:cubicBezTo>
                  <a:pt x="8442" y="21583"/>
                  <a:pt x="4869" y="21122"/>
                  <a:pt x="2559" y="19135"/>
                </a:cubicBezTo>
                <a:cubicBezTo>
                  <a:pt x="1825" y="18502"/>
                  <a:pt x="1288" y="17757"/>
                  <a:pt x="878" y="16979"/>
                </a:cubicBezTo>
                <a:cubicBezTo>
                  <a:pt x="444" y="16157"/>
                  <a:pt x="147" y="15285"/>
                  <a:pt x="0" y="14385"/>
                </a:cubicBezTo>
                <a:lnTo>
                  <a:pt x="5220" y="13990"/>
                </a:lnTo>
                <a:cubicBezTo>
                  <a:pt x="5242" y="15125"/>
                  <a:pt x="5889" y="16170"/>
                  <a:pt x="6948" y="16875"/>
                </a:cubicBezTo>
                <a:cubicBezTo>
                  <a:pt x="8025" y="17591"/>
                  <a:pt x="9440" y="17902"/>
                  <a:pt x="10898" y="17973"/>
                </a:cubicBezTo>
                <a:cubicBezTo>
                  <a:pt x="13150" y="18082"/>
                  <a:pt x="15427" y="17465"/>
                  <a:pt x="16010" y="15888"/>
                </a:cubicBezTo>
                <a:cubicBezTo>
                  <a:pt x="16350" y="14969"/>
                  <a:pt x="15921" y="13974"/>
                  <a:pt x="14938" y="13389"/>
                </a:cubicBezTo>
                <a:cubicBezTo>
                  <a:pt x="14423" y="13083"/>
                  <a:pt x="13823" y="12929"/>
                  <a:pt x="13209" y="12794"/>
                </a:cubicBezTo>
                <a:cubicBezTo>
                  <a:pt x="12560" y="12652"/>
                  <a:pt x="11888" y="12526"/>
                  <a:pt x="11228" y="12406"/>
                </a:cubicBezTo>
                <a:cubicBezTo>
                  <a:pt x="9906" y="12166"/>
                  <a:pt x="8582" y="11929"/>
                  <a:pt x="7294" y="11593"/>
                </a:cubicBezTo>
                <a:cubicBezTo>
                  <a:pt x="5828" y="11211"/>
                  <a:pt x="4391" y="10671"/>
                  <a:pt x="3279" y="9877"/>
                </a:cubicBezTo>
                <a:cubicBezTo>
                  <a:pt x="2049" y="8999"/>
                  <a:pt x="1255" y="7854"/>
                  <a:pt x="1014" y="6526"/>
                </a:cubicBezTo>
                <a:cubicBezTo>
                  <a:pt x="720" y="4900"/>
                  <a:pt x="1378" y="3254"/>
                  <a:pt x="2820" y="2076"/>
                </a:cubicBezTo>
                <a:cubicBezTo>
                  <a:pt x="3651" y="1396"/>
                  <a:pt x="4678" y="932"/>
                  <a:pt x="5752" y="614"/>
                </a:cubicBezTo>
                <a:cubicBezTo>
                  <a:pt x="7389" y="128"/>
                  <a:pt x="9125" y="-17"/>
                  <a:pt x="10839" y="1"/>
                </a:cubicBezTo>
                <a:cubicBezTo>
                  <a:pt x="13603" y="31"/>
                  <a:pt x="16532" y="500"/>
                  <a:pt x="18645" y="2182"/>
                </a:cubicBezTo>
                <a:cubicBezTo>
                  <a:pt x="20010" y="3268"/>
                  <a:pt x="20745" y="4758"/>
                  <a:pt x="20673" y="6291"/>
                </a:cubicBezTo>
                <a:close/>
              </a:path>
            </a:pathLst>
          </a:custGeom>
          <a:solidFill>
            <a:schemeClr val="bg1"/>
          </a:solidFill>
          <a:ln w="9525" cap="flat">
            <a:noFill/>
            <a:prstDash val="solid"/>
            <a:miter lim="400000"/>
          </a:ln>
          <a:effectLst/>
        </p:spPr>
        <p:txBody>
          <a:bodyPr lIns="0" tIns="0" rIns="0" bIns="0" anchor="ctr"/>
          <a:lstStyle/>
          <a:p>
            <a:pPr>
              <a:defRPr sz="3200" b="0">
                <a:solidFill>
                  <a:srgbClr val="FFFFFF"/>
                </a:solidFill>
                <a:latin typeface="+mn-lt"/>
                <a:ea typeface="+mn-ea"/>
                <a:cs typeface="+mn-cs"/>
                <a:sym typeface="Helvetica Neue Medium"/>
              </a:defRPr>
            </a:pPr>
            <a:endParaRPr sz="1600">
              <a:solidFill>
                <a:srgbClr val="FFFFFF"/>
              </a:solidFill>
              <a:cs typeface="+mn-ea"/>
              <a:sym typeface="+mn-lt"/>
            </a:endParaRPr>
          </a:p>
        </p:txBody>
      </p:sp>
      <p:sp>
        <p:nvSpPr>
          <p:cNvPr id="37" name="Shape"/>
          <p:cNvSpPr/>
          <p:nvPr/>
        </p:nvSpPr>
        <p:spPr bwMode="auto">
          <a:xfrm>
            <a:off x="3378938" y="2963523"/>
            <a:ext cx="804068" cy="614362"/>
          </a:xfrm>
          <a:custGeom>
            <a:avLst/>
            <a:gdLst/>
            <a:ahLst/>
            <a:cxnLst>
              <a:cxn ang="0">
                <a:pos x="wd2" y="hd2"/>
              </a:cxn>
              <a:cxn ang="5400000">
                <a:pos x="wd2" y="hd2"/>
              </a:cxn>
              <a:cxn ang="10800000">
                <a:pos x="wd2" y="hd2"/>
              </a:cxn>
              <a:cxn ang="16200000">
                <a:pos x="wd2" y="hd2"/>
              </a:cxn>
            </a:cxnLst>
            <a:rect l="0" t="0" r="r" b="b"/>
            <a:pathLst>
              <a:path w="21600" h="21600" extrusionOk="0">
                <a:moveTo>
                  <a:pt x="0" y="74"/>
                </a:moveTo>
                <a:lnTo>
                  <a:pt x="3395" y="74"/>
                </a:lnTo>
                <a:lnTo>
                  <a:pt x="5854" y="14990"/>
                </a:lnTo>
                <a:lnTo>
                  <a:pt x="8849" y="0"/>
                </a:lnTo>
                <a:lnTo>
                  <a:pt x="12892" y="0"/>
                </a:lnTo>
                <a:lnTo>
                  <a:pt x="15739" y="15166"/>
                </a:lnTo>
                <a:lnTo>
                  <a:pt x="18214" y="70"/>
                </a:lnTo>
                <a:lnTo>
                  <a:pt x="21600" y="70"/>
                </a:lnTo>
                <a:lnTo>
                  <a:pt x="17614" y="21600"/>
                </a:lnTo>
                <a:lnTo>
                  <a:pt x="14077" y="21600"/>
                </a:lnTo>
                <a:lnTo>
                  <a:pt x="10792" y="5568"/>
                </a:lnTo>
                <a:lnTo>
                  <a:pt x="7442" y="21541"/>
                </a:lnTo>
                <a:lnTo>
                  <a:pt x="3903" y="21541"/>
                </a:lnTo>
                <a:lnTo>
                  <a:pt x="0" y="74"/>
                </a:lnTo>
                <a:close/>
              </a:path>
            </a:pathLst>
          </a:custGeom>
          <a:solidFill>
            <a:schemeClr val="bg1"/>
          </a:solidFill>
          <a:ln w="3175" cap="flat">
            <a:noFill/>
            <a:prstDash val="solid"/>
            <a:miter lim="400000"/>
          </a:ln>
          <a:effectLst/>
        </p:spPr>
        <p:txBody>
          <a:bodyPr lIns="0" tIns="0" rIns="0" bIns="0" anchor="ctr"/>
          <a:lstStyle/>
          <a:p>
            <a:pPr>
              <a:defRPr sz="3200" b="0">
                <a:solidFill>
                  <a:srgbClr val="FFFFFF"/>
                </a:solidFill>
                <a:latin typeface="+mn-lt"/>
                <a:ea typeface="+mn-ea"/>
                <a:cs typeface="+mn-cs"/>
                <a:sym typeface="Helvetica Neue Medium"/>
              </a:defRPr>
            </a:pPr>
            <a:endParaRPr sz="1600">
              <a:solidFill>
                <a:srgbClr val="FFFFFF"/>
              </a:solidFill>
              <a:cs typeface="+mn-ea"/>
              <a:sym typeface="+mn-lt"/>
            </a:endParaRPr>
          </a:p>
        </p:txBody>
      </p:sp>
      <p:sp>
        <p:nvSpPr>
          <p:cNvPr id="38" name="Shape"/>
          <p:cNvSpPr/>
          <p:nvPr/>
        </p:nvSpPr>
        <p:spPr bwMode="auto">
          <a:xfrm>
            <a:off x="3540863" y="4804229"/>
            <a:ext cx="485775" cy="6135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651"/>
                </a:lnTo>
                <a:lnTo>
                  <a:pt x="8009" y="3651"/>
                </a:lnTo>
                <a:lnTo>
                  <a:pt x="8009" y="21600"/>
                </a:lnTo>
                <a:lnTo>
                  <a:pt x="13597" y="21600"/>
                </a:lnTo>
                <a:lnTo>
                  <a:pt x="13597" y="3651"/>
                </a:lnTo>
                <a:lnTo>
                  <a:pt x="21600" y="3651"/>
                </a:lnTo>
                <a:lnTo>
                  <a:pt x="21600" y="0"/>
                </a:lnTo>
                <a:lnTo>
                  <a:pt x="0" y="0"/>
                </a:lnTo>
                <a:close/>
              </a:path>
            </a:pathLst>
          </a:custGeom>
          <a:solidFill>
            <a:schemeClr val="bg1"/>
          </a:solidFill>
          <a:ln w="12700" cap="flat">
            <a:noFill/>
            <a:prstDash val="solid"/>
            <a:miter lim="400000"/>
          </a:ln>
          <a:effectLst/>
        </p:spPr>
        <p:txBody>
          <a:bodyPr lIns="0" tIns="0" rIns="0" bIns="0" anchor="ctr"/>
          <a:lstStyle/>
          <a:p>
            <a:pPr>
              <a:defRPr sz="3200" b="0">
                <a:solidFill>
                  <a:srgbClr val="FFFFFF"/>
                </a:solidFill>
                <a:latin typeface="+mn-lt"/>
                <a:ea typeface="+mn-ea"/>
                <a:cs typeface="+mn-cs"/>
                <a:sym typeface="Helvetica Neue Medium"/>
              </a:defRPr>
            </a:pPr>
            <a:endParaRPr sz="1600">
              <a:solidFill>
                <a:srgbClr val="FFFFFF"/>
              </a:solidFill>
              <a:cs typeface="+mn-ea"/>
              <a:sym typeface="+mn-lt"/>
            </a:endParaRPr>
          </a:p>
        </p:txBody>
      </p:sp>
      <p:sp>
        <p:nvSpPr>
          <p:cNvPr id="39" name="Shape"/>
          <p:cNvSpPr/>
          <p:nvPr/>
        </p:nvSpPr>
        <p:spPr bwMode="auto">
          <a:xfrm>
            <a:off x="1646975" y="4793116"/>
            <a:ext cx="593725" cy="636588"/>
          </a:xfrm>
          <a:custGeom>
            <a:avLst/>
            <a:gdLst/>
            <a:ahLst/>
            <a:cxnLst>
              <a:cxn ang="0">
                <a:pos x="wd2" y="hd2"/>
              </a:cxn>
              <a:cxn ang="5400000">
                <a:pos x="wd2" y="hd2"/>
              </a:cxn>
              <a:cxn ang="10800000">
                <a:pos x="wd2" y="hd2"/>
              </a:cxn>
              <a:cxn ang="16200000">
                <a:pos x="wd2" y="hd2"/>
              </a:cxn>
            </a:cxnLst>
            <a:rect l="0" t="0" r="r" b="b"/>
            <a:pathLst>
              <a:path w="21470" h="21502" extrusionOk="0">
                <a:moveTo>
                  <a:pt x="11323" y="18"/>
                </a:moveTo>
                <a:cubicBezTo>
                  <a:pt x="10811" y="-9"/>
                  <a:pt x="10301" y="-4"/>
                  <a:pt x="9793" y="26"/>
                </a:cubicBezTo>
                <a:cubicBezTo>
                  <a:pt x="7675" y="153"/>
                  <a:pt x="5556" y="764"/>
                  <a:pt x="3827" y="2067"/>
                </a:cubicBezTo>
                <a:cubicBezTo>
                  <a:pt x="2298" y="3218"/>
                  <a:pt x="1276" y="4763"/>
                  <a:pt x="678" y="6466"/>
                </a:cubicBezTo>
                <a:cubicBezTo>
                  <a:pt x="85" y="8151"/>
                  <a:pt x="-91" y="9989"/>
                  <a:pt x="41" y="11808"/>
                </a:cubicBezTo>
                <a:cubicBezTo>
                  <a:pt x="190" y="13868"/>
                  <a:pt x="744" y="15902"/>
                  <a:pt x="1934" y="17539"/>
                </a:cubicBezTo>
                <a:cubicBezTo>
                  <a:pt x="3115" y="19163"/>
                  <a:pt x="4860" y="20324"/>
                  <a:pt x="6921" y="20962"/>
                </a:cubicBezTo>
                <a:cubicBezTo>
                  <a:pt x="8581" y="21475"/>
                  <a:pt x="10312" y="21591"/>
                  <a:pt x="11998" y="21442"/>
                </a:cubicBezTo>
                <a:cubicBezTo>
                  <a:pt x="13719" y="21290"/>
                  <a:pt x="15442" y="20858"/>
                  <a:pt x="16930" y="19938"/>
                </a:cubicBezTo>
                <a:cubicBezTo>
                  <a:pt x="20050" y="18008"/>
                  <a:pt x="21393" y="14495"/>
                  <a:pt x="21467" y="10973"/>
                </a:cubicBezTo>
                <a:cubicBezTo>
                  <a:pt x="21509" y="8960"/>
                  <a:pt x="21144" y="6947"/>
                  <a:pt x="20206" y="5222"/>
                </a:cubicBezTo>
                <a:cubicBezTo>
                  <a:pt x="19254" y="3470"/>
                  <a:pt x="17746" y="2061"/>
                  <a:pt x="15817" y="1137"/>
                </a:cubicBezTo>
                <a:cubicBezTo>
                  <a:pt x="14393" y="455"/>
                  <a:pt x="12858" y="100"/>
                  <a:pt x="11323" y="18"/>
                </a:cubicBezTo>
                <a:close/>
                <a:moveTo>
                  <a:pt x="10855" y="3579"/>
                </a:moveTo>
                <a:cubicBezTo>
                  <a:pt x="12609" y="3599"/>
                  <a:pt x="14353" y="4319"/>
                  <a:pt x="15514" y="5765"/>
                </a:cubicBezTo>
                <a:cubicBezTo>
                  <a:pt x="16752" y="7309"/>
                  <a:pt x="16934" y="9203"/>
                  <a:pt x="16842" y="11004"/>
                </a:cubicBezTo>
                <a:cubicBezTo>
                  <a:pt x="16739" y="13001"/>
                  <a:pt x="16294" y="15181"/>
                  <a:pt x="14548" y="16641"/>
                </a:cubicBezTo>
                <a:cubicBezTo>
                  <a:pt x="13536" y="17487"/>
                  <a:pt x="12204" y="17902"/>
                  <a:pt x="10847" y="17941"/>
                </a:cubicBezTo>
                <a:cubicBezTo>
                  <a:pt x="9425" y="17981"/>
                  <a:pt x="8008" y="17610"/>
                  <a:pt x="6926" y="16747"/>
                </a:cubicBezTo>
                <a:cubicBezTo>
                  <a:pt x="5156" y="15337"/>
                  <a:pt x="4653" y="13204"/>
                  <a:pt x="4548" y="11197"/>
                </a:cubicBezTo>
                <a:cubicBezTo>
                  <a:pt x="4451" y="9344"/>
                  <a:pt x="4668" y="7356"/>
                  <a:pt x="5985" y="5765"/>
                </a:cubicBezTo>
                <a:cubicBezTo>
                  <a:pt x="7215" y="4281"/>
                  <a:pt x="9046" y="3558"/>
                  <a:pt x="10855" y="3579"/>
                </a:cubicBezTo>
                <a:close/>
              </a:path>
            </a:pathLst>
          </a:custGeom>
          <a:solidFill>
            <a:schemeClr val="bg1"/>
          </a:solidFill>
          <a:ln w="9525" cap="flat">
            <a:noFill/>
            <a:prstDash val="solid"/>
            <a:miter lim="400000"/>
          </a:ln>
          <a:effectLst/>
        </p:spPr>
        <p:txBody>
          <a:bodyPr lIns="0" tIns="0" rIns="0" bIns="0" anchor="ctr"/>
          <a:lstStyle/>
          <a:p>
            <a:pPr>
              <a:defRPr sz="3200" b="0">
                <a:solidFill>
                  <a:srgbClr val="FFFFFF"/>
                </a:solidFill>
                <a:latin typeface="+mn-lt"/>
                <a:ea typeface="+mn-ea"/>
                <a:cs typeface="+mn-cs"/>
                <a:sym typeface="Helvetica Neue Medium"/>
              </a:defRPr>
            </a:pPr>
            <a:endParaRPr sz="1600">
              <a:solidFill>
                <a:srgbClr val="FFFFFF"/>
              </a:solidFill>
              <a:cs typeface="+mn-ea"/>
              <a:sym typeface="+mn-lt"/>
            </a:endParaRPr>
          </a:p>
        </p:txBody>
      </p:sp>
      <p:sp>
        <p:nvSpPr>
          <p:cNvPr id="25" name="流程图: 延期 24"/>
          <p:cNvSpPr/>
          <p:nvPr/>
        </p:nvSpPr>
        <p:spPr>
          <a:xfrm>
            <a:off x="0" y="301658"/>
            <a:ext cx="197963" cy="688156"/>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6" name="组合 25"/>
          <p:cNvGrpSpPr/>
          <p:nvPr/>
        </p:nvGrpSpPr>
        <p:grpSpPr>
          <a:xfrm>
            <a:off x="305376" y="171449"/>
            <a:ext cx="5141280" cy="1072408"/>
            <a:chOff x="305376" y="174250"/>
            <a:chExt cx="5141280" cy="1072408"/>
          </a:xfrm>
        </p:grpSpPr>
        <p:sp>
          <p:nvSpPr>
            <p:cNvPr id="28" name="文本框 27"/>
            <p:cNvSpPr txBox="1"/>
            <p:nvPr/>
          </p:nvSpPr>
          <p:spPr>
            <a:xfrm>
              <a:off x="305376" y="174250"/>
              <a:ext cx="5141280" cy="646331"/>
            </a:xfrm>
            <a:prstGeom prst="rect">
              <a:avLst/>
            </a:prstGeom>
            <a:noFill/>
          </p:spPr>
          <p:txBody>
            <a:bodyPr wrap="square" rtlCol="0">
              <a:spAutoFit/>
            </a:bodyPr>
            <a:lstStyle/>
            <a:p>
              <a:pPr algn="dist"/>
              <a:r>
                <a:rPr lang="zh-CN" altLang="en-US" sz="3600" dirty="0">
                  <a:cs typeface="+mn-ea"/>
                  <a:sym typeface="+mn-lt"/>
                </a:rPr>
                <a:t>Click to enter the title</a:t>
              </a:r>
            </a:p>
          </p:txBody>
        </p:sp>
        <p:sp>
          <p:nvSpPr>
            <p:cNvPr id="30" name="矩形 29"/>
            <p:cNvSpPr/>
            <p:nvPr/>
          </p:nvSpPr>
          <p:spPr>
            <a:xfrm>
              <a:off x="371561" y="719847"/>
              <a:ext cx="3114185" cy="526811"/>
            </a:xfrm>
            <a:prstGeom prst="rect">
              <a:avLst/>
            </a:prstGeom>
          </p:spPr>
          <p:txBody>
            <a:bodyPr wrap="square">
              <a:spAutoFit/>
            </a:bodyPr>
            <a:lstStyle/>
            <a:p>
              <a:pPr>
                <a:lnSpc>
                  <a:spcPct val="150000"/>
                </a:lnSpc>
              </a:pPr>
              <a:r>
                <a:rPr lang="zh-CN" altLang="en-US" sz="1000" dirty="0">
                  <a:cs typeface="+mn-ea"/>
                  <a:sym typeface="+mn-lt"/>
                </a:rPr>
                <a:t>Lorem ipsum dolor sit amet, consectetur adipiscing elit</a:t>
              </a:r>
            </a:p>
          </p:txBody>
        </p:sp>
      </p:grpSp>
    </p:spTree>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a14="http://schemas.microsoft.com/office/drawing/2010/main"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K:\PPT传包图网\12月PPT\商务图\1VIP\5f85702f20556.jpg5f85702f20556"/>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635" y="0"/>
            <a:ext cx="12192000" cy="6948170"/>
          </a:xfrm>
          <a:prstGeom prst="rect">
            <a:avLst/>
          </a:prstGeom>
        </p:spPr>
      </p:pic>
      <p:sp>
        <p:nvSpPr>
          <p:cNvPr id="2" name="矩形 1"/>
          <p:cNvSpPr/>
          <p:nvPr/>
        </p:nvSpPr>
        <p:spPr>
          <a:xfrm>
            <a:off x="696405" y="641938"/>
            <a:ext cx="10799189" cy="5592174"/>
          </a:xfrm>
          <a:prstGeom prst="rect">
            <a:avLst/>
          </a:prstGeom>
          <a:blipFill rotWithShape="1">
            <a:blip r:embed="rId4" cstate="screen">
              <a:extLst>
                <a:ext uri="{28A0092B-C50C-407E-A947-70E740481C1C}">
                  <a14:useLocalDpi xmlns:a14="http://schemas.microsoft.com/office/drawing/2010/main"/>
                </a:ext>
              </a:extLst>
            </a:blip>
            <a:stretch>
              <a:fillRect/>
            </a:stretch>
          </a:bli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 name="文本框 2"/>
          <p:cNvSpPr txBox="1"/>
          <p:nvPr/>
        </p:nvSpPr>
        <p:spPr>
          <a:xfrm>
            <a:off x="2107565" y="2189696"/>
            <a:ext cx="2543175" cy="1861185"/>
          </a:xfrm>
          <a:prstGeom prst="rect">
            <a:avLst/>
          </a:prstGeom>
          <a:noFill/>
        </p:spPr>
        <p:txBody>
          <a:bodyPr wrap="square" rtlCol="0">
            <a:spAutoFit/>
          </a:bodyPr>
          <a:lstStyle/>
          <a:p>
            <a:pPr algn="r"/>
            <a:r>
              <a:rPr lang="en-US" altLang="zh-CN" sz="11500" dirty="0">
                <a:solidFill>
                  <a:schemeClr val="bg1"/>
                </a:solidFill>
                <a:cs typeface="+mn-ea"/>
                <a:sym typeface="+mn-lt"/>
              </a:rPr>
              <a:t>02</a:t>
            </a:r>
          </a:p>
        </p:txBody>
      </p:sp>
      <p:sp>
        <p:nvSpPr>
          <p:cNvPr id="4" name="文本框 3"/>
          <p:cNvSpPr txBox="1"/>
          <p:nvPr/>
        </p:nvSpPr>
        <p:spPr>
          <a:xfrm>
            <a:off x="5172711" y="2514695"/>
            <a:ext cx="5468785" cy="923330"/>
          </a:xfrm>
          <a:prstGeom prst="rect">
            <a:avLst/>
          </a:prstGeom>
          <a:noFill/>
        </p:spPr>
        <p:txBody>
          <a:bodyPr wrap="square" rtlCol="0">
            <a:spAutoFit/>
          </a:bodyPr>
          <a:lstStyle/>
          <a:p>
            <a:r>
              <a:rPr lang="zh-CN" altLang="en-US" sz="5400" dirty="0">
                <a:solidFill>
                  <a:schemeClr val="bg1"/>
                </a:solidFill>
                <a:effectLst>
                  <a:outerShdw blurRad="38100" dist="38100" dir="2700000" algn="tl">
                    <a:srgbClr val="000000">
                      <a:alpha val="43137"/>
                    </a:srgbClr>
                  </a:outerShdw>
                </a:effectLst>
                <a:cs typeface="+mn-ea"/>
                <a:sym typeface="+mn-lt"/>
              </a:rPr>
              <a:t>Enter the title</a:t>
            </a:r>
          </a:p>
        </p:txBody>
      </p:sp>
      <p:sp>
        <p:nvSpPr>
          <p:cNvPr id="5" name="矩形 4"/>
          <p:cNvSpPr/>
          <p:nvPr/>
        </p:nvSpPr>
        <p:spPr>
          <a:xfrm>
            <a:off x="5285200" y="3313030"/>
            <a:ext cx="4491989" cy="691087"/>
          </a:xfrm>
          <a:prstGeom prst="rect">
            <a:avLst/>
          </a:prstGeom>
        </p:spPr>
        <p:txBody>
          <a:bodyPr wrap="square">
            <a:spAutoFit/>
          </a:bodyPr>
          <a:lstStyle/>
          <a:p>
            <a:pPr>
              <a:lnSpc>
                <a:spcPct val="150000"/>
              </a:lnSpc>
            </a:pPr>
            <a:r>
              <a:rPr lang="zh-CN" altLang="en-US" sz="900" dirty="0">
                <a:solidFill>
                  <a:schemeClr val="bg1"/>
                </a:solidFill>
                <a:effectLst>
                  <a:outerShdw blurRad="38100" dist="38100" dir="2700000" algn="tl">
                    <a:srgbClr val="000000">
                      <a:alpha val="43137"/>
                    </a:srgbClr>
                  </a:outerShdw>
                </a:effectLst>
                <a:cs typeface="+mn-ea"/>
                <a:sym typeface="+mn-lt"/>
              </a:rPr>
              <a:t>Lorem ipsum dolor sit amet, consectetur adipiscing elit, sed do eiusmod tempor incididunt ut labore et dolore magna aliqua. Ut enim ad minim veniam, quis nostrud exercitation</a:t>
            </a:r>
          </a:p>
        </p:txBody>
      </p:sp>
    </p:spTree>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a14="http://schemas.microsoft.com/office/drawing/2010/main"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流程图: 延期 32"/>
          <p:cNvSpPr/>
          <p:nvPr/>
        </p:nvSpPr>
        <p:spPr>
          <a:xfrm>
            <a:off x="0" y="301658"/>
            <a:ext cx="197963" cy="688156"/>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6" name="组合 35"/>
          <p:cNvGrpSpPr/>
          <p:nvPr/>
        </p:nvGrpSpPr>
        <p:grpSpPr>
          <a:xfrm>
            <a:off x="305376" y="171449"/>
            <a:ext cx="5273789" cy="1072408"/>
            <a:chOff x="305376" y="174250"/>
            <a:chExt cx="5273789" cy="1072408"/>
          </a:xfrm>
        </p:grpSpPr>
        <p:sp>
          <p:nvSpPr>
            <p:cNvPr id="37" name="文本框 36"/>
            <p:cNvSpPr txBox="1"/>
            <p:nvPr/>
          </p:nvSpPr>
          <p:spPr>
            <a:xfrm>
              <a:off x="305376" y="174250"/>
              <a:ext cx="5273789" cy="646331"/>
            </a:xfrm>
            <a:prstGeom prst="rect">
              <a:avLst/>
            </a:prstGeom>
            <a:noFill/>
          </p:spPr>
          <p:txBody>
            <a:bodyPr wrap="square" rtlCol="0">
              <a:spAutoFit/>
            </a:bodyPr>
            <a:lstStyle/>
            <a:p>
              <a:pPr algn="dist"/>
              <a:r>
                <a:rPr lang="zh-CN" altLang="en-US" sz="3600" dirty="0">
                  <a:cs typeface="+mn-ea"/>
                  <a:sym typeface="+mn-lt"/>
                </a:rPr>
                <a:t>Click to enter the title</a:t>
              </a:r>
            </a:p>
          </p:txBody>
        </p:sp>
        <p:sp>
          <p:nvSpPr>
            <p:cNvPr id="38" name="矩形 37"/>
            <p:cNvSpPr/>
            <p:nvPr/>
          </p:nvSpPr>
          <p:spPr>
            <a:xfrm>
              <a:off x="371561" y="719847"/>
              <a:ext cx="3114185" cy="526811"/>
            </a:xfrm>
            <a:prstGeom prst="rect">
              <a:avLst/>
            </a:prstGeom>
          </p:spPr>
          <p:txBody>
            <a:bodyPr wrap="square">
              <a:spAutoFit/>
            </a:bodyPr>
            <a:lstStyle/>
            <a:p>
              <a:pPr>
                <a:lnSpc>
                  <a:spcPct val="150000"/>
                </a:lnSpc>
              </a:pPr>
              <a:r>
                <a:rPr lang="zh-CN" altLang="en-US" sz="1000" dirty="0">
                  <a:cs typeface="+mn-ea"/>
                  <a:sym typeface="+mn-lt"/>
                </a:rPr>
                <a:t>Lorem ipsum dolor sit amet, consectetur adipiscing elit</a:t>
              </a:r>
            </a:p>
          </p:txBody>
        </p:sp>
      </p:grpSp>
      <p:sp>
        <p:nvSpPr>
          <p:cNvPr id="4" name="矩形: 圆角 3"/>
          <p:cNvSpPr/>
          <p:nvPr/>
        </p:nvSpPr>
        <p:spPr>
          <a:xfrm>
            <a:off x="1246106" y="1743075"/>
            <a:ext cx="5610225" cy="4051301"/>
          </a:xfrm>
          <a:prstGeom prst="roundRect">
            <a:avLst>
              <a:gd name="adj" fmla="val 4676"/>
            </a:avLst>
          </a:prstGeom>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3" name="图片 2" descr="K:\PPT传包图网\12月PPT\商务图\1VIP\5f85702f20556.jpg5f85702f20556"/>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5037373" y="1743075"/>
            <a:ext cx="6076315" cy="4051301"/>
          </a:xfrm>
          <a:prstGeom prst="roundRect">
            <a:avLst>
              <a:gd name="adj" fmla="val 4890"/>
            </a:avLst>
          </a:prstGeom>
          <a:effectLst>
            <a:outerShdw blurRad="63500" sx="101000" sy="101000" algn="ctr" rotWithShape="0">
              <a:prstClr val="black">
                <a:alpha val="40000"/>
              </a:prstClr>
            </a:outerShdw>
          </a:effectLst>
        </p:spPr>
      </p:pic>
      <p:sp>
        <p:nvSpPr>
          <p:cNvPr id="40" name="矩形 39"/>
          <p:cNvSpPr/>
          <p:nvPr/>
        </p:nvSpPr>
        <p:spPr>
          <a:xfrm>
            <a:off x="1387268" y="1959960"/>
            <a:ext cx="3508625" cy="4379019"/>
          </a:xfrm>
          <a:prstGeom prst="rect">
            <a:avLst/>
          </a:prstGeom>
        </p:spPr>
        <p:txBody>
          <a:bodyPr wrap="square">
            <a:spAutoFit/>
          </a:bodyPr>
          <a:lstStyle/>
          <a:p>
            <a:pPr algn="r">
              <a:lnSpc>
                <a:spcPct val="150000"/>
              </a:lnSpc>
            </a:pPr>
            <a:r>
              <a:rPr lang="zh-CN" altLang="en-US" sz="1100" dirty="0">
                <a:solidFill>
                  <a:schemeClr val="bg1"/>
                </a:solidFill>
                <a:cs typeface="+mn-ea"/>
                <a:sym typeface="+mn-lt"/>
              </a:rPr>
              <a:t>Lorem ipsum dolor sit amet, consectetur adipiscing elit, sed do eiusmod tempor incididunt ut labore et dolore magna aliqua. Ut enim ad minim veniam, quis nostrud exercitation ullamco laboris nisi ut aliquip ex commodo consequat. Lorem ipsum dolor sit amet, consectetur adipiscing elit, sed do eiusmod tempor incididunt ut labore et dolore magna aliqua. Ut enim ad minim veniam, quis nostrud exercitation ullamco laboris nisi ut aliquip ex commodo consequat. Lorem ipsum dolor sit amet, consectetur adipiscing elit, sed do eiusmod tempor incididunt ut labore et dolore magna aliqua. Ut enim ad minim veniam, quis nostrud exercitation ullamco laboris nisi ut aliquip ex commodo consequat. Lorem ipsum Lorem ipsum dolor sit amet, consectetur adipiscing elit, </a:t>
            </a:r>
          </a:p>
        </p:txBody>
      </p:sp>
    </p:spTree>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a14="http://schemas.microsoft.com/office/drawing/2010/main" xmlns="">
      <p:transition spd="slow">
        <p:fade/>
      </p:transition>
    </mc:Fallback>
  </mc:AlternateContent>
</p:sld>
</file>

<file path=ppt/theme/theme1.xml><?xml version="1.0" encoding="utf-8"?>
<a:theme xmlns:a="http://schemas.openxmlformats.org/drawingml/2006/main" name="www.jpppt.com">
  <a:themeElements>
    <a:clrScheme name="自定义 19">
      <a:dk1>
        <a:sysClr val="windowText" lastClr="000000"/>
      </a:dk1>
      <a:lt1>
        <a:sysClr val="window" lastClr="FFFFFF"/>
      </a:lt1>
      <a:dk2>
        <a:srgbClr val="44546A"/>
      </a:dk2>
      <a:lt2>
        <a:srgbClr val="E7E6E6"/>
      </a:lt2>
      <a:accent1>
        <a:srgbClr val="2F5496"/>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l4r4tn3k">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www.jpppt.com​​">
  <a:themeElements>
    <a:clrScheme name="自定义 3">
      <a:dk1>
        <a:srgbClr val="595959"/>
      </a:dk1>
      <a:lt1>
        <a:sysClr val="window" lastClr="FFFFFF"/>
      </a:lt1>
      <a:dk2>
        <a:srgbClr val="595959"/>
      </a:dk2>
      <a:lt2>
        <a:srgbClr val="FFFFFF"/>
      </a:lt2>
      <a:accent1>
        <a:srgbClr val="3DC7BE"/>
      </a:accent1>
      <a:accent2>
        <a:srgbClr val="334252"/>
      </a:accent2>
      <a:accent3>
        <a:srgbClr val="3DC7BE"/>
      </a:accent3>
      <a:accent4>
        <a:srgbClr val="334252"/>
      </a:accent4>
      <a:accent5>
        <a:srgbClr val="3DC7BE"/>
      </a:accent5>
      <a:accent6>
        <a:srgbClr val="334252"/>
      </a:accent6>
      <a:hlink>
        <a:srgbClr val="0563C1"/>
      </a:hlink>
      <a:folHlink>
        <a:srgbClr val="954F72"/>
      </a:folHlink>
    </a:clrScheme>
    <a:fontScheme name="l4r4tn3k">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字魂176号-创粗圆"/>
        <a:ea typeface=""/>
        <a:cs typeface=""/>
        <a:font script="Jpan" typeface="游ゴシック Light"/>
        <a:font script="Hang" typeface="맑은 고딕"/>
        <a:font script="Hans" typeface="字魂176号-创粗圆"/>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字魂176号-创粗圆"/>
        <a:ea typeface=""/>
        <a:cs typeface=""/>
        <a:font script="Jpan" typeface="游ゴシック"/>
        <a:font script="Hang" typeface="맑은 고딕"/>
        <a:font script="Hans" typeface="字魂176号-创粗圆"/>
        <a:font script="Hant" typeface="新細明體"/>
        <a:font script="Arab" typeface="字魂176号-创粗圆"/>
        <a:font script="Hebr" typeface="字魂176号-创粗圆"/>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字魂176号-创粗圆"/>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字魂176号-创粗圆"/>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字魂176号-创粗圆"/>
        <a:ea typeface=""/>
        <a:cs typeface=""/>
        <a:font script="Jpan" typeface="ＭＳ Ｐゴシック"/>
        <a:font script="Hang" typeface="맑은 고딕"/>
        <a:font script="Hans" typeface="字魂176号-创粗圆"/>
        <a:font script="Hant" typeface="新細明體"/>
        <a:font script="Arab" typeface="字魂176号-创粗圆"/>
        <a:font script="Hebr" typeface="字魂176号-创粗圆"/>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字魂176号-创粗圆"/>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1911</Words>
  <Application>Microsoft Office PowerPoint</Application>
  <PresentationFormat>宽屏</PresentationFormat>
  <Paragraphs>281</Paragraphs>
  <Slides>25</Slides>
  <Notes>25</Notes>
  <HiddenSlides>0</HiddenSlides>
  <MMClips>0</MMClips>
  <ScaleCrop>false</ScaleCrop>
  <HeadingPairs>
    <vt:vector size="6" baseType="variant">
      <vt:variant>
        <vt:lpstr>已用的字体</vt:lpstr>
      </vt:variant>
      <vt:variant>
        <vt:i4>7</vt:i4>
      </vt:variant>
      <vt:variant>
        <vt:lpstr>主题</vt:lpstr>
      </vt:variant>
      <vt:variant>
        <vt:i4>3</vt:i4>
      </vt:variant>
      <vt:variant>
        <vt:lpstr>幻灯片标题</vt:lpstr>
      </vt:variant>
      <vt:variant>
        <vt:i4>25</vt:i4>
      </vt:variant>
    </vt:vector>
  </HeadingPairs>
  <TitlesOfParts>
    <vt:vector size="35" baseType="lpstr">
      <vt:lpstr>Gill Sans</vt:lpstr>
      <vt:lpstr>方正正黑简体</vt:lpstr>
      <vt:lpstr>微软雅黑</vt:lpstr>
      <vt:lpstr>字魂176号-创粗圆</vt:lpstr>
      <vt:lpstr>Arial</vt:lpstr>
      <vt:lpstr>Calibri</vt:lpstr>
      <vt:lpstr>Helvetica</vt:lpstr>
      <vt:lpstr>www.jpppt.com</vt:lpstr>
      <vt:lpstr>1_www.jpppt.com​​</vt:lpstr>
      <vt:lpstr>2-www.jpppt.com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
  <cp:keywords>www.jpppt.com</cp:keywords>
  <dc:description>www.jpppt.com</dc:description>
  <cp:lastModifiedBy/>
  <cp:revision>2</cp:revision>
  <dcterms:created xsi:type="dcterms:W3CDTF">2021-01-05T17:03:00Z</dcterms:created>
  <dcterms:modified xsi:type="dcterms:W3CDTF">2021-02-22T01:06:06Z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