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1" r:id="rId3"/>
    <p:sldId id="257" r:id="rId4"/>
    <p:sldId id="258" r:id="rId5"/>
    <p:sldId id="259" r:id="rId6"/>
    <p:sldId id="260" r:id="rId7"/>
    <p:sldId id="261" r:id="rId8"/>
    <p:sldId id="262" r:id="rId9"/>
    <p:sldId id="263" r:id="rId10"/>
    <p:sldId id="282" r:id="rId11"/>
    <p:sldId id="265" r:id="rId12"/>
    <p:sldId id="266" r:id="rId13"/>
    <p:sldId id="267" r:id="rId14"/>
    <p:sldId id="269" r:id="rId15"/>
    <p:sldId id="268" r:id="rId16"/>
    <p:sldId id="283" r:id="rId17"/>
    <p:sldId id="271" r:id="rId18"/>
    <p:sldId id="272" r:id="rId19"/>
    <p:sldId id="273" r:id="rId20"/>
    <p:sldId id="274" r:id="rId21"/>
    <p:sldId id="284" r:id="rId22"/>
    <p:sldId id="276" r:id="rId23"/>
    <p:sldId id="279" r:id="rId24"/>
    <p:sldId id="278" r:id="rId25"/>
    <p:sldId id="277" r:id="rId26"/>
    <p:sldId id="285"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AB4C"/>
    <a:srgbClr val="2FA7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5"/>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5"/>
            <a:ext cx="2844800" cy="365125"/>
          </a:xfrm>
          <a:prstGeom prst="rect">
            <a:avLst/>
          </a:prstGeom>
        </p:spPr>
        <p:txBody>
          <a:bodyPr/>
          <a:lstStyle/>
          <a:p>
            <a:fld id="{2E3AAC11-D570-4EA9-AFC0-30FB72BA45EB}" type="datetimeFigureOut">
              <a:rPr lang="zh-CN" altLang="en-US" smtClean="0">
                <a:solidFill>
                  <a:prstClr val="black"/>
                </a:solidFill>
              </a:rPr>
              <a:pPr/>
              <a:t>2021/2/24</a:t>
            </a:fld>
            <a:endParaRPr lang="zh-CN" altLang="en-US">
              <a:solidFill>
                <a:prstClr val="black"/>
              </a:solidFill>
            </a:endParaRPr>
          </a:p>
        </p:txBody>
      </p:sp>
      <p:sp>
        <p:nvSpPr>
          <p:cNvPr id="5" name="页脚占位符 4"/>
          <p:cNvSpPr>
            <a:spLocks noGrp="1"/>
          </p:cNvSpPr>
          <p:nvPr>
            <p:ph type="ftr" sz="quarter" idx="11"/>
          </p:nvPr>
        </p:nvSpPr>
        <p:spPr>
          <a:xfrm>
            <a:off x="4165600" y="6356355"/>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5"/>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242075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3"/>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3"/>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5"/>
            <a:ext cx="2844800" cy="365125"/>
          </a:xfrm>
          <a:prstGeom prst="rect">
            <a:avLst/>
          </a:prstGeom>
        </p:spPr>
        <p:txBody>
          <a:bodyPr/>
          <a:lstStyle/>
          <a:p>
            <a:fld id="{2E3AAC11-D570-4EA9-AFC0-30FB72BA45EB}" type="datetimeFigureOut">
              <a:rPr lang="zh-CN" altLang="en-US" smtClean="0">
                <a:solidFill>
                  <a:prstClr val="black"/>
                </a:solidFill>
              </a:rPr>
              <a:pPr/>
              <a:t>2021/2/24</a:t>
            </a:fld>
            <a:endParaRPr lang="zh-CN" altLang="en-US">
              <a:solidFill>
                <a:prstClr val="black"/>
              </a:solidFill>
            </a:endParaRPr>
          </a:p>
        </p:txBody>
      </p:sp>
      <p:sp>
        <p:nvSpPr>
          <p:cNvPr id="5" name="页脚占位符 4"/>
          <p:cNvSpPr>
            <a:spLocks noGrp="1"/>
          </p:cNvSpPr>
          <p:nvPr>
            <p:ph type="ftr" sz="quarter" idx="11"/>
          </p:nvPr>
        </p:nvSpPr>
        <p:spPr>
          <a:xfrm>
            <a:off x="4165600" y="6356355"/>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5"/>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64367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93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1907705" y="6885899"/>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2021/2/24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2021/2/24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2021/2/24</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95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jpppt.com/"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10.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3.emf"/><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2.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22.emf"/><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21.xml"/><Relationship Id="rId4" Type="http://schemas.microsoft.com/office/2007/relationships/hdphoto" Target="../media/hdphoto8.wdp"/></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17.emf"/><Relationship Id="rId5" Type="http://schemas.openxmlformats.org/officeDocument/2006/relationships/image" Target="../media/image7.emf"/><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3" Type="http://schemas.openxmlformats.org/officeDocument/2006/relationships/hyperlink" Target="https://www.jpppt.com/"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7.emf"/><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png"/><Relationship Id="rId12" Type="http://schemas.microsoft.com/office/2007/relationships/hdphoto" Target="../media/hdphoto5.wdp"/><Relationship Id="rId2" Type="http://schemas.openxmlformats.org/officeDocument/2006/relationships/slideLayout" Target="../slideLayouts/slideLayout7.xml"/><Relationship Id="rId1" Type="http://schemas.openxmlformats.org/officeDocument/2006/relationships/tags" Target="../tags/tag6.xml"/><Relationship Id="rId6" Type="http://schemas.microsoft.com/office/2007/relationships/hdphoto" Target="../media/hdphoto2.wdp"/><Relationship Id="rId11" Type="http://schemas.openxmlformats.org/officeDocument/2006/relationships/image" Target="../media/image12.png"/><Relationship Id="rId5" Type="http://schemas.openxmlformats.org/officeDocument/2006/relationships/image" Target="../media/image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9A0B0023-3E26-46EA-B6F8-CA1B65B09F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0" name="矩形: 圆角 39">
            <a:extLst>
              <a:ext uri="{FF2B5EF4-FFF2-40B4-BE49-F238E27FC236}">
                <a16:creationId xmlns:a16="http://schemas.microsoft.com/office/drawing/2014/main" id="{9D2E6FED-078B-44D0-9A2F-69A3A16FA363}"/>
              </a:ext>
            </a:extLst>
          </p:cNvPr>
          <p:cNvSpPr/>
          <p:nvPr/>
        </p:nvSpPr>
        <p:spPr>
          <a:xfrm rot="2634538">
            <a:off x="3438526" y="771525"/>
            <a:ext cx="5314951" cy="5314950"/>
          </a:xfrm>
          <a:prstGeom prst="roundRect">
            <a:avLst>
              <a:gd name="adj" fmla="val 11804"/>
            </a:avLst>
          </a:prstGeom>
          <a:solidFill>
            <a:schemeClr val="bg1"/>
          </a:solidFill>
          <a:ln>
            <a:noFill/>
          </a:ln>
          <a:effectLst>
            <a:outerShdw blurRad="419100" sx="101000" sy="101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a:extLst>
              <a:ext uri="{FF2B5EF4-FFF2-40B4-BE49-F238E27FC236}">
                <a16:creationId xmlns:a16="http://schemas.microsoft.com/office/drawing/2014/main" id="{9F3B8B44-74BE-4FEF-9432-8944A26687F4}"/>
              </a:ext>
            </a:extLst>
          </p:cNvPr>
          <p:cNvSpPr txBox="1"/>
          <p:nvPr/>
        </p:nvSpPr>
        <p:spPr>
          <a:xfrm>
            <a:off x="881270" y="2854536"/>
            <a:ext cx="10429460" cy="923330"/>
          </a:xfrm>
          <a:prstGeom prst="rect">
            <a:avLst/>
          </a:prstGeom>
          <a:noFill/>
        </p:spPr>
        <p:txBody>
          <a:bodyPr wrap="square" rtlCol="0">
            <a:spAutoFit/>
          </a:bodyPr>
          <a:lstStyle/>
          <a:p>
            <a:pPr algn="ctr"/>
            <a:r>
              <a:rPr lang="en-US" altLang="zh-CN" sz="5400" dirty="0">
                <a:solidFill>
                  <a:schemeClr val="tx1">
                    <a:lumMod val="85000"/>
                    <a:lumOff val="15000"/>
                  </a:schemeClr>
                </a:solidFill>
                <a:latin typeface="方正正黑简体" panose="02000000000000000000" pitchFamily="2" charset="-122"/>
                <a:ea typeface="方正正黑简体" panose="02000000000000000000" pitchFamily="2" charset="-122"/>
                <a:cs typeface="+mn-ea"/>
                <a:sym typeface="+mn-lt"/>
              </a:rPr>
              <a:t>Free </a:t>
            </a:r>
            <a:r>
              <a:rPr lang="zh-CN" altLang="en-US" sz="5400" dirty="0">
                <a:solidFill>
                  <a:schemeClr val="tx1">
                    <a:lumMod val="85000"/>
                    <a:lumOff val="15000"/>
                  </a:schemeClr>
                </a:solidFill>
                <a:latin typeface="方正正黑简体" panose="02000000000000000000" pitchFamily="2" charset="-122"/>
                <a:ea typeface="方正正黑简体" panose="02000000000000000000" pitchFamily="2" charset="-122"/>
                <a:cs typeface="+mn-ea"/>
                <a:sym typeface="+mn-lt"/>
              </a:rPr>
              <a:t>business template</a:t>
            </a:r>
          </a:p>
        </p:txBody>
      </p:sp>
      <p:cxnSp>
        <p:nvCxnSpPr>
          <p:cNvPr id="33" name="直接连接符 32">
            <a:extLst>
              <a:ext uri="{FF2B5EF4-FFF2-40B4-BE49-F238E27FC236}">
                <a16:creationId xmlns:a16="http://schemas.microsoft.com/office/drawing/2014/main" id="{0D7F0CBD-0366-467A-99E5-F1A67FB773E0}"/>
              </a:ext>
            </a:extLst>
          </p:cNvPr>
          <p:cNvCxnSpPr>
            <a:cxnSpLocks/>
          </p:cNvCxnSpPr>
          <p:nvPr/>
        </p:nvCxnSpPr>
        <p:spPr>
          <a:xfrm>
            <a:off x="5563457" y="3777866"/>
            <a:ext cx="106508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6939C29D-C064-4A1E-A87B-CDD34856AAD1}"/>
              </a:ext>
            </a:extLst>
          </p:cNvPr>
          <p:cNvSpPr txBox="1"/>
          <p:nvPr/>
        </p:nvSpPr>
        <p:spPr>
          <a:xfrm>
            <a:off x="3688375" y="3992921"/>
            <a:ext cx="4815253" cy="338554"/>
          </a:xfrm>
          <a:prstGeom prst="rect">
            <a:avLst/>
          </a:prstGeom>
          <a:noFill/>
        </p:spPr>
        <p:txBody>
          <a:bodyPr wrap="square" rtlCol="0">
            <a:spAutoFit/>
          </a:bodyPr>
          <a:lstStyle/>
          <a:p>
            <a:pPr algn="ctr"/>
            <a:r>
              <a:rPr lang="en-US" altLang="zh-CN" sz="800" spc="400" dirty="0">
                <a:solidFill>
                  <a:schemeClr val="tx1">
                    <a:lumMod val="75000"/>
                    <a:lumOff val="25000"/>
                  </a:schemeClr>
                </a:solidFill>
                <a:cs typeface="+mn-ea"/>
                <a:sym typeface="+mn-lt"/>
              </a:rPr>
              <a:t>ENTERPRISE SIMPLE WORK REPORT BUSINESS SUMMARY BUSINESS PLAN BUSINESS STYLE</a:t>
            </a:r>
            <a:endParaRPr lang="zh-CN" altLang="en-US" sz="800" spc="400" dirty="0">
              <a:solidFill>
                <a:schemeClr val="tx1">
                  <a:lumMod val="75000"/>
                  <a:lumOff val="25000"/>
                </a:schemeClr>
              </a:solidFill>
              <a:cs typeface="+mn-ea"/>
              <a:sym typeface="+mn-lt"/>
            </a:endParaRPr>
          </a:p>
        </p:txBody>
      </p:sp>
      <p:sp>
        <p:nvSpPr>
          <p:cNvPr id="8" name="Rounded Rectangle 7">
            <a:extLst>
              <a:ext uri="{FF2B5EF4-FFF2-40B4-BE49-F238E27FC236}">
                <a16:creationId xmlns:a16="http://schemas.microsoft.com/office/drawing/2014/main" id="{64AA1283-0CED-4A0C-BFDA-BA4FB6B1C97F}"/>
              </a:ext>
            </a:extLst>
          </p:cNvPr>
          <p:cNvSpPr/>
          <p:nvPr/>
        </p:nvSpPr>
        <p:spPr>
          <a:xfrm>
            <a:off x="5127428" y="1466396"/>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65000"/>
                  </a:schemeClr>
                </a:solidFill>
              </a:rPr>
              <a:t>LOGO</a:t>
            </a:r>
            <a:endParaRPr lang="ko-KR" altLang="en-US" sz="2700" dirty="0">
              <a:solidFill>
                <a:schemeClr val="bg1">
                  <a:lumMod val="65000"/>
                </a:schemeClr>
              </a:solidFill>
            </a:endParaRPr>
          </a:p>
        </p:txBody>
      </p:sp>
      <p:sp>
        <p:nvSpPr>
          <p:cNvPr id="9" name="TextBox 3">
            <a:hlinkClick r:id="rId3"/>
            <a:extLst>
              <a:ext uri="{FF2B5EF4-FFF2-40B4-BE49-F238E27FC236}">
                <a16:creationId xmlns:a16="http://schemas.microsoft.com/office/drawing/2014/main" id="{6B07B45D-66D9-4A5F-A145-81177C60EF02}"/>
              </a:ext>
            </a:extLst>
          </p:cNvPr>
          <p:cNvSpPr txBox="1"/>
          <p:nvPr/>
        </p:nvSpPr>
        <p:spPr>
          <a:xfrm>
            <a:off x="3511193" y="5847546"/>
            <a:ext cx="5169613" cy="246221"/>
          </a:xfrm>
          <a:prstGeom prst="rect">
            <a:avLst/>
          </a:prstGeom>
          <a:noFill/>
        </p:spPr>
        <p:txBody>
          <a:bodyPr wrap="square" rtlCol="0">
            <a:spAutoFit/>
          </a:bodyPr>
          <a:lstStyle/>
          <a:p>
            <a:pPr algn="ctr"/>
            <a:r>
              <a:rPr lang="en-US" altLang="zh-CN" sz="1000" dirty="0">
                <a:solidFill>
                  <a:schemeClr val="tx1">
                    <a:lumMod val="75000"/>
                    <a:lumOff val="25000"/>
                  </a:schemeClr>
                </a:solidFill>
                <a:cs typeface="Arial" pitchFamily="34" charset="0"/>
                <a:hlinkClick r:id="rId3">
                  <a:extLst>
                    <a:ext uri="{A12FA001-AC4F-418D-AE19-62706E023703}">
                      <ahyp:hlinkClr xmlns:ahyp="http://schemas.microsoft.com/office/drawing/2018/hyperlinkcolor" val="tx"/>
                    </a:ext>
                  </a:extLst>
                </a:hlinkClick>
              </a:rPr>
              <a:t>https://www.jpppt.com</a:t>
            </a:r>
            <a:endParaRPr lang="ko-KR" altLang="en-US" sz="10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485746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randombar(horizontal)">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154A54B3-35AC-4F8C-B32D-7143C152437A}"/>
              </a:ext>
            </a:extLst>
          </p:cNvPr>
          <p:cNvGrpSpPr/>
          <p:nvPr/>
        </p:nvGrpSpPr>
        <p:grpSpPr>
          <a:xfrm>
            <a:off x="606811" y="361950"/>
            <a:ext cx="936240" cy="911996"/>
            <a:chOff x="606810" y="361950"/>
            <a:chExt cx="936240" cy="911996"/>
          </a:xfrm>
        </p:grpSpPr>
        <p:grpSp>
          <p:nvGrpSpPr>
            <p:cNvPr id="3" name="组合 2">
              <a:extLst>
                <a:ext uri="{FF2B5EF4-FFF2-40B4-BE49-F238E27FC236}">
                  <a16:creationId xmlns:a16="http://schemas.microsoft.com/office/drawing/2014/main" id="{B53FE333-EE20-4AE6-9C69-EE3E5F288AAC}"/>
                </a:ext>
              </a:extLst>
            </p:cNvPr>
            <p:cNvGrpSpPr/>
            <p:nvPr/>
          </p:nvGrpSpPr>
          <p:grpSpPr>
            <a:xfrm>
              <a:off x="606810" y="361950"/>
              <a:ext cx="936240" cy="911996"/>
              <a:chOff x="3497766" y="445168"/>
              <a:chExt cx="5730455" cy="5582066"/>
            </a:xfrm>
          </p:grpSpPr>
          <p:sp>
            <p:nvSpPr>
              <p:cNvPr id="5" name="椭圆 4">
                <a:extLst>
                  <a:ext uri="{FF2B5EF4-FFF2-40B4-BE49-F238E27FC236}">
                    <a16:creationId xmlns:a16="http://schemas.microsoft.com/office/drawing/2014/main" id="{64999BEE-35E5-4478-8452-8BBE92AB52D3}"/>
                  </a:ext>
                </a:extLst>
              </p:cNvPr>
              <p:cNvSpPr/>
              <p:nvPr/>
            </p:nvSpPr>
            <p:spPr>
              <a:xfrm>
                <a:off x="3497766" y="830766"/>
                <a:ext cx="5196468" cy="5196468"/>
              </a:xfrm>
              <a:prstGeom prst="ellipse">
                <a:avLst/>
              </a:prstGeom>
              <a:pattFill prst="wd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a:extLst>
                  <a:ext uri="{FF2B5EF4-FFF2-40B4-BE49-F238E27FC236}">
                    <a16:creationId xmlns:a16="http://schemas.microsoft.com/office/drawing/2014/main" id="{0C479447-070E-478F-99E6-674B07A828CB}"/>
                  </a:ext>
                </a:extLst>
              </p:cNvPr>
              <p:cNvSpPr/>
              <p:nvPr/>
            </p:nvSpPr>
            <p:spPr>
              <a:xfrm>
                <a:off x="3922294" y="445168"/>
                <a:ext cx="5305927" cy="5305927"/>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文本框 3">
              <a:extLst>
                <a:ext uri="{FF2B5EF4-FFF2-40B4-BE49-F238E27FC236}">
                  <a16:creationId xmlns:a16="http://schemas.microsoft.com/office/drawing/2014/main" id="{5D81D73A-0C32-415B-A807-ABF3893E5702}"/>
                </a:ext>
              </a:extLst>
            </p:cNvPr>
            <p:cNvSpPr txBox="1"/>
            <p:nvPr/>
          </p:nvSpPr>
          <p:spPr>
            <a:xfrm>
              <a:off x="694053" y="611240"/>
              <a:ext cx="848997" cy="369332"/>
            </a:xfrm>
            <a:prstGeom prst="rect">
              <a:avLst/>
            </a:prstGeom>
            <a:noFill/>
          </p:spPr>
          <p:txBody>
            <a:bodyPr wrap="square" rtlCol="0">
              <a:spAutoFit/>
            </a:bodyPr>
            <a:lstStyle/>
            <a:p>
              <a:pPr algn="ctr"/>
              <a:r>
                <a:rPr lang="en-US" altLang="zh-CN" dirty="0">
                  <a:cs typeface="+mn-ea"/>
                  <a:sym typeface="+mn-lt"/>
                </a:rPr>
                <a:t>20XX</a:t>
              </a:r>
              <a:endParaRPr lang="zh-CN" altLang="en-US" dirty="0">
                <a:cs typeface="+mn-ea"/>
                <a:sym typeface="+mn-lt"/>
              </a:endParaRPr>
            </a:p>
          </p:txBody>
        </p:sp>
      </p:grpSp>
      <p:grpSp>
        <p:nvGrpSpPr>
          <p:cNvPr id="7" name="组合 6">
            <a:extLst>
              <a:ext uri="{FF2B5EF4-FFF2-40B4-BE49-F238E27FC236}">
                <a16:creationId xmlns:a16="http://schemas.microsoft.com/office/drawing/2014/main" id="{0FF28AD7-8685-469C-B326-655B008B63CE}"/>
              </a:ext>
            </a:extLst>
          </p:cNvPr>
          <p:cNvGrpSpPr/>
          <p:nvPr/>
        </p:nvGrpSpPr>
        <p:grpSpPr>
          <a:xfrm>
            <a:off x="1612410" y="424949"/>
            <a:ext cx="4210541" cy="972050"/>
            <a:chOff x="1612409" y="503002"/>
            <a:chExt cx="4210541" cy="972050"/>
          </a:xfrm>
        </p:grpSpPr>
        <p:sp>
          <p:nvSpPr>
            <p:cNvPr id="8" name="文本框 7">
              <a:extLst>
                <a:ext uri="{FF2B5EF4-FFF2-40B4-BE49-F238E27FC236}">
                  <a16:creationId xmlns:a16="http://schemas.microsoft.com/office/drawing/2014/main" id="{75A3729E-28DF-42BB-8A47-1D9B62B91362}"/>
                </a:ext>
              </a:extLst>
            </p:cNvPr>
            <p:cNvSpPr txBox="1"/>
            <p:nvPr/>
          </p:nvSpPr>
          <p:spPr>
            <a:xfrm>
              <a:off x="1612409" y="503002"/>
              <a:ext cx="4026390" cy="584775"/>
            </a:xfrm>
            <a:prstGeom prst="rect">
              <a:avLst/>
            </a:prstGeom>
            <a:noFill/>
          </p:spPr>
          <p:txBody>
            <a:bodyPr wrap="square">
              <a:spAutoFit/>
            </a:bodyPr>
            <a:lstStyle/>
            <a:p>
              <a:r>
                <a:rPr lang="en-US" altLang="zh-CN" sz="3200" dirty="0">
                  <a:solidFill>
                    <a:schemeClr val="tx1">
                      <a:lumMod val="85000"/>
                      <a:lumOff val="15000"/>
                    </a:schemeClr>
                  </a:solidFill>
                  <a:cs typeface="+mn-ea"/>
                  <a:sym typeface="+mn-lt"/>
                </a:rPr>
                <a:t>Enter chapter title</a:t>
              </a:r>
              <a:endParaRPr lang="zh-CN" altLang="en-US" sz="3200" dirty="0">
                <a:solidFill>
                  <a:schemeClr val="tx1">
                    <a:lumMod val="85000"/>
                    <a:lumOff val="15000"/>
                  </a:schemeClr>
                </a:solidFill>
                <a:cs typeface="+mn-ea"/>
                <a:sym typeface="+mn-lt"/>
              </a:endParaRPr>
            </a:p>
          </p:txBody>
        </p:sp>
        <p:sp>
          <p:nvSpPr>
            <p:cNvPr id="9" name="文本框 8">
              <a:extLst>
                <a:ext uri="{FF2B5EF4-FFF2-40B4-BE49-F238E27FC236}">
                  <a16:creationId xmlns:a16="http://schemas.microsoft.com/office/drawing/2014/main" id="{CCC37C59-A068-4779-89E9-3B9721EA2442}"/>
                </a:ext>
              </a:extLst>
            </p:cNvPr>
            <p:cNvSpPr txBox="1"/>
            <p:nvPr/>
          </p:nvSpPr>
          <p:spPr>
            <a:xfrm>
              <a:off x="1612409" y="1044165"/>
              <a:ext cx="4210541" cy="430887"/>
            </a:xfrm>
            <a:prstGeom prst="rect">
              <a:avLst/>
            </a:prstGeom>
            <a:noFill/>
          </p:spPr>
          <p:txBody>
            <a:bodyPr wrap="square">
              <a:spAutoFit/>
            </a:bodyPr>
            <a:lstStyle/>
            <a:p>
              <a:r>
                <a:rPr lang="en-US" altLang="zh-CN" sz="1100" spc="300" dirty="0">
                  <a:cs typeface="+mn-ea"/>
                  <a:sym typeface="+mn-lt"/>
                </a:rPr>
                <a:t>ENTERPRISE ANNUAL DEVELOPMENT SUMMARY</a:t>
              </a:r>
              <a:endParaRPr lang="zh-CN" altLang="en-US" sz="1100" spc="300" dirty="0">
                <a:cs typeface="+mn-ea"/>
                <a:sym typeface="+mn-lt"/>
              </a:endParaRPr>
            </a:p>
          </p:txBody>
        </p:sp>
      </p:grpSp>
      <p:sp>
        <p:nvSpPr>
          <p:cNvPr id="10" name="箭头: 右 9">
            <a:extLst>
              <a:ext uri="{FF2B5EF4-FFF2-40B4-BE49-F238E27FC236}">
                <a16:creationId xmlns:a16="http://schemas.microsoft.com/office/drawing/2014/main" id="{92A459C6-0413-4C54-A070-D81D09102EF7}"/>
              </a:ext>
            </a:extLst>
          </p:cNvPr>
          <p:cNvSpPr/>
          <p:nvPr/>
        </p:nvSpPr>
        <p:spPr>
          <a:xfrm>
            <a:off x="5733970" y="3800606"/>
            <a:ext cx="2399020" cy="1315463"/>
          </a:xfrm>
          <a:prstGeom prst="rightArrow">
            <a:avLst>
              <a:gd name="adj1" fmla="val 52432"/>
              <a:gd name="adj2" fmla="val 50000"/>
            </a:avLst>
          </a:prstGeom>
          <a:noFill/>
          <a:ln w="28575">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箭头: 右 10">
            <a:extLst>
              <a:ext uri="{FF2B5EF4-FFF2-40B4-BE49-F238E27FC236}">
                <a16:creationId xmlns:a16="http://schemas.microsoft.com/office/drawing/2014/main" id="{980B6FC1-C1B1-4F1F-9F3A-BFCBF7D6462F}"/>
              </a:ext>
            </a:extLst>
          </p:cNvPr>
          <p:cNvSpPr/>
          <p:nvPr/>
        </p:nvSpPr>
        <p:spPr>
          <a:xfrm>
            <a:off x="5733970" y="2113539"/>
            <a:ext cx="2399020" cy="1315463"/>
          </a:xfrm>
          <a:prstGeom prst="rightArrow">
            <a:avLst>
              <a:gd name="adj1" fmla="val 52432"/>
              <a:gd name="adj2" fmla="val 50000"/>
            </a:avLst>
          </a:prstGeom>
          <a:noFill/>
          <a:ln w="28575">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箭头: 右 11">
            <a:extLst>
              <a:ext uri="{FF2B5EF4-FFF2-40B4-BE49-F238E27FC236}">
                <a16:creationId xmlns:a16="http://schemas.microsoft.com/office/drawing/2014/main" id="{D4A1005B-3366-4D81-BFA3-01B3E4AEA722}"/>
              </a:ext>
            </a:extLst>
          </p:cNvPr>
          <p:cNvSpPr/>
          <p:nvPr/>
        </p:nvSpPr>
        <p:spPr>
          <a:xfrm rot="10800000">
            <a:off x="4160611" y="2957070"/>
            <a:ext cx="2399020" cy="1315463"/>
          </a:xfrm>
          <a:prstGeom prst="rightArrow">
            <a:avLst>
              <a:gd name="adj1" fmla="val 52432"/>
              <a:gd name="adj2" fmla="val 50000"/>
            </a:avLst>
          </a:prstGeom>
          <a:pattFill prst="wdUpDiag">
            <a:fgClr>
              <a:srgbClr val="21212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箭头: 右 12">
            <a:extLst>
              <a:ext uri="{FF2B5EF4-FFF2-40B4-BE49-F238E27FC236}">
                <a16:creationId xmlns:a16="http://schemas.microsoft.com/office/drawing/2014/main" id="{323CD4B9-AB0C-4296-B779-605B88D7FA90}"/>
              </a:ext>
            </a:extLst>
          </p:cNvPr>
          <p:cNvSpPr/>
          <p:nvPr/>
        </p:nvSpPr>
        <p:spPr>
          <a:xfrm rot="10800000">
            <a:off x="4160611" y="4644140"/>
            <a:ext cx="2399020" cy="1315463"/>
          </a:xfrm>
          <a:prstGeom prst="rightArrow">
            <a:avLst>
              <a:gd name="adj1" fmla="val 52432"/>
              <a:gd name="adj2" fmla="val 50000"/>
            </a:avLst>
          </a:prstGeom>
          <a:pattFill prst="wdUpDiag">
            <a:fgClr>
              <a:srgbClr val="21212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4" name="组合 13">
            <a:extLst>
              <a:ext uri="{FF2B5EF4-FFF2-40B4-BE49-F238E27FC236}">
                <a16:creationId xmlns:a16="http://schemas.microsoft.com/office/drawing/2014/main" id="{8F993CF9-2DE5-4C6F-A5EF-00B4908EAFE3}"/>
              </a:ext>
            </a:extLst>
          </p:cNvPr>
          <p:cNvGrpSpPr/>
          <p:nvPr/>
        </p:nvGrpSpPr>
        <p:grpSpPr>
          <a:xfrm>
            <a:off x="8300436" y="2378181"/>
            <a:ext cx="3731699" cy="868052"/>
            <a:chOff x="8249636" y="2609664"/>
            <a:chExt cx="3731699" cy="868052"/>
          </a:xfrm>
        </p:grpSpPr>
        <p:sp>
          <p:nvSpPr>
            <p:cNvPr id="15" name="文本框 14">
              <a:extLst>
                <a:ext uri="{FF2B5EF4-FFF2-40B4-BE49-F238E27FC236}">
                  <a16:creationId xmlns:a16="http://schemas.microsoft.com/office/drawing/2014/main" id="{15C3621E-E5D1-4A50-9ABE-5D269A8AC383}"/>
                </a:ext>
              </a:extLst>
            </p:cNvPr>
            <p:cNvSpPr txBox="1"/>
            <p:nvPr/>
          </p:nvSpPr>
          <p:spPr>
            <a:xfrm>
              <a:off x="8249637" y="2609664"/>
              <a:ext cx="1867145" cy="400110"/>
            </a:xfrm>
            <a:prstGeom prst="rect">
              <a:avLst/>
            </a:prstGeom>
            <a:noFill/>
          </p:spPr>
          <p:txBody>
            <a:bodyPr wrap="square" rtlCol="0">
              <a:spAutoFit/>
            </a:bodyPr>
            <a:lstStyle/>
            <a:p>
              <a:r>
                <a:rPr lang="zh-CN" altLang="en-US" sz="2000" dirty="0">
                  <a:solidFill>
                    <a:schemeClr val="tx1">
                      <a:lumMod val="85000"/>
                      <a:lumOff val="15000"/>
                    </a:schemeClr>
                  </a:solidFill>
                  <a:cs typeface="+mn-ea"/>
                  <a:sym typeface="+mn-lt"/>
                </a:rPr>
                <a:t>Add a title</a:t>
              </a:r>
            </a:p>
          </p:txBody>
        </p:sp>
        <p:sp>
          <p:nvSpPr>
            <p:cNvPr id="16" name="文本框 15">
              <a:extLst>
                <a:ext uri="{FF2B5EF4-FFF2-40B4-BE49-F238E27FC236}">
                  <a16:creationId xmlns:a16="http://schemas.microsoft.com/office/drawing/2014/main" id="{0F32C5C5-1E64-41C4-8BAC-0AE2F65AC5C3}"/>
                </a:ext>
              </a:extLst>
            </p:cNvPr>
            <p:cNvSpPr txBox="1"/>
            <p:nvPr/>
          </p:nvSpPr>
          <p:spPr>
            <a:xfrm>
              <a:off x="8249636" y="2954496"/>
              <a:ext cx="3731699" cy="523220"/>
            </a:xfrm>
            <a:prstGeom prst="rect">
              <a:avLst/>
            </a:prstGeom>
            <a:noFill/>
          </p:spPr>
          <p:txBody>
            <a:bodyPr wrap="square" rtlCol="0">
              <a:spAutoFit/>
            </a:bodyPr>
            <a:lstStyle/>
            <a:p>
              <a:r>
                <a:rPr lang="zh-CN" altLang="en-US" sz="1400" dirty="0">
                  <a:cs typeface="+mn-ea"/>
                  <a:sym typeface="+mn-lt"/>
                </a:rPr>
                <a:t>Click here to add the title content, the title to match the content, you need to pay attention to the font size and the degree of text matching</a:t>
              </a:r>
            </a:p>
          </p:txBody>
        </p:sp>
      </p:grpSp>
      <p:grpSp>
        <p:nvGrpSpPr>
          <p:cNvPr id="17" name="组合 16">
            <a:extLst>
              <a:ext uri="{FF2B5EF4-FFF2-40B4-BE49-F238E27FC236}">
                <a16:creationId xmlns:a16="http://schemas.microsoft.com/office/drawing/2014/main" id="{05839926-9A65-45AB-83F8-432B092DDA81}"/>
              </a:ext>
            </a:extLst>
          </p:cNvPr>
          <p:cNvGrpSpPr/>
          <p:nvPr/>
        </p:nvGrpSpPr>
        <p:grpSpPr>
          <a:xfrm>
            <a:off x="8300436" y="4113476"/>
            <a:ext cx="3731699" cy="868052"/>
            <a:chOff x="8249635" y="4344959"/>
            <a:chExt cx="3731699" cy="868052"/>
          </a:xfrm>
        </p:grpSpPr>
        <p:sp>
          <p:nvSpPr>
            <p:cNvPr id="18" name="文本框 17">
              <a:extLst>
                <a:ext uri="{FF2B5EF4-FFF2-40B4-BE49-F238E27FC236}">
                  <a16:creationId xmlns:a16="http://schemas.microsoft.com/office/drawing/2014/main" id="{4873454C-613A-4BDB-AA7A-3B6A91D9F9FA}"/>
                </a:ext>
              </a:extLst>
            </p:cNvPr>
            <p:cNvSpPr txBox="1"/>
            <p:nvPr/>
          </p:nvSpPr>
          <p:spPr>
            <a:xfrm>
              <a:off x="8249636" y="4344959"/>
              <a:ext cx="2221987" cy="400110"/>
            </a:xfrm>
            <a:prstGeom prst="rect">
              <a:avLst/>
            </a:prstGeom>
            <a:noFill/>
          </p:spPr>
          <p:txBody>
            <a:bodyPr wrap="square" rtlCol="0">
              <a:spAutoFit/>
            </a:bodyPr>
            <a:lstStyle/>
            <a:p>
              <a:r>
                <a:rPr lang="zh-CN" altLang="en-US" sz="2000" dirty="0">
                  <a:solidFill>
                    <a:schemeClr val="tx1">
                      <a:lumMod val="85000"/>
                      <a:lumOff val="15000"/>
                    </a:schemeClr>
                  </a:solidFill>
                  <a:cs typeface="+mn-ea"/>
                  <a:sym typeface="+mn-lt"/>
                </a:rPr>
                <a:t>Add a title</a:t>
              </a:r>
            </a:p>
          </p:txBody>
        </p:sp>
        <p:sp>
          <p:nvSpPr>
            <p:cNvPr id="19" name="文本框 18">
              <a:extLst>
                <a:ext uri="{FF2B5EF4-FFF2-40B4-BE49-F238E27FC236}">
                  <a16:creationId xmlns:a16="http://schemas.microsoft.com/office/drawing/2014/main" id="{A2678F74-34E9-4412-9640-FB41825FD0BA}"/>
                </a:ext>
              </a:extLst>
            </p:cNvPr>
            <p:cNvSpPr txBox="1"/>
            <p:nvPr/>
          </p:nvSpPr>
          <p:spPr>
            <a:xfrm>
              <a:off x="8249635" y="4689791"/>
              <a:ext cx="3731699" cy="523220"/>
            </a:xfrm>
            <a:prstGeom prst="rect">
              <a:avLst/>
            </a:prstGeom>
            <a:noFill/>
          </p:spPr>
          <p:txBody>
            <a:bodyPr wrap="square" rtlCol="0">
              <a:spAutoFit/>
            </a:bodyPr>
            <a:lstStyle/>
            <a:p>
              <a:r>
                <a:rPr lang="zh-CN" altLang="en-US" sz="1400" dirty="0">
                  <a:cs typeface="+mn-ea"/>
                  <a:sym typeface="+mn-lt"/>
                </a:rPr>
                <a:t>Click here to add the title content, the title to match the content, you need to pay attention to the font size and the degree of text matching</a:t>
              </a:r>
            </a:p>
          </p:txBody>
        </p:sp>
      </p:grpSp>
      <p:grpSp>
        <p:nvGrpSpPr>
          <p:cNvPr id="20" name="组合 19">
            <a:extLst>
              <a:ext uri="{FF2B5EF4-FFF2-40B4-BE49-F238E27FC236}">
                <a16:creationId xmlns:a16="http://schemas.microsoft.com/office/drawing/2014/main" id="{32232DC1-7CCD-4151-80CC-CAB016BDED4B}"/>
              </a:ext>
            </a:extLst>
          </p:cNvPr>
          <p:cNvGrpSpPr/>
          <p:nvPr/>
        </p:nvGrpSpPr>
        <p:grpSpPr>
          <a:xfrm>
            <a:off x="261465" y="3046178"/>
            <a:ext cx="3731699" cy="868052"/>
            <a:chOff x="210664" y="3277661"/>
            <a:chExt cx="3731699" cy="868052"/>
          </a:xfrm>
        </p:grpSpPr>
        <p:sp>
          <p:nvSpPr>
            <p:cNvPr id="21" name="文本框 20">
              <a:extLst>
                <a:ext uri="{FF2B5EF4-FFF2-40B4-BE49-F238E27FC236}">
                  <a16:creationId xmlns:a16="http://schemas.microsoft.com/office/drawing/2014/main" id="{B5FB68C1-DD8D-4438-A5EB-06F9C2B4804A}"/>
                </a:ext>
              </a:extLst>
            </p:cNvPr>
            <p:cNvSpPr txBox="1"/>
            <p:nvPr/>
          </p:nvSpPr>
          <p:spPr>
            <a:xfrm>
              <a:off x="2201080" y="3277661"/>
              <a:ext cx="1741283" cy="400110"/>
            </a:xfrm>
            <a:prstGeom prst="rect">
              <a:avLst/>
            </a:prstGeom>
            <a:noFill/>
          </p:spPr>
          <p:txBody>
            <a:bodyPr wrap="square" rtlCol="0">
              <a:spAutoFit/>
            </a:bodyPr>
            <a:lstStyle/>
            <a:p>
              <a:pPr algn="r"/>
              <a:r>
                <a:rPr lang="zh-CN" altLang="en-US" sz="2000" dirty="0">
                  <a:solidFill>
                    <a:schemeClr val="tx1">
                      <a:lumMod val="85000"/>
                      <a:lumOff val="15000"/>
                    </a:schemeClr>
                  </a:solidFill>
                  <a:cs typeface="+mn-ea"/>
                  <a:sym typeface="+mn-lt"/>
                </a:rPr>
                <a:t>Add a title</a:t>
              </a:r>
            </a:p>
          </p:txBody>
        </p:sp>
        <p:sp>
          <p:nvSpPr>
            <p:cNvPr id="22" name="文本框 21">
              <a:extLst>
                <a:ext uri="{FF2B5EF4-FFF2-40B4-BE49-F238E27FC236}">
                  <a16:creationId xmlns:a16="http://schemas.microsoft.com/office/drawing/2014/main" id="{32CFBD82-32B9-4378-BE6A-81EDE81B4F13}"/>
                </a:ext>
              </a:extLst>
            </p:cNvPr>
            <p:cNvSpPr txBox="1"/>
            <p:nvPr/>
          </p:nvSpPr>
          <p:spPr>
            <a:xfrm>
              <a:off x="210664" y="3622493"/>
              <a:ext cx="3731699" cy="523220"/>
            </a:xfrm>
            <a:prstGeom prst="rect">
              <a:avLst/>
            </a:prstGeom>
            <a:noFill/>
          </p:spPr>
          <p:txBody>
            <a:bodyPr wrap="square" rtlCol="0">
              <a:spAutoFit/>
            </a:bodyPr>
            <a:lstStyle/>
            <a:p>
              <a:pPr algn="r"/>
              <a:r>
                <a:rPr lang="zh-CN" altLang="en-US" sz="1400" dirty="0">
                  <a:cs typeface="+mn-ea"/>
                  <a:sym typeface="+mn-lt"/>
                </a:rPr>
                <a:t>Click here to add the title content, the title to match the content, you need to pay attention to the font size and the degree of text matching</a:t>
              </a:r>
            </a:p>
          </p:txBody>
        </p:sp>
      </p:grpSp>
      <p:grpSp>
        <p:nvGrpSpPr>
          <p:cNvPr id="23" name="组合 22">
            <a:extLst>
              <a:ext uri="{FF2B5EF4-FFF2-40B4-BE49-F238E27FC236}">
                <a16:creationId xmlns:a16="http://schemas.microsoft.com/office/drawing/2014/main" id="{B16AE5EF-D4E9-45DE-A31E-16F8DDBDA346}"/>
              </a:ext>
            </a:extLst>
          </p:cNvPr>
          <p:cNvGrpSpPr/>
          <p:nvPr/>
        </p:nvGrpSpPr>
        <p:grpSpPr>
          <a:xfrm>
            <a:off x="261465" y="4867844"/>
            <a:ext cx="3731700" cy="868052"/>
            <a:chOff x="210664" y="3277661"/>
            <a:chExt cx="3731700" cy="868052"/>
          </a:xfrm>
        </p:grpSpPr>
        <p:sp>
          <p:nvSpPr>
            <p:cNvPr id="24" name="文本框 23">
              <a:extLst>
                <a:ext uri="{FF2B5EF4-FFF2-40B4-BE49-F238E27FC236}">
                  <a16:creationId xmlns:a16="http://schemas.microsoft.com/office/drawing/2014/main" id="{3FBA2EAA-BBE9-45EB-8ECB-F076BE49749A}"/>
                </a:ext>
              </a:extLst>
            </p:cNvPr>
            <p:cNvSpPr txBox="1"/>
            <p:nvPr/>
          </p:nvSpPr>
          <p:spPr>
            <a:xfrm>
              <a:off x="2323910" y="3277661"/>
              <a:ext cx="1618454" cy="400110"/>
            </a:xfrm>
            <a:prstGeom prst="rect">
              <a:avLst/>
            </a:prstGeom>
            <a:noFill/>
          </p:spPr>
          <p:txBody>
            <a:bodyPr wrap="square" rtlCol="0">
              <a:spAutoFit/>
            </a:bodyPr>
            <a:lstStyle/>
            <a:p>
              <a:pPr algn="r"/>
              <a:r>
                <a:rPr lang="zh-CN" altLang="en-US" sz="2000" dirty="0">
                  <a:solidFill>
                    <a:schemeClr val="tx1">
                      <a:lumMod val="85000"/>
                      <a:lumOff val="15000"/>
                    </a:schemeClr>
                  </a:solidFill>
                  <a:cs typeface="+mn-ea"/>
                  <a:sym typeface="+mn-lt"/>
                </a:rPr>
                <a:t>Add a title</a:t>
              </a:r>
            </a:p>
          </p:txBody>
        </p:sp>
        <p:sp>
          <p:nvSpPr>
            <p:cNvPr id="25" name="文本框 24">
              <a:extLst>
                <a:ext uri="{FF2B5EF4-FFF2-40B4-BE49-F238E27FC236}">
                  <a16:creationId xmlns:a16="http://schemas.microsoft.com/office/drawing/2014/main" id="{05023568-39C1-490F-9040-7DD67422981B}"/>
                </a:ext>
              </a:extLst>
            </p:cNvPr>
            <p:cNvSpPr txBox="1"/>
            <p:nvPr/>
          </p:nvSpPr>
          <p:spPr>
            <a:xfrm>
              <a:off x="210664" y="3622493"/>
              <a:ext cx="3731699" cy="523220"/>
            </a:xfrm>
            <a:prstGeom prst="rect">
              <a:avLst/>
            </a:prstGeom>
            <a:noFill/>
          </p:spPr>
          <p:txBody>
            <a:bodyPr wrap="square" rtlCol="0">
              <a:spAutoFit/>
            </a:bodyPr>
            <a:lstStyle/>
            <a:p>
              <a:pPr algn="r"/>
              <a:r>
                <a:rPr lang="zh-CN" altLang="en-US" sz="1400" dirty="0">
                  <a:cs typeface="+mn-ea"/>
                  <a:sym typeface="+mn-lt"/>
                </a:rPr>
                <a:t>Click here to add the title content, the title to match the content, you need to pay attention to the font size and the degree of text matching</a:t>
              </a:r>
            </a:p>
          </p:txBody>
        </p:sp>
      </p:grpSp>
    </p:spTree>
    <p:custDataLst>
      <p:tags r:id="rId1"/>
    </p:custDataLst>
    <p:extLst>
      <p:ext uri="{BB962C8B-B14F-4D97-AF65-F5344CB8AC3E}">
        <p14:creationId xmlns:p14="http://schemas.microsoft.com/office/powerpoint/2010/main" val="509329632"/>
      </p:ext>
    </p:extLst>
  </p:cSld>
  <p:clrMapOvr>
    <a:masterClrMapping/>
  </p:clrMapOvr>
  <mc:AlternateContent xmlns:mc="http://schemas.openxmlformats.org/markup-compatibility/2006" xmlns:p14="http://schemas.microsoft.com/office/powerpoint/2010/main">
    <mc:Choice Requires="p14">
      <p:transition spd="slow" p14:dur="1500" advTm="2374">
        <p:random/>
      </p:transition>
    </mc:Choice>
    <mc:Fallback xmlns:a16="http://schemas.microsoft.com/office/drawing/2014/main" xmlns="">
      <p:transition spd="slow" advTm="237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ppt_x</p:attrName>
                                        </p:attrNameLst>
                                      </p:cBhvr>
                                      <p:tavLst>
                                        <p:tav tm="0">
                                          <p:val>
                                            <p:strVal val="#ppt_x-#ppt_w*1.125000"/>
                                          </p:val>
                                        </p:tav>
                                        <p:tav tm="100000">
                                          <p:val>
                                            <p:strVal val="#ppt_x"/>
                                          </p:val>
                                        </p:tav>
                                      </p:tavLst>
                                    </p:anim>
                                    <p:animEffect transition="in" filter="wipe(right)">
                                      <p:cBhvr>
                                        <p:cTn id="20" dur="500"/>
                                        <p:tgtEl>
                                          <p:spTgt spid="10"/>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ppt_x</p:attrName>
                                        </p:attrNameLst>
                                      </p:cBhvr>
                                      <p:tavLst>
                                        <p:tav tm="0">
                                          <p:val>
                                            <p:strVal val="#ppt_x-#ppt_w*1.125000"/>
                                          </p:val>
                                        </p:tav>
                                        <p:tav tm="100000">
                                          <p:val>
                                            <p:strVal val="#ppt_x"/>
                                          </p:val>
                                        </p:tav>
                                      </p:tavLst>
                                    </p:anim>
                                    <p:animEffect transition="in" filter="wipe(right)">
                                      <p:cBhvr>
                                        <p:cTn id="24" dur="500"/>
                                        <p:tgtEl>
                                          <p:spTgt spid="11"/>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ppt_x</p:attrName>
                                        </p:attrNameLst>
                                      </p:cBhvr>
                                      <p:tavLst>
                                        <p:tav tm="0">
                                          <p:val>
                                            <p:strVal val="#ppt_x+#ppt_w*1.125000"/>
                                          </p:val>
                                        </p:tav>
                                        <p:tav tm="100000">
                                          <p:val>
                                            <p:strVal val="#ppt_x"/>
                                          </p:val>
                                        </p:tav>
                                      </p:tavLst>
                                    </p:anim>
                                    <p:animEffect transition="in" filter="wipe(left)">
                                      <p:cBhvr>
                                        <p:cTn id="28" dur="500"/>
                                        <p:tgtEl>
                                          <p:spTgt spid="12"/>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ppt_x</p:attrName>
                                        </p:attrNameLst>
                                      </p:cBhvr>
                                      <p:tavLst>
                                        <p:tav tm="0">
                                          <p:val>
                                            <p:strVal val="#ppt_x+#ppt_w*1.125000"/>
                                          </p:val>
                                        </p:tav>
                                        <p:tav tm="100000">
                                          <p:val>
                                            <p:strVal val="#ppt_x"/>
                                          </p:val>
                                        </p:tav>
                                      </p:tavLst>
                                    </p:anim>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1+#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0-#ppt_w/2"/>
                                          </p:val>
                                        </p:tav>
                                        <p:tav tm="100000">
                                          <p:val>
                                            <p:strVal val="#ppt_x"/>
                                          </p:val>
                                        </p:tav>
                                      </p:tavLst>
                                    </p:anim>
                                    <p:anim calcmode="lin" valueType="num">
                                      <p:cBhvr additive="base">
                                        <p:cTn id="46"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0150638A-C2C7-4347-A053-59748083A16C}"/>
              </a:ext>
            </a:extLst>
          </p:cNvPr>
          <p:cNvGrpSpPr/>
          <p:nvPr/>
        </p:nvGrpSpPr>
        <p:grpSpPr>
          <a:xfrm>
            <a:off x="606811" y="361950"/>
            <a:ext cx="936240" cy="911996"/>
            <a:chOff x="606810" y="361950"/>
            <a:chExt cx="936240" cy="911996"/>
          </a:xfrm>
        </p:grpSpPr>
        <p:grpSp>
          <p:nvGrpSpPr>
            <p:cNvPr id="3" name="组合 2">
              <a:extLst>
                <a:ext uri="{FF2B5EF4-FFF2-40B4-BE49-F238E27FC236}">
                  <a16:creationId xmlns:a16="http://schemas.microsoft.com/office/drawing/2014/main" id="{7DF7E48D-F617-457D-A7A3-4639BCD429B4}"/>
                </a:ext>
              </a:extLst>
            </p:cNvPr>
            <p:cNvGrpSpPr/>
            <p:nvPr/>
          </p:nvGrpSpPr>
          <p:grpSpPr>
            <a:xfrm>
              <a:off x="606810" y="361950"/>
              <a:ext cx="936240" cy="911996"/>
              <a:chOff x="3497766" y="445168"/>
              <a:chExt cx="5730455" cy="5582066"/>
            </a:xfrm>
          </p:grpSpPr>
          <p:sp>
            <p:nvSpPr>
              <p:cNvPr id="5" name="椭圆 4">
                <a:extLst>
                  <a:ext uri="{FF2B5EF4-FFF2-40B4-BE49-F238E27FC236}">
                    <a16:creationId xmlns:a16="http://schemas.microsoft.com/office/drawing/2014/main" id="{A592EF5B-D43D-48D6-9EA9-7A633CE7DFE7}"/>
                  </a:ext>
                </a:extLst>
              </p:cNvPr>
              <p:cNvSpPr/>
              <p:nvPr/>
            </p:nvSpPr>
            <p:spPr>
              <a:xfrm>
                <a:off x="3497766" y="830766"/>
                <a:ext cx="5196468" cy="5196468"/>
              </a:xfrm>
              <a:prstGeom prst="ellipse">
                <a:avLst/>
              </a:prstGeom>
              <a:pattFill prst="wd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a:extLst>
                  <a:ext uri="{FF2B5EF4-FFF2-40B4-BE49-F238E27FC236}">
                    <a16:creationId xmlns:a16="http://schemas.microsoft.com/office/drawing/2014/main" id="{F86C2052-C145-4017-ADDB-E2445DC52044}"/>
                  </a:ext>
                </a:extLst>
              </p:cNvPr>
              <p:cNvSpPr/>
              <p:nvPr/>
            </p:nvSpPr>
            <p:spPr>
              <a:xfrm>
                <a:off x="3922294" y="445168"/>
                <a:ext cx="5305927" cy="5305927"/>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文本框 3">
              <a:extLst>
                <a:ext uri="{FF2B5EF4-FFF2-40B4-BE49-F238E27FC236}">
                  <a16:creationId xmlns:a16="http://schemas.microsoft.com/office/drawing/2014/main" id="{54589366-2578-4EF5-A0BF-430DC130982C}"/>
                </a:ext>
              </a:extLst>
            </p:cNvPr>
            <p:cNvSpPr txBox="1"/>
            <p:nvPr/>
          </p:nvSpPr>
          <p:spPr>
            <a:xfrm>
              <a:off x="694053" y="611240"/>
              <a:ext cx="848997" cy="369332"/>
            </a:xfrm>
            <a:prstGeom prst="rect">
              <a:avLst/>
            </a:prstGeom>
            <a:noFill/>
          </p:spPr>
          <p:txBody>
            <a:bodyPr wrap="square" rtlCol="0">
              <a:spAutoFit/>
            </a:bodyPr>
            <a:lstStyle/>
            <a:p>
              <a:pPr algn="ctr"/>
              <a:r>
                <a:rPr lang="en-US" altLang="zh-CN" dirty="0">
                  <a:cs typeface="+mn-ea"/>
                  <a:sym typeface="+mn-lt"/>
                </a:rPr>
                <a:t>20XX</a:t>
              </a:r>
              <a:endParaRPr lang="zh-CN" altLang="en-US" dirty="0">
                <a:cs typeface="+mn-ea"/>
                <a:sym typeface="+mn-lt"/>
              </a:endParaRPr>
            </a:p>
          </p:txBody>
        </p:sp>
      </p:grpSp>
      <p:grpSp>
        <p:nvGrpSpPr>
          <p:cNvPr id="7" name="组合 6">
            <a:extLst>
              <a:ext uri="{FF2B5EF4-FFF2-40B4-BE49-F238E27FC236}">
                <a16:creationId xmlns:a16="http://schemas.microsoft.com/office/drawing/2014/main" id="{6559EA93-21C5-444B-B0EF-3BF92FDD2DAC}"/>
              </a:ext>
            </a:extLst>
          </p:cNvPr>
          <p:cNvGrpSpPr/>
          <p:nvPr/>
        </p:nvGrpSpPr>
        <p:grpSpPr>
          <a:xfrm>
            <a:off x="1612410" y="424949"/>
            <a:ext cx="4210541" cy="972050"/>
            <a:chOff x="1612409" y="503002"/>
            <a:chExt cx="4210541" cy="972050"/>
          </a:xfrm>
        </p:grpSpPr>
        <p:sp>
          <p:nvSpPr>
            <p:cNvPr id="8" name="文本框 7">
              <a:extLst>
                <a:ext uri="{FF2B5EF4-FFF2-40B4-BE49-F238E27FC236}">
                  <a16:creationId xmlns:a16="http://schemas.microsoft.com/office/drawing/2014/main" id="{5D866E53-112E-455F-9163-D200F2A4C475}"/>
                </a:ext>
              </a:extLst>
            </p:cNvPr>
            <p:cNvSpPr txBox="1"/>
            <p:nvPr/>
          </p:nvSpPr>
          <p:spPr>
            <a:xfrm>
              <a:off x="1612409" y="503002"/>
              <a:ext cx="4026390" cy="584775"/>
            </a:xfrm>
            <a:prstGeom prst="rect">
              <a:avLst/>
            </a:prstGeom>
            <a:noFill/>
          </p:spPr>
          <p:txBody>
            <a:bodyPr wrap="square">
              <a:spAutoFit/>
            </a:bodyPr>
            <a:lstStyle/>
            <a:p>
              <a:r>
                <a:rPr lang="en-US" altLang="zh-CN" sz="3200" dirty="0">
                  <a:solidFill>
                    <a:schemeClr val="tx1">
                      <a:lumMod val="85000"/>
                      <a:lumOff val="15000"/>
                    </a:schemeClr>
                  </a:solidFill>
                  <a:cs typeface="+mn-ea"/>
                  <a:sym typeface="+mn-lt"/>
                </a:rPr>
                <a:t>Enter chapter title</a:t>
              </a:r>
              <a:endParaRPr lang="zh-CN" altLang="en-US" sz="3200" dirty="0">
                <a:solidFill>
                  <a:schemeClr val="tx1">
                    <a:lumMod val="85000"/>
                    <a:lumOff val="15000"/>
                  </a:schemeClr>
                </a:solidFill>
                <a:cs typeface="+mn-ea"/>
                <a:sym typeface="+mn-lt"/>
              </a:endParaRPr>
            </a:p>
          </p:txBody>
        </p:sp>
        <p:sp>
          <p:nvSpPr>
            <p:cNvPr id="9" name="文本框 8">
              <a:extLst>
                <a:ext uri="{FF2B5EF4-FFF2-40B4-BE49-F238E27FC236}">
                  <a16:creationId xmlns:a16="http://schemas.microsoft.com/office/drawing/2014/main" id="{DC2C056A-ACA6-46CE-B5D4-931B8159BCF9}"/>
                </a:ext>
              </a:extLst>
            </p:cNvPr>
            <p:cNvSpPr txBox="1"/>
            <p:nvPr/>
          </p:nvSpPr>
          <p:spPr>
            <a:xfrm>
              <a:off x="1612409" y="1044165"/>
              <a:ext cx="4210541" cy="430887"/>
            </a:xfrm>
            <a:prstGeom prst="rect">
              <a:avLst/>
            </a:prstGeom>
            <a:noFill/>
          </p:spPr>
          <p:txBody>
            <a:bodyPr wrap="square">
              <a:spAutoFit/>
            </a:bodyPr>
            <a:lstStyle/>
            <a:p>
              <a:r>
                <a:rPr lang="en-US" altLang="zh-CN" sz="1100" spc="300" dirty="0">
                  <a:cs typeface="+mn-ea"/>
                  <a:sym typeface="+mn-lt"/>
                </a:rPr>
                <a:t>ENTERPRISE ANNUAL DEVELOPMENT SUMMARY</a:t>
              </a:r>
              <a:endParaRPr lang="zh-CN" altLang="en-US" sz="1100" spc="300" dirty="0">
                <a:cs typeface="+mn-ea"/>
                <a:sym typeface="+mn-lt"/>
              </a:endParaRPr>
            </a:p>
          </p:txBody>
        </p:sp>
      </p:grpSp>
      <p:grpSp>
        <p:nvGrpSpPr>
          <p:cNvPr id="12" name="组合 11">
            <a:extLst>
              <a:ext uri="{FF2B5EF4-FFF2-40B4-BE49-F238E27FC236}">
                <a16:creationId xmlns:a16="http://schemas.microsoft.com/office/drawing/2014/main" id="{4821D6D0-FBF7-436B-ADA4-66C8BE4FCF08}"/>
              </a:ext>
            </a:extLst>
          </p:cNvPr>
          <p:cNvGrpSpPr/>
          <p:nvPr/>
        </p:nvGrpSpPr>
        <p:grpSpPr>
          <a:xfrm>
            <a:off x="7026310" y="-64583"/>
            <a:ext cx="4819703" cy="6991348"/>
            <a:chOff x="7026309" y="-64583"/>
            <a:chExt cx="4819702" cy="6991348"/>
          </a:xfrm>
        </p:grpSpPr>
        <p:pic>
          <p:nvPicPr>
            <p:cNvPr id="10" name="图片 9">
              <a:extLst>
                <a:ext uri="{FF2B5EF4-FFF2-40B4-BE49-F238E27FC236}">
                  <a16:creationId xmlns:a16="http://schemas.microsoft.com/office/drawing/2014/main" id="{35C6948B-F0E5-48D8-BCAC-2E0177DA03F7}"/>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a:ext>
              </a:extLst>
            </a:blip>
            <a:srcRect/>
            <a:stretch/>
          </p:blipFill>
          <p:spPr>
            <a:xfrm>
              <a:off x="7854860" y="2091"/>
              <a:ext cx="3991151" cy="6855909"/>
            </a:xfrm>
            <a:prstGeom prst="rect">
              <a:avLst/>
            </a:prstGeom>
            <a:effectLst>
              <a:outerShdw blurRad="63500" sx="101000" sy="101000" algn="ctr" rotWithShape="0">
                <a:schemeClr val="bg1">
                  <a:alpha val="40000"/>
                </a:schemeClr>
              </a:outerShdw>
            </a:effectLst>
          </p:spPr>
        </p:pic>
        <p:sp>
          <p:nvSpPr>
            <p:cNvPr id="11" name="矩形 10">
              <a:extLst>
                <a:ext uri="{FF2B5EF4-FFF2-40B4-BE49-F238E27FC236}">
                  <a16:creationId xmlns:a16="http://schemas.microsoft.com/office/drawing/2014/main" id="{CAD55EC7-63A9-4A4B-817C-EC7D24F9FCDF}"/>
                </a:ext>
              </a:extLst>
            </p:cNvPr>
            <p:cNvSpPr/>
            <p:nvPr/>
          </p:nvSpPr>
          <p:spPr>
            <a:xfrm>
              <a:off x="7026309" y="-64583"/>
              <a:ext cx="704816" cy="6991348"/>
            </a:xfrm>
            <a:prstGeom prst="rect">
              <a:avLst/>
            </a:prstGeom>
            <a:pattFill prst="wdUpDiag">
              <a:fgClr>
                <a:schemeClr val="tx1">
                  <a:lumMod val="85000"/>
                  <a:lumOff val="1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 name="组合 19">
            <a:extLst>
              <a:ext uri="{FF2B5EF4-FFF2-40B4-BE49-F238E27FC236}">
                <a16:creationId xmlns:a16="http://schemas.microsoft.com/office/drawing/2014/main" id="{C122BD92-F8B5-4456-A78A-E122B9D65EFF}"/>
              </a:ext>
            </a:extLst>
          </p:cNvPr>
          <p:cNvGrpSpPr/>
          <p:nvPr/>
        </p:nvGrpSpPr>
        <p:grpSpPr>
          <a:xfrm>
            <a:off x="694053" y="1818696"/>
            <a:ext cx="5901896" cy="1150901"/>
            <a:chOff x="694052" y="1910156"/>
            <a:chExt cx="5901895" cy="1150901"/>
          </a:xfrm>
        </p:grpSpPr>
        <p:sp>
          <p:nvSpPr>
            <p:cNvPr id="13" name="文本框 12">
              <a:extLst>
                <a:ext uri="{FF2B5EF4-FFF2-40B4-BE49-F238E27FC236}">
                  <a16:creationId xmlns:a16="http://schemas.microsoft.com/office/drawing/2014/main" id="{69BA6DCA-ADCC-4CF0-9583-F812EBD4CDF5}"/>
                </a:ext>
              </a:extLst>
            </p:cNvPr>
            <p:cNvSpPr txBox="1"/>
            <p:nvPr/>
          </p:nvSpPr>
          <p:spPr>
            <a:xfrm>
              <a:off x="694053" y="2322393"/>
              <a:ext cx="5901894" cy="738664"/>
            </a:xfrm>
            <a:prstGeom prst="rect">
              <a:avLst/>
            </a:prstGeom>
            <a:noFill/>
          </p:spPr>
          <p:txBody>
            <a:bodyPr wrap="square" rtlCol="0">
              <a:spAutoFit/>
            </a:bodyPr>
            <a:lstStyle/>
            <a:p>
              <a:r>
                <a:rPr lang="zh-CN" altLang="en-US" sz="1400" dirty="0">
                  <a:solidFill>
                    <a:schemeClr val="tx1">
                      <a:lumMod val="95000"/>
                      <a:lumOff val="5000"/>
                    </a:schemeClr>
                  </a:solidFill>
                  <a:cs typeface="+mn-ea"/>
                  <a:sym typeface="+mn-lt"/>
                </a:rPr>
                <a:t>Click here to add the title content, the title to match the content, pay attention to the font size. Click here to add a title that matches the content.</a:t>
              </a:r>
            </a:p>
          </p:txBody>
        </p:sp>
        <p:sp>
          <p:nvSpPr>
            <p:cNvPr id="14" name="文本框 13">
              <a:extLst>
                <a:ext uri="{FF2B5EF4-FFF2-40B4-BE49-F238E27FC236}">
                  <a16:creationId xmlns:a16="http://schemas.microsoft.com/office/drawing/2014/main" id="{56CD09FA-90D4-4E3D-B6B6-B6276E47A9F8}"/>
                </a:ext>
              </a:extLst>
            </p:cNvPr>
            <p:cNvSpPr txBox="1"/>
            <p:nvPr/>
          </p:nvSpPr>
          <p:spPr>
            <a:xfrm>
              <a:off x="694052" y="1910156"/>
              <a:ext cx="3127318" cy="461665"/>
            </a:xfrm>
            <a:prstGeom prst="rect">
              <a:avLst/>
            </a:prstGeom>
            <a:noFill/>
          </p:spPr>
          <p:txBody>
            <a:bodyPr wrap="square" rtlCol="0">
              <a:spAutoFit/>
            </a:bodyPr>
            <a:lstStyle/>
            <a:p>
              <a:r>
                <a:rPr lang="zh-CN" altLang="en-US" sz="2400" dirty="0">
                  <a:solidFill>
                    <a:schemeClr val="tx1">
                      <a:lumMod val="95000"/>
                      <a:lumOff val="5000"/>
                    </a:schemeClr>
                  </a:solidFill>
                  <a:cs typeface="+mn-ea"/>
                  <a:sym typeface="+mn-lt"/>
                </a:rPr>
                <a:t>Add a title</a:t>
              </a:r>
            </a:p>
          </p:txBody>
        </p:sp>
      </p:grpSp>
      <p:grpSp>
        <p:nvGrpSpPr>
          <p:cNvPr id="21" name="组合 20">
            <a:extLst>
              <a:ext uri="{FF2B5EF4-FFF2-40B4-BE49-F238E27FC236}">
                <a16:creationId xmlns:a16="http://schemas.microsoft.com/office/drawing/2014/main" id="{58869EF7-1F53-4CEC-B91E-DD827847C625}"/>
              </a:ext>
            </a:extLst>
          </p:cNvPr>
          <p:cNvGrpSpPr/>
          <p:nvPr/>
        </p:nvGrpSpPr>
        <p:grpSpPr>
          <a:xfrm>
            <a:off x="694053" y="2940248"/>
            <a:ext cx="5901896" cy="1150901"/>
            <a:chOff x="694052" y="1910156"/>
            <a:chExt cx="5901895" cy="1150901"/>
          </a:xfrm>
        </p:grpSpPr>
        <p:sp>
          <p:nvSpPr>
            <p:cNvPr id="22" name="文本框 21">
              <a:extLst>
                <a:ext uri="{FF2B5EF4-FFF2-40B4-BE49-F238E27FC236}">
                  <a16:creationId xmlns:a16="http://schemas.microsoft.com/office/drawing/2014/main" id="{3FA8467F-F507-4B51-B226-BA1DF0C83778}"/>
                </a:ext>
              </a:extLst>
            </p:cNvPr>
            <p:cNvSpPr txBox="1"/>
            <p:nvPr/>
          </p:nvSpPr>
          <p:spPr>
            <a:xfrm>
              <a:off x="694053" y="2322393"/>
              <a:ext cx="5901894" cy="738664"/>
            </a:xfrm>
            <a:prstGeom prst="rect">
              <a:avLst/>
            </a:prstGeom>
            <a:noFill/>
          </p:spPr>
          <p:txBody>
            <a:bodyPr wrap="square" rtlCol="0">
              <a:spAutoFit/>
            </a:bodyPr>
            <a:lstStyle/>
            <a:p>
              <a:r>
                <a:rPr lang="zh-CN" altLang="en-US" sz="1400" dirty="0">
                  <a:solidFill>
                    <a:schemeClr val="tx1">
                      <a:lumMod val="95000"/>
                      <a:lumOff val="5000"/>
                    </a:schemeClr>
                  </a:solidFill>
                  <a:cs typeface="+mn-ea"/>
                  <a:sym typeface="+mn-lt"/>
                </a:rPr>
                <a:t>Click here to add the title content, the title to match the content, pay attention to the font size. Click here to add a title that matches the content.</a:t>
              </a:r>
            </a:p>
          </p:txBody>
        </p:sp>
        <p:sp>
          <p:nvSpPr>
            <p:cNvPr id="23" name="文本框 22">
              <a:extLst>
                <a:ext uri="{FF2B5EF4-FFF2-40B4-BE49-F238E27FC236}">
                  <a16:creationId xmlns:a16="http://schemas.microsoft.com/office/drawing/2014/main" id="{17EC2429-4992-4DC9-BD67-40E37161271D}"/>
                </a:ext>
              </a:extLst>
            </p:cNvPr>
            <p:cNvSpPr txBox="1"/>
            <p:nvPr/>
          </p:nvSpPr>
          <p:spPr>
            <a:xfrm>
              <a:off x="694052" y="1910156"/>
              <a:ext cx="3236500" cy="461665"/>
            </a:xfrm>
            <a:prstGeom prst="rect">
              <a:avLst/>
            </a:prstGeom>
            <a:noFill/>
          </p:spPr>
          <p:txBody>
            <a:bodyPr wrap="square" rtlCol="0">
              <a:spAutoFit/>
            </a:bodyPr>
            <a:lstStyle/>
            <a:p>
              <a:r>
                <a:rPr lang="zh-CN" altLang="en-US" sz="2400" dirty="0">
                  <a:solidFill>
                    <a:schemeClr val="tx1">
                      <a:lumMod val="95000"/>
                      <a:lumOff val="5000"/>
                    </a:schemeClr>
                  </a:solidFill>
                  <a:cs typeface="+mn-ea"/>
                  <a:sym typeface="+mn-lt"/>
                </a:rPr>
                <a:t>Add a title</a:t>
              </a:r>
            </a:p>
          </p:txBody>
        </p:sp>
      </p:grpSp>
      <p:grpSp>
        <p:nvGrpSpPr>
          <p:cNvPr id="24" name="组合 23">
            <a:extLst>
              <a:ext uri="{FF2B5EF4-FFF2-40B4-BE49-F238E27FC236}">
                <a16:creationId xmlns:a16="http://schemas.microsoft.com/office/drawing/2014/main" id="{A27ACFF4-95D1-42BC-8372-29D2DBCBFF2E}"/>
              </a:ext>
            </a:extLst>
          </p:cNvPr>
          <p:cNvGrpSpPr/>
          <p:nvPr/>
        </p:nvGrpSpPr>
        <p:grpSpPr>
          <a:xfrm>
            <a:off x="694053" y="4061800"/>
            <a:ext cx="5901896" cy="1150901"/>
            <a:chOff x="694052" y="1910156"/>
            <a:chExt cx="5901895" cy="1150901"/>
          </a:xfrm>
        </p:grpSpPr>
        <p:sp>
          <p:nvSpPr>
            <p:cNvPr id="25" name="文本框 24">
              <a:extLst>
                <a:ext uri="{FF2B5EF4-FFF2-40B4-BE49-F238E27FC236}">
                  <a16:creationId xmlns:a16="http://schemas.microsoft.com/office/drawing/2014/main" id="{3F70F0A3-D01C-434C-994B-AAC5DE3A265F}"/>
                </a:ext>
              </a:extLst>
            </p:cNvPr>
            <p:cNvSpPr txBox="1"/>
            <p:nvPr/>
          </p:nvSpPr>
          <p:spPr>
            <a:xfrm>
              <a:off x="694053" y="2322393"/>
              <a:ext cx="5901894" cy="738664"/>
            </a:xfrm>
            <a:prstGeom prst="rect">
              <a:avLst/>
            </a:prstGeom>
            <a:noFill/>
          </p:spPr>
          <p:txBody>
            <a:bodyPr wrap="square" rtlCol="0">
              <a:spAutoFit/>
            </a:bodyPr>
            <a:lstStyle/>
            <a:p>
              <a:r>
                <a:rPr lang="zh-CN" altLang="en-US" sz="1400" dirty="0">
                  <a:solidFill>
                    <a:schemeClr val="tx1">
                      <a:lumMod val="95000"/>
                      <a:lumOff val="5000"/>
                    </a:schemeClr>
                  </a:solidFill>
                  <a:cs typeface="+mn-ea"/>
                  <a:sym typeface="+mn-lt"/>
                </a:rPr>
                <a:t>Click here to add the title content, the title to match the content, pay attention to the font size. Click here to add a title that matches the content.</a:t>
              </a:r>
            </a:p>
          </p:txBody>
        </p:sp>
        <p:sp>
          <p:nvSpPr>
            <p:cNvPr id="26" name="文本框 25">
              <a:extLst>
                <a:ext uri="{FF2B5EF4-FFF2-40B4-BE49-F238E27FC236}">
                  <a16:creationId xmlns:a16="http://schemas.microsoft.com/office/drawing/2014/main" id="{760D9BB0-2610-4ED7-B6BB-3E074796889B}"/>
                </a:ext>
              </a:extLst>
            </p:cNvPr>
            <p:cNvSpPr txBox="1"/>
            <p:nvPr/>
          </p:nvSpPr>
          <p:spPr>
            <a:xfrm>
              <a:off x="694052" y="1910156"/>
              <a:ext cx="3018136" cy="461665"/>
            </a:xfrm>
            <a:prstGeom prst="rect">
              <a:avLst/>
            </a:prstGeom>
            <a:noFill/>
          </p:spPr>
          <p:txBody>
            <a:bodyPr wrap="square" rtlCol="0">
              <a:spAutoFit/>
            </a:bodyPr>
            <a:lstStyle/>
            <a:p>
              <a:r>
                <a:rPr lang="zh-CN" altLang="en-US" sz="2400" dirty="0">
                  <a:solidFill>
                    <a:schemeClr val="tx1">
                      <a:lumMod val="95000"/>
                      <a:lumOff val="5000"/>
                    </a:schemeClr>
                  </a:solidFill>
                  <a:cs typeface="+mn-ea"/>
                  <a:sym typeface="+mn-lt"/>
                </a:rPr>
                <a:t>Add a title</a:t>
              </a:r>
            </a:p>
          </p:txBody>
        </p:sp>
      </p:grpSp>
      <p:grpSp>
        <p:nvGrpSpPr>
          <p:cNvPr id="27" name="组合 26">
            <a:extLst>
              <a:ext uri="{FF2B5EF4-FFF2-40B4-BE49-F238E27FC236}">
                <a16:creationId xmlns:a16="http://schemas.microsoft.com/office/drawing/2014/main" id="{CC5954C9-F620-43F8-BDA9-A2946A79124D}"/>
              </a:ext>
            </a:extLst>
          </p:cNvPr>
          <p:cNvGrpSpPr/>
          <p:nvPr/>
        </p:nvGrpSpPr>
        <p:grpSpPr>
          <a:xfrm>
            <a:off x="694054" y="5183352"/>
            <a:ext cx="5901895" cy="1150901"/>
            <a:chOff x="694053" y="1910156"/>
            <a:chExt cx="5901894" cy="1150901"/>
          </a:xfrm>
        </p:grpSpPr>
        <p:sp>
          <p:nvSpPr>
            <p:cNvPr id="28" name="文本框 27">
              <a:extLst>
                <a:ext uri="{FF2B5EF4-FFF2-40B4-BE49-F238E27FC236}">
                  <a16:creationId xmlns:a16="http://schemas.microsoft.com/office/drawing/2014/main" id="{D86BD4E4-1180-4FD9-B258-2946DD5E1953}"/>
                </a:ext>
              </a:extLst>
            </p:cNvPr>
            <p:cNvSpPr txBox="1"/>
            <p:nvPr/>
          </p:nvSpPr>
          <p:spPr>
            <a:xfrm>
              <a:off x="694053" y="2322393"/>
              <a:ext cx="5901894" cy="738664"/>
            </a:xfrm>
            <a:prstGeom prst="rect">
              <a:avLst/>
            </a:prstGeom>
            <a:noFill/>
          </p:spPr>
          <p:txBody>
            <a:bodyPr wrap="square" rtlCol="0">
              <a:spAutoFit/>
            </a:bodyPr>
            <a:lstStyle/>
            <a:p>
              <a:r>
                <a:rPr lang="zh-CN" altLang="en-US" sz="1400" dirty="0">
                  <a:solidFill>
                    <a:schemeClr val="tx1">
                      <a:lumMod val="95000"/>
                      <a:lumOff val="5000"/>
                    </a:schemeClr>
                  </a:solidFill>
                  <a:cs typeface="+mn-ea"/>
                  <a:sym typeface="+mn-lt"/>
                </a:rPr>
                <a:t>Click here to add the title content, the title to match the content, pay attention to the font size. Click here to add a title that matches the content.</a:t>
              </a:r>
            </a:p>
          </p:txBody>
        </p:sp>
        <p:sp>
          <p:nvSpPr>
            <p:cNvPr id="29" name="文本框 28">
              <a:extLst>
                <a:ext uri="{FF2B5EF4-FFF2-40B4-BE49-F238E27FC236}">
                  <a16:creationId xmlns:a16="http://schemas.microsoft.com/office/drawing/2014/main" id="{CFF4EDF1-8CEE-4370-B6CD-300C2C6D08D6}"/>
                </a:ext>
              </a:extLst>
            </p:cNvPr>
            <p:cNvSpPr txBox="1"/>
            <p:nvPr/>
          </p:nvSpPr>
          <p:spPr>
            <a:xfrm>
              <a:off x="694053" y="1910156"/>
              <a:ext cx="3236499" cy="461665"/>
            </a:xfrm>
            <a:prstGeom prst="rect">
              <a:avLst/>
            </a:prstGeom>
            <a:noFill/>
          </p:spPr>
          <p:txBody>
            <a:bodyPr wrap="square" rtlCol="0">
              <a:spAutoFit/>
            </a:bodyPr>
            <a:lstStyle/>
            <a:p>
              <a:r>
                <a:rPr lang="zh-CN" altLang="en-US" sz="2400" dirty="0">
                  <a:solidFill>
                    <a:schemeClr val="tx1">
                      <a:lumMod val="95000"/>
                      <a:lumOff val="5000"/>
                    </a:schemeClr>
                  </a:solidFill>
                  <a:cs typeface="+mn-ea"/>
                  <a:sym typeface="+mn-lt"/>
                </a:rPr>
                <a:t>Add a title</a:t>
              </a:r>
            </a:p>
          </p:txBody>
        </p:sp>
      </p:grpSp>
    </p:spTree>
    <p:custDataLst>
      <p:tags r:id="rId1"/>
    </p:custDataLst>
    <p:extLst>
      <p:ext uri="{BB962C8B-B14F-4D97-AF65-F5344CB8AC3E}">
        <p14:creationId xmlns:p14="http://schemas.microsoft.com/office/powerpoint/2010/main" val="238806337"/>
      </p:ext>
    </p:extLst>
  </p:cSld>
  <p:clrMapOvr>
    <a:masterClrMapping/>
  </p:clrMapOvr>
  <mc:AlternateContent xmlns:mc="http://schemas.openxmlformats.org/markup-compatibility/2006" xmlns:p14="http://schemas.microsoft.com/office/powerpoint/2010/main">
    <mc:Choice Requires="p14">
      <p:transition spd="slow" p14:dur="1500" advTm="3195">
        <p:random/>
      </p:transition>
    </mc:Choice>
    <mc:Fallback xmlns:a16="http://schemas.microsoft.com/office/drawing/2014/main" xmlns:a14="http://schemas.microsoft.com/office/drawing/2010/main" xmlns="">
      <p:transition spd="slow" advTm="319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randombar(horizont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randombar(horizontal)">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randombar(horizontal)">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CE840F5-38D3-458A-A254-6D2EFCA12C7E}"/>
              </a:ext>
            </a:extLst>
          </p:cNvPr>
          <p:cNvGrpSpPr/>
          <p:nvPr/>
        </p:nvGrpSpPr>
        <p:grpSpPr>
          <a:xfrm>
            <a:off x="606811" y="361950"/>
            <a:ext cx="936240" cy="911996"/>
            <a:chOff x="606810" y="361950"/>
            <a:chExt cx="936240" cy="911996"/>
          </a:xfrm>
        </p:grpSpPr>
        <p:grpSp>
          <p:nvGrpSpPr>
            <p:cNvPr id="3" name="组合 2">
              <a:extLst>
                <a:ext uri="{FF2B5EF4-FFF2-40B4-BE49-F238E27FC236}">
                  <a16:creationId xmlns:a16="http://schemas.microsoft.com/office/drawing/2014/main" id="{31887BDD-DF1A-46A0-A4DC-5E596E41CD12}"/>
                </a:ext>
              </a:extLst>
            </p:cNvPr>
            <p:cNvGrpSpPr/>
            <p:nvPr/>
          </p:nvGrpSpPr>
          <p:grpSpPr>
            <a:xfrm>
              <a:off x="606810" y="361950"/>
              <a:ext cx="936240" cy="911996"/>
              <a:chOff x="3497766" y="445168"/>
              <a:chExt cx="5730455" cy="5582066"/>
            </a:xfrm>
          </p:grpSpPr>
          <p:sp>
            <p:nvSpPr>
              <p:cNvPr id="5" name="椭圆 4">
                <a:extLst>
                  <a:ext uri="{FF2B5EF4-FFF2-40B4-BE49-F238E27FC236}">
                    <a16:creationId xmlns:a16="http://schemas.microsoft.com/office/drawing/2014/main" id="{F7AF1812-40A1-420B-878F-9351C078A9C0}"/>
                  </a:ext>
                </a:extLst>
              </p:cNvPr>
              <p:cNvSpPr/>
              <p:nvPr/>
            </p:nvSpPr>
            <p:spPr>
              <a:xfrm>
                <a:off x="3497766" y="830766"/>
                <a:ext cx="5196468" cy="5196468"/>
              </a:xfrm>
              <a:prstGeom prst="ellipse">
                <a:avLst/>
              </a:prstGeom>
              <a:pattFill prst="wd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a:extLst>
                  <a:ext uri="{FF2B5EF4-FFF2-40B4-BE49-F238E27FC236}">
                    <a16:creationId xmlns:a16="http://schemas.microsoft.com/office/drawing/2014/main" id="{40CC55D1-C07E-442F-AE74-1F58683B5E50}"/>
                  </a:ext>
                </a:extLst>
              </p:cNvPr>
              <p:cNvSpPr/>
              <p:nvPr/>
            </p:nvSpPr>
            <p:spPr>
              <a:xfrm>
                <a:off x="3922294" y="445168"/>
                <a:ext cx="5305927" cy="5305927"/>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文本框 3">
              <a:extLst>
                <a:ext uri="{FF2B5EF4-FFF2-40B4-BE49-F238E27FC236}">
                  <a16:creationId xmlns:a16="http://schemas.microsoft.com/office/drawing/2014/main" id="{AE39082F-8749-4F5C-B79C-837FE603C833}"/>
                </a:ext>
              </a:extLst>
            </p:cNvPr>
            <p:cNvSpPr txBox="1"/>
            <p:nvPr/>
          </p:nvSpPr>
          <p:spPr>
            <a:xfrm>
              <a:off x="694053" y="611240"/>
              <a:ext cx="848997" cy="369332"/>
            </a:xfrm>
            <a:prstGeom prst="rect">
              <a:avLst/>
            </a:prstGeom>
            <a:noFill/>
          </p:spPr>
          <p:txBody>
            <a:bodyPr wrap="square" rtlCol="0">
              <a:spAutoFit/>
            </a:bodyPr>
            <a:lstStyle/>
            <a:p>
              <a:pPr algn="ctr"/>
              <a:r>
                <a:rPr lang="en-US" altLang="zh-CN" dirty="0">
                  <a:cs typeface="+mn-ea"/>
                  <a:sym typeface="+mn-lt"/>
                </a:rPr>
                <a:t>20XX</a:t>
              </a:r>
              <a:endParaRPr lang="zh-CN" altLang="en-US" dirty="0">
                <a:cs typeface="+mn-ea"/>
                <a:sym typeface="+mn-lt"/>
              </a:endParaRPr>
            </a:p>
          </p:txBody>
        </p:sp>
      </p:grpSp>
      <p:grpSp>
        <p:nvGrpSpPr>
          <p:cNvPr id="7" name="组合 6">
            <a:extLst>
              <a:ext uri="{FF2B5EF4-FFF2-40B4-BE49-F238E27FC236}">
                <a16:creationId xmlns:a16="http://schemas.microsoft.com/office/drawing/2014/main" id="{736E1C33-65A3-44B2-90D7-6241C6BAE23C}"/>
              </a:ext>
            </a:extLst>
          </p:cNvPr>
          <p:cNvGrpSpPr/>
          <p:nvPr/>
        </p:nvGrpSpPr>
        <p:grpSpPr>
          <a:xfrm>
            <a:off x="1612410" y="424949"/>
            <a:ext cx="4210541" cy="972050"/>
            <a:chOff x="1612409" y="503002"/>
            <a:chExt cx="4210541" cy="972050"/>
          </a:xfrm>
        </p:grpSpPr>
        <p:sp>
          <p:nvSpPr>
            <p:cNvPr id="8" name="文本框 7">
              <a:extLst>
                <a:ext uri="{FF2B5EF4-FFF2-40B4-BE49-F238E27FC236}">
                  <a16:creationId xmlns:a16="http://schemas.microsoft.com/office/drawing/2014/main" id="{80877105-3050-41B8-81F9-4B7CF5BF3B06}"/>
                </a:ext>
              </a:extLst>
            </p:cNvPr>
            <p:cNvSpPr txBox="1"/>
            <p:nvPr/>
          </p:nvSpPr>
          <p:spPr>
            <a:xfrm>
              <a:off x="1612409" y="503002"/>
              <a:ext cx="4026390" cy="584775"/>
            </a:xfrm>
            <a:prstGeom prst="rect">
              <a:avLst/>
            </a:prstGeom>
            <a:noFill/>
          </p:spPr>
          <p:txBody>
            <a:bodyPr wrap="square">
              <a:spAutoFit/>
            </a:bodyPr>
            <a:lstStyle/>
            <a:p>
              <a:r>
                <a:rPr lang="en-US" altLang="zh-CN" sz="3200" dirty="0">
                  <a:solidFill>
                    <a:schemeClr val="tx1">
                      <a:lumMod val="85000"/>
                      <a:lumOff val="15000"/>
                    </a:schemeClr>
                  </a:solidFill>
                  <a:cs typeface="+mn-ea"/>
                  <a:sym typeface="+mn-lt"/>
                </a:rPr>
                <a:t>Enter chapter title</a:t>
              </a:r>
              <a:endParaRPr lang="zh-CN" altLang="en-US" sz="3200" dirty="0">
                <a:solidFill>
                  <a:schemeClr val="tx1">
                    <a:lumMod val="85000"/>
                    <a:lumOff val="15000"/>
                  </a:schemeClr>
                </a:solidFill>
                <a:cs typeface="+mn-ea"/>
                <a:sym typeface="+mn-lt"/>
              </a:endParaRPr>
            </a:p>
          </p:txBody>
        </p:sp>
        <p:sp>
          <p:nvSpPr>
            <p:cNvPr id="9" name="文本框 8">
              <a:extLst>
                <a:ext uri="{FF2B5EF4-FFF2-40B4-BE49-F238E27FC236}">
                  <a16:creationId xmlns:a16="http://schemas.microsoft.com/office/drawing/2014/main" id="{2BC430D1-E460-4B69-875A-C4AF0AA2CD66}"/>
                </a:ext>
              </a:extLst>
            </p:cNvPr>
            <p:cNvSpPr txBox="1"/>
            <p:nvPr/>
          </p:nvSpPr>
          <p:spPr>
            <a:xfrm>
              <a:off x="1612409" y="1044165"/>
              <a:ext cx="4210541" cy="430887"/>
            </a:xfrm>
            <a:prstGeom prst="rect">
              <a:avLst/>
            </a:prstGeom>
            <a:noFill/>
          </p:spPr>
          <p:txBody>
            <a:bodyPr wrap="square">
              <a:spAutoFit/>
            </a:bodyPr>
            <a:lstStyle/>
            <a:p>
              <a:r>
                <a:rPr lang="en-US" altLang="zh-CN" sz="1100" spc="300" dirty="0">
                  <a:cs typeface="+mn-ea"/>
                  <a:sym typeface="+mn-lt"/>
                </a:rPr>
                <a:t>ENTERPRISE ANNUAL DEVELOPMENT SUMMARY</a:t>
              </a:r>
              <a:endParaRPr lang="zh-CN" altLang="en-US" sz="1100" spc="300" dirty="0">
                <a:cs typeface="+mn-ea"/>
                <a:sym typeface="+mn-lt"/>
              </a:endParaRPr>
            </a:p>
          </p:txBody>
        </p:sp>
      </p:grpSp>
      <p:grpSp>
        <p:nvGrpSpPr>
          <p:cNvPr id="10" name="组合 9">
            <a:extLst>
              <a:ext uri="{FF2B5EF4-FFF2-40B4-BE49-F238E27FC236}">
                <a16:creationId xmlns:a16="http://schemas.microsoft.com/office/drawing/2014/main" id="{C7168653-294B-49DB-8FB8-A5785256B9E3}"/>
              </a:ext>
            </a:extLst>
          </p:cNvPr>
          <p:cNvGrpSpPr/>
          <p:nvPr/>
        </p:nvGrpSpPr>
        <p:grpSpPr>
          <a:xfrm>
            <a:off x="4956855" y="2137455"/>
            <a:ext cx="2278291" cy="2278290"/>
            <a:chOff x="4956855" y="2289855"/>
            <a:chExt cx="2278290" cy="2278290"/>
          </a:xfrm>
        </p:grpSpPr>
        <p:grpSp>
          <p:nvGrpSpPr>
            <p:cNvPr id="11" name="组合 10">
              <a:extLst>
                <a:ext uri="{FF2B5EF4-FFF2-40B4-BE49-F238E27FC236}">
                  <a16:creationId xmlns:a16="http://schemas.microsoft.com/office/drawing/2014/main" id="{34EB6471-DAE5-4A3B-9EC7-E69D5B05EC0E}"/>
                </a:ext>
              </a:extLst>
            </p:cNvPr>
            <p:cNvGrpSpPr/>
            <p:nvPr/>
          </p:nvGrpSpPr>
          <p:grpSpPr>
            <a:xfrm>
              <a:off x="4956855" y="2289855"/>
              <a:ext cx="2278290" cy="2278290"/>
              <a:chOff x="1495425" y="2590799"/>
              <a:chExt cx="1895475" cy="1895475"/>
            </a:xfrm>
          </p:grpSpPr>
          <p:sp>
            <p:nvSpPr>
              <p:cNvPr id="13" name="椭圆 12">
                <a:extLst>
                  <a:ext uri="{FF2B5EF4-FFF2-40B4-BE49-F238E27FC236}">
                    <a16:creationId xmlns:a16="http://schemas.microsoft.com/office/drawing/2014/main" id="{FD7F0E92-B37B-4EFD-A4D7-B5DE8D76199D}"/>
                  </a:ext>
                </a:extLst>
              </p:cNvPr>
              <p:cNvSpPr/>
              <p:nvPr/>
            </p:nvSpPr>
            <p:spPr>
              <a:xfrm>
                <a:off x="1604962" y="2700336"/>
                <a:ext cx="1676400" cy="1676400"/>
              </a:xfrm>
              <a:prstGeom prst="ellipse">
                <a:avLst/>
              </a:prstGeom>
              <a:solidFill>
                <a:schemeClr val="bg1"/>
              </a:solidFill>
              <a:ln>
                <a:noFill/>
              </a:ln>
              <a:effectLst>
                <a:outerShdw blurRad="2413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椭圆 13">
                <a:extLst>
                  <a:ext uri="{FF2B5EF4-FFF2-40B4-BE49-F238E27FC236}">
                    <a16:creationId xmlns:a16="http://schemas.microsoft.com/office/drawing/2014/main" id="{4ACAE5E7-9724-4729-9BFF-F07609213B81}"/>
                  </a:ext>
                </a:extLst>
              </p:cNvPr>
              <p:cNvSpPr/>
              <p:nvPr/>
            </p:nvSpPr>
            <p:spPr>
              <a:xfrm>
                <a:off x="1495425" y="2590799"/>
                <a:ext cx="1895475" cy="1895475"/>
              </a:xfrm>
              <a:prstGeom prst="ellipse">
                <a:avLst/>
              </a:prstGeom>
              <a:noFill/>
              <a:ln w="22225">
                <a:solidFill>
                  <a:schemeClr val="tx1">
                    <a:lumMod val="95000"/>
                    <a:lumOff val="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2" name="图片 11">
              <a:extLst>
                <a:ext uri="{FF2B5EF4-FFF2-40B4-BE49-F238E27FC236}">
                  <a16:creationId xmlns:a16="http://schemas.microsoft.com/office/drawing/2014/main" id="{643291F4-EE44-41B0-B178-488CF31831D2}"/>
                </a:ext>
              </a:extLst>
            </p:cNvPr>
            <p:cNvPicPr>
              <a:picLocks noChangeAspect="1"/>
            </p:cNvPicPr>
            <p:nvPr/>
          </p:nvPicPr>
          <p:blipFill>
            <a:blip r:embed="rId3">
              <a:duotone>
                <a:prstClr val="black"/>
                <a:schemeClr val="tx1">
                  <a:tint val="45000"/>
                  <a:satMod val="400000"/>
                </a:schemeClr>
              </a:duotone>
            </a:blip>
            <a:stretch>
              <a:fillRect/>
            </a:stretch>
          </p:blipFill>
          <p:spPr>
            <a:xfrm>
              <a:off x="5761869" y="2933700"/>
              <a:ext cx="668262" cy="990600"/>
            </a:xfrm>
            <a:prstGeom prst="rect">
              <a:avLst/>
            </a:prstGeom>
          </p:spPr>
        </p:pic>
      </p:grpSp>
      <p:grpSp>
        <p:nvGrpSpPr>
          <p:cNvPr id="15" name="组合 14">
            <a:extLst>
              <a:ext uri="{FF2B5EF4-FFF2-40B4-BE49-F238E27FC236}">
                <a16:creationId xmlns:a16="http://schemas.microsoft.com/office/drawing/2014/main" id="{EED4C3CE-3376-4008-A3AB-5A4FF7C95CDF}"/>
              </a:ext>
            </a:extLst>
          </p:cNvPr>
          <p:cNvGrpSpPr/>
          <p:nvPr/>
        </p:nvGrpSpPr>
        <p:grpSpPr>
          <a:xfrm>
            <a:off x="8824685" y="2137455"/>
            <a:ext cx="2278291" cy="2278290"/>
            <a:chOff x="8824686" y="2289855"/>
            <a:chExt cx="2278290" cy="2278290"/>
          </a:xfrm>
        </p:grpSpPr>
        <p:grpSp>
          <p:nvGrpSpPr>
            <p:cNvPr id="16" name="组合 15">
              <a:extLst>
                <a:ext uri="{FF2B5EF4-FFF2-40B4-BE49-F238E27FC236}">
                  <a16:creationId xmlns:a16="http://schemas.microsoft.com/office/drawing/2014/main" id="{429E9123-92FA-44D4-AA23-614695294039}"/>
                </a:ext>
              </a:extLst>
            </p:cNvPr>
            <p:cNvGrpSpPr/>
            <p:nvPr/>
          </p:nvGrpSpPr>
          <p:grpSpPr>
            <a:xfrm>
              <a:off x="8824686" y="2289855"/>
              <a:ext cx="2278290" cy="2278290"/>
              <a:chOff x="1495425" y="2590799"/>
              <a:chExt cx="1895475" cy="1895475"/>
            </a:xfrm>
          </p:grpSpPr>
          <p:sp>
            <p:nvSpPr>
              <p:cNvPr id="19" name="椭圆 18">
                <a:extLst>
                  <a:ext uri="{FF2B5EF4-FFF2-40B4-BE49-F238E27FC236}">
                    <a16:creationId xmlns:a16="http://schemas.microsoft.com/office/drawing/2014/main" id="{93B9C3CF-9437-4618-AF1E-B247587297B6}"/>
                  </a:ext>
                </a:extLst>
              </p:cNvPr>
              <p:cNvSpPr/>
              <p:nvPr/>
            </p:nvSpPr>
            <p:spPr>
              <a:xfrm>
                <a:off x="1495425" y="2590799"/>
                <a:ext cx="1895475" cy="1895475"/>
              </a:xfrm>
              <a:prstGeom prst="ellipse">
                <a:avLst/>
              </a:prstGeom>
              <a:pattFill prst="wdUpDiag">
                <a:fgClr>
                  <a:schemeClr val="tx1">
                    <a:lumMod val="85000"/>
                    <a:lumOff val="15000"/>
                  </a:schemeClr>
                </a:fgClr>
                <a:bgClr>
                  <a:schemeClr val="bg1"/>
                </a:bgClr>
              </a:pattFill>
              <a:ln w="2222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椭圆 17">
                <a:extLst>
                  <a:ext uri="{FF2B5EF4-FFF2-40B4-BE49-F238E27FC236}">
                    <a16:creationId xmlns:a16="http://schemas.microsoft.com/office/drawing/2014/main" id="{7FA070E5-AF05-4102-8FB4-7AB4FEB29262}"/>
                  </a:ext>
                </a:extLst>
              </p:cNvPr>
              <p:cNvSpPr/>
              <p:nvPr/>
            </p:nvSpPr>
            <p:spPr>
              <a:xfrm>
                <a:off x="1604962" y="2700336"/>
                <a:ext cx="1676400" cy="1676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7" name="图片 16">
              <a:extLst>
                <a:ext uri="{FF2B5EF4-FFF2-40B4-BE49-F238E27FC236}">
                  <a16:creationId xmlns:a16="http://schemas.microsoft.com/office/drawing/2014/main" id="{FD9C85B2-7460-42CE-9281-C4B44138F250}"/>
                </a:ext>
              </a:extLst>
            </p:cNvPr>
            <p:cNvPicPr>
              <a:picLocks noChangeAspect="1"/>
            </p:cNvPicPr>
            <p:nvPr/>
          </p:nvPicPr>
          <p:blipFill>
            <a:blip r:embed="rId4"/>
            <a:stretch>
              <a:fillRect/>
            </a:stretch>
          </p:blipFill>
          <p:spPr>
            <a:xfrm>
              <a:off x="9439705" y="2921001"/>
              <a:ext cx="1048253" cy="1015999"/>
            </a:xfrm>
            <a:prstGeom prst="rect">
              <a:avLst/>
            </a:prstGeom>
          </p:spPr>
        </p:pic>
      </p:grpSp>
      <p:grpSp>
        <p:nvGrpSpPr>
          <p:cNvPr id="20" name="组合 19">
            <a:extLst>
              <a:ext uri="{FF2B5EF4-FFF2-40B4-BE49-F238E27FC236}">
                <a16:creationId xmlns:a16="http://schemas.microsoft.com/office/drawing/2014/main" id="{FC2E9E4B-3657-4DBE-AD23-173F8D51404D}"/>
              </a:ext>
            </a:extLst>
          </p:cNvPr>
          <p:cNvGrpSpPr/>
          <p:nvPr/>
        </p:nvGrpSpPr>
        <p:grpSpPr>
          <a:xfrm>
            <a:off x="1089024" y="2137455"/>
            <a:ext cx="2278291" cy="2278290"/>
            <a:chOff x="1089024" y="2289855"/>
            <a:chExt cx="2278290" cy="2278290"/>
          </a:xfrm>
        </p:grpSpPr>
        <p:grpSp>
          <p:nvGrpSpPr>
            <p:cNvPr id="21" name="组合 20">
              <a:extLst>
                <a:ext uri="{FF2B5EF4-FFF2-40B4-BE49-F238E27FC236}">
                  <a16:creationId xmlns:a16="http://schemas.microsoft.com/office/drawing/2014/main" id="{ED69BC91-8394-4850-8DE9-8FB9456CA167}"/>
                </a:ext>
              </a:extLst>
            </p:cNvPr>
            <p:cNvGrpSpPr/>
            <p:nvPr/>
          </p:nvGrpSpPr>
          <p:grpSpPr>
            <a:xfrm>
              <a:off x="1089024" y="2289855"/>
              <a:ext cx="2278290" cy="2278290"/>
              <a:chOff x="1495425" y="2590799"/>
              <a:chExt cx="1895475" cy="1895475"/>
            </a:xfrm>
          </p:grpSpPr>
          <p:sp>
            <p:nvSpPr>
              <p:cNvPr id="24" name="椭圆 23">
                <a:extLst>
                  <a:ext uri="{FF2B5EF4-FFF2-40B4-BE49-F238E27FC236}">
                    <a16:creationId xmlns:a16="http://schemas.microsoft.com/office/drawing/2014/main" id="{9FFDAB93-FC73-4B44-9581-E0767C7AFA91}"/>
                  </a:ext>
                </a:extLst>
              </p:cNvPr>
              <p:cNvSpPr/>
              <p:nvPr/>
            </p:nvSpPr>
            <p:spPr>
              <a:xfrm>
                <a:off x="1495425" y="2590799"/>
                <a:ext cx="1895475" cy="1895475"/>
              </a:xfrm>
              <a:prstGeom prst="ellipse">
                <a:avLst/>
              </a:prstGeom>
              <a:pattFill prst="wdUpDiag">
                <a:fgClr>
                  <a:schemeClr val="tx1">
                    <a:lumMod val="85000"/>
                    <a:lumOff val="15000"/>
                  </a:schemeClr>
                </a:fgClr>
                <a:bgClr>
                  <a:schemeClr val="bg1"/>
                </a:bgClr>
              </a:pattFill>
              <a:ln w="2222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椭圆 22">
                <a:extLst>
                  <a:ext uri="{FF2B5EF4-FFF2-40B4-BE49-F238E27FC236}">
                    <a16:creationId xmlns:a16="http://schemas.microsoft.com/office/drawing/2014/main" id="{AC2FFF6F-92E5-4AAF-8761-6755C9418539}"/>
                  </a:ext>
                </a:extLst>
              </p:cNvPr>
              <p:cNvSpPr/>
              <p:nvPr/>
            </p:nvSpPr>
            <p:spPr>
              <a:xfrm>
                <a:off x="1604963" y="2700336"/>
                <a:ext cx="1676400" cy="1676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22" name="图片 21">
              <a:extLst>
                <a:ext uri="{FF2B5EF4-FFF2-40B4-BE49-F238E27FC236}">
                  <a16:creationId xmlns:a16="http://schemas.microsoft.com/office/drawing/2014/main" id="{DB30B1CC-B6EE-46DD-8ADE-93A3393C8C45}"/>
                </a:ext>
              </a:extLst>
            </p:cNvPr>
            <p:cNvPicPr>
              <a:picLocks noChangeAspect="1"/>
            </p:cNvPicPr>
            <p:nvPr/>
          </p:nvPicPr>
          <p:blipFill>
            <a:blip r:embed="rId5"/>
            <a:stretch>
              <a:fillRect/>
            </a:stretch>
          </p:blipFill>
          <p:spPr>
            <a:xfrm>
              <a:off x="1690990" y="2916238"/>
              <a:ext cx="1074358" cy="1025524"/>
            </a:xfrm>
            <a:prstGeom prst="rect">
              <a:avLst/>
            </a:prstGeom>
          </p:spPr>
        </p:pic>
      </p:grpSp>
      <p:grpSp>
        <p:nvGrpSpPr>
          <p:cNvPr id="25" name="组合 24">
            <a:extLst>
              <a:ext uri="{FF2B5EF4-FFF2-40B4-BE49-F238E27FC236}">
                <a16:creationId xmlns:a16="http://schemas.microsoft.com/office/drawing/2014/main" id="{3B8B149A-B281-4C95-9147-8AD8009440A5}"/>
              </a:ext>
            </a:extLst>
          </p:cNvPr>
          <p:cNvGrpSpPr/>
          <p:nvPr/>
        </p:nvGrpSpPr>
        <p:grpSpPr>
          <a:xfrm>
            <a:off x="694053" y="4722833"/>
            <a:ext cx="2910537" cy="1194062"/>
            <a:chOff x="694053" y="4746542"/>
            <a:chExt cx="2910537" cy="1194062"/>
          </a:xfrm>
        </p:grpSpPr>
        <p:sp>
          <p:nvSpPr>
            <p:cNvPr id="26" name="文本框 25">
              <a:extLst>
                <a:ext uri="{FF2B5EF4-FFF2-40B4-BE49-F238E27FC236}">
                  <a16:creationId xmlns:a16="http://schemas.microsoft.com/office/drawing/2014/main" id="{1A6DF55A-C4D1-41BF-A8E4-6982DD7A77C3}"/>
                </a:ext>
              </a:extLst>
            </p:cNvPr>
            <p:cNvSpPr txBox="1"/>
            <p:nvPr/>
          </p:nvSpPr>
          <p:spPr>
            <a:xfrm>
              <a:off x="694053" y="4746542"/>
              <a:ext cx="2910537" cy="369332"/>
            </a:xfrm>
            <a:prstGeom prst="rect">
              <a:avLst/>
            </a:prstGeom>
            <a:noFill/>
          </p:spPr>
          <p:txBody>
            <a:bodyPr wrap="square" rtlCol="0">
              <a:spAutoFit/>
            </a:bodyPr>
            <a:lstStyle/>
            <a:p>
              <a:pPr algn="ctr"/>
              <a:r>
                <a:rPr lang="zh-CN" altLang="en-US" dirty="0">
                  <a:cs typeface="+mn-ea"/>
                  <a:sym typeface="+mn-lt"/>
                </a:rPr>
                <a:t>Click to add a title</a:t>
              </a:r>
            </a:p>
          </p:txBody>
        </p:sp>
        <p:sp>
          <p:nvSpPr>
            <p:cNvPr id="27" name="文本框 26">
              <a:extLst>
                <a:ext uri="{FF2B5EF4-FFF2-40B4-BE49-F238E27FC236}">
                  <a16:creationId xmlns:a16="http://schemas.microsoft.com/office/drawing/2014/main" id="{B86A904A-7A60-4836-B338-20E792FD18A5}"/>
                </a:ext>
              </a:extLst>
            </p:cNvPr>
            <p:cNvSpPr txBox="1"/>
            <p:nvPr/>
          </p:nvSpPr>
          <p:spPr>
            <a:xfrm>
              <a:off x="969116" y="5109607"/>
              <a:ext cx="2518104" cy="830997"/>
            </a:xfrm>
            <a:prstGeom prst="rect">
              <a:avLst/>
            </a:prstGeom>
            <a:noFill/>
          </p:spPr>
          <p:txBody>
            <a:bodyPr wrap="square" rtlCol="0">
              <a:spAutoFit/>
            </a:bodyPr>
            <a:lstStyle/>
            <a:p>
              <a:pPr algn="ctr"/>
              <a:r>
                <a:rPr lang="zh-CN" altLang="en-US" sz="1200" dirty="0">
                  <a:cs typeface="+mn-ea"/>
                  <a:sym typeface="+mn-lt"/>
                </a:rPr>
                <a:t>Click here to add the title content, which matches the title, and you need to be aware of the font size.</a:t>
              </a:r>
            </a:p>
          </p:txBody>
        </p:sp>
      </p:grpSp>
      <p:grpSp>
        <p:nvGrpSpPr>
          <p:cNvPr id="28" name="组合 27">
            <a:extLst>
              <a:ext uri="{FF2B5EF4-FFF2-40B4-BE49-F238E27FC236}">
                <a16:creationId xmlns:a16="http://schemas.microsoft.com/office/drawing/2014/main" id="{9994942F-ECDD-4D9B-8AD7-A733528330B1}"/>
              </a:ext>
            </a:extLst>
          </p:cNvPr>
          <p:cNvGrpSpPr/>
          <p:nvPr/>
        </p:nvGrpSpPr>
        <p:grpSpPr>
          <a:xfrm>
            <a:off x="4836948" y="4722833"/>
            <a:ext cx="2518104" cy="1194062"/>
            <a:chOff x="969116" y="4746542"/>
            <a:chExt cx="2518104" cy="1194062"/>
          </a:xfrm>
        </p:grpSpPr>
        <p:sp>
          <p:nvSpPr>
            <p:cNvPr id="29" name="文本框 28">
              <a:extLst>
                <a:ext uri="{FF2B5EF4-FFF2-40B4-BE49-F238E27FC236}">
                  <a16:creationId xmlns:a16="http://schemas.microsoft.com/office/drawing/2014/main" id="{7173DE26-DA33-431C-AF1B-7ADDB43DB2FE}"/>
                </a:ext>
              </a:extLst>
            </p:cNvPr>
            <p:cNvSpPr txBox="1"/>
            <p:nvPr/>
          </p:nvSpPr>
          <p:spPr>
            <a:xfrm>
              <a:off x="969116" y="4746542"/>
              <a:ext cx="2518104" cy="369332"/>
            </a:xfrm>
            <a:prstGeom prst="rect">
              <a:avLst/>
            </a:prstGeom>
            <a:noFill/>
          </p:spPr>
          <p:txBody>
            <a:bodyPr wrap="square" rtlCol="0">
              <a:spAutoFit/>
            </a:bodyPr>
            <a:lstStyle/>
            <a:p>
              <a:pPr algn="ctr"/>
              <a:r>
                <a:rPr lang="zh-CN" altLang="en-US" dirty="0">
                  <a:cs typeface="+mn-ea"/>
                  <a:sym typeface="+mn-lt"/>
                </a:rPr>
                <a:t>Click to add a title</a:t>
              </a:r>
            </a:p>
          </p:txBody>
        </p:sp>
        <p:sp>
          <p:nvSpPr>
            <p:cNvPr id="30" name="文本框 29">
              <a:extLst>
                <a:ext uri="{FF2B5EF4-FFF2-40B4-BE49-F238E27FC236}">
                  <a16:creationId xmlns:a16="http://schemas.microsoft.com/office/drawing/2014/main" id="{A94958DE-0D66-43FD-BA70-E039E935F31D}"/>
                </a:ext>
              </a:extLst>
            </p:cNvPr>
            <p:cNvSpPr txBox="1"/>
            <p:nvPr/>
          </p:nvSpPr>
          <p:spPr>
            <a:xfrm>
              <a:off x="969116" y="5109607"/>
              <a:ext cx="2518104" cy="830997"/>
            </a:xfrm>
            <a:prstGeom prst="rect">
              <a:avLst/>
            </a:prstGeom>
            <a:noFill/>
          </p:spPr>
          <p:txBody>
            <a:bodyPr wrap="square" rtlCol="0">
              <a:spAutoFit/>
            </a:bodyPr>
            <a:lstStyle/>
            <a:p>
              <a:pPr algn="ctr"/>
              <a:r>
                <a:rPr lang="zh-CN" altLang="en-US" sz="1200" dirty="0">
                  <a:cs typeface="+mn-ea"/>
                  <a:sym typeface="+mn-lt"/>
                </a:rPr>
                <a:t>Click here to add the title content, which matches the title, and you need to be aware of the font size.</a:t>
              </a:r>
            </a:p>
          </p:txBody>
        </p:sp>
      </p:grpSp>
      <p:grpSp>
        <p:nvGrpSpPr>
          <p:cNvPr id="31" name="组合 30">
            <a:extLst>
              <a:ext uri="{FF2B5EF4-FFF2-40B4-BE49-F238E27FC236}">
                <a16:creationId xmlns:a16="http://schemas.microsoft.com/office/drawing/2014/main" id="{8B2A6829-54B4-44BD-9A44-F24BBD02D29A}"/>
              </a:ext>
            </a:extLst>
          </p:cNvPr>
          <p:cNvGrpSpPr/>
          <p:nvPr/>
        </p:nvGrpSpPr>
        <p:grpSpPr>
          <a:xfrm>
            <a:off x="8704780" y="4722833"/>
            <a:ext cx="2793167" cy="1194062"/>
            <a:chOff x="969113" y="4746542"/>
            <a:chExt cx="2793167" cy="1194062"/>
          </a:xfrm>
        </p:grpSpPr>
        <p:sp>
          <p:nvSpPr>
            <p:cNvPr id="32" name="文本框 31">
              <a:extLst>
                <a:ext uri="{FF2B5EF4-FFF2-40B4-BE49-F238E27FC236}">
                  <a16:creationId xmlns:a16="http://schemas.microsoft.com/office/drawing/2014/main" id="{85BCD570-4F26-461E-90DC-6F21ED9429EF}"/>
                </a:ext>
              </a:extLst>
            </p:cNvPr>
            <p:cNvSpPr txBox="1"/>
            <p:nvPr/>
          </p:nvSpPr>
          <p:spPr>
            <a:xfrm>
              <a:off x="969113" y="4746542"/>
              <a:ext cx="2793167" cy="369332"/>
            </a:xfrm>
            <a:prstGeom prst="rect">
              <a:avLst/>
            </a:prstGeom>
            <a:noFill/>
          </p:spPr>
          <p:txBody>
            <a:bodyPr wrap="square" rtlCol="0">
              <a:spAutoFit/>
            </a:bodyPr>
            <a:lstStyle/>
            <a:p>
              <a:pPr algn="ctr"/>
              <a:r>
                <a:rPr lang="zh-CN" altLang="en-US" dirty="0">
                  <a:cs typeface="+mn-ea"/>
                  <a:sym typeface="+mn-lt"/>
                </a:rPr>
                <a:t>Click to add a title</a:t>
              </a:r>
            </a:p>
          </p:txBody>
        </p:sp>
        <p:sp>
          <p:nvSpPr>
            <p:cNvPr id="33" name="文本框 32">
              <a:extLst>
                <a:ext uri="{FF2B5EF4-FFF2-40B4-BE49-F238E27FC236}">
                  <a16:creationId xmlns:a16="http://schemas.microsoft.com/office/drawing/2014/main" id="{A9CDB02D-514B-45A6-958E-5B0FA9FB18D4}"/>
                </a:ext>
              </a:extLst>
            </p:cNvPr>
            <p:cNvSpPr txBox="1"/>
            <p:nvPr/>
          </p:nvSpPr>
          <p:spPr>
            <a:xfrm>
              <a:off x="969116" y="5109607"/>
              <a:ext cx="2518104" cy="830997"/>
            </a:xfrm>
            <a:prstGeom prst="rect">
              <a:avLst/>
            </a:prstGeom>
            <a:noFill/>
          </p:spPr>
          <p:txBody>
            <a:bodyPr wrap="square" rtlCol="0">
              <a:spAutoFit/>
            </a:bodyPr>
            <a:lstStyle/>
            <a:p>
              <a:pPr algn="ctr"/>
              <a:r>
                <a:rPr lang="zh-CN" altLang="en-US" sz="1200" dirty="0">
                  <a:cs typeface="+mn-ea"/>
                  <a:sym typeface="+mn-lt"/>
                </a:rPr>
                <a:t>Click here to add the title content, which matches the title, and you need to be aware of the font size.</a:t>
              </a:r>
            </a:p>
          </p:txBody>
        </p:sp>
      </p:grpSp>
    </p:spTree>
    <p:custDataLst>
      <p:tags r:id="rId1"/>
    </p:custDataLst>
    <p:extLst>
      <p:ext uri="{BB962C8B-B14F-4D97-AF65-F5344CB8AC3E}">
        <p14:creationId xmlns:p14="http://schemas.microsoft.com/office/powerpoint/2010/main" val="3934987931"/>
      </p:ext>
    </p:extLst>
  </p:cSld>
  <p:clrMapOvr>
    <a:masterClrMapping/>
  </p:clrMapOvr>
  <mc:AlternateContent xmlns:mc="http://schemas.openxmlformats.org/markup-compatibility/2006" xmlns:p14="http://schemas.microsoft.com/office/powerpoint/2010/main">
    <mc:Choice Requires="p14">
      <p:transition spd="slow" p14:dur="1500" advTm="3940">
        <p:random/>
      </p:transition>
    </mc:Choice>
    <mc:Fallback xmlns:a16="http://schemas.microsoft.com/office/drawing/2014/main" xmlns="">
      <p:transition spd="slow" advTm="394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00"/>
                                        <p:tgtEl>
                                          <p:spTgt spid="28"/>
                                        </p:tgtEl>
                                      </p:cBhvr>
                                    </p:animEffect>
                                    <p:anim calcmode="lin" valueType="num">
                                      <p:cBhvr>
                                        <p:cTn id="41" dur="1000" fill="hold"/>
                                        <p:tgtEl>
                                          <p:spTgt spid="28"/>
                                        </p:tgtEl>
                                        <p:attrNameLst>
                                          <p:attrName>ppt_x</p:attrName>
                                        </p:attrNameLst>
                                      </p:cBhvr>
                                      <p:tavLst>
                                        <p:tav tm="0">
                                          <p:val>
                                            <p:strVal val="#ppt_x"/>
                                          </p:val>
                                        </p:tav>
                                        <p:tav tm="100000">
                                          <p:val>
                                            <p:strVal val="#ppt_x"/>
                                          </p:val>
                                        </p:tav>
                                      </p:tavLst>
                                    </p:anim>
                                    <p:anim calcmode="lin" valueType="num">
                                      <p:cBhvr>
                                        <p:cTn id="4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83DA2CE-B694-462E-96DF-0DED87058975}"/>
              </a:ext>
            </a:extLst>
          </p:cNvPr>
          <p:cNvGrpSpPr/>
          <p:nvPr/>
        </p:nvGrpSpPr>
        <p:grpSpPr>
          <a:xfrm>
            <a:off x="606811" y="361950"/>
            <a:ext cx="936240" cy="911996"/>
            <a:chOff x="606810" y="361950"/>
            <a:chExt cx="936240" cy="911996"/>
          </a:xfrm>
        </p:grpSpPr>
        <p:grpSp>
          <p:nvGrpSpPr>
            <p:cNvPr id="3" name="组合 2">
              <a:extLst>
                <a:ext uri="{FF2B5EF4-FFF2-40B4-BE49-F238E27FC236}">
                  <a16:creationId xmlns:a16="http://schemas.microsoft.com/office/drawing/2014/main" id="{C3B6DEF0-A312-46C3-AF69-CFE6F9E0AE91}"/>
                </a:ext>
              </a:extLst>
            </p:cNvPr>
            <p:cNvGrpSpPr/>
            <p:nvPr/>
          </p:nvGrpSpPr>
          <p:grpSpPr>
            <a:xfrm>
              <a:off x="606810" y="361950"/>
              <a:ext cx="936240" cy="911996"/>
              <a:chOff x="3497766" y="445168"/>
              <a:chExt cx="5730455" cy="5582066"/>
            </a:xfrm>
          </p:grpSpPr>
          <p:sp>
            <p:nvSpPr>
              <p:cNvPr id="5" name="椭圆 4">
                <a:extLst>
                  <a:ext uri="{FF2B5EF4-FFF2-40B4-BE49-F238E27FC236}">
                    <a16:creationId xmlns:a16="http://schemas.microsoft.com/office/drawing/2014/main" id="{E995DB4E-45C7-4346-9A61-3EBA1F985CCB}"/>
                  </a:ext>
                </a:extLst>
              </p:cNvPr>
              <p:cNvSpPr/>
              <p:nvPr/>
            </p:nvSpPr>
            <p:spPr>
              <a:xfrm>
                <a:off x="3497766" y="830766"/>
                <a:ext cx="5196468" cy="5196468"/>
              </a:xfrm>
              <a:prstGeom prst="ellipse">
                <a:avLst/>
              </a:prstGeom>
              <a:pattFill prst="wd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a:extLst>
                  <a:ext uri="{FF2B5EF4-FFF2-40B4-BE49-F238E27FC236}">
                    <a16:creationId xmlns:a16="http://schemas.microsoft.com/office/drawing/2014/main" id="{FF666074-2A3E-4BB3-A38B-9061630F9631}"/>
                  </a:ext>
                </a:extLst>
              </p:cNvPr>
              <p:cNvSpPr/>
              <p:nvPr/>
            </p:nvSpPr>
            <p:spPr>
              <a:xfrm>
                <a:off x="3922294" y="445168"/>
                <a:ext cx="5305927" cy="5305927"/>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文本框 3">
              <a:extLst>
                <a:ext uri="{FF2B5EF4-FFF2-40B4-BE49-F238E27FC236}">
                  <a16:creationId xmlns:a16="http://schemas.microsoft.com/office/drawing/2014/main" id="{784A1502-8EE7-4FE1-84CF-07EA12B9DFCE}"/>
                </a:ext>
              </a:extLst>
            </p:cNvPr>
            <p:cNvSpPr txBox="1"/>
            <p:nvPr/>
          </p:nvSpPr>
          <p:spPr>
            <a:xfrm>
              <a:off x="694053" y="611240"/>
              <a:ext cx="848997" cy="369332"/>
            </a:xfrm>
            <a:prstGeom prst="rect">
              <a:avLst/>
            </a:prstGeom>
            <a:noFill/>
          </p:spPr>
          <p:txBody>
            <a:bodyPr wrap="square" rtlCol="0">
              <a:spAutoFit/>
            </a:bodyPr>
            <a:lstStyle/>
            <a:p>
              <a:pPr algn="ctr"/>
              <a:r>
                <a:rPr lang="en-US" altLang="zh-CN" dirty="0">
                  <a:cs typeface="+mn-ea"/>
                  <a:sym typeface="+mn-lt"/>
                </a:rPr>
                <a:t>20XX</a:t>
              </a:r>
              <a:endParaRPr lang="zh-CN" altLang="en-US" dirty="0">
                <a:cs typeface="+mn-ea"/>
                <a:sym typeface="+mn-lt"/>
              </a:endParaRPr>
            </a:p>
          </p:txBody>
        </p:sp>
      </p:grpSp>
      <p:grpSp>
        <p:nvGrpSpPr>
          <p:cNvPr id="7" name="组合 6">
            <a:extLst>
              <a:ext uri="{FF2B5EF4-FFF2-40B4-BE49-F238E27FC236}">
                <a16:creationId xmlns:a16="http://schemas.microsoft.com/office/drawing/2014/main" id="{FDE228AC-47EF-4B00-BD31-F16F9EA6DB07}"/>
              </a:ext>
            </a:extLst>
          </p:cNvPr>
          <p:cNvGrpSpPr/>
          <p:nvPr/>
        </p:nvGrpSpPr>
        <p:grpSpPr>
          <a:xfrm>
            <a:off x="1612410" y="424949"/>
            <a:ext cx="4210541" cy="972050"/>
            <a:chOff x="1612409" y="503002"/>
            <a:chExt cx="4210541" cy="972050"/>
          </a:xfrm>
        </p:grpSpPr>
        <p:sp>
          <p:nvSpPr>
            <p:cNvPr id="8" name="文本框 7">
              <a:extLst>
                <a:ext uri="{FF2B5EF4-FFF2-40B4-BE49-F238E27FC236}">
                  <a16:creationId xmlns:a16="http://schemas.microsoft.com/office/drawing/2014/main" id="{435543C9-B52B-46C4-9E83-FB712AABFA91}"/>
                </a:ext>
              </a:extLst>
            </p:cNvPr>
            <p:cNvSpPr txBox="1"/>
            <p:nvPr/>
          </p:nvSpPr>
          <p:spPr>
            <a:xfrm>
              <a:off x="1612409" y="503002"/>
              <a:ext cx="4026390" cy="584775"/>
            </a:xfrm>
            <a:prstGeom prst="rect">
              <a:avLst/>
            </a:prstGeom>
            <a:noFill/>
          </p:spPr>
          <p:txBody>
            <a:bodyPr wrap="square">
              <a:spAutoFit/>
            </a:bodyPr>
            <a:lstStyle/>
            <a:p>
              <a:r>
                <a:rPr lang="en-US" altLang="zh-CN" sz="3200" dirty="0">
                  <a:solidFill>
                    <a:schemeClr val="tx1">
                      <a:lumMod val="85000"/>
                      <a:lumOff val="15000"/>
                    </a:schemeClr>
                  </a:solidFill>
                  <a:cs typeface="+mn-ea"/>
                  <a:sym typeface="+mn-lt"/>
                </a:rPr>
                <a:t>Enter chapter title</a:t>
              </a:r>
              <a:endParaRPr lang="zh-CN" altLang="en-US" sz="3200" dirty="0">
                <a:solidFill>
                  <a:schemeClr val="tx1">
                    <a:lumMod val="85000"/>
                    <a:lumOff val="15000"/>
                  </a:schemeClr>
                </a:solidFill>
                <a:cs typeface="+mn-ea"/>
                <a:sym typeface="+mn-lt"/>
              </a:endParaRPr>
            </a:p>
          </p:txBody>
        </p:sp>
        <p:sp>
          <p:nvSpPr>
            <p:cNvPr id="9" name="文本框 8">
              <a:extLst>
                <a:ext uri="{FF2B5EF4-FFF2-40B4-BE49-F238E27FC236}">
                  <a16:creationId xmlns:a16="http://schemas.microsoft.com/office/drawing/2014/main" id="{763D913B-B210-4EF5-8C42-0E690B185B0D}"/>
                </a:ext>
              </a:extLst>
            </p:cNvPr>
            <p:cNvSpPr txBox="1"/>
            <p:nvPr/>
          </p:nvSpPr>
          <p:spPr>
            <a:xfrm>
              <a:off x="1612409" y="1044165"/>
              <a:ext cx="4210541" cy="430887"/>
            </a:xfrm>
            <a:prstGeom prst="rect">
              <a:avLst/>
            </a:prstGeom>
            <a:noFill/>
          </p:spPr>
          <p:txBody>
            <a:bodyPr wrap="square">
              <a:spAutoFit/>
            </a:bodyPr>
            <a:lstStyle/>
            <a:p>
              <a:r>
                <a:rPr lang="en-US" altLang="zh-CN" sz="1100" spc="300" dirty="0">
                  <a:cs typeface="+mn-ea"/>
                  <a:sym typeface="+mn-lt"/>
                </a:rPr>
                <a:t>ENTERPRISE ANNUAL DEVELOPMENT SUMMARY</a:t>
              </a:r>
              <a:endParaRPr lang="zh-CN" altLang="en-US" sz="1100" spc="300" dirty="0">
                <a:cs typeface="+mn-ea"/>
                <a:sym typeface="+mn-lt"/>
              </a:endParaRPr>
            </a:p>
          </p:txBody>
        </p:sp>
      </p:grpSp>
      <p:grpSp>
        <p:nvGrpSpPr>
          <p:cNvPr id="10" name="组合 9">
            <a:extLst>
              <a:ext uri="{FF2B5EF4-FFF2-40B4-BE49-F238E27FC236}">
                <a16:creationId xmlns:a16="http://schemas.microsoft.com/office/drawing/2014/main" id="{C1606847-152D-42F3-B42D-8AD8E11A894B}"/>
              </a:ext>
            </a:extLst>
          </p:cNvPr>
          <p:cNvGrpSpPr/>
          <p:nvPr/>
        </p:nvGrpSpPr>
        <p:grpSpPr>
          <a:xfrm>
            <a:off x="6407153" y="0"/>
            <a:ext cx="5559777" cy="6858000"/>
            <a:chOff x="574323" y="0"/>
            <a:chExt cx="5559777" cy="6858000"/>
          </a:xfrm>
        </p:grpSpPr>
        <p:sp>
          <p:nvSpPr>
            <p:cNvPr id="11" name="矩形 10">
              <a:extLst>
                <a:ext uri="{FF2B5EF4-FFF2-40B4-BE49-F238E27FC236}">
                  <a16:creationId xmlns:a16="http://schemas.microsoft.com/office/drawing/2014/main" id="{F1152477-7AE4-4154-B491-5F6AA36734E6}"/>
                </a:ext>
              </a:extLst>
            </p:cNvPr>
            <p:cNvSpPr/>
            <p:nvPr/>
          </p:nvSpPr>
          <p:spPr>
            <a:xfrm>
              <a:off x="1708007" y="0"/>
              <a:ext cx="3431963" cy="6858000"/>
            </a:xfrm>
            <a:prstGeom prst="rect">
              <a:avLst/>
            </a:prstGeom>
            <a:pattFill prst="wdUpDiag">
              <a:fgClr>
                <a:srgbClr val="2D303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2" name="图片 11">
              <a:extLst>
                <a:ext uri="{FF2B5EF4-FFF2-40B4-BE49-F238E27FC236}">
                  <a16:creationId xmlns:a16="http://schemas.microsoft.com/office/drawing/2014/main" id="{9FAB01D4-2D26-47A9-A30B-5173B2C82029}"/>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p:blipFill>
          <p:spPr>
            <a:xfrm>
              <a:off x="574323" y="1638300"/>
              <a:ext cx="5559777" cy="4114800"/>
            </a:xfrm>
            <a:prstGeom prst="rect">
              <a:avLst/>
            </a:prstGeom>
          </p:spPr>
        </p:pic>
      </p:grpSp>
      <p:grpSp>
        <p:nvGrpSpPr>
          <p:cNvPr id="13" name="组合 12">
            <a:extLst>
              <a:ext uri="{FF2B5EF4-FFF2-40B4-BE49-F238E27FC236}">
                <a16:creationId xmlns:a16="http://schemas.microsoft.com/office/drawing/2014/main" id="{76101A17-E9CD-4503-A23F-C1A5A36D9333}"/>
              </a:ext>
            </a:extLst>
          </p:cNvPr>
          <p:cNvGrpSpPr/>
          <p:nvPr/>
        </p:nvGrpSpPr>
        <p:grpSpPr>
          <a:xfrm>
            <a:off x="606810" y="1882196"/>
            <a:ext cx="5401948" cy="1150901"/>
            <a:chOff x="694052" y="1910156"/>
            <a:chExt cx="5401948" cy="1150901"/>
          </a:xfrm>
        </p:grpSpPr>
        <p:sp>
          <p:nvSpPr>
            <p:cNvPr id="14" name="文本框 13">
              <a:extLst>
                <a:ext uri="{FF2B5EF4-FFF2-40B4-BE49-F238E27FC236}">
                  <a16:creationId xmlns:a16="http://schemas.microsoft.com/office/drawing/2014/main" id="{B8225439-5F11-4A38-ACC1-E89C56C53AF2}"/>
                </a:ext>
              </a:extLst>
            </p:cNvPr>
            <p:cNvSpPr txBox="1"/>
            <p:nvPr/>
          </p:nvSpPr>
          <p:spPr>
            <a:xfrm>
              <a:off x="694053" y="2322393"/>
              <a:ext cx="5401947" cy="738664"/>
            </a:xfrm>
            <a:prstGeom prst="rect">
              <a:avLst/>
            </a:prstGeom>
            <a:noFill/>
          </p:spPr>
          <p:txBody>
            <a:bodyPr wrap="square" rtlCol="0">
              <a:spAutoFit/>
            </a:bodyPr>
            <a:lstStyle/>
            <a:p>
              <a:r>
                <a:rPr lang="zh-CN" altLang="en-US" sz="1400" dirty="0">
                  <a:solidFill>
                    <a:schemeClr val="tx1">
                      <a:lumMod val="95000"/>
                      <a:lumOff val="5000"/>
                    </a:schemeClr>
                  </a:solidFill>
                  <a:cs typeface="+mn-ea"/>
                  <a:sym typeface="+mn-lt"/>
                </a:rPr>
                <a:t>Click here to add the title content, the title to match the content, pay attention to the font size. Click here to add the title content.</a:t>
              </a:r>
            </a:p>
          </p:txBody>
        </p:sp>
        <p:sp>
          <p:nvSpPr>
            <p:cNvPr id="15" name="文本框 14">
              <a:extLst>
                <a:ext uri="{FF2B5EF4-FFF2-40B4-BE49-F238E27FC236}">
                  <a16:creationId xmlns:a16="http://schemas.microsoft.com/office/drawing/2014/main" id="{268E3E12-17BD-4E94-BEE4-EE6C65594CFD}"/>
                </a:ext>
              </a:extLst>
            </p:cNvPr>
            <p:cNvSpPr txBox="1"/>
            <p:nvPr/>
          </p:nvSpPr>
          <p:spPr>
            <a:xfrm>
              <a:off x="694052" y="1910156"/>
              <a:ext cx="2878511" cy="461665"/>
            </a:xfrm>
            <a:prstGeom prst="rect">
              <a:avLst/>
            </a:prstGeom>
            <a:noFill/>
          </p:spPr>
          <p:txBody>
            <a:bodyPr wrap="square" rtlCol="0">
              <a:spAutoFit/>
            </a:bodyPr>
            <a:lstStyle/>
            <a:p>
              <a:r>
                <a:rPr lang="zh-CN" altLang="en-US" sz="2400" dirty="0">
                  <a:solidFill>
                    <a:schemeClr val="tx1">
                      <a:lumMod val="95000"/>
                      <a:lumOff val="5000"/>
                    </a:schemeClr>
                  </a:solidFill>
                  <a:cs typeface="+mn-ea"/>
                  <a:sym typeface="+mn-lt"/>
                </a:rPr>
                <a:t>Add a title</a:t>
              </a:r>
            </a:p>
          </p:txBody>
        </p:sp>
      </p:grpSp>
      <p:grpSp>
        <p:nvGrpSpPr>
          <p:cNvPr id="16" name="组合 15">
            <a:extLst>
              <a:ext uri="{FF2B5EF4-FFF2-40B4-BE49-F238E27FC236}">
                <a16:creationId xmlns:a16="http://schemas.microsoft.com/office/drawing/2014/main" id="{72226AFA-7A22-4D8B-854F-4496F99AD34A}"/>
              </a:ext>
            </a:extLst>
          </p:cNvPr>
          <p:cNvGrpSpPr/>
          <p:nvPr/>
        </p:nvGrpSpPr>
        <p:grpSpPr>
          <a:xfrm>
            <a:off x="606811" y="3311821"/>
            <a:ext cx="5401947" cy="1150901"/>
            <a:chOff x="694053" y="1910156"/>
            <a:chExt cx="5401947" cy="1150901"/>
          </a:xfrm>
        </p:grpSpPr>
        <p:sp>
          <p:nvSpPr>
            <p:cNvPr id="17" name="文本框 16">
              <a:extLst>
                <a:ext uri="{FF2B5EF4-FFF2-40B4-BE49-F238E27FC236}">
                  <a16:creationId xmlns:a16="http://schemas.microsoft.com/office/drawing/2014/main" id="{EF7A6E0B-3DE7-45C6-B0D1-590CA447A019}"/>
                </a:ext>
              </a:extLst>
            </p:cNvPr>
            <p:cNvSpPr txBox="1"/>
            <p:nvPr/>
          </p:nvSpPr>
          <p:spPr>
            <a:xfrm>
              <a:off x="694053" y="2322393"/>
              <a:ext cx="5401947" cy="738664"/>
            </a:xfrm>
            <a:prstGeom prst="rect">
              <a:avLst/>
            </a:prstGeom>
            <a:noFill/>
          </p:spPr>
          <p:txBody>
            <a:bodyPr wrap="square" rtlCol="0">
              <a:spAutoFit/>
            </a:bodyPr>
            <a:lstStyle/>
            <a:p>
              <a:r>
                <a:rPr lang="zh-CN" altLang="en-US" sz="1400" dirty="0">
                  <a:solidFill>
                    <a:schemeClr val="tx1">
                      <a:lumMod val="95000"/>
                      <a:lumOff val="5000"/>
                    </a:schemeClr>
                  </a:solidFill>
                  <a:cs typeface="+mn-ea"/>
                  <a:sym typeface="+mn-lt"/>
                </a:rPr>
                <a:t>Click here to add the title content, the title to match the content, pay attention to the font size. Click here to add the title content.</a:t>
              </a:r>
            </a:p>
          </p:txBody>
        </p:sp>
        <p:sp>
          <p:nvSpPr>
            <p:cNvPr id="18" name="文本框 17">
              <a:extLst>
                <a:ext uri="{FF2B5EF4-FFF2-40B4-BE49-F238E27FC236}">
                  <a16:creationId xmlns:a16="http://schemas.microsoft.com/office/drawing/2014/main" id="{57DF3B27-89C2-4431-B8C1-B60A26D42BD0}"/>
                </a:ext>
              </a:extLst>
            </p:cNvPr>
            <p:cNvSpPr txBox="1"/>
            <p:nvPr/>
          </p:nvSpPr>
          <p:spPr>
            <a:xfrm>
              <a:off x="694053" y="1910156"/>
              <a:ext cx="3117050" cy="461665"/>
            </a:xfrm>
            <a:prstGeom prst="rect">
              <a:avLst/>
            </a:prstGeom>
            <a:noFill/>
          </p:spPr>
          <p:txBody>
            <a:bodyPr wrap="square" rtlCol="0">
              <a:spAutoFit/>
            </a:bodyPr>
            <a:lstStyle/>
            <a:p>
              <a:r>
                <a:rPr lang="zh-CN" altLang="en-US" sz="2400" dirty="0">
                  <a:solidFill>
                    <a:schemeClr val="tx1">
                      <a:lumMod val="95000"/>
                      <a:lumOff val="5000"/>
                    </a:schemeClr>
                  </a:solidFill>
                  <a:cs typeface="+mn-ea"/>
                  <a:sym typeface="+mn-lt"/>
                </a:rPr>
                <a:t>Add a title</a:t>
              </a:r>
            </a:p>
          </p:txBody>
        </p:sp>
      </p:grpSp>
      <p:grpSp>
        <p:nvGrpSpPr>
          <p:cNvPr id="19" name="组合 18">
            <a:extLst>
              <a:ext uri="{FF2B5EF4-FFF2-40B4-BE49-F238E27FC236}">
                <a16:creationId xmlns:a16="http://schemas.microsoft.com/office/drawing/2014/main" id="{B42CBD1F-56D4-47E2-9D2B-BF4F7F18AB5B}"/>
              </a:ext>
            </a:extLst>
          </p:cNvPr>
          <p:cNvGrpSpPr/>
          <p:nvPr/>
        </p:nvGrpSpPr>
        <p:grpSpPr>
          <a:xfrm>
            <a:off x="606811" y="4741445"/>
            <a:ext cx="5401947" cy="1150901"/>
            <a:chOff x="694053" y="1910156"/>
            <a:chExt cx="5401947" cy="1150901"/>
          </a:xfrm>
        </p:grpSpPr>
        <p:sp>
          <p:nvSpPr>
            <p:cNvPr id="20" name="文本框 19">
              <a:extLst>
                <a:ext uri="{FF2B5EF4-FFF2-40B4-BE49-F238E27FC236}">
                  <a16:creationId xmlns:a16="http://schemas.microsoft.com/office/drawing/2014/main" id="{28AA2012-82D2-43F8-88D6-10E2F4D61A97}"/>
                </a:ext>
              </a:extLst>
            </p:cNvPr>
            <p:cNvSpPr txBox="1"/>
            <p:nvPr/>
          </p:nvSpPr>
          <p:spPr>
            <a:xfrm>
              <a:off x="694053" y="2322393"/>
              <a:ext cx="5401947" cy="738664"/>
            </a:xfrm>
            <a:prstGeom prst="rect">
              <a:avLst/>
            </a:prstGeom>
            <a:noFill/>
          </p:spPr>
          <p:txBody>
            <a:bodyPr wrap="square" rtlCol="0">
              <a:spAutoFit/>
            </a:bodyPr>
            <a:lstStyle/>
            <a:p>
              <a:r>
                <a:rPr lang="zh-CN" altLang="en-US" sz="1400" dirty="0">
                  <a:solidFill>
                    <a:schemeClr val="tx1">
                      <a:lumMod val="95000"/>
                      <a:lumOff val="5000"/>
                    </a:schemeClr>
                  </a:solidFill>
                  <a:cs typeface="+mn-ea"/>
                  <a:sym typeface="+mn-lt"/>
                </a:rPr>
                <a:t>Click here to add the title content, the title to match the content, pay attention to the font size. Click here to add the title content.</a:t>
              </a:r>
            </a:p>
          </p:txBody>
        </p:sp>
        <p:sp>
          <p:nvSpPr>
            <p:cNvPr id="21" name="文本框 20">
              <a:extLst>
                <a:ext uri="{FF2B5EF4-FFF2-40B4-BE49-F238E27FC236}">
                  <a16:creationId xmlns:a16="http://schemas.microsoft.com/office/drawing/2014/main" id="{97B30F2D-25C7-4CB0-B21D-FCE175FBAD8B}"/>
                </a:ext>
              </a:extLst>
            </p:cNvPr>
            <p:cNvSpPr txBox="1"/>
            <p:nvPr/>
          </p:nvSpPr>
          <p:spPr>
            <a:xfrm>
              <a:off x="694053" y="1910156"/>
              <a:ext cx="2878510" cy="461665"/>
            </a:xfrm>
            <a:prstGeom prst="rect">
              <a:avLst/>
            </a:prstGeom>
            <a:noFill/>
          </p:spPr>
          <p:txBody>
            <a:bodyPr wrap="square" rtlCol="0">
              <a:spAutoFit/>
            </a:bodyPr>
            <a:lstStyle/>
            <a:p>
              <a:r>
                <a:rPr lang="zh-CN" altLang="en-US" sz="2400" dirty="0">
                  <a:solidFill>
                    <a:schemeClr val="tx1">
                      <a:lumMod val="95000"/>
                      <a:lumOff val="5000"/>
                    </a:schemeClr>
                  </a:solidFill>
                  <a:cs typeface="+mn-ea"/>
                  <a:sym typeface="+mn-lt"/>
                </a:rPr>
                <a:t>Add a title</a:t>
              </a:r>
            </a:p>
          </p:txBody>
        </p:sp>
      </p:grpSp>
    </p:spTree>
    <p:custDataLst>
      <p:tags r:id="rId1"/>
    </p:custDataLst>
    <p:extLst>
      <p:ext uri="{BB962C8B-B14F-4D97-AF65-F5344CB8AC3E}">
        <p14:creationId xmlns:p14="http://schemas.microsoft.com/office/powerpoint/2010/main" val="3755397172"/>
      </p:ext>
    </p:extLst>
  </p:cSld>
  <p:clrMapOvr>
    <a:masterClrMapping/>
  </p:clrMapOvr>
  <mc:AlternateContent xmlns:mc="http://schemas.openxmlformats.org/markup-compatibility/2006" xmlns:p14="http://schemas.microsoft.com/office/powerpoint/2010/main">
    <mc:Choice Requires="p14">
      <p:transition spd="slow" p14:dur="1500" advTm="3845">
        <p:random/>
      </p:transition>
    </mc:Choice>
    <mc:Fallback xmlns:a16="http://schemas.microsoft.com/office/drawing/2014/main" xmlns:a14="http://schemas.microsoft.com/office/drawing/2010/main" xmlns="">
      <p:transition spd="slow" advTm="384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randombar(horizontal)">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A8A5144B-F285-44E5-A621-3C8DC176E9EC}"/>
              </a:ext>
            </a:extLst>
          </p:cNvPr>
          <p:cNvGrpSpPr/>
          <p:nvPr/>
        </p:nvGrpSpPr>
        <p:grpSpPr>
          <a:xfrm>
            <a:off x="606811" y="361950"/>
            <a:ext cx="936240" cy="911996"/>
            <a:chOff x="606810" y="361950"/>
            <a:chExt cx="936240" cy="911996"/>
          </a:xfrm>
        </p:grpSpPr>
        <p:grpSp>
          <p:nvGrpSpPr>
            <p:cNvPr id="3" name="组合 2">
              <a:extLst>
                <a:ext uri="{FF2B5EF4-FFF2-40B4-BE49-F238E27FC236}">
                  <a16:creationId xmlns:a16="http://schemas.microsoft.com/office/drawing/2014/main" id="{70D8DF69-01D9-40C1-96CC-0E3D19F463E8}"/>
                </a:ext>
              </a:extLst>
            </p:cNvPr>
            <p:cNvGrpSpPr/>
            <p:nvPr/>
          </p:nvGrpSpPr>
          <p:grpSpPr>
            <a:xfrm>
              <a:off x="606810" y="361950"/>
              <a:ext cx="936240" cy="911996"/>
              <a:chOff x="3497766" y="445168"/>
              <a:chExt cx="5730455" cy="5582066"/>
            </a:xfrm>
          </p:grpSpPr>
          <p:sp>
            <p:nvSpPr>
              <p:cNvPr id="5" name="椭圆 4">
                <a:extLst>
                  <a:ext uri="{FF2B5EF4-FFF2-40B4-BE49-F238E27FC236}">
                    <a16:creationId xmlns:a16="http://schemas.microsoft.com/office/drawing/2014/main" id="{CFD3D6B9-FAF1-4414-B1E2-6B361952F73B}"/>
                  </a:ext>
                </a:extLst>
              </p:cNvPr>
              <p:cNvSpPr/>
              <p:nvPr/>
            </p:nvSpPr>
            <p:spPr>
              <a:xfrm>
                <a:off x="3497766" y="830766"/>
                <a:ext cx="5196468" cy="5196468"/>
              </a:xfrm>
              <a:prstGeom prst="ellipse">
                <a:avLst/>
              </a:prstGeom>
              <a:pattFill prst="wd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a:extLst>
                  <a:ext uri="{FF2B5EF4-FFF2-40B4-BE49-F238E27FC236}">
                    <a16:creationId xmlns:a16="http://schemas.microsoft.com/office/drawing/2014/main" id="{1DFFD39B-D6B9-450B-88D8-791141EB5B20}"/>
                  </a:ext>
                </a:extLst>
              </p:cNvPr>
              <p:cNvSpPr/>
              <p:nvPr/>
            </p:nvSpPr>
            <p:spPr>
              <a:xfrm>
                <a:off x="3922294" y="445168"/>
                <a:ext cx="5305927" cy="5305927"/>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文本框 3">
              <a:extLst>
                <a:ext uri="{FF2B5EF4-FFF2-40B4-BE49-F238E27FC236}">
                  <a16:creationId xmlns:a16="http://schemas.microsoft.com/office/drawing/2014/main" id="{0F0FED00-3716-4CDB-A11F-B64A39D0EB80}"/>
                </a:ext>
              </a:extLst>
            </p:cNvPr>
            <p:cNvSpPr txBox="1"/>
            <p:nvPr/>
          </p:nvSpPr>
          <p:spPr>
            <a:xfrm>
              <a:off x="694053" y="611240"/>
              <a:ext cx="848997" cy="369332"/>
            </a:xfrm>
            <a:prstGeom prst="rect">
              <a:avLst/>
            </a:prstGeom>
            <a:noFill/>
          </p:spPr>
          <p:txBody>
            <a:bodyPr wrap="square" rtlCol="0">
              <a:spAutoFit/>
            </a:bodyPr>
            <a:lstStyle/>
            <a:p>
              <a:pPr algn="ctr"/>
              <a:r>
                <a:rPr lang="en-US" altLang="zh-CN" dirty="0">
                  <a:cs typeface="+mn-ea"/>
                  <a:sym typeface="+mn-lt"/>
                </a:rPr>
                <a:t>20XX</a:t>
              </a:r>
              <a:endParaRPr lang="zh-CN" altLang="en-US" dirty="0">
                <a:cs typeface="+mn-ea"/>
                <a:sym typeface="+mn-lt"/>
              </a:endParaRPr>
            </a:p>
          </p:txBody>
        </p:sp>
      </p:grpSp>
      <p:grpSp>
        <p:nvGrpSpPr>
          <p:cNvPr id="7" name="组合 6">
            <a:extLst>
              <a:ext uri="{FF2B5EF4-FFF2-40B4-BE49-F238E27FC236}">
                <a16:creationId xmlns:a16="http://schemas.microsoft.com/office/drawing/2014/main" id="{ED003AAD-9FC8-44D9-BDA0-FFC526B83A06}"/>
              </a:ext>
            </a:extLst>
          </p:cNvPr>
          <p:cNvGrpSpPr/>
          <p:nvPr/>
        </p:nvGrpSpPr>
        <p:grpSpPr>
          <a:xfrm>
            <a:off x="1612410" y="424949"/>
            <a:ext cx="4210541" cy="972050"/>
            <a:chOff x="1612409" y="503002"/>
            <a:chExt cx="4210541" cy="972050"/>
          </a:xfrm>
        </p:grpSpPr>
        <p:sp>
          <p:nvSpPr>
            <p:cNvPr id="8" name="文本框 7">
              <a:extLst>
                <a:ext uri="{FF2B5EF4-FFF2-40B4-BE49-F238E27FC236}">
                  <a16:creationId xmlns:a16="http://schemas.microsoft.com/office/drawing/2014/main" id="{8BBD5700-9612-4C8B-BD3B-F32E62394705}"/>
                </a:ext>
              </a:extLst>
            </p:cNvPr>
            <p:cNvSpPr txBox="1"/>
            <p:nvPr/>
          </p:nvSpPr>
          <p:spPr>
            <a:xfrm>
              <a:off x="1612409" y="503002"/>
              <a:ext cx="4026390" cy="584775"/>
            </a:xfrm>
            <a:prstGeom prst="rect">
              <a:avLst/>
            </a:prstGeom>
            <a:noFill/>
          </p:spPr>
          <p:txBody>
            <a:bodyPr wrap="square">
              <a:spAutoFit/>
            </a:bodyPr>
            <a:lstStyle/>
            <a:p>
              <a:r>
                <a:rPr lang="en-US" altLang="zh-CN" sz="3200" dirty="0">
                  <a:solidFill>
                    <a:schemeClr val="tx1">
                      <a:lumMod val="85000"/>
                      <a:lumOff val="15000"/>
                    </a:schemeClr>
                  </a:solidFill>
                  <a:cs typeface="+mn-ea"/>
                  <a:sym typeface="+mn-lt"/>
                </a:rPr>
                <a:t>Enter chapter title</a:t>
              </a:r>
              <a:endParaRPr lang="zh-CN" altLang="en-US" sz="3200" dirty="0">
                <a:solidFill>
                  <a:schemeClr val="tx1">
                    <a:lumMod val="85000"/>
                    <a:lumOff val="15000"/>
                  </a:schemeClr>
                </a:solidFill>
                <a:cs typeface="+mn-ea"/>
                <a:sym typeface="+mn-lt"/>
              </a:endParaRPr>
            </a:p>
          </p:txBody>
        </p:sp>
        <p:sp>
          <p:nvSpPr>
            <p:cNvPr id="9" name="文本框 8">
              <a:extLst>
                <a:ext uri="{FF2B5EF4-FFF2-40B4-BE49-F238E27FC236}">
                  <a16:creationId xmlns:a16="http://schemas.microsoft.com/office/drawing/2014/main" id="{90EDBE0A-95B1-4516-9F4E-38C6D7989D8D}"/>
                </a:ext>
              </a:extLst>
            </p:cNvPr>
            <p:cNvSpPr txBox="1"/>
            <p:nvPr/>
          </p:nvSpPr>
          <p:spPr>
            <a:xfrm>
              <a:off x="1612409" y="1044165"/>
              <a:ext cx="4210541" cy="430887"/>
            </a:xfrm>
            <a:prstGeom prst="rect">
              <a:avLst/>
            </a:prstGeom>
            <a:noFill/>
          </p:spPr>
          <p:txBody>
            <a:bodyPr wrap="square">
              <a:spAutoFit/>
            </a:bodyPr>
            <a:lstStyle/>
            <a:p>
              <a:r>
                <a:rPr lang="en-US" altLang="zh-CN" sz="1100" spc="300" dirty="0">
                  <a:cs typeface="+mn-ea"/>
                  <a:sym typeface="+mn-lt"/>
                </a:rPr>
                <a:t>ENTERPRISE ANNUAL DEVELOPMENT SUMMARY</a:t>
              </a:r>
              <a:endParaRPr lang="zh-CN" altLang="en-US" sz="1100" spc="300" dirty="0">
                <a:cs typeface="+mn-ea"/>
                <a:sym typeface="+mn-lt"/>
              </a:endParaRPr>
            </a:p>
          </p:txBody>
        </p:sp>
      </p:grpSp>
      <p:grpSp>
        <p:nvGrpSpPr>
          <p:cNvPr id="10" name="组合 9">
            <a:extLst>
              <a:ext uri="{FF2B5EF4-FFF2-40B4-BE49-F238E27FC236}">
                <a16:creationId xmlns:a16="http://schemas.microsoft.com/office/drawing/2014/main" id="{46939095-D5B5-4810-A893-8BFFE61B2720}"/>
              </a:ext>
            </a:extLst>
          </p:cNvPr>
          <p:cNvGrpSpPr/>
          <p:nvPr/>
        </p:nvGrpSpPr>
        <p:grpSpPr>
          <a:xfrm>
            <a:off x="1252610" y="2242816"/>
            <a:ext cx="1322615" cy="1202821"/>
            <a:chOff x="2070100" y="2647308"/>
            <a:chExt cx="1322615" cy="1202821"/>
          </a:xfrm>
        </p:grpSpPr>
        <p:sp>
          <p:nvSpPr>
            <p:cNvPr id="42" name="椭圆 41">
              <a:extLst>
                <a:ext uri="{FF2B5EF4-FFF2-40B4-BE49-F238E27FC236}">
                  <a16:creationId xmlns:a16="http://schemas.microsoft.com/office/drawing/2014/main" id="{9F2A089E-0F1B-4607-B0E6-70DF69BDCE8E}"/>
                </a:ext>
              </a:extLst>
            </p:cNvPr>
            <p:cNvSpPr/>
            <p:nvPr/>
          </p:nvSpPr>
          <p:spPr>
            <a:xfrm>
              <a:off x="2070100" y="2707129"/>
              <a:ext cx="1143000" cy="1143000"/>
            </a:xfrm>
            <a:prstGeom prst="ellipse">
              <a:avLst/>
            </a:prstGeom>
            <a:pattFill prst="wdUpDiag">
              <a:fgClr>
                <a:schemeClr val="tx1">
                  <a:lumMod val="85000"/>
                  <a:lumOff val="1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6BC8FD04-492B-4B9C-BD79-7FFF79CC9C01}"/>
                </a:ext>
              </a:extLst>
            </p:cNvPr>
            <p:cNvSpPr/>
            <p:nvPr/>
          </p:nvSpPr>
          <p:spPr>
            <a:xfrm>
              <a:off x="2249715" y="2647308"/>
              <a:ext cx="1143000" cy="1143000"/>
            </a:xfrm>
            <a:prstGeom prst="ellipse">
              <a:avLst/>
            </a:prstGeom>
            <a:solidFill>
              <a:schemeClr val="bg1"/>
            </a:solidFill>
            <a:ln>
              <a:solidFill>
                <a:srgbClr val="232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id="{725C0D5D-826A-42E8-A793-594802522EA3}"/>
                </a:ext>
              </a:extLst>
            </p:cNvPr>
            <p:cNvSpPr txBox="1"/>
            <p:nvPr/>
          </p:nvSpPr>
          <p:spPr>
            <a:xfrm>
              <a:off x="2273299" y="2834087"/>
              <a:ext cx="939802" cy="769441"/>
            </a:xfrm>
            <a:prstGeom prst="rect">
              <a:avLst/>
            </a:prstGeom>
            <a:noFill/>
          </p:spPr>
          <p:txBody>
            <a:bodyPr wrap="square" rtlCol="0">
              <a:spAutoFit/>
            </a:bodyPr>
            <a:lstStyle/>
            <a:p>
              <a:pPr algn="ctr"/>
              <a:r>
                <a:rPr lang="en-US" altLang="zh-CN" sz="4400" dirty="0">
                  <a:solidFill>
                    <a:srgbClr val="232531"/>
                  </a:solidFill>
                  <a:cs typeface="+mn-ea"/>
                  <a:sym typeface="+mn-lt"/>
                </a:rPr>
                <a:t>01</a:t>
              </a:r>
              <a:endParaRPr lang="zh-CN" altLang="en-US" sz="4400" dirty="0">
                <a:solidFill>
                  <a:srgbClr val="232531"/>
                </a:solidFill>
                <a:cs typeface="+mn-ea"/>
                <a:sym typeface="+mn-lt"/>
              </a:endParaRPr>
            </a:p>
          </p:txBody>
        </p:sp>
      </p:grpSp>
      <p:grpSp>
        <p:nvGrpSpPr>
          <p:cNvPr id="22" name="组合 21">
            <a:extLst>
              <a:ext uri="{FF2B5EF4-FFF2-40B4-BE49-F238E27FC236}">
                <a16:creationId xmlns:a16="http://schemas.microsoft.com/office/drawing/2014/main" id="{C8257E7D-F64A-4E26-8F31-184E34FFC367}"/>
              </a:ext>
            </a:extLst>
          </p:cNvPr>
          <p:cNvGrpSpPr/>
          <p:nvPr/>
        </p:nvGrpSpPr>
        <p:grpSpPr>
          <a:xfrm>
            <a:off x="2665031" y="2259448"/>
            <a:ext cx="3116399" cy="1169552"/>
            <a:chOff x="3482522" y="2620756"/>
            <a:chExt cx="3116398" cy="1169552"/>
          </a:xfrm>
        </p:grpSpPr>
        <p:grpSp>
          <p:nvGrpSpPr>
            <p:cNvPr id="23" name="组合 22">
              <a:extLst>
                <a:ext uri="{FF2B5EF4-FFF2-40B4-BE49-F238E27FC236}">
                  <a16:creationId xmlns:a16="http://schemas.microsoft.com/office/drawing/2014/main" id="{2C84CFAE-3BA4-48E4-ABF6-1AD7F97CF6AF}"/>
                </a:ext>
              </a:extLst>
            </p:cNvPr>
            <p:cNvGrpSpPr/>
            <p:nvPr/>
          </p:nvGrpSpPr>
          <p:grpSpPr>
            <a:xfrm>
              <a:off x="3482522" y="2620756"/>
              <a:ext cx="3116398" cy="1169552"/>
              <a:chOff x="3482522" y="2521058"/>
              <a:chExt cx="3116398" cy="1169552"/>
            </a:xfrm>
          </p:grpSpPr>
          <p:sp>
            <p:nvSpPr>
              <p:cNvPr id="25" name="文本框 24">
                <a:extLst>
                  <a:ext uri="{FF2B5EF4-FFF2-40B4-BE49-F238E27FC236}">
                    <a16:creationId xmlns:a16="http://schemas.microsoft.com/office/drawing/2014/main" id="{3FDABFD5-11A0-4B30-84D8-D50A978D2DD6}"/>
                  </a:ext>
                </a:extLst>
              </p:cNvPr>
              <p:cNvSpPr txBox="1"/>
              <p:nvPr/>
            </p:nvSpPr>
            <p:spPr>
              <a:xfrm>
                <a:off x="3482522" y="2521058"/>
                <a:ext cx="2008869" cy="461665"/>
              </a:xfrm>
              <a:prstGeom prst="rect">
                <a:avLst/>
              </a:prstGeom>
              <a:noFill/>
            </p:spPr>
            <p:txBody>
              <a:bodyPr wrap="square" rtlCol="0">
                <a:spAutoFit/>
              </a:bodyPr>
              <a:lstStyle/>
              <a:p>
                <a:r>
                  <a:rPr lang="zh-CN" altLang="en-US" sz="2400" dirty="0">
                    <a:solidFill>
                      <a:srgbClr val="232531"/>
                    </a:solidFill>
                    <a:cs typeface="+mn-ea"/>
                    <a:sym typeface="+mn-lt"/>
                  </a:rPr>
                  <a:t>Add title</a:t>
                </a:r>
              </a:p>
            </p:txBody>
          </p:sp>
          <p:sp>
            <p:nvSpPr>
              <p:cNvPr id="26" name="文本框 25">
                <a:extLst>
                  <a:ext uri="{FF2B5EF4-FFF2-40B4-BE49-F238E27FC236}">
                    <a16:creationId xmlns:a16="http://schemas.microsoft.com/office/drawing/2014/main" id="{25814398-D244-4D5F-AACA-C91FF28F9A86}"/>
                  </a:ext>
                </a:extLst>
              </p:cNvPr>
              <p:cNvSpPr txBox="1"/>
              <p:nvPr/>
            </p:nvSpPr>
            <p:spPr>
              <a:xfrm>
                <a:off x="3482522" y="2951946"/>
                <a:ext cx="3116398" cy="738664"/>
              </a:xfrm>
              <a:prstGeom prst="rect">
                <a:avLst/>
              </a:prstGeom>
              <a:noFill/>
            </p:spPr>
            <p:txBody>
              <a:bodyPr wrap="square" rtlCol="0">
                <a:spAutoFit/>
              </a:bodyPr>
              <a:lstStyle/>
              <a:p>
                <a:r>
                  <a:rPr lang="zh-CN" altLang="en-US" sz="1400" dirty="0">
                    <a:cs typeface="+mn-ea"/>
                    <a:sym typeface="+mn-lt"/>
                  </a:rPr>
                  <a:t>Click here to add the title content, which should match the title and the primary font size.</a:t>
                </a:r>
              </a:p>
            </p:txBody>
          </p:sp>
        </p:grpSp>
        <p:sp>
          <p:nvSpPr>
            <p:cNvPr id="24" name="矩形 23">
              <a:extLst>
                <a:ext uri="{FF2B5EF4-FFF2-40B4-BE49-F238E27FC236}">
                  <a16:creationId xmlns:a16="http://schemas.microsoft.com/office/drawing/2014/main" id="{9AA7014B-095F-45E7-A299-C953C8CCD55F}"/>
                </a:ext>
              </a:extLst>
            </p:cNvPr>
            <p:cNvSpPr/>
            <p:nvPr/>
          </p:nvSpPr>
          <p:spPr>
            <a:xfrm>
              <a:off x="4958897" y="2707129"/>
              <a:ext cx="54428" cy="318646"/>
            </a:xfrm>
            <a:prstGeom prst="rect">
              <a:avLst/>
            </a:prstGeom>
            <a:solidFill>
              <a:srgbClr val="2325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3" name="组合 42">
            <a:extLst>
              <a:ext uri="{FF2B5EF4-FFF2-40B4-BE49-F238E27FC236}">
                <a16:creationId xmlns:a16="http://schemas.microsoft.com/office/drawing/2014/main" id="{4E9D4932-ECF3-40E2-8A28-EDF26BB5F06A}"/>
              </a:ext>
            </a:extLst>
          </p:cNvPr>
          <p:cNvGrpSpPr/>
          <p:nvPr/>
        </p:nvGrpSpPr>
        <p:grpSpPr>
          <a:xfrm>
            <a:off x="6294510" y="2226181"/>
            <a:ext cx="1322615" cy="1202821"/>
            <a:chOff x="2070100" y="2647308"/>
            <a:chExt cx="1322615" cy="1202821"/>
          </a:xfrm>
        </p:grpSpPr>
        <p:sp>
          <p:nvSpPr>
            <p:cNvPr id="44" name="椭圆 43">
              <a:extLst>
                <a:ext uri="{FF2B5EF4-FFF2-40B4-BE49-F238E27FC236}">
                  <a16:creationId xmlns:a16="http://schemas.microsoft.com/office/drawing/2014/main" id="{F8E1FD38-096B-4C91-BA69-99AEA32F508D}"/>
                </a:ext>
              </a:extLst>
            </p:cNvPr>
            <p:cNvSpPr/>
            <p:nvPr/>
          </p:nvSpPr>
          <p:spPr>
            <a:xfrm>
              <a:off x="2070100" y="2707129"/>
              <a:ext cx="1143000" cy="1143000"/>
            </a:xfrm>
            <a:prstGeom prst="ellipse">
              <a:avLst/>
            </a:prstGeom>
            <a:pattFill prst="wdUpDiag">
              <a:fgClr>
                <a:schemeClr val="tx1">
                  <a:lumMod val="85000"/>
                  <a:lumOff val="1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a:extLst>
                <a:ext uri="{FF2B5EF4-FFF2-40B4-BE49-F238E27FC236}">
                  <a16:creationId xmlns:a16="http://schemas.microsoft.com/office/drawing/2014/main" id="{6E5DF19A-13C2-4F98-8B62-059A6C41DD19}"/>
                </a:ext>
              </a:extLst>
            </p:cNvPr>
            <p:cNvSpPr/>
            <p:nvPr/>
          </p:nvSpPr>
          <p:spPr>
            <a:xfrm>
              <a:off x="2249715" y="2647308"/>
              <a:ext cx="1143000" cy="1143000"/>
            </a:xfrm>
            <a:prstGeom prst="ellipse">
              <a:avLst/>
            </a:prstGeom>
            <a:solidFill>
              <a:schemeClr val="bg1"/>
            </a:solidFill>
            <a:ln>
              <a:solidFill>
                <a:srgbClr val="232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文本框 45">
              <a:extLst>
                <a:ext uri="{FF2B5EF4-FFF2-40B4-BE49-F238E27FC236}">
                  <a16:creationId xmlns:a16="http://schemas.microsoft.com/office/drawing/2014/main" id="{1E6E6688-D8FA-49C8-8846-ECB4D2F512C5}"/>
                </a:ext>
              </a:extLst>
            </p:cNvPr>
            <p:cNvSpPr txBox="1"/>
            <p:nvPr/>
          </p:nvSpPr>
          <p:spPr>
            <a:xfrm>
              <a:off x="2384425" y="2834087"/>
              <a:ext cx="873578" cy="769441"/>
            </a:xfrm>
            <a:prstGeom prst="rect">
              <a:avLst/>
            </a:prstGeom>
            <a:noFill/>
          </p:spPr>
          <p:txBody>
            <a:bodyPr wrap="square" rtlCol="0">
              <a:spAutoFit/>
            </a:bodyPr>
            <a:lstStyle/>
            <a:p>
              <a:pPr algn="ctr"/>
              <a:r>
                <a:rPr lang="en-US" altLang="zh-CN" sz="4400" dirty="0">
                  <a:solidFill>
                    <a:srgbClr val="232531"/>
                  </a:solidFill>
                  <a:cs typeface="+mn-ea"/>
                  <a:sym typeface="+mn-lt"/>
                </a:rPr>
                <a:t>02</a:t>
              </a:r>
              <a:endParaRPr lang="zh-CN" altLang="en-US" sz="4400" dirty="0">
                <a:solidFill>
                  <a:srgbClr val="232531"/>
                </a:solidFill>
                <a:cs typeface="+mn-ea"/>
                <a:sym typeface="+mn-lt"/>
              </a:endParaRPr>
            </a:p>
          </p:txBody>
        </p:sp>
      </p:grpSp>
      <p:grpSp>
        <p:nvGrpSpPr>
          <p:cNvPr id="47" name="组合 46">
            <a:extLst>
              <a:ext uri="{FF2B5EF4-FFF2-40B4-BE49-F238E27FC236}">
                <a16:creationId xmlns:a16="http://schemas.microsoft.com/office/drawing/2014/main" id="{FC02D894-B384-4332-B23C-D145216B1116}"/>
              </a:ext>
            </a:extLst>
          </p:cNvPr>
          <p:cNvGrpSpPr/>
          <p:nvPr/>
        </p:nvGrpSpPr>
        <p:grpSpPr>
          <a:xfrm>
            <a:off x="7706931" y="2242813"/>
            <a:ext cx="3116399" cy="1169552"/>
            <a:chOff x="3482522" y="2620756"/>
            <a:chExt cx="3116398" cy="1169552"/>
          </a:xfrm>
        </p:grpSpPr>
        <p:grpSp>
          <p:nvGrpSpPr>
            <p:cNvPr id="48" name="组合 47">
              <a:extLst>
                <a:ext uri="{FF2B5EF4-FFF2-40B4-BE49-F238E27FC236}">
                  <a16:creationId xmlns:a16="http://schemas.microsoft.com/office/drawing/2014/main" id="{73E55D64-71F0-4032-86B7-55FB8192BC2B}"/>
                </a:ext>
              </a:extLst>
            </p:cNvPr>
            <p:cNvGrpSpPr/>
            <p:nvPr/>
          </p:nvGrpSpPr>
          <p:grpSpPr>
            <a:xfrm>
              <a:off x="3482522" y="2620756"/>
              <a:ext cx="3116398" cy="1169552"/>
              <a:chOff x="3482522" y="2521058"/>
              <a:chExt cx="3116398" cy="1169552"/>
            </a:xfrm>
          </p:grpSpPr>
          <p:sp>
            <p:nvSpPr>
              <p:cNvPr id="50" name="文本框 49">
                <a:extLst>
                  <a:ext uri="{FF2B5EF4-FFF2-40B4-BE49-F238E27FC236}">
                    <a16:creationId xmlns:a16="http://schemas.microsoft.com/office/drawing/2014/main" id="{1670BA2B-A3E6-439B-9B4A-46D238C4EDFF}"/>
                  </a:ext>
                </a:extLst>
              </p:cNvPr>
              <p:cNvSpPr txBox="1"/>
              <p:nvPr/>
            </p:nvSpPr>
            <p:spPr>
              <a:xfrm>
                <a:off x="3482522" y="2521058"/>
                <a:ext cx="2192442" cy="461665"/>
              </a:xfrm>
              <a:prstGeom prst="rect">
                <a:avLst/>
              </a:prstGeom>
              <a:noFill/>
            </p:spPr>
            <p:txBody>
              <a:bodyPr wrap="square" rtlCol="0">
                <a:spAutoFit/>
              </a:bodyPr>
              <a:lstStyle/>
              <a:p>
                <a:r>
                  <a:rPr lang="zh-CN" altLang="en-US" sz="2400" dirty="0">
                    <a:solidFill>
                      <a:srgbClr val="232531"/>
                    </a:solidFill>
                    <a:cs typeface="+mn-ea"/>
                    <a:sym typeface="+mn-lt"/>
                  </a:rPr>
                  <a:t>Add title</a:t>
                </a:r>
              </a:p>
            </p:txBody>
          </p:sp>
          <p:sp>
            <p:nvSpPr>
              <p:cNvPr id="51" name="文本框 50">
                <a:extLst>
                  <a:ext uri="{FF2B5EF4-FFF2-40B4-BE49-F238E27FC236}">
                    <a16:creationId xmlns:a16="http://schemas.microsoft.com/office/drawing/2014/main" id="{5C871563-BB97-4733-9123-935D2115E00C}"/>
                  </a:ext>
                </a:extLst>
              </p:cNvPr>
              <p:cNvSpPr txBox="1"/>
              <p:nvPr/>
            </p:nvSpPr>
            <p:spPr>
              <a:xfrm>
                <a:off x="3482522" y="2951946"/>
                <a:ext cx="3116398" cy="738664"/>
              </a:xfrm>
              <a:prstGeom prst="rect">
                <a:avLst/>
              </a:prstGeom>
              <a:noFill/>
            </p:spPr>
            <p:txBody>
              <a:bodyPr wrap="square" rtlCol="0">
                <a:spAutoFit/>
              </a:bodyPr>
              <a:lstStyle/>
              <a:p>
                <a:r>
                  <a:rPr lang="zh-CN" altLang="en-US" sz="1400" dirty="0">
                    <a:cs typeface="+mn-ea"/>
                    <a:sym typeface="+mn-lt"/>
                  </a:rPr>
                  <a:t>Click here to add the title content, which should match the title and the primary font size.</a:t>
                </a:r>
              </a:p>
            </p:txBody>
          </p:sp>
        </p:grpSp>
        <p:sp>
          <p:nvSpPr>
            <p:cNvPr id="49" name="矩形 48">
              <a:extLst>
                <a:ext uri="{FF2B5EF4-FFF2-40B4-BE49-F238E27FC236}">
                  <a16:creationId xmlns:a16="http://schemas.microsoft.com/office/drawing/2014/main" id="{6A254CAC-27DC-4BA6-B0C5-2E498009CD8E}"/>
                </a:ext>
              </a:extLst>
            </p:cNvPr>
            <p:cNvSpPr/>
            <p:nvPr/>
          </p:nvSpPr>
          <p:spPr>
            <a:xfrm>
              <a:off x="4958897" y="2707129"/>
              <a:ext cx="54428" cy="318646"/>
            </a:xfrm>
            <a:prstGeom prst="rect">
              <a:avLst/>
            </a:prstGeom>
            <a:solidFill>
              <a:srgbClr val="2325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2" name="组合 51">
            <a:extLst>
              <a:ext uri="{FF2B5EF4-FFF2-40B4-BE49-F238E27FC236}">
                <a16:creationId xmlns:a16="http://schemas.microsoft.com/office/drawing/2014/main" id="{7D0E39C7-AE3A-40A4-A517-932E0A5DBB46}"/>
              </a:ext>
            </a:extLst>
          </p:cNvPr>
          <p:cNvGrpSpPr/>
          <p:nvPr/>
        </p:nvGrpSpPr>
        <p:grpSpPr>
          <a:xfrm>
            <a:off x="1252610" y="4414505"/>
            <a:ext cx="1322615" cy="1202821"/>
            <a:chOff x="2070100" y="2647308"/>
            <a:chExt cx="1322615" cy="1202821"/>
          </a:xfrm>
        </p:grpSpPr>
        <p:sp>
          <p:nvSpPr>
            <p:cNvPr id="53" name="椭圆 52">
              <a:extLst>
                <a:ext uri="{FF2B5EF4-FFF2-40B4-BE49-F238E27FC236}">
                  <a16:creationId xmlns:a16="http://schemas.microsoft.com/office/drawing/2014/main" id="{BD5A4550-DC27-4A8A-B8B2-C96BCCCD7C94}"/>
                </a:ext>
              </a:extLst>
            </p:cNvPr>
            <p:cNvSpPr/>
            <p:nvPr/>
          </p:nvSpPr>
          <p:spPr>
            <a:xfrm>
              <a:off x="2070100" y="2707129"/>
              <a:ext cx="1143000" cy="1143000"/>
            </a:xfrm>
            <a:prstGeom prst="ellipse">
              <a:avLst/>
            </a:prstGeom>
            <a:pattFill prst="wdUpDiag">
              <a:fgClr>
                <a:schemeClr val="tx1">
                  <a:lumMod val="85000"/>
                  <a:lumOff val="1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椭圆 53">
              <a:extLst>
                <a:ext uri="{FF2B5EF4-FFF2-40B4-BE49-F238E27FC236}">
                  <a16:creationId xmlns:a16="http://schemas.microsoft.com/office/drawing/2014/main" id="{4EBF1E84-5481-4268-B611-FB6D14641BBE}"/>
                </a:ext>
              </a:extLst>
            </p:cNvPr>
            <p:cNvSpPr/>
            <p:nvPr/>
          </p:nvSpPr>
          <p:spPr>
            <a:xfrm>
              <a:off x="2249715" y="2647308"/>
              <a:ext cx="1143000" cy="1143000"/>
            </a:xfrm>
            <a:prstGeom prst="ellipse">
              <a:avLst/>
            </a:prstGeom>
            <a:solidFill>
              <a:schemeClr val="bg1"/>
            </a:solidFill>
            <a:ln>
              <a:solidFill>
                <a:srgbClr val="232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文本框 54">
              <a:extLst>
                <a:ext uri="{FF2B5EF4-FFF2-40B4-BE49-F238E27FC236}">
                  <a16:creationId xmlns:a16="http://schemas.microsoft.com/office/drawing/2014/main" id="{E0F24959-B5D5-4C48-BE18-1810D150C351}"/>
                </a:ext>
              </a:extLst>
            </p:cNvPr>
            <p:cNvSpPr txBox="1"/>
            <p:nvPr/>
          </p:nvSpPr>
          <p:spPr>
            <a:xfrm>
              <a:off x="2394933" y="2834087"/>
              <a:ext cx="852559" cy="769441"/>
            </a:xfrm>
            <a:prstGeom prst="rect">
              <a:avLst/>
            </a:prstGeom>
            <a:noFill/>
          </p:spPr>
          <p:txBody>
            <a:bodyPr wrap="square" rtlCol="0">
              <a:spAutoFit/>
            </a:bodyPr>
            <a:lstStyle/>
            <a:p>
              <a:pPr algn="ctr"/>
              <a:r>
                <a:rPr lang="en-US" altLang="zh-CN" sz="4400" dirty="0">
                  <a:solidFill>
                    <a:srgbClr val="232531"/>
                  </a:solidFill>
                  <a:cs typeface="+mn-ea"/>
                  <a:sym typeface="+mn-lt"/>
                </a:rPr>
                <a:t>03</a:t>
              </a:r>
              <a:endParaRPr lang="zh-CN" altLang="en-US" sz="4400" dirty="0">
                <a:solidFill>
                  <a:srgbClr val="232531"/>
                </a:solidFill>
                <a:cs typeface="+mn-ea"/>
                <a:sym typeface="+mn-lt"/>
              </a:endParaRPr>
            </a:p>
          </p:txBody>
        </p:sp>
      </p:grpSp>
      <p:grpSp>
        <p:nvGrpSpPr>
          <p:cNvPr id="56" name="组合 55">
            <a:extLst>
              <a:ext uri="{FF2B5EF4-FFF2-40B4-BE49-F238E27FC236}">
                <a16:creationId xmlns:a16="http://schemas.microsoft.com/office/drawing/2014/main" id="{C98EB9E0-C8F9-413B-8A7E-48C9FA447FE0}"/>
              </a:ext>
            </a:extLst>
          </p:cNvPr>
          <p:cNvGrpSpPr/>
          <p:nvPr/>
        </p:nvGrpSpPr>
        <p:grpSpPr>
          <a:xfrm>
            <a:off x="2665031" y="4431137"/>
            <a:ext cx="3116399" cy="1169552"/>
            <a:chOff x="3482522" y="2620756"/>
            <a:chExt cx="3116398" cy="1169552"/>
          </a:xfrm>
        </p:grpSpPr>
        <p:grpSp>
          <p:nvGrpSpPr>
            <p:cNvPr id="57" name="组合 56">
              <a:extLst>
                <a:ext uri="{FF2B5EF4-FFF2-40B4-BE49-F238E27FC236}">
                  <a16:creationId xmlns:a16="http://schemas.microsoft.com/office/drawing/2014/main" id="{C7663B8F-E00B-43DF-9323-5969DF77D9A7}"/>
                </a:ext>
              </a:extLst>
            </p:cNvPr>
            <p:cNvGrpSpPr/>
            <p:nvPr/>
          </p:nvGrpSpPr>
          <p:grpSpPr>
            <a:xfrm>
              <a:off x="3482522" y="2620756"/>
              <a:ext cx="3116398" cy="1169552"/>
              <a:chOff x="3482522" y="2521058"/>
              <a:chExt cx="3116398" cy="1169552"/>
            </a:xfrm>
          </p:grpSpPr>
          <p:sp>
            <p:nvSpPr>
              <p:cNvPr id="59" name="文本框 58">
                <a:extLst>
                  <a:ext uri="{FF2B5EF4-FFF2-40B4-BE49-F238E27FC236}">
                    <a16:creationId xmlns:a16="http://schemas.microsoft.com/office/drawing/2014/main" id="{737A0F2D-E68C-4191-8FCA-AB41808ACF62}"/>
                  </a:ext>
                </a:extLst>
              </p:cNvPr>
              <p:cNvSpPr txBox="1"/>
              <p:nvPr/>
            </p:nvSpPr>
            <p:spPr>
              <a:xfrm>
                <a:off x="3482522" y="2521058"/>
                <a:ext cx="1863646" cy="461665"/>
              </a:xfrm>
              <a:prstGeom prst="rect">
                <a:avLst/>
              </a:prstGeom>
              <a:noFill/>
            </p:spPr>
            <p:txBody>
              <a:bodyPr wrap="square" rtlCol="0">
                <a:spAutoFit/>
              </a:bodyPr>
              <a:lstStyle/>
              <a:p>
                <a:r>
                  <a:rPr lang="zh-CN" altLang="en-US" sz="2400" dirty="0">
                    <a:solidFill>
                      <a:srgbClr val="232531"/>
                    </a:solidFill>
                    <a:cs typeface="+mn-ea"/>
                    <a:sym typeface="+mn-lt"/>
                  </a:rPr>
                  <a:t>Add title</a:t>
                </a:r>
              </a:p>
            </p:txBody>
          </p:sp>
          <p:sp>
            <p:nvSpPr>
              <p:cNvPr id="60" name="文本框 59">
                <a:extLst>
                  <a:ext uri="{FF2B5EF4-FFF2-40B4-BE49-F238E27FC236}">
                    <a16:creationId xmlns:a16="http://schemas.microsoft.com/office/drawing/2014/main" id="{6DD10736-B124-40B9-B810-0D7FCB9BFFF7}"/>
                  </a:ext>
                </a:extLst>
              </p:cNvPr>
              <p:cNvSpPr txBox="1"/>
              <p:nvPr/>
            </p:nvSpPr>
            <p:spPr>
              <a:xfrm>
                <a:off x="3482522" y="2951946"/>
                <a:ext cx="3116398" cy="738664"/>
              </a:xfrm>
              <a:prstGeom prst="rect">
                <a:avLst/>
              </a:prstGeom>
              <a:noFill/>
            </p:spPr>
            <p:txBody>
              <a:bodyPr wrap="square" rtlCol="0">
                <a:spAutoFit/>
              </a:bodyPr>
              <a:lstStyle/>
              <a:p>
                <a:r>
                  <a:rPr lang="zh-CN" altLang="en-US" sz="1400" dirty="0">
                    <a:cs typeface="+mn-ea"/>
                    <a:sym typeface="+mn-lt"/>
                  </a:rPr>
                  <a:t>Click here to add the title content, which should match the title and the primary font size.</a:t>
                </a:r>
              </a:p>
            </p:txBody>
          </p:sp>
        </p:grpSp>
        <p:sp>
          <p:nvSpPr>
            <p:cNvPr id="58" name="矩形 57">
              <a:extLst>
                <a:ext uri="{FF2B5EF4-FFF2-40B4-BE49-F238E27FC236}">
                  <a16:creationId xmlns:a16="http://schemas.microsoft.com/office/drawing/2014/main" id="{5E941205-17D6-494A-BA1B-EFC778C8BB84}"/>
                </a:ext>
              </a:extLst>
            </p:cNvPr>
            <p:cNvSpPr/>
            <p:nvPr/>
          </p:nvSpPr>
          <p:spPr>
            <a:xfrm>
              <a:off x="4958897" y="2707129"/>
              <a:ext cx="54428" cy="318646"/>
            </a:xfrm>
            <a:prstGeom prst="rect">
              <a:avLst/>
            </a:prstGeom>
            <a:solidFill>
              <a:srgbClr val="2325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1" name="组合 60">
            <a:extLst>
              <a:ext uri="{FF2B5EF4-FFF2-40B4-BE49-F238E27FC236}">
                <a16:creationId xmlns:a16="http://schemas.microsoft.com/office/drawing/2014/main" id="{20C25A32-716A-4217-B37B-5791C811BB1D}"/>
              </a:ext>
            </a:extLst>
          </p:cNvPr>
          <p:cNvGrpSpPr/>
          <p:nvPr/>
        </p:nvGrpSpPr>
        <p:grpSpPr>
          <a:xfrm>
            <a:off x="6294510" y="4401805"/>
            <a:ext cx="1322615" cy="1202821"/>
            <a:chOff x="2070100" y="2647308"/>
            <a:chExt cx="1322615" cy="1202821"/>
          </a:xfrm>
        </p:grpSpPr>
        <p:sp>
          <p:nvSpPr>
            <p:cNvPr id="62" name="椭圆 61">
              <a:extLst>
                <a:ext uri="{FF2B5EF4-FFF2-40B4-BE49-F238E27FC236}">
                  <a16:creationId xmlns:a16="http://schemas.microsoft.com/office/drawing/2014/main" id="{714A41AE-CD86-4F84-A418-A631778E34D8}"/>
                </a:ext>
              </a:extLst>
            </p:cNvPr>
            <p:cNvSpPr/>
            <p:nvPr/>
          </p:nvSpPr>
          <p:spPr>
            <a:xfrm>
              <a:off x="2070100" y="2707129"/>
              <a:ext cx="1143000" cy="1143000"/>
            </a:xfrm>
            <a:prstGeom prst="ellipse">
              <a:avLst/>
            </a:prstGeom>
            <a:pattFill prst="wdUpDiag">
              <a:fgClr>
                <a:schemeClr val="tx1">
                  <a:lumMod val="85000"/>
                  <a:lumOff val="1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a:extLst>
                <a:ext uri="{FF2B5EF4-FFF2-40B4-BE49-F238E27FC236}">
                  <a16:creationId xmlns:a16="http://schemas.microsoft.com/office/drawing/2014/main" id="{36554385-E6C2-434B-B51D-07340450925D}"/>
                </a:ext>
              </a:extLst>
            </p:cNvPr>
            <p:cNvSpPr/>
            <p:nvPr/>
          </p:nvSpPr>
          <p:spPr>
            <a:xfrm>
              <a:off x="2249715" y="2647308"/>
              <a:ext cx="1143000" cy="1143000"/>
            </a:xfrm>
            <a:prstGeom prst="ellipse">
              <a:avLst/>
            </a:prstGeom>
            <a:solidFill>
              <a:schemeClr val="bg1"/>
            </a:solidFill>
            <a:ln>
              <a:solidFill>
                <a:srgbClr val="232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文本框 63">
              <a:extLst>
                <a:ext uri="{FF2B5EF4-FFF2-40B4-BE49-F238E27FC236}">
                  <a16:creationId xmlns:a16="http://schemas.microsoft.com/office/drawing/2014/main" id="{3232B616-BCE0-4676-9AD4-BDA69CE8DF76}"/>
                </a:ext>
              </a:extLst>
            </p:cNvPr>
            <p:cNvSpPr txBox="1"/>
            <p:nvPr/>
          </p:nvSpPr>
          <p:spPr>
            <a:xfrm>
              <a:off x="2339521" y="2834087"/>
              <a:ext cx="873579" cy="769441"/>
            </a:xfrm>
            <a:prstGeom prst="rect">
              <a:avLst/>
            </a:prstGeom>
            <a:noFill/>
          </p:spPr>
          <p:txBody>
            <a:bodyPr wrap="square" rtlCol="0">
              <a:spAutoFit/>
            </a:bodyPr>
            <a:lstStyle/>
            <a:p>
              <a:pPr algn="ctr"/>
              <a:r>
                <a:rPr lang="en-US" altLang="zh-CN" sz="4400" dirty="0">
                  <a:solidFill>
                    <a:srgbClr val="232531"/>
                  </a:solidFill>
                  <a:cs typeface="+mn-ea"/>
                  <a:sym typeface="+mn-lt"/>
                </a:rPr>
                <a:t>04</a:t>
              </a:r>
              <a:endParaRPr lang="zh-CN" altLang="en-US" sz="4400" dirty="0">
                <a:solidFill>
                  <a:srgbClr val="232531"/>
                </a:solidFill>
                <a:cs typeface="+mn-ea"/>
                <a:sym typeface="+mn-lt"/>
              </a:endParaRPr>
            </a:p>
          </p:txBody>
        </p:sp>
      </p:grpSp>
      <p:grpSp>
        <p:nvGrpSpPr>
          <p:cNvPr id="65" name="组合 64">
            <a:extLst>
              <a:ext uri="{FF2B5EF4-FFF2-40B4-BE49-F238E27FC236}">
                <a16:creationId xmlns:a16="http://schemas.microsoft.com/office/drawing/2014/main" id="{0BA3E2F3-2E31-4C59-B5F3-EC888E821FF4}"/>
              </a:ext>
            </a:extLst>
          </p:cNvPr>
          <p:cNvGrpSpPr/>
          <p:nvPr/>
        </p:nvGrpSpPr>
        <p:grpSpPr>
          <a:xfrm>
            <a:off x="7706931" y="4418437"/>
            <a:ext cx="3116399" cy="1169552"/>
            <a:chOff x="3482522" y="2620756"/>
            <a:chExt cx="3116398" cy="1169552"/>
          </a:xfrm>
        </p:grpSpPr>
        <p:grpSp>
          <p:nvGrpSpPr>
            <p:cNvPr id="66" name="组合 65">
              <a:extLst>
                <a:ext uri="{FF2B5EF4-FFF2-40B4-BE49-F238E27FC236}">
                  <a16:creationId xmlns:a16="http://schemas.microsoft.com/office/drawing/2014/main" id="{83AAC4A2-432E-45CD-B920-0FFAEAEDF05D}"/>
                </a:ext>
              </a:extLst>
            </p:cNvPr>
            <p:cNvGrpSpPr/>
            <p:nvPr/>
          </p:nvGrpSpPr>
          <p:grpSpPr>
            <a:xfrm>
              <a:off x="3482522" y="2620756"/>
              <a:ext cx="3116398" cy="1169552"/>
              <a:chOff x="3482522" y="2521058"/>
              <a:chExt cx="3116398" cy="1169552"/>
            </a:xfrm>
          </p:grpSpPr>
          <p:sp>
            <p:nvSpPr>
              <p:cNvPr id="68" name="文本框 67">
                <a:extLst>
                  <a:ext uri="{FF2B5EF4-FFF2-40B4-BE49-F238E27FC236}">
                    <a16:creationId xmlns:a16="http://schemas.microsoft.com/office/drawing/2014/main" id="{51CED8AF-BCA9-4A30-8230-C91CE3785AE9}"/>
                  </a:ext>
                </a:extLst>
              </p:cNvPr>
              <p:cNvSpPr txBox="1"/>
              <p:nvPr/>
            </p:nvSpPr>
            <p:spPr>
              <a:xfrm>
                <a:off x="3482522" y="2521058"/>
                <a:ext cx="1973398" cy="461665"/>
              </a:xfrm>
              <a:prstGeom prst="rect">
                <a:avLst/>
              </a:prstGeom>
              <a:noFill/>
            </p:spPr>
            <p:txBody>
              <a:bodyPr wrap="square" rtlCol="0">
                <a:spAutoFit/>
              </a:bodyPr>
              <a:lstStyle/>
              <a:p>
                <a:r>
                  <a:rPr lang="zh-CN" altLang="en-US" sz="2400" dirty="0">
                    <a:solidFill>
                      <a:srgbClr val="232531"/>
                    </a:solidFill>
                    <a:cs typeface="+mn-ea"/>
                    <a:sym typeface="+mn-lt"/>
                  </a:rPr>
                  <a:t>Add title</a:t>
                </a:r>
              </a:p>
            </p:txBody>
          </p:sp>
          <p:sp>
            <p:nvSpPr>
              <p:cNvPr id="69" name="文本框 68">
                <a:extLst>
                  <a:ext uri="{FF2B5EF4-FFF2-40B4-BE49-F238E27FC236}">
                    <a16:creationId xmlns:a16="http://schemas.microsoft.com/office/drawing/2014/main" id="{A13EF275-CCDE-47C7-810F-819AAD7F55EA}"/>
                  </a:ext>
                </a:extLst>
              </p:cNvPr>
              <p:cNvSpPr txBox="1"/>
              <p:nvPr/>
            </p:nvSpPr>
            <p:spPr>
              <a:xfrm>
                <a:off x="3482522" y="2951946"/>
                <a:ext cx="3116398" cy="738664"/>
              </a:xfrm>
              <a:prstGeom prst="rect">
                <a:avLst/>
              </a:prstGeom>
              <a:noFill/>
            </p:spPr>
            <p:txBody>
              <a:bodyPr wrap="square" rtlCol="0">
                <a:spAutoFit/>
              </a:bodyPr>
              <a:lstStyle/>
              <a:p>
                <a:r>
                  <a:rPr lang="zh-CN" altLang="en-US" sz="1400" dirty="0">
                    <a:cs typeface="+mn-ea"/>
                    <a:sym typeface="+mn-lt"/>
                  </a:rPr>
                  <a:t>Click here to add the title content, which should match the title and the primary font size.</a:t>
                </a:r>
              </a:p>
            </p:txBody>
          </p:sp>
        </p:grpSp>
        <p:sp>
          <p:nvSpPr>
            <p:cNvPr id="67" name="矩形 66">
              <a:extLst>
                <a:ext uri="{FF2B5EF4-FFF2-40B4-BE49-F238E27FC236}">
                  <a16:creationId xmlns:a16="http://schemas.microsoft.com/office/drawing/2014/main" id="{854A59A8-3553-4869-9DCB-090686F27911}"/>
                </a:ext>
              </a:extLst>
            </p:cNvPr>
            <p:cNvSpPr/>
            <p:nvPr/>
          </p:nvSpPr>
          <p:spPr>
            <a:xfrm>
              <a:off x="4958897" y="2707129"/>
              <a:ext cx="54428" cy="318646"/>
            </a:xfrm>
            <a:prstGeom prst="rect">
              <a:avLst/>
            </a:prstGeom>
            <a:solidFill>
              <a:srgbClr val="2325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1"/>
    </p:custDataLst>
    <p:extLst>
      <p:ext uri="{BB962C8B-B14F-4D97-AF65-F5344CB8AC3E}">
        <p14:creationId xmlns:p14="http://schemas.microsoft.com/office/powerpoint/2010/main" val="81535816"/>
      </p:ext>
    </p:extLst>
  </p:cSld>
  <p:clrMapOvr>
    <a:masterClrMapping/>
  </p:clrMapOvr>
  <mc:AlternateContent xmlns:mc="http://schemas.openxmlformats.org/markup-compatibility/2006" xmlns:p14="http://schemas.microsoft.com/office/powerpoint/2010/main">
    <mc:Choice Requires="p14">
      <p:transition spd="slow" p14:dur="1500" advTm="4666">
        <p:random/>
      </p:transition>
    </mc:Choice>
    <mc:Fallback xmlns:a16="http://schemas.microsoft.com/office/drawing/2014/main" xmlns="">
      <p:transition spd="slow" advTm="466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left)">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500" fill="hold"/>
                                        <p:tgtEl>
                                          <p:spTgt spid="52"/>
                                        </p:tgtEl>
                                        <p:attrNameLst>
                                          <p:attrName>ppt_w</p:attrName>
                                        </p:attrNameLst>
                                      </p:cBhvr>
                                      <p:tavLst>
                                        <p:tav tm="0">
                                          <p:val>
                                            <p:fltVal val="0"/>
                                          </p:val>
                                        </p:tav>
                                        <p:tav tm="100000">
                                          <p:val>
                                            <p:strVal val="#ppt_w"/>
                                          </p:val>
                                        </p:tav>
                                      </p:tavLst>
                                    </p:anim>
                                    <p:anim calcmode="lin" valueType="num">
                                      <p:cBhvr>
                                        <p:cTn id="44" dur="500" fill="hold"/>
                                        <p:tgtEl>
                                          <p:spTgt spid="52"/>
                                        </p:tgtEl>
                                        <p:attrNameLst>
                                          <p:attrName>ppt_h</p:attrName>
                                        </p:attrNameLst>
                                      </p:cBhvr>
                                      <p:tavLst>
                                        <p:tav tm="0">
                                          <p:val>
                                            <p:fltVal val="0"/>
                                          </p:val>
                                        </p:tav>
                                        <p:tav tm="100000">
                                          <p:val>
                                            <p:strVal val="#ppt_h"/>
                                          </p:val>
                                        </p:tav>
                                      </p:tavLst>
                                    </p:anim>
                                    <p:animEffect transition="in" filter="fade">
                                      <p:cBhvr>
                                        <p:cTn id="45" dur="500"/>
                                        <p:tgtEl>
                                          <p:spTgt spid="5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wipe(left)">
                                      <p:cBhvr>
                                        <p:cTn id="50" dur="500"/>
                                        <p:tgtEl>
                                          <p:spTgt spid="56"/>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wipe(left)">
                                      <p:cBhvr>
                                        <p:cTn id="6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BE5D68E-6EC3-4308-86F8-3B5F495368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6" name="组合 5">
            <a:extLst>
              <a:ext uri="{FF2B5EF4-FFF2-40B4-BE49-F238E27FC236}">
                <a16:creationId xmlns:a16="http://schemas.microsoft.com/office/drawing/2014/main" id="{2D9F96FB-BD3D-4B8D-9E38-5FFD6ED8B4FF}"/>
              </a:ext>
            </a:extLst>
          </p:cNvPr>
          <p:cNvGrpSpPr/>
          <p:nvPr/>
        </p:nvGrpSpPr>
        <p:grpSpPr>
          <a:xfrm>
            <a:off x="4092679" y="1504114"/>
            <a:ext cx="4006645" cy="3920123"/>
            <a:chOff x="4092678" y="1504112"/>
            <a:chExt cx="4006645" cy="3920123"/>
          </a:xfrm>
        </p:grpSpPr>
        <p:sp>
          <p:nvSpPr>
            <p:cNvPr id="12" name="矩形: 圆角 11">
              <a:extLst>
                <a:ext uri="{FF2B5EF4-FFF2-40B4-BE49-F238E27FC236}">
                  <a16:creationId xmlns:a16="http://schemas.microsoft.com/office/drawing/2014/main" id="{B99AAF8F-9F04-4BAC-8575-B28AAAE88452}"/>
                </a:ext>
              </a:extLst>
            </p:cNvPr>
            <p:cNvSpPr/>
            <p:nvPr/>
          </p:nvSpPr>
          <p:spPr>
            <a:xfrm rot="2634538">
              <a:off x="4135938" y="1504112"/>
              <a:ext cx="3920123" cy="3920123"/>
            </a:xfrm>
            <a:prstGeom prst="roundRect">
              <a:avLst>
                <a:gd name="adj" fmla="val 11804"/>
              </a:avLst>
            </a:prstGeom>
            <a:solidFill>
              <a:schemeClr val="bg1"/>
            </a:solidFill>
            <a:ln>
              <a:noFill/>
            </a:ln>
            <a:effectLst>
              <a:outerShdw blurRad="419100" sx="101000" sy="101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593B714B-8407-487D-885B-E8E578E31E8B}"/>
                </a:ext>
              </a:extLst>
            </p:cNvPr>
            <p:cNvSpPr txBox="1"/>
            <p:nvPr/>
          </p:nvSpPr>
          <p:spPr>
            <a:xfrm>
              <a:off x="4635500" y="1778000"/>
              <a:ext cx="25400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1" u="none" strike="noStrike" kern="1200" cap="none" spc="0" normalizeH="0" baseline="0" noProof="0" dirty="0">
                  <a:ln>
                    <a:noFill/>
                  </a:ln>
                  <a:solidFill>
                    <a:prstClr val="black"/>
                  </a:solidFill>
                  <a:effectLst/>
                  <a:uLnTx/>
                  <a:uFillTx/>
                  <a:cs typeface="+mn-ea"/>
                  <a:sym typeface="+mn-lt"/>
                </a:rPr>
                <a:t>03</a:t>
              </a:r>
              <a:endParaRPr kumimoji="0" lang="zh-CN" altLang="en-US" sz="8000" b="0" i="1" u="none" strike="noStrike" kern="1200" cap="none" spc="0" normalizeH="0" baseline="0" noProof="0" dirty="0">
                <a:ln>
                  <a:noFill/>
                </a:ln>
                <a:solidFill>
                  <a:prstClr val="black"/>
                </a:solidFill>
                <a:effectLst/>
                <a:uLnTx/>
                <a:uFillTx/>
                <a:cs typeface="+mn-ea"/>
                <a:sym typeface="+mn-lt"/>
              </a:endParaRPr>
            </a:p>
          </p:txBody>
        </p:sp>
        <p:sp>
          <p:nvSpPr>
            <p:cNvPr id="7" name="文本框 6">
              <a:extLst>
                <a:ext uri="{FF2B5EF4-FFF2-40B4-BE49-F238E27FC236}">
                  <a16:creationId xmlns:a16="http://schemas.microsoft.com/office/drawing/2014/main" id="{7B3EF39E-9024-4E45-A9D5-5B7034E8660D}"/>
                </a:ext>
              </a:extLst>
            </p:cNvPr>
            <p:cNvSpPr txBox="1"/>
            <p:nvPr/>
          </p:nvSpPr>
          <p:spPr>
            <a:xfrm>
              <a:off x="4161489" y="3171787"/>
              <a:ext cx="386902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normalizeH="0" baseline="0" noProof="0" dirty="0">
                  <a:ln>
                    <a:noFill/>
                  </a:ln>
                  <a:solidFill>
                    <a:prstClr val="black">
                      <a:lumMod val="85000"/>
                      <a:lumOff val="15000"/>
                    </a:prstClr>
                  </a:solidFill>
                  <a:effectLst/>
                  <a:uLnTx/>
                  <a:uFillTx/>
                  <a:cs typeface="+mn-ea"/>
                  <a:sym typeface="+mn-lt"/>
                </a:rPr>
                <a:t>Enter chapter title</a:t>
              </a:r>
              <a:endParaRPr kumimoji="0" lang="zh-CN" altLang="en-US" sz="3200" b="0" i="0" u="none" strike="noStrike" kern="1200" cap="none" normalizeH="0" baseline="0" noProof="0" dirty="0">
                <a:ln>
                  <a:noFill/>
                </a:ln>
                <a:solidFill>
                  <a:prstClr val="black">
                    <a:lumMod val="85000"/>
                    <a:lumOff val="15000"/>
                  </a:prstClr>
                </a:solidFill>
                <a:effectLst/>
                <a:uLnTx/>
                <a:uFillTx/>
                <a:cs typeface="+mn-ea"/>
                <a:sym typeface="+mn-lt"/>
              </a:endParaRPr>
            </a:p>
          </p:txBody>
        </p:sp>
        <p:sp>
          <p:nvSpPr>
            <p:cNvPr id="8" name="文本框 7">
              <a:extLst>
                <a:ext uri="{FF2B5EF4-FFF2-40B4-BE49-F238E27FC236}">
                  <a16:creationId xmlns:a16="http://schemas.microsoft.com/office/drawing/2014/main" id="{7250ABE9-5D91-4953-8E0B-473B0CFC9716}"/>
                </a:ext>
              </a:extLst>
            </p:cNvPr>
            <p:cNvSpPr txBox="1"/>
            <p:nvPr/>
          </p:nvSpPr>
          <p:spPr>
            <a:xfrm>
              <a:off x="4092678" y="3895730"/>
              <a:ext cx="400664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200" normalizeH="0" baseline="0" noProof="0" dirty="0">
                  <a:ln>
                    <a:noFill/>
                  </a:ln>
                  <a:solidFill>
                    <a:prstClr val="black">
                      <a:lumMod val="75000"/>
                      <a:lumOff val="25000"/>
                    </a:prstClr>
                  </a:solidFill>
                  <a:effectLst/>
                  <a:uLnTx/>
                  <a:uFillTx/>
                  <a:cs typeface="+mn-ea"/>
                  <a:sym typeface="+mn-lt"/>
                </a:rPr>
                <a:t>ENTERPRISE SIMPLE WORK REPORT BUSINESS SUMMARY BUSINESS PLAN BUSINESS STYLE</a:t>
              </a:r>
              <a:endParaRPr kumimoji="0" lang="zh-CN" altLang="en-US" sz="1000" b="0" i="0" u="none" strike="noStrike" kern="1200" cap="none" spc="200" normalizeH="0" baseline="0" noProof="0" dirty="0">
                <a:ln>
                  <a:noFill/>
                </a:ln>
                <a:solidFill>
                  <a:prstClr val="black">
                    <a:lumMod val="75000"/>
                    <a:lumOff val="25000"/>
                  </a:prstClr>
                </a:solidFill>
                <a:effectLst/>
                <a:uLnTx/>
                <a:uFillTx/>
                <a:cs typeface="+mn-ea"/>
                <a:sym typeface="+mn-lt"/>
              </a:endParaRPr>
            </a:p>
          </p:txBody>
        </p:sp>
        <p:sp>
          <p:nvSpPr>
            <p:cNvPr id="9" name="矩形 8">
              <a:extLst>
                <a:ext uri="{FF2B5EF4-FFF2-40B4-BE49-F238E27FC236}">
                  <a16:creationId xmlns:a16="http://schemas.microsoft.com/office/drawing/2014/main" id="{83DC6E07-2372-4787-AE01-107ADB31C2EE}"/>
                </a:ext>
              </a:extLst>
            </p:cNvPr>
            <p:cNvSpPr/>
            <p:nvPr/>
          </p:nvSpPr>
          <p:spPr>
            <a:xfrm>
              <a:off x="5612130" y="3751374"/>
              <a:ext cx="967740" cy="457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Tree>
    <p:custDataLst>
      <p:tags r:id="rId1"/>
    </p:custDataLst>
    <p:extLst>
      <p:ext uri="{BB962C8B-B14F-4D97-AF65-F5344CB8AC3E}">
        <p14:creationId xmlns:p14="http://schemas.microsoft.com/office/powerpoint/2010/main" val="1222215549"/>
      </p:ext>
    </p:extLst>
  </p:cSld>
  <p:clrMapOvr>
    <a:masterClrMapping/>
  </p:clrMapOvr>
  <mc:AlternateContent xmlns:mc="http://schemas.openxmlformats.org/markup-compatibility/2006" xmlns:p14="http://schemas.microsoft.com/office/powerpoint/2010/main">
    <mc:Choice Requires="p14">
      <p:transition spd="slow" p14:dur="1500" advTm="1342">
        <p:random/>
      </p:transition>
    </mc:Choice>
    <mc:Fallback xmlns:a16="http://schemas.microsoft.com/office/drawing/2014/main" xmlns:a14="http://schemas.microsoft.com/office/drawing/2010/main" xmlns="">
      <p:transition spd="slow" advTm="134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20E1251-EE21-4465-AAA1-3476AFBF1DB8}"/>
              </a:ext>
            </a:extLst>
          </p:cNvPr>
          <p:cNvGrpSpPr/>
          <p:nvPr/>
        </p:nvGrpSpPr>
        <p:grpSpPr>
          <a:xfrm>
            <a:off x="606811" y="361950"/>
            <a:ext cx="936240" cy="911996"/>
            <a:chOff x="606810" y="361950"/>
            <a:chExt cx="936240" cy="911996"/>
          </a:xfrm>
        </p:grpSpPr>
        <p:grpSp>
          <p:nvGrpSpPr>
            <p:cNvPr id="3" name="组合 2">
              <a:extLst>
                <a:ext uri="{FF2B5EF4-FFF2-40B4-BE49-F238E27FC236}">
                  <a16:creationId xmlns:a16="http://schemas.microsoft.com/office/drawing/2014/main" id="{D1C97D47-E721-4814-9554-B552D8732A46}"/>
                </a:ext>
              </a:extLst>
            </p:cNvPr>
            <p:cNvGrpSpPr/>
            <p:nvPr/>
          </p:nvGrpSpPr>
          <p:grpSpPr>
            <a:xfrm>
              <a:off x="606810" y="361950"/>
              <a:ext cx="936240" cy="911996"/>
              <a:chOff x="3497766" y="445168"/>
              <a:chExt cx="5730455" cy="5582066"/>
            </a:xfrm>
          </p:grpSpPr>
          <p:sp>
            <p:nvSpPr>
              <p:cNvPr id="5" name="椭圆 4">
                <a:extLst>
                  <a:ext uri="{FF2B5EF4-FFF2-40B4-BE49-F238E27FC236}">
                    <a16:creationId xmlns:a16="http://schemas.microsoft.com/office/drawing/2014/main" id="{AE518986-7BE1-499E-8936-CBA98B5C9E85}"/>
                  </a:ext>
                </a:extLst>
              </p:cNvPr>
              <p:cNvSpPr/>
              <p:nvPr/>
            </p:nvSpPr>
            <p:spPr>
              <a:xfrm>
                <a:off x="3497766" y="830766"/>
                <a:ext cx="5196468" cy="5196468"/>
              </a:xfrm>
              <a:prstGeom prst="ellipse">
                <a:avLst/>
              </a:prstGeom>
              <a:pattFill prst="wd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a:extLst>
                  <a:ext uri="{FF2B5EF4-FFF2-40B4-BE49-F238E27FC236}">
                    <a16:creationId xmlns:a16="http://schemas.microsoft.com/office/drawing/2014/main" id="{2B5F0EB9-B6CF-45C1-816D-8761C10E48AD}"/>
                  </a:ext>
                </a:extLst>
              </p:cNvPr>
              <p:cNvSpPr/>
              <p:nvPr/>
            </p:nvSpPr>
            <p:spPr>
              <a:xfrm>
                <a:off x="3922294" y="445168"/>
                <a:ext cx="5305927" cy="5305927"/>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文本框 3">
              <a:extLst>
                <a:ext uri="{FF2B5EF4-FFF2-40B4-BE49-F238E27FC236}">
                  <a16:creationId xmlns:a16="http://schemas.microsoft.com/office/drawing/2014/main" id="{353295FD-E1CD-4142-9C2F-C6BA36051E36}"/>
                </a:ext>
              </a:extLst>
            </p:cNvPr>
            <p:cNvSpPr txBox="1"/>
            <p:nvPr/>
          </p:nvSpPr>
          <p:spPr>
            <a:xfrm>
              <a:off x="694053" y="611240"/>
              <a:ext cx="848997" cy="369332"/>
            </a:xfrm>
            <a:prstGeom prst="rect">
              <a:avLst/>
            </a:prstGeom>
            <a:noFill/>
          </p:spPr>
          <p:txBody>
            <a:bodyPr wrap="square" rtlCol="0">
              <a:spAutoFit/>
            </a:bodyPr>
            <a:lstStyle/>
            <a:p>
              <a:pPr algn="ctr"/>
              <a:r>
                <a:rPr lang="en-US" altLang="zh-CN" dirty="0">
                  <a:cs typeface="+mn-ea"/>
                  <a:sym typeface="+mn-lt"/>
                </a:rPr>
                <a:t>20XX</a:t>
              </a:r>
              <a:endParaRPr lang="zh-CN" altLang="en-US" dirty="0">
                <a:cs typeface="+mn-ea"/>
                <a:sym typeface="+mn-lt"/>
              </a:endParaRPr>
            </a:p>
          </p:txBody>
        </p:sp>
      </p:grpSp>
      <p:grpSp>
        <p:nvGrpSpPr>
          <p:cNvPr id="7" name="组合 6">
            <a:extLst>
              <a:ext uri="{FF2B5EF4-FFF2-40B4-BE49-F238E27FC236}">
                <a16:creationId xmlns:a16="http://schemas.microsoft.com/office/drawing/2014/main" id="{E32CF3E9-59FD-4705-BE28-CF830B536E82}"/>
              </a:ext>
            </a:extLst>
          </p:cNvPr>
          <p:cNvGrpSpPr/>
          <p:nvPr/>
        </p:nvGrpSpPr>
        <p:grpSpPr>
          <a:xfrm>
            <a:off x="1612410" y="424949"/>
            <a:ext cx="4210541" cy="972050"/>
            <a:chOff x="1612409" y="503002"/>
            <a:chExt cx="4210541" cy="972050"/>
          </a:xfrm>
        </p:grpSpPr>
        <p:sp>
          <p:nvSpPr>
            <p:cNvPr id="8" name="文本框 7">
              <a:extLst>
                <a:ext uri="{FF2B5EF4-FFF2-40B4-BE49-F238E27FC236}">
                  <a16:creationId xmlns:a16="http://schemas.microsoft.com/office/drawing/2014/main" id="{3D2BCC04-1C82-4383-8F8A-B011480B5C96}"/>
                </a:ext>
              </a:extLst>
            </p:cNvPr>
            <p:cNvSpPr txBox="1"/>
            <p:nvPr/>
          </p:nvSpPr>
          <p:spPr>
            <a:xfrm>
              <a:off x="1612409" y="503002"/>
              <a:ext cx="4026390" cy="584775"/>
            </a:xfrm>
            <a:prstGeom prst="rect">
              <a:avLst/>
            </a:prstGeom>
            <a:noFill/>
          </p:spPr>
          <p:txBody>
            <a:bodyPr wrap="square">
              <a:spAutoFit/>
            </a:bodyPr>
            <a:lstStyle/>
            <a:p>
              <a:r>
                <a:rPr lang="en-US" altLang="zh-CN" sz="3200" dirty="0">
                  <a:solidFill>
                    <a:schemeClr val="tx1">
                      <a:lumMod val="85000"/>
                      <a:lumOff val="15000"/>
                    </a:schemeClr>
                  </a:solidFill>
                  <a:cs typeface="+mn-ea"/>
                  <a:sym typeface="+mn-lt"/>
                </a:rPr>
                <a:t>Enter chapter title</a:t>
              </a:r>
              <a:endParaRPr lang="zh-CN" altLang="en-US" sz="3200" dirty="0">
                <a:solidFill>
                  <a:schemeClr val="tx1">
                    <a:lumMod val="85000"/>
                    <a:lumOff val="15000"/>
                  </a:schemeClr>
                </a:solidFill>
                <a:cs typeface="+mn-ea"/>
                <a:sym typeface="+mn-lt"/>
              </a:endParaRPr>
            </a:p>
          </p:txBody>
        </p:sp>
        <p:sp>
          <p:nvSpPr>
            <p:cNvPr id="9" name="文本框 8">
              <a:extLst>
                <a:ext uri="{FF2B5EF4-FFF2-40B4-BE49-F238E27FC236}">
                  <a16:creationId xmlns:a16="http://schemas.microsoft.com/office/drawing/2014/main" id="{821F27FE-A93A-4DF2-8242-C947D557FDA0}"/>
                </a:ext>
              </a:extLst>
            </p:cNvPr>
            <p:cNvSpPr txBox="1"/>
            <p:nvPr/>
          </p:nvSpPr>
          <p:spPr>
            <a:xfrm>
              <a:off x="1612409" y="1044165"/>
              <a:ext cx="4210541" cy="430887"/>
            </a:xfrm>
            <a:prstGeom prst="rect">
              <a:avLst/>
            </a:prstGeom>
            <a:noFill/>
          </p:spPr>
          <p:txBody>
            <a:bodyPr wrap="square">
              <a:spAutoFit/>
            </a:bodyPr>
            <a:lstStyle/>
            <a:p>
              <a:r>
                <a:rPr lang="en-US" altLang="zh-CN" sz="1100" spc="300" dirty="0">
                  <a:cs typeface="+mn-ea"/>
                  <a:sym typeface="+mn-lt"/>
                </a:rPr>
                <a:t>ENTERPRISE ANNUAL DEVELOPMENT SUMMARY</a:t>
              </a:r>
              <a:endParaRPr lang="zh-CN" altLang="en-US" sz="1100" spc="300" dirty="0">
                <a:cs typeface="+mn-ea"/>
                <a:sym typeface="+mn-lt"/>
              </a:endParaRPr>
            </a:p>
          </p:txBody>
        </p:sp>
      </p:grpSp>
      <p:sp>
        <p:nvSpPr>
          <p:cNvPr id="10" name="立方体 9">
            <a:extLst>
              <a:ext uri="{FF2B5EF4-FFF2-40B4-BE49-F238E27FC236}">
                <a16:creationId xmlns:a16="http://schemas.microsoft.com/office/drawing/2014/main" id="{75C1FB63-A31C-47AC-BCF3-9BBEBBFE4169}"/>
              </a:ext>
            </a:extLst>
          </p:cNvPr>
          <p:cNvSpPr/>
          <p:nvPr/>
        </p:nvSpPr>
        <p:spPr>
          <a:xfrm>
            <a:off x="1170610" y="3353352"/>
            <a:ext cx="9799983" cy="506896"/>
          </a:xfrm>
          <a:prstGeom prst="cube">
            <a:avLst/>
          </a:prstGeom>
          <a:pattFill prst="wdUpDiag">
            <a:fgClr>
              <a:schemeClr val="tx1">
                <a:lumMod val="85000"/>
                <a:lumOff val="1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11" name="直接箭头连接符 10">
            <a:extLst>
              <a:ext uri="{FF2B5EF4-FFF2-40B4-BE49-F238E27FC236}">
                <a16:creationId xmlns:a16="http://schemas.microsoft.com/office/drawing/2014/main" id="{7A16B300-F7C6-47EB-BA94-BEDEC0DED7C1}"/>
              </a:ext>
            </a:extLst>
          </p:cNvPr>
          <p:cNvCxnSpPr/>
          <p:nvPr/>
        </p:nvCxnSpPr>
        <p:spPr>
          <a:xfrm flipV="1">
            <a:off x="2638287" y="1867452"/>
            <a:ext cx="0" cy="1485900"/>
          </a:xfrm>
          <a:prstGeom prst="straightConnector1">
            <a:avLst/>
          </a:prstGeom>
          <a:ln w="12700">
            <a:solidFill>
              <a:schemeClr val="tx1">
                <a:lumMod val="75000"/>
                <a:lumOff val="2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32" name="组合 31">
            <a:extLst>
              <a:ext uri="{FF2B5EF4-FFF2-40B4-BE49-F238E27FC236}">
                <a16:creationId xmlns:a16="http://schemas.microsoft.com/office/drawing/2014/main" id="{03D80D95-D87D-4C15-963C-E02F6540A7B9}"/>
              </a:ext>
            </a:extLst>
          </p:cNvPr>
          <p:cNvGrpSpPr/>
          <p:nvPr/>
        </p:nvGrpSpPr>
        <p:grpSpPr>
          <a:xfrm>
            <a:off x="2784483" y="1921338"/>
            <a:ext cx="2261873" cy="1415772"/>
            <a:chOff x="2836387" y="1940160"/>
            <a:chExt cx="2261873" cy="1415772"/>
          </a:xfrm>
        </p:grpSpPr>
        <p:sp>
          <p:nvSpPr>
            <p:cNvPr id="13" name="文本框 12">
              <a:extLst>
                <a:ext uri="{FF2B5EF4-FFF2-40B4-BE49-F238E27FC236}">
                  <a16:creationId xmlns:a16="http://schemas.microsoft.com/office/drawing/2014/main" id="{BA94FEDC-288E-4A34-BDA1-AC8E2C5088FC}"/>
                </a:ext>
              </a:extLst>
            </p:cNvPr>
            <p:cNvSpPr txBox="1"/>
            <p:nvPr/>
          </p:nvSpPr>
          <p:spPr>
            <a:xfrm>
              <a:off x="2836388" y="2401825"/>
              <a:ext cx="2261872" cy="954107"/>
            </a:xfrm>
            <a:prstGeom prst="rect">
              <a:avLst/>
            </a:prstGeom>
            <a:noFill/>
          </p:spPr>
          <p:txBody>
            <a:bodyPr wrap="square" rtlCol="0">
              <a:spAutoFit/>
            </a:bodyPr>
            <a:lstStyle/>
            <a:p>
              <a:r>
                <a:rPr lang="zh-CN" altLang="en-US" sz="1400" dirty="0">
                  <a:solidFill>
                    <a:schemeClr val="tx1">
                      <a:lumMod val="95000"/>
                      <a:lumOff val="5000"/>
                    </a:schemeClr>
                  </a:solidFill>
                  <a:cs typeface="+mn-ea"/>
                  <a:sym typeface="+mn-lt"/>
                </a:rPr>
                <a:t>Click here to add the title content, the title to be related to the content.</a:t>
              </a:r>
            </a:p>
          </p:txBody>
        </p:sp>
        <p:sp>
          <p:nvSpPr>
            <p:cNvPr id="14" name="文本框 13">
              <a:extLst>
                <a:ext uri="{FF2B5EF4-FFF2-40B4-BE49-F238E27FC236}">
                  <a16:creationId xmlns:a16="http://schemas.microsoft.com/office/drawing/2014/main" id="{E18CF3B6-2049-4942-BE0D-6EB7B09E45B9}"/>
                </a:ext>
              </a:extLst>
            </p:cNvPr>
            <p:cNvSpPr txBox="1"/>
            <p:nvPr/>
          </p:nvSpPr>
          <p:spPr>
            <a:xfrm>
              <a:off x="2836387" y="1940160"/>
              <a:ext cx="2119925" cy="461665"/>
            </a:xfrm>
            <a:prstGeom prst="rect">
              <a:avLst/>
            </a:prstGeom>
            <a:noFill/>
          </p:spPr>
          <p:txBody>
            <a:bodyPr wrap="square" rtlCol="0">
              <a:spAutoFit/>
            </a:bodyPr>
            <a:lstStyle/>
            <a:p>
              <a:r>
                <a:rPr lang="zh-CN" altLang="en-US" sz="2400" dirty="0">
                  <a:solidFill>
                    <a:schemeClr val="tx1">
                      <a:lumMod val="95000"/>
                      <a:lumOff val="5000"/>
                    </a:schemeClr>
                  </a:solidFill>
                  <a:cs typeface="+mn-ea"/>
                  <a:sym typeface="+mn-lt"/>
                </a:rPr>
                <a:t>Add a title</a:t>
              </a:r>
            </a:p>
          </p:txBody>
        </p:sp>
      </p:grpSp>
      <p:cxnSp>
        <p:nvCxnSpPr>
          <p:cNvPr id="15" name="直接箭头连接符 14">
            <a:extLst>
              <a:ext uri="{FF2B5EF4-FFF2-40B4-BE49-F238E27FC236}">
                <a16:creationId xmlns:a16="http://schemas.microsoft.com/office/drawing/2014/main" id="{A469BC2F-E252-4AA7-8198-2B8AB8257E39}"/>
              </a:ext>
            </a:extLst>
          </p:cNvPr>
          <p:cNvCxnSpPr/>
          <p:nvPr/>
        </p:nvCxnSpPr>
        <p:spPr>
          <a:xfrm flipV="1">
            <a:off x="5499913" y="1867452"/>
            <a:ext cx="0" cy="1485900"/>
          </a:xfrm>
          <a:prstGeom prst="straightConnector1">
            <a:avLst/>
          </a:prstGeom>
          <a:ln w="12700">
            <a:solidFill>
              <a:schemeClr val="tx1">
                <a:lumMod val="75000"/>
                <a:lumOff val="2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33" name="组合 32">
            <a:extLst>
              <a:ext uri="{FF2B5EF4-FFF2-40B4-BE49-F238E27FC236}">
                <a16:creationId xmlns:a16="http://schemas.microsoft.com/office/drawing/2014/main" id="{23D08808-8733-46CF-9086-A3A3D69AE3F2}"/>
              </a:ext>
            </a:extLst>
          </p:cNvPr>
          <p:cNvGrpSpPr/>
          <p:nvPr/>
        </p:nvGrpSpPr>
        <p:grpSpPr>
          <a:xfrm>
            <a:off x="5646110" y="1921338"/>
            <a:ext cx="2310123" cy="1415772"/>
            <a:chOff x="5698013" y="1940160"/>
            <a:chExt cx="2310123" cy="1415772"/>
          </a:xfrm>
        </p:grpSpPr>
        <p:sp>
          <p:nvSpPr>
            <p:cNvPr id="17" name="文本框 16">
              <a:extLst>
                <a:ext uri="{FF2B5EF4-FFF2-40B4-BE49-F238E27FC236}">
                  <a16:creationId xmlns:a16="http://schemas.microsoft.com/office/drawing/2014/main" id="{AC2A552A-D8F6-4A6C-8EDA-519F7716F225}"/>
                </a:ext>
              </a:extLst>
            </p:cNvPr>
            <p:cNvSpPr txBox="1"/>
            <p:nvPr/>
          </p:nvSpPr>
          <p:spPr>
            <a:xfrm>
              <a:off x="5698014" y="2401825"/>
              <a:ext cx="2261872" cy="954107"/>
            </a:xfrm>
            <a:prstGeom prst="rect">
              <a:avLst/>
            </a:prstGeom>
            <a:noFill/>
          </p:spPr>
          <p:txBody>
            <a:bodyPr wrap="square" rtlCol="0">
              <a:spAutoFit/>
            </a:bodyPr>
            <a:lstStyle/>
            <a:p>
              <a:r>
                <a:rPr lang="zh-CN" altLang="en-US" sz="1400" dirty="0">
                  <a:solidFill>
                    <a:schemeClr val="tx1">
                      <a:lumMod val="95000"/>
                      <a:lumOff val="5000"/>
                    </a:schemeClr>
                  </a:solidFill>
                  <a:cs typeface="+mn-ea"/>
                  <a:sym typeface="+mn-lt"/>
                </a:rPr>
                <a:t>Click here to add the title content, the title to be related to the content.</a:t>
              </a:r>
            </a:p>
          </p:txBody>
        </p:sp>
        <p:sp>
          <p:nvSpPr>
            <p:cNvPr id="18" name="文本框 17">
              <a:extLst>
                <a:ext uri="{FF2B5EF4-FFF2-40B4-BE49-F238E27FC236}">
                  <a16:creationId xmlns:a16="http://schemas.microsoft.com/office/drawing/2014/main" id="{992892E4-2810-4669-BA7C-8FFEDA80C025}"/>
                </a:ext>
              </a:extLst>
            </p:cNvPr>
            <p:cNvSpPr txBox="1"/>
            <p:nvPr/>
          </p:nvSpPr>
          <p:spPr>
            <a:xfrm>
              <a:off x="5698013" y="1940160"/>
              <a:ext cx="2310123" cy="461665"/>
            </a:xfrm>
            <a:prstGeom prst="rect">
              <a:avLst/>
            </a:prstGeom>
            <a:noFill/>
          </p:spPr>
          <p:txBody>
            <a:bodyPr wrap="square" rtlCol="0">
              <a:spAutoFit/>
            </a:bodyPr>
            <a:lstStyle/>
            <a:p>
              <a:r>
                <a:rPr lang="zh-CN" altLang="en-US" sz="2400" dirty="0">
                  <a:solidFill>
                    <a:schemeClr val="tx1">
                      <a:lumMod val="95000"/>
                      <a:lumOff val="5000"/>
                    </a:schemeClr>
                  </a:solidFill>
                  <a:cs typeface="+mn-ea"/>
                  <a:sym typeface="+mn-lt"/>
                </a:rPr>
                <a:t>Add a title</a:t>
              </a:r>
            </a:p>
          </p:txBody>
        </p:sp>
      </p:grpSp>
      <p:grpSp>
        <p:nvGrpSpPr>
          <p:cNvPr id="34" name="组合 33">
            <a:extLst>
              <a:ext uri="{FF2B5EF4-FFF2-40B4-BE49-F238E27FC236}">
                <a16:creationId xmlns:a16="http://schemas.microsoft.com/office/drawing/2014/main" id="{2A94BECC-26EF-45C5-8750-9EC064285B33}"/>
              </a:ext>
            </a:extLst>
          </p:cNvPr>
          <p:cNvGrpSpPr/>
          <p:nvPr/>
        </p:nvGrpSpPr>
        <p:grpSpPr>
          <a:xfrm>
            <a:off x="8389307" y="1815759"/>
            <a:ext cx="2310121" cy="1415772"/>
            <a:chOff x="8441211" y="1834581"/>
            <a:chExt cx="2310121" cy="1415772"/>
          </a:xfrm>
        </p:grpSpPr>
        <p:sp>
          <p:nvSpPr>
            <p:cNvPr id="20" name="文本框 19">
              <a:extLst>
                <a:ext uri="{FF2B5EF4-FFF2-40B4-BE49-F238E27FC236}">
                  <a16:creationId xmlns:a16="http://schemas.microsoft.com/office/drawing/2014/main" id="{17011841-6CC6-4A62-9C66-CD4A45040CA1}"/>
                </a:ext>
              </a:extLst>
            </p:cNvPr>
            <p:cNvSpPr txBox="1"/>
            <p:nvPr/>
          </p:nvSpPr>
          <p:spPr>
            <a:xfrm>
              <a:off x="8441212" y="2296246"/>
              <a:ext cx="2261872" cy="954107"/>
            </a:xfrm>
            <a:prstGeom prst="rect">
              <a:avLst/>
            </a:prstGeom>
            <a:noFill/>
          </p:spPr>
          <p:txBody>
            <a:bodyPr wrap="square" rtlCol="0">
              <a:spAutoFit/>
            </a:bodyPr>
            <a:lstStyle/>
            <a:p>
              <a:r>
                <a:rPr lang="zh-CN" altLang="en-US" sz="1400" dirty="0">
                  <a:solidFill>
                    <a:schemeClr val="tx1">
                      <a:lumMod val="95000"/>
                      <a:lumOff val="5000"/>
                    </a:schemeClr>
                  </a:solidFill>
                  <a:cs typeface="+mn-ea"/>
                  <a:sym typeface="+mn-lt"/>
                </a:rPr>
                <a:t>Click here to add the title content, the title to be related to the content.</a:t>
              </a:r>
            </a:p>
          </p:txBody>
        </p:sp>
        <p:sp>
          <p:nvSpPr>
            <p:cNvPr id="21" name="文本框 20">
              <a:extLst>
                <a:ext uri="{FF2B5EF4-FFF2-40B4-BE49-F238E27FC236}">
                  <a16:creationId xmlns:a16="http://schemas.microsoft.com/office/drawing/2014/main" id="{C96538A5-0EF5-4DDE-BB50-1B2C389FBEA4}"/>
                </a:ext>
              </a:extLst>
            </p:cNvPr>
            <p:cNvSpPr txBox="1"/>
            <p:nvPr/>
          </p:nvSpPr>
          <p:spPr>
            <a:xfrm>
              <a:off x="8441211" y="1834581"/>
              <a:ext cx="2310121" cy="461665"/>
            </a:xfrm>
            <a:prstGeom prst="rect">
              <a:avLst/>
            </a:prstGeom>
            <a:noFill/>
          </p:spPr>
          <p:txBody>
            <a:bodyPr wrap="square" rtlCol="0">
              <a:spAutoFit/>
            </a:bodyPr>
            <a:lstStyle/>
            <a:p>
              <a:r>
                <a:rPr lang="zh-CN" altLang="en-US" sz="2400" dirty="0">
                  <a:solidFill>
                    <a:schemeClr val="tx1">
                      <a:lumMod val="95000"/>
                      <a:lumOff val="5000"/>
                    </a:schemeClr>
                  </a:solidFill>
                  <a:cs typeface="+mn-ea"/>
                  <a:sym typeface="+mn-lt"/>
                </a:rPr>
                <a:t>Add a title</a:t>
              </a:r>
            </a:p>
          </p:txBody>
        </p:sp>
      </p:grpSp>
      <p:cxnSp>
        <p:nvCxnSpPr>
          <p:cNvPr id="22" name="直接箭头连接符 21">
            <a:extLst>
              <a:ext uri="{FF2B5EF4-FFF2-40B4-BE49-F238E27FC236}">
                <a16:creationId xmlns:a16="http://schemas.microsoft.com/office/drawing/2014/main" id="{17316384-B24D-4D40-BDA8-EDA5B69CC7F4}"/>
              </a:ext>
            </a:extLst>
          </p:cNvPr>
          <p:cNvCxnSpPr/>
          <p:nvPr/>
        </p:nvCxnSpPr>
        <p:spPr>
          <a:xfrm flipV="1">
            <a:off x="8243111" y="1867452"/>
            <a:ext cx="0" cy="1485900"/>
          </a:xfrm>
          <a:prstGeom prst="straightConnector1">
            <a:avLst/>
          </a:prstGeom>
          <a:ln w="12700">
            <a:solidFill>
              <a:schemeClr val="tx1">
                <a:lumMod val="75000"/>
                <a:lumOff val="2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BA3BCCBF-640C-4D66-96AD-482B8501ECDD}"/>
              </a:ext>
            </a:extLst>
          </p:cNvPr>
          <p:cNvCxnSpPr>
            <a:cxnSpLocks/>
          </p:cNvCxnSpPr>
          <p:nvPr/>
        </p:nvCxnSpPr>
        <p:spPr>
          <a:xfrm>
            <a:off x="3612323" y="3860250"/>
            <a:ext cx="0" cy="1585291"/>
          </a:xfrm>
          <a:prstGeom prst="straightConnector1">
            <a:avLst/>
          </a:prstGeom>
          <a:ln w="12700">
            <a:solidFill>
              <a:schemeClr val="tx1">
                <a:lumMod val="75000"/>
                <a:lumOff val="2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35" name="组合 34">
            <a:extLst>
              <a:ext uri="{FF2B5EF4-FFF2-40B4-BE49-F238E27FC236}">
                <a16:creationId xmlns:a16="http://schemas.microsoft.com/office/drawing/2014/main" id="{F90EA7EB-9386-4E1F-A0FB-7003D43A7C2F}"/>
              </a:ext>
            </a:extLst>
          </p:cNvPr>
          <p:cNvGrpSpPr/>
          <p:nvPr/>
        </p:nvGrpSpPr>
        <p:grpSpPr>
          <a:xfrm>
            <a:off x="3782223" y="3903887"/>
            <a:ext cx="2312673" cy="1415772"/>
            <a:chOff x="3834127" y="3922709"/>
            <a:chExt cx="2312673" cy="1415772"/>
          </a:xfrm>
        </p:grpSpPr>
        <p:sp>
          <p:nvSpPr>
            <p:cNvPr id="25" name="文本框 24">
              <a:extLst>
                <a:ext uri="{FF2B5EF4-FFF2-40B4-BE49-F238E27FC236}">
                  <a16:creationId xmlns:a16="http://schemas.microsoft.com/office/drawing/2014/main" id="{5AB1BF06-6DC2-40F6-82BD-FBA7D9C71610}"/>
                </a:ext>
              </a:extLst>
            </p:cNvPr>
            <p:cNvSpPr txBox="1"/>
            <p:nvPr/>
          </p:nvSpPr>
          <p:spPr>
            <a:xfrm>
              <a:off x="3834128" y="4384374"/>
              <a:ext cx="2261872" cy="954107"/>
            </a:xfrm>
            <a:prstGeom prst="rect">
              <a:avLst/>
            </a:prstGeom>
            <a:noFill/>
          </p:spPr>
          <p:txBody>
            <a:bodyPr wrap="square" rtlCol="0">
              <a:spAutoFit/>
            </a:bodyPr>
            <a:lstStyle/>
            <a:p>
              <a:r>
                <a:rPr lang="zh-CN" altLang="en-US" sz="1400" dirty="0">
                  <a:solidFill>
                    <a:schemeClr val="tx1">
                      <a:lumMod val="95000"/>
                      <a:lumOff val="5000"/>
                    </a:schemeClr>
                  </a:solidFill>
                  <a:cs typeface="+mn-ea"/>
                  <a:sym typeface="+mn-lt"/>
                </a:rPr>
                <a:t>Click here to add the title content, the title to be related to the content.</a:t>
              </a:r>
            </a:p>
          </p:txBody>
        </p:sp>
        <p:sp>
          <p:nvSpPr>
            <p:cNvPr id="26" name="文本框 25">
              <a:extLst>
                <a:ext uri="{FF2B5EF4-FFF2-40B4-BE49-F238E27FC236}">
                  <a16:creationId xmlns:a16="http://schemas.microsoft.com/office/drawing/2014/main" id="{668DD3D2-D304-4DDD-B2CA-EC45FD7A68FD}"/>
                </a:ext>
              </a:extLst>
            </p:cNvPr>
            <p:cNvSpPr txBox="1"/>
            <p:nvPr/>
          </p:nvSpPr>
          <p:spPr>
            <a:xfrm>
              <a:off x="3834127" y="3922709"/>
              <a:ext cx="2312673" cy="461665"/>
            </a:xfrm>
            <a:prstGeom prst="rect">
              <a:avLst/>
            </a:prstGeom>
            <a:noFill/>
          </p:spPr>
          <p:txBody>
            <a:bodyPr wrap="square" rtlCol="0">
              <a:spAutoFit/>
            </a:bodyPr>
            <a:lstStyle/>
            <a:p>
              <a:r>
                <a:rPr lang="zh-CN" altLang="en-US" sz="2400" dirty="0">
                  <a:solidFill>
                    <a:schemeClr val="tx1">
                      <a:lumMod val="95000"/>
                      <a:lumOff val="5000"/>
                    </a:schemeClr>
                  </a:solidFill>
                  <a:cs typeface="+mn-ea"/>
                  <a:sym typeface="+mn-lt"/>
                </a:rPr>
                <a:t>Add a title</a:t>
              </a:r>
            </a:p>
          </p:txBody>
        </p:sp>
      </p:grpSp>
      <p:cxnSp>
        <p:nvCxnSpPr>
          <p:cNvPr id="27" name="直接箭头连接符 26">
            <a:extLst>
              <a:ext uri="{FF2B5EF4-FFF2-40B4-BE49-F238E27FC236}">
                <a16:creationId xmlns:a16="http://schemas.microsoft.com/office/drawing/2014/main" id="{DE3B7C5E-2817-448E-A5A2-6C14656D882A}"/>
              </a:ext>
            </a:extLst>
          </p:cNvPr>
          <p:cNvCxnSpPr>
            <a:cxnSpLocks/>
          </p:cNvCxnSpPr>
          <p:nvPr/>
        </p:nvCxnSpPr>
        <p:spPr>
          <a:xfrm>
            <a:off x="7305005" y="3897978"/>
            <a:ext cx="0" cy="1585291"/>
          </a:xfrm>
          <a:prstGeom prst="straightConnector1">
            <a:avLst/>
          </a:prstGeom>
          <a:ln w="12700">
            <a:solidFill>
              <a:schemeClr val="tx1">
                <a:lumMod val="75000"/>
                <a:lumOff val="2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36" name="组合 35">
            <a:extLst>
              <a:ext uri="{FF2B5EF4-FFF2-40B4-BE49-F238E27FC236}">
                <a16:creationId xmlns:a16="http://schemas.microsoft.com/office/drawing/2014/main" id="{E7AC5E57-FB2B-468E-9B35-DA1264EFFAFD}"/>
              </a:ext>
            </a:extLst>
          </p:cNvPr>
          <p:cNvGrpSpPr/>
          <p:nvPr/>
        </p:nvGrpSpPr>
        <p:grpSpPr>
          <a:xfrm>
            <a:off x="7474906" y="3941615"/>
            <a:ext cx="2261873" cy="1415772"/>
            <a:chOff x="7526810" y="3960437"/>
            <a:chExt cx="2261873" cy="1415772"/>
          </a:xfrm>
        </p:grpSpPr>
        <p:sp>
          <p:nvSpPr>
            <p:cNvPr id="29" name="文本框 28">
              <a:extLst>
                <a:ext uri="{FF2B5EF4-FFF2-40B4-BE49-F238E27FC236}">
                  <a16:creationId xmlns:a16="http://schemas.microsoft.com/office/drawing/2014/main" id="{85C0819D-DF17-4535-899D-18374ABC022D}"/>
                </a:ext>
              </a:extLst>
            </p:cNvPr>
            <p:cNvSpPr txBox="1"/>
            <p:nvPr/>
          </p:nvSpPr>
          <p:spPr>
            <a:xfrm>
              <a:off x="7526811" y="4422102"/>
              <a:ext cx="2261872" cy="954107"/>
            </a:xfrm>
            <a:prstGeom prst="rect">
              <a:avLst/>
            </a:prstGeom>
            <a:noFill/>
          </p:spPr>
          <p:txBody>
            <a:bodyPr wrap="square" rtlCol="0">
              <a:spAutoFit/>
            </a:bodyPr>
            <a:lstStyle/>
            <a:p>
              <a:r>
                <a:rPr lang="zh-CN" altLang="en-US" sz="1400" dirty="0">
                  <a:solidFill>
                    <a:schemeClr val="tx1">
                      <a:lumMod val="95000"/>
                      <a:lumOff val="5000"/>
                    </a:schemeClr>
                  </a:solidFill>
                  <a:cs typeface="+mn-ea"/>
                  <a:sym typeface="+mn-lt"/>
                </a:rPr>
                <a:t>Click here to add the title content, the title to be related to the content.</a:t>
              </a:r>
            </a:p>
          </p:txBody>
        </p:sp>
        <p:sp>
          <p:nvSpPr>
            <p:cNvPr id="30" name="文本框 29">
              <a:extLst>
                <a:ext uri="{FF2B5EF4-FFF2-40B4-BE49-F238E27FC236}">
                  <a16:creationId xmlns:a16="http://schemas.microsoft.com/office/drawing/2014/main" id="{7FFB2C4A-2845-47CB-A4AA-103636C58220}"/>
                </a:ext>
              </a:extLst>
            </p:cNvPr>
            <p:cNvSpPr txBox="1"/>
            <p:nvPr/>
          </p:nvSpPr>
          <p:spPr>
            <a:xfrm>
              <a:off x="7526810" y="3960437"/>
              <a:ext cx="2261867" cy="461665"/>
            </a:xfrm>
            <a:prstGeom prst="rect">
              <a:avLst/>
            </a:prstGeom>
            <a:noFill/>
          </p:spPr>
          <p:txBody>
            <a:bodyPr wrap="square" rtlCol="0">
              <a:spAutoFit/>
            </a:bodyPr>
            <a:lstStyle/>
            <a:p>
              <a:r>
                <a:rPr lang="zh-CN" altLang="en-US" sz="2400" dirty="0">
                  <a:solidFill>
                    <a:schemeClr val="tx1">
                      <a:lumMod val="95000"/>
                      <a:lumOff val="5000"/>
                    </a:schemeClr>
                  </a:solidFill>
                  <a:cs typeface="+mn-ea"/>
                  <a:sym typeface="+mn-lt"/>
                </a:rPr>
                <a:t>Add a title</a:t>
              </a:r>
            </a:p>
          </p:txBody>
        </p:sp>
      </p:grpSp>
      <p:sp>
        <p:nvSpPr>
          <p:cNvPr id="31" name="文本框 11">
            <a:extLst>
              <a:ext uri="{FF2B5EF4-FFF2-40B4-BE49-F238E27FC236}">
                <a16:creationId xmlns:a16="http://schemas.microsoft.com/office/drawing/2014/main" id="{E5D69382-97EB-4BAD-8F52-505FA3F0088D}"/>
              </a:ext>
            </a:extLst>
          </p:cNvPr>
          <p:cNvSpPr txBox="1"/>
          <p:nvPr/>
        </p:nvSpPr>
        <p:spPr>
          <a:xfrm>
            <a:off x="2180797" y="5894922"/>
            <a:ext cx="7830409" cy="4308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100" spc="300" dirty="0">
                <a:solidFill>
                  <a:schemeClr val="tx1">
                    <a:lumMod val="75000"/>
                    <a:lumOff val="25000"/>
                  </a:schemeClr>
                </a:solidFill>
                <a:cs typeface="+mn-ea"/>
                <a:sym typeface="+mn-lt"/>
              </a:rPr>
              <a:t>CLICK HERE TO ADD THE TITLE CONTENT, THE TITLE SHOULD MATCH THE CONTENT, PAY ATTENTION TO THE FONT</a:t>
            </a:r>
            <a:endParaRPr lang="zh-CN" altLang="en-US" sz="1100" spc="300" dirty="0">
              <a:solidFill>
                <a:schemeClr val="tx1">
                  <a:lumMod val="75000"/>
                  <a:lumOff val="25000"/>
                </a:schemeClr>
              </a:solidFill>
              <a:cs typeface="+mn-ea"/>
              <a:sym typeface="+mn-lt"/>
            </a:endParaRPr>
          </a:p>
        </p:txBody>
      </p:sp>
    </p:spTree>
    <p:custDataLst>
      <p:tags r:id="rId1"/>
    </p:custDataLst>
    <p:extLst>
      <p:ext uri="{BB962C8B-B14F-4D97-AF65-F5344CB8AC3E}">
        <p14:creationId xmlns:p14="http://schemas.microsoft.com/office/powerpoint/2010/main" val="3593158633"/>
      </p:ext>
    </p:extLst>
  </p:cSld>
  <p:clrMapOvr>
    <a:masterClrMapping/>
  </p:clrMapOvr>
  <mc:AlternateContent xmlns:mc="http://schemas.openxmlformats.org/markup-compatibility/2006" xmlns:p14="http://schemas.microsoft.com/office/powerpoint/2010/main">
    <mc:Choice Requires="p14">
      <p:transition spd="slow" p14:dur="1500" advTm="2280">
        <p:random/>
      </p:transition>
    </mc:Choice>
    <mc:Fallback xmlns:a16="http://schemas.microsoft.com/office/drawing/2014/main" xmlns="">
      <p:transition spd="slow" advTm="228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p:tgtEl>
                                          <p:spTgt spid="32"/>
                                        </p:tgtEl>
                                        <p:attrNameLst>
                                          <p:attrName>ppt_x</p:attrName>
                                        </p:attrNameLst>
                                      </p:cBhvr>
                                      <p:tavLst>
                                        <p:tav tm="0">
                                          <p:val>
                                            <p:strVal val="#ppt_x-#ppt_w*1.125000"/>
                                          </p:val>
                                        </p:tav>
                                        <p:tav tm="100000">
                                          <p:val>
                                            <p:strVal val="#ppt_x"/>
                                          </p:val>
                                        </p:tav>
                                      </p:tavLst>
                                    </p:anim>
                                    <p:animEffect transition="in" filter="wipe(right)">
                                      <p:cBhvr>
                                        <p:cTn id="52" dur="500"/>
                                        <p:tgtEl>
                                          <p:spTgt spid="32"/>
                                        </p:tgtEl>
                                      </p:cBhvr>
                                    </p:animEffect>
                                  </p:childTnLst>
                                </p:cTn>
                              </p:par>
                              <p:par>
                                <p:cTn id="53" presetID="12" presetClass="entr" presetSubtype="8"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p:tgtEl>
                                          <p:spTgt spid="35"/>
                                        </p:tgtEl>
                                        <p:attrNameLst>
                                          <p:attrName>ppt_x</p:attrName>
                                        </p:attrNameLst>
                                      </p:cBhvr>
                                      <p:tavLst>
                                        <p:tav tm="0">
                                          <p:val>
                                            <p:strVal val="#ppt_x-#ppt_w*1.125000"/>
                                          </p:val>
                                        </p:tav>
                                        <p:tav tm="100000">
                                          <p:val>
                                            <p:strVal val="#ppt_x"/>
                                          </p:val>
                                        </p:tav>
                                      </p:tavLst>
                                    </p:anim>
                                    <p:animEffect transition="in" filter="wipe(right)">
                                      <p:cBhvr>
                                        <p:cTn id="56" dur="500"/>
                                        <p:tgtEl>
                                          <p:spTgt spid="35"/>
                                        </p:tgtEl>
                                      </p:cBhvr>
                                    </p:animEffect>
                                  </p:childTnLst>
                                </p:cTn>
                              </p:par>
                              <p:par>
                                <p:cTn id="57" presetID="12" presetClass="entr" presetSubtype="8"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p:tgtEl>
                                          <p:spTgt spid="33"/>
                                        </p:tgtEl>
                                        <p:attrNameLst>
                                          <p:attrName>ppt_x</p:attrName>
                                        </p:attrNameLst>
                                      </p:cBhvr>
                                      <p:tavLst>
                                        <p:tav tm="0">
                                          <p:val>
                                            <p:strVal val="#ppt_x-#ppt_w*1.125000"/>
                                          </p:val>
                                        </p:tav>
                                        <p:tav tm="100000">
                                          <p:val>
                                            <p:strVal val="#ppt_x"/>
                                          </p:val>
                                        </p:tav>
                                      </p:tavLst>
                                    </p:anim>
                                    <p:animEffect transition="in" filter="wipe(right)">
                                      <p:cBhvr>
                                        <p:cTn id="60" dur="500"/>
                                        <p:tgtEl>
                                          <p:spTgt spid="33"/>
                                        </p:tgtEl>
                                      </p:cBhvr>
                                    </p:animEffect>
                                  </p:childTnLst>
                                </p:cTn>
                              </p:par>
                              <p:par>
                                <p:cTn id="61" presetID="12" presetClass="entr" presetSubtype="8"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p:tgtEl>
                                          <p:spTgt spid="36"/>
                                        </p:tgtEl>
                                        <p:attrNameLst>
                                          <p:attrName>ppt_x</p:attrName>
                                        </p:attrNameLst>
                                      </p:cBhvr>
                                      <p:tavLst>
                                        <p:tav tm="0">
                                          <p:val>
                                            <p:strVal val="#ppt_x-#ppt_w*1.125000"/>
                                          </p:val>
                                        </p:tav>
                                        <p:tav tm="100000">
                                          <p:val>
                                            <p:strVal val="#ppt_x"/>
                                          </p:val>
                                        </p:tav>
                                      </p:tavLst>
                                    </p:anim>
                                    <p:animEffect transition="in" filter="wipe(right)">
                                      <p:cBhvr>
                                        <p:cTn id="64" dur="500"/>
                                        <p:tgtEl>
                                          <p:spTgt spid="36"/>
                                        </p:tgtEl>
                                      </p:cBhvr>
                                    </p:animEffect>
                                  </p:childTnLst>
                                </p:cTn>
                              </p:par>
                              <p:par>
                                <p:cTn id="65" presetID="12" presetClass="entr" presetSubtype="8"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p:tgtEl>
                                          <p:spTgt spid="34"/>
                                        </p:tgtEl>
                                        <p:attrNameLst>
                                          <p:attrName>ppt_x</p:attrName>
                                        </p:attrNameLst>
                                      </p:cBhvr>
                                      <p:tavLst>
                                        <p:tav tm="0">
                                          <p:val>
                                            <p:strVal val="#ppt_x-#ppt_w*1.125000"/>
                                          </p:val>
                                        </p:tav>
                                        <p:tav tm="100000">
                                          <p:val>
                                            <p:strVal val="#ppt_x"/>
                                          </p:val>
                                        </p:tav>
                                      </p:tavLst>
                                    </p:anim>
                                    <p:animEffect transition="in" filter="wipe(right)">
                                      <p:cBhvr>
                                        <p:cTn id="6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AA4F27E-A74E-4821-B8B8-C4D02AB61685}"/>
              </a:ext>
            </a:extLst>
          </p:cNvPr>
          <p:cNvGrpSpPr/>
          <p:nvPr/>
        </p:nvGrpSpPr>
        <p:grpSpPr>
          <a:xfrm>
            <a:off x="606811" y="361950"/>
            <a:ext cx="936240" cy="911996"/>
            <a:chOff x="606810" y="361950"/>
            <a:chExt cx="936240" cy="911996"/>
          </a:xfrm>
        </p:grpSpPr>
        <p:grpSp>
          <p:nvGrpSpPr>
            <p:cNvPr id="3" name="组合 2">
              <a:extLst>
                <a:ext uri="{FF2B5EF4-FFF2-40B4-BE49-F238E27FC236}">
                  <a16:creationId xmlns:a16="http://schemas.microsoft.com/office/drawing/2014/main" id="{B707D3D1-6F34-48BC-AF65-2745EE015567}"/>
                </a:ext>
              </a:extLst>
            </p:cNvPr>
            <p:cNvGrpSpPr/>
            <p:nvPr/>
          </p:nvGrpSpPr>
          <p:grpSpPr>
            <a:xfrm>
              <a:off x="606810" y="361950"/>
              <a:ext cx="936240" cy="911996"/>
              <a:chOff x="3497766" y="445168"/>
              <a:chExt cx="5730455" cy="5582066"/>
            </a:xfrm>
          </p:grpSpPr>
          <p:sp>
            <p:nvSpPr>
              <p:cNvPr id="5" name="椭圆 4">
                <a:extLst>
                  <a:ext uri="{FF2B5EF4-FFF2-40B4-BE49-F238E27FC236}">
                    <a16:creationId xmlns:a16="http://schemas.microsoft.com/office/drawing/2014/main" id="{B8D7C9DE-95D8-457B-B5CA-52EF81333C00}"/>
                  </a:ext>
                </a:extLst>
              </p:cNvPr>
              <p:cNvSpPr/>
              <p:nvPr/>
            </p:nvSpPr>
            <p:spPr>
              <a:xfrm>
                <a:off x="3497766" y="830766"/>
                <a:ext cx="5196468" cy="5196468"/>
              </a:xfrm>
              <a:prstGeom prst="ellipse">
                <a:avLst/>
              </a:prstGeom>
              <a:pattFill prst="wd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a:extLst>
                  <a:ext uri="{FF2B5EF4-FFF2-40B4-BE49-F238E27FC236}">
                    <a16:creationId xmlns:a16="http://schemas.microsoft.com/office/drawing/2014/main" id="{385CA04C-BB0A-49C8-8550-F844BF14278C}"/>
                  </a:ext>
                </a:extLst>
              </p:cNvPr>
              <p:cNvSpPr/>
              <p:nvPr/>
            </p:nvSpPr>
            <p:spPr>
              <a:xfrm>
                <a:off x="3922294" y="445168"/>
                <a:ext cx="5305927" cy="5305927"/>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文本框 3">
              <a:extLst>
                <a:ext uri="{FF2B5EF4-FFF2-40B4-BE49-F238E27FC236}">
                  <a16:creationId xmlns:a16="http://schemas.microsoft.com/office/drawing/2014/main" id="{1DA4597E-991B-475F-AE12-63E2E3871220}"/>
                </a:ext>
              </a:extLst>
            </p:cNvPr>
            <p:cNvSpPr txBox="1"/>
            <p:nvPr/>
          </p:nvSpPr>
          <p:spPr>
            <a:xfrm>
              <a:off x="694053" y="611240"/>
              <a:ext cx="848997" cy="369332"/>
            </a:xfrm>
            <a:prstGeom prst="rect">
              <a:avLst/>
            </a:prstGeom>
            <a:noFill/>
          </p:spPr>
          <p:txBody>
            <a:bodyPr wrap="square" rtlCol="0">
              <a:spAutoFit/>
            </a:bodyPr>
            <a:lstStyle/>
            <a:p>
              <a:pPr algn="ctr"/>
              <a:r>
                <a:rPr lang="en-US" altLang="zh-CN" dirty="0">
                  <a:cs typeface="+mn-ea"/>
                  <a:sym typeface="+mn-lt"/>
                </a:rPr>
                <a:t>20XX</a:t>
              </a:r>
              <a:endParaRPr lang="zh-CN" altLang="en-US" dirty="0">
                <a:cs typeface="+mn-ea"/>
                <a:sym typeface="+mn-lt"/>
              </a:endParaRPr>
            </a:p>
          </p:txBody>
        </p:sp>
      </p:grpSp>
      <p:grpSp>
        <p:nvGrpSpPr>
          <p:cNvPr id="7" name="组合 6">
            <a:extLst>
              <a:ext uri="{FF2B5EF4-FFF2-40B4-BE49-F238E27FC236}">
                <a16:creationId xmlns:a16="http://schemas.microsoft.com/office/drawing/2014/main" id="{5D098737-52F6-4F09-B533-81737B296EB8}"/>
              </a:ext>
            </a:extLst>
          </p:cNvPr>
          <p:cNvGrpSpPr/>
          <p:nvPr/>
        </p:nvGrpSpPr>
        <p:grpSpPr>
          <a:xfrm>
            <a:off x="1612410" y="424949"/>
            <a:ext cx="4210541" cy="972050"/>
            <a:chOff x="1612409" y="503002"/>
            <a:chExt cx="4210541" cy="972050"/>
          </a:xfrm>
        </p:grpSpPr>
        <p:sp>
          <p:nvSpPr>
            <p:cNvPr id="8" name="文本框 7">
              <a:extLst>
                <a:ext uri="{FF2B5EF4-FFF2-40B4-BE49-F238E27FC236}">
                  <a16:creationId xmlns:a16="http://schemas.microsoft.com/office/drawing/2014/main" id="{B66EBF29-7BDE-480A-98D3-7915DB622C55}"/>
                </a:ext>
              </a:extLst>
            </p:cNvPr>
            <p:cNvSpPr txBox="1"/>
            <p:nvPr/>
          </p:nvSpPr>
          <p:spPr>
            <a:xfrm>
              <a:off x="1612409" y="503002"/>
              <a:ext cx="4026390" cy="584775"/>
            </a:xfrm>
            <a:prstGeom prst="rect">
              <a:avLst/>
            </a:prstGeom>
            <a:noFill/>
          </p:spPr>
          <p:txBody>
            <a:bodyPr wrap="square">
              <a:spAutoFit/>
            </a:bodyPr>
            <a:lstStyle/>
            <a:p>
              <a:r>
                <a:rPr lang="en-US" altLang="zh-CN" sz="3200" dirty="0">
                  <a:solidFill>
                    <a:schemeClr val="tx1">
                      <a:lumMod val="85000"/>
                      <a:lumOff val="15000"/>
                    </a:schemeClr>
                  </a:solidFill>
                  <a:cs typeface="+mn-ea"/>
                  <a:sym typeface="+mn-lt"/>
                </a:rPr>
                <a:t>Enter chapter title</a:t>
              </a:r>
              <a:endParaRPr lang="zh-CN" altLang="en-US" sz="3200" dirty="0">
                <a:solidFill>
                  <a:schemeClr val="tx1">
                    <a:lumMod val="85000"/>
                    <a:lumOff val="15000"/>
                  </a:schemeClr>
                </a:solidFill>
                <a:cs typeface="+mn-ea"/>
                <a:sym typeface="+mn-lt"/>
              </a:endParaRPr>
            </a:p>
          </p:txBody>
        </p:sp>
        <p:sp>
          <p:nvSpPr>
            <p:cNvPr id="9" name="文本框 8">
              <a:extLst>
                <a:ext uri="{FF2B5EF4-FFF2-40B4-BE49-F238E27FC236}">
                  <a16:creationId xmlns:a16="http://schemas.microsoft.com/office/drawing/2014/main" id="{01C5B792-DB2B-439B-8991-8CD21EC0A2C7}"/>
                </a:ext>
              </a:extLst>
            </p:cNvPr>
            <p:cNvSpPr txBox="1"/>
            <p:nvPr/>
          </p:nvSpPr>
          <p:spPr>
            <a:xfrm>
              <a:off x="1612409" y="1044165"/>
              <a:ext cx="4210541" cy="430887"/>
            </a:xfrm>
            <a:prstGeom prst="rect">
              <a:avLst/>
            </a:prstGeom>
            <a:noFill/>
          </p:spPr>
          <p:txBody>
            <a:bodyPr wrap="square">
              <a:spAutoFit/>
            </a:bodyPr>
            <a:lstStyle/>
            <a:p>
              <a:r>
                <a:rPr lang="en-US" altLang="zh-CN" sz="1100" spc="300" dirty="0">
                  <a:cs typeface="+mn-ea"/>
                  <a:sym typeface="+mn-lt"/>
                </a:rPr>
                <a:t>ENTERPRISE ANNUAL DEVELOPMENT SUMMARY</a:t>
              </a:r>
              <a:endParaRPr lang="zh-CN" altLang="en-US" sz="1100" spc="300" dirty="0">
                <a:cs typeface="+mn-ea"/>
                <a:sym typeface="+mn-lt"/>
              </a:endParaRPr>
            </a:p>
          </p:txBody>
        </p:sp>
      </p:grpSp>
      <p:grpSp>
        <p:nvGrpSpPr>
          <p:cNvPr id="10" name="组合 9">
            <a:extLst>
              <a:ext uri="{FF2B5EF4-FFF2-40B4-BE49-F238E27FC236}">
                <a16:creationId xmlns:a16="http://schemas.microsoft.com/office/drawing/2014/main" id="{ED689FC2-EB79-4936-9FDD-335985DDD2D3}"/>
              </a:ext>
            </a:extLst>
          </p:cNvPr>
          <p:cNvGrpSpPr/>
          <p:nvPr/>
        </p:nvGrpSpPr>
        <p:grpSpPr>
          <a:xfrm>
            <a:off x="4335952" y="2340824"/>
            <a:ext cx="3161560" cy="3161560"/>
            <a:chOff x="4601029" y="2619088"/>
            <a:chExt cx="3161560" cy="3161560"/>
          </a:xfrm>
        </p:grpSpPr>
        <p:sp>
          <p:nvSpPr>
            <p:cNvPr id="11" name="圆: 空心 10">
              <a:extLst>
                <a:ext uri="{FF2B5EF4-FFF2-40B4-BE49-F238E27FC236}">
                  <a16:creationId xmlns:a16="http://schemas.microsoft.com/office/drawing/2014/main" id="{7850D993-8A17-4478-A82D-AF24F23CFEF2}"/>
                </a:ext>
              </a:extLst>
            </p:cNvPr>
            <p:cNvSpPr/>
            <p:nvPr/>
          </p:nvSpPr>
          <p:spPr>
            <a:xfrm>
              <a:off x="4601029" y="2619088"/>
              <a:ext cx="3161560" cy="3161560"/>
            </a:xfrm>
            <a:prstGeom prst="donut">
              <a:avLst>
                <a:gd name="adj" fmla="val 10307"/>
              </a:avLst>
            </a:prstGeom>
            <a:pattFill prst="wdUpDiag">
              <a:fgClr>
                <a:srgbClr val="21212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12" name="图片 11">
              <a:extLst>
                <a:ext uri="{FF2B5EF4-FFF2-40B4-BE49-F238E27FC236}">
                  <a16:creationId xmlns:a16="http://schemas.microsoft.com/office/drawing/2014/main" id="{50A97B15-02F7-4F12-8532-904205531819}"/>
                </a:ext>
              </a:extLst>
            </p:cNvPr>
            <p:cNvPicPr>
              <a:picLocks noChangeAspect="1"/>
            </p:cNvPicPr>
            <p:nvPr/>
          </p:nvPicPr>
          <p:blipFill>
            <a:blip r:embed="rId3"/>
            <a:stretch>
              <a:fillRect/>
            </a:stretch>
          </p:blipFill>
          <p:spPr>
            <a:xfrm>
              <a:off x="5623997" y="3633131"/>
              <a:ext cx="1115625" cy="1133475"/>
            </a:xfrm>
            <a:prstGeom prst="rect">
              <a:avLst/>
            </a:prstGeom>
          </p:spPr>
        </p:pic>
      </p:grpSp>
      <p:grpSp>
        <p:nvGrpSpPr>
          <p:cNvPr id="13" name="组合 12">
            <a:extLst>
              <a:ext uri="{FF2B5EF4-FFF2-40B4-BE49-F238E27FC236}">
                <a16:creationId xmlns:a16="http://schemas.microsoft.com/office/drawing/2014/main" id="{C09DE37E-0C2D-4345-8CF9-9B4115499821}"/>
              </a:ext>
            </a:extLst>
          </p:cNvPr>
          <p:cNvGrpSpPr/>
          <p:nvPr/>
        </p:nvGrpSpPr>
        <p:grpSpPr>
          <a:xfrm>
            <a:off x="3657949" y="1890862"/>
            <a:ext cx="2258785" cy="866642"/>
            <a:chOff x="3837215" y="2307752"/>
            <a:chExt cx="2258785" cy="866642"/>
          </a:xfrm>
        </p:grpSpPr>
        <p:sp>
          <p:nvSpPr>
            <p:cNvPr id="14" name="箭头: 右 13">
              <a:extLst>
                <a:ext uri="{FF2B5EF4-FFF2-40B4-BE49-F238E27FC236}">
                  <a16:creationId xmlns:a16="http://schemas.microsoft.com/office/drawing/2014/main" id="{5CF9B9F2-C1C9-4E44-B578-7EA78200D6EC}"/>
                </a:ext>
              </a:extLst>
            </p:cNvPr>
            <p:cNvSpPr/>
            <p:nvPr/>
          </p:nvSpPr>
          <p:spPr>
            <a:xfrm>
              <a:off x="3837215" y="2307752"/>
              <a:ext cx="2258785" cy="866642"/>
            </a:xfrm>
            <a:prstGeom prst="rightArrow">
              <a:avLst>
                <a:gd name="adj1" fmla="val 51425"/>
                <a:gd name="adj2" fmla="val 72185"/>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a16="http://schemas.microsoft.com/office/drawing/2014/main" id="{ECDD139A-4450-48C0-9EC5-61589E686AF1}"/>
                </a:ext>
              </a:extLst>
            </p:cNvPr>
            <p:cNvSpPr txBox="1"/>
            <p:nvPr/>
          </p:nvSpPr>
          <p:spPr>
            <a:xfrm>
              <a:off x="4099198" y="2510241"/>
              <a:ext cx="1734820" cy="461665"/>
            </a:xfrm>
            <a:prstGeom prst="rect">
              <a:avLst/>
            </a:prstGeom>
            <a:noFill/>
          </p:spPr>
          <p:txBody>
            <a:bodyPr wrap="square" rtlCol="0">
              <a:spAutoFit/>
            </a:bodyPr>
            <a:lstStyle/>
            <a:p>
              <a:pPr algn="ctr"/>
              <a:r>
                <a:rPr lang="en-US" altLang="zh-CN" sz="2400" dirty="0">
                  <a:solidFill>
                    <a:schemeClr val="tx1">
                      <a:lumMod val="75000"/>
                      <a:lumOff val="25000"/>
                    </a:schemeClr>
                  </a:solidFill>
                  <a:cs typeface="+mn-ea"/>
                  <a:sym typeface="+mn-lt"/>
                </a:rPr>
                <a:t>SPORT 01</a:t>
              </a:r>
              <a:endParaRPr lang="zh-CN" altLang="en-US" sz="2400" dirty="0">
                <a:solidFill>
                  <a:schemeClr val="tx1">
                    <a:lumMod val="75000"/>
                    <a:lumOff val="25000"/>
                  </a:schemeClr>
                </a:solidFill>
                <a:cs typeface="+mn-ea"/>
                <a:sym typeface="+mn-lt"/>
              </a:endParaRPr>
            </a:p>
          </p:txBody>
        </p:sp>
      </p:grpSp>
      <p:grpSp>
        <p:nvGrpSpPr>
          <p:cNvPr id="16" name="组合 15">
            <a:extLst>
              <a:ext uri="{FF2B5EF4-FFF2-40B4-BE49-F238E27FC236}">
                <a16:creationId xmlns:a16="http://schemas.microsoft.com/office/drawing/2014/main" id="{F1C65DB4-F533-4420-9704-E5A8E14889EA}"/>
              </a:ext>
            </a:extLst>
          </p:cNvPr>
          <p:cNvGrpSpPr/>
          <p:nvPr/>
        </p:nvGrpSpPr>
        <p:grpSpPr>
          <a:xfrm>
            <a:off x="5901949" y="5025246"/>
            <a:ext cx="2258785" cy="866642"/>
            <a:chOff x="6081216" y="5442136"/>
            <a:chExt cx="2258785" cy="866642"/>
          </a:xfrm>
        </p:grpSpPr>
        <p:sp>
          <p:nvSpPr>
            <p:cNvPr id="17" name="箭头: 右 16">
              <a:extLst>
                <a:ext uri="{FF2B5EF4-FFF2-40B4-BE49-F238E27FC236}">
                  <a16:creationId xmlns:a16="http://schemas.microsoft.com/office/drawing/2014/main" id="{331902F4-4922-494E-BFF9-D55E88728EAA}"/>
                </a:ext>
              </a:extLst>
            </p:cNvPr>
            <p:cNvSpPr/>
            <p:nvPr/>
          </p:nvSpPr>
          <p:spPr>
            <a:xfrm rot="10800000">
              <a:off x="6081216" y="5442136"/>
              <a:ext cx="2258785" cy="866642"/>
            </a:xfrm>
            <a:prstGeom prst="rightArrow">
              <a:avLst>
                <a:gd name="adj1" fmla="val 51425"/>
                <a:gd name="adj2" fmla="val 72185"/>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a16="http://schemas.microsoft.com/office/drawing/2014/main" id="{7F603974-F7A2-4B5A-96B8-D4D8A4D7BEE4}"/>
                </a:ext>
              </a:extLst>
            </p:cNvPr>
            <p:cNvSpPr txBox="1"/>
            <p:nvPr/>
          </p:nvSpPr>
          <p:spPr>
            <a:xfrm>
              <a:off x="6343199" y="5644625"/>
              <a:ext cx="1734820" cy="461665"/>
            </a:xfrm>
            <a:prstGeom prst="rect">
              <a:avLst/>
            </a:prstGeom>
            <a:noFill/>
          </p:spPr>
          <p:txBody>
            <a:bodyPr wrap="square" rtlCol="0">
              <a:spAutoFit/>
            </a:bodyPr>
            <a:lstStyle/>
            <a:p>
              <a:pPr algn="ctr"/>
              <a:r>
                <a:rPr lang="en-US" altLang="zh-CN" sz="2400" dirty="0">
                  <a:solidFill>
                    <a:schemeClr val="tx1">
                      <a:lumMod val="75000"/>
                      <a:lumOff val="25000"/>
                    </a:schemeClr>
                  </a:solidFill>
                  <a:cs typeface="+mn-ea"/>
                  <a:sym typeface="+mn-lt"/>
                </a:rPr>
                <a:t>SPORT 02</a:t>
              </a:r>
              <a:endParaRPr lang="zh-CN" altLang="en-US" sz="2400" dirty="0">
                <a:solidFill>
                  <a:schemeClr val="tx1">
                    <a:lumMod val="75000"/>
                    <a:lumOff val="25000"/>
                  </a:schemeClr>
                </a:solidFill>
                <a:cs typeface="+mn-ea"/>
                <a:sym typeface="+mn-lt"/>
              </a:endParaRPr>
            </a:p>
          </p:txBody>
        </p:sp>
      </p:grpSp>
      <p:grpSp>
        <p:nvGrpSpPr>
          <p:cNvPr id="19" name="组合 18">
            <a:extLst>
              <a:ext uri="{FF2B5EF4-FFF2-40B4-BE49-F238E27FC236}">
                <a16:creationId xmlns:a16="http://schemas.microsoft.com/office/drawing/2014/main" id="{A5C3A15F-7CCC-4556-9C32-42DF38F77880}"/>
              </a:ext>
            </a:extLst>
          </p:cNvPr>
          <p:cNvGrpSpPr/>
          <p:nvPr/>
        </p:nvGrpSpPr>
        <p:grpSpPr>
          <a:xfrm>
            <a:off x="694053" y="2628764"/>
            <a:ext cx="2624891" cy="1150855"/>
            <a:chOff x="764066" y="3230448"/>
            <a:chExt cx="2624891" cy="1150855"/>
          </a:xfrm>
        </p:grpSpPr>
        <p:sp>
          <p:nvSpPr>
            <p:cNvPr id="20" name="文本框 19">
              <a:extLst>
                <a:ext uri="{FF2B5EF4-FFF2-40B4-BE49-F238E27FC236}">
                  <a16:creationId xmlns:a16="http://schemas.microsoft.com/office/drawing/2014/main" id="{21B51E5D-3B96-4914-93D9-09C459D9F005}"/>
                </a:ext>
              </a:extLst>
            </p:cNvPr>
            <p:cNvSpPr txBox="1"/>
            <p:nvPr/>
          </p:nvSpPr>
          <p:spPr>
            <a:xfrm>
              <a:off x="1448847" y="3230448"/>
              <a:ext cx="1615893" cy="400110"/>
            </a:xfrm>
            <a:prstGeom prst="rect">
              <a:avLst/>
            </a:prstGeom>
            <a:noFill/>
          </p:spPr>
          <p:txBody>
            <a:bodyPr wrap="square" rtlCol="0">
              <a:spAutoFit/>
            </a:bodyPr>
            <a:lstStyle/>
            <a:p>
              <a:pPr algn="ctr"/>
              <a:r>
                <a:rPr lang="zh-CN" altLang="en-US" sz="2000" dirty="0">
                  <a:solidFill>
                    <a:schemeClr val="tx1">
                      <a:lumMod val="85000"/>
                      <a:lumOff val="15000"/>
                    </a:schemeClr>
                  </a:solidFill>
                  <a:cs typeface="+mn-ea"/>
                  <a:sym typeface="+mn-lt"/>
                </a:rPr>
                <a:t>Add a title</a:t>
              </a:r>
            </a:p>
          </p:txBody>
        </p:sp>
        <p:sp>
          <p:nvSpPr>
            <p:cNvPr id="21" name="文本框 20">
              <a:extLst>
                <a:ext uri="{FF2B5EF4-FFF2-40B4-BE49-F238E27FC236}">
                  <a16:creationId xmlns:a16="http://schemas.microsoft.com/office/drawing/2014/main" id="{F67AB1A4-BA53-40C8-B61F-EDD89A5A6E83}"/>
                </a:ext>
              </a:extLst>
            </p:cNvPr>
            <p:cNvSpPr txBox="1"/>
            <p:nvPr/>
          </p:nvSpPr>
          <p:spPr>
            <a:xfrm>
              <a:off x="764066" y="3642639"/>
              <a:ext cx="2624891" cy="738664"/>
            </a:xfrm>
            <a:prstGeom prst="rect">
              <a:avLst/>
            </a:prstGeom>
            <a:noFill/>
          </p:spPr>
          <p:txBody>
            <a:bodyPr wrap="square" rtlCol="0">
              <a:spAutoFit/>
            </a:bodyPr>
            <a:lstStyle/>
            <a:p>
              <a:pPr algn="ctr"/>
              <a:r>
                <a:rPr lang="zh-CN" altLang="en-US" sz="1400" dirty="0">
                  <a:cs typeface="+mn-ea"/>
                  <a:sym typeface="+mn-lt"/>
                </a:rPr>
                <a:t>Click here to add the title content, the title to match the content</a:t>
              </a:r>
            </a:p>
          </p:txBody>
        </p:sp>
      </p:grpSp>
      <p:grpSp>
        <p:nvGrpSpPr>
          <p:cNvPr id="22" name="组合 21">
            <a:extLst>
              <a:ext uri="{FF2B5EF4-FFF2-40B4-BE49-F238E27FC236}">
                <a16:creationId xmlns:a16="http://schemas.microsoft.com/office/drawing/2014/main" id="{AC40E840-9AD7-4795-91F3-00104B882170}"/>
              </a:ext>
            </a:extLst>
          </p:cNvPr>
          <p:cNvGrpSpPr/>
          <p:nvPr/>
        </p:nvGrpSpPr>
        <p:grpSpPr>
          <a:xfrm>
            <a:off x="694053" y="4159350"/>
            <a:ext cx="2624891" cy="1150855"/>
            <a:chOff x="764066" y="3230448"/>
            <a:chExt cx="2624891" cy="1150855"/>
          </a:xfrm>
        </p:grpSpPr>
        <p:sp>
          <p:nvSpPr>
            <p:cNvPr id="23" name="文本框 22">
              <a:extLst>
                <a:ext uri="{FF2B5EF4-FFF2-40B4-BE49-F238E27FC236}">
                  <a16:creationId xmlns:a16="http://schemas.microsoft.com/office/drawing/2014/main" id="{16358371-BE57-4748-9957-5D87EEB21C54}"/>
                </a:ext>
              </a:extLst>
            </p:cNvPr>
            <p:cNvSpPr txBox="1"/>
            <p:nvPr/>
          </p:nvSpPr>
          <p:spPr>
            <a:xfrm>
              <a:off x="1448847" y="3230448"/>
              <a:ext cx="1510140" cy="400110"/>
            </a:xfrm>
            <a:prstGeom prst="rect">
              <a:avLst/>
            </a:prstGeom>
            <a:noFill/>
          </p:spPr>
          <p:txBody>
            <a:bodyPr wrap="square" rtlCol="0">
              <a:spAutoFit/>
            </a:bodyPr>
            <a:lstStyle/>
            <a:p>
              <a:pPr algn="ctr"/>
              <a:r>
                <a:rPr lang="zh-CN" altLang="en-US" sz="2000" dirty="0">
                  <a:solidFill>
                    <a:schemeClr val="tx1">
                      <a:lumMod val="85000"/>
                      <a:lumOff val="15000"/>
                    </a:schemeClr>
                  </a:solidFill>
                  <a:cs typeface="+mn-ea"/>
                  <a:sym typeface="+mn-lt"/>
                </a:rPr>
                <a:t>Add a title</a:t>
              </a:r>
            </a:p>
          </p:txBody>
        </p:sp>
        <p:sp>
          <p:nvSpPr>
            <p:cNvPr id="24" name="文本框 23">
              <a:extLst>
                <a:ext uri="{FF2B5EF4-FFF2-40B4-BE49-F238E27FC236}">
                  <a16:creationId xmlns:a16="http://schemas.microsoft.com/office/drawing/2014/main" id="{0F531178-0D89-4690-BA56-36211343304A}"/>
                </a:ext>
              </a:extLst>
            </p:cNvPr>
            <p:cNvSpPr txBox="1"/>
            <p:nvPr/>
          </p:nvSpPr>
          <p:spPr>
            <a:xfrm>
              <a:off x="764066" y="3642639"/>
              <a:ext cx="2624891" cy="738664"/>
            </a:xfrm>
            <a:prstGeom prst="rect">
              <a:avLst/>
            </a:prstGeom>
            <a:noFill/>
          </p:spPr>
          <p:txBody>
            <a:bodyPr wrap="square" rtlCol="0">
              <a:spAutoFit/>
            </a:bodyPr>
            <a:lstStyle/>
            <a:p>
              <a:pPr algn="ctr"/>
              <a:r>
                <a:rPr lang="zh-CN" altLang="en-US" sz="1400" dirty="0">
                  <a:cs typeface="+mn-ea"/>
                  <a:sym typeface="+mn-lt"/>
                </a:rPr>
                <a:t>Click here to add the title content, the title to match the content</a:t>
              </a:r>
            </a:p>
          </p:txBody>
        </p:sp>
      </p:grpSp>
      <p:grpSp>
        <p:nvGrpSpPr>
          <p:cNvPr id="25" name="组合 24">
            <a:extLst>
              <a:ext uri="{FF2B5EF4-FFF2-40B4-BE49-F238E27FC236}">
                <a16:creationId xmlns:a16="http://schemas.microsoft.com/office/drawing/2014/main" id="{DBCE30E6-34F4-464C-B53B-18544BD625ED}"/>
              </a:ext>
            </a:extLst>
          </p:cNvPr>
          <p:cNvGrpSpPr/>
          <p:nvPr/>
        </p:nvGrpSpPr>
        <p:grpSpPr>
          <a:xfrm>
            <a:off x="8520235" y="2628764"/>
            <a:ext cx="2624891" cy="1150855"/>
            <a:chOff x="764066" y="3230448"/>
            <a:chExt cx="2624891" cy="1150855"/>
          </a:xfrm>
        </p:grpSpPr>
        <p:sp>
          <p:nvSpPr>
            <p:cNvPr id="26" name="文本框 25">
              <a:extLst>
                <a:ext uri="{FF2B5EF4-FFF2-40B4-BE49-F238E27FC236}">
                  <a16:creationId xmlns:a16="http://schemas.microsoft.com/office/drawing/2014/main" id="{CDE69DC2-DF77-4BE5-85DE-5A456C46EE57}"/>
                </a:ext>
              </a:extLst>
            </p:cNvPr>
            <p:cNvSpPr txBox="1"/>
            <p:nvPr/>
          </p:nvSpPr>
          <p:spPr>
            <a:xfrm>
              <a:off x="1082569" y="3230448"/>
              <a:ext cx="1621608" cy="400110"/>
            </a:xfrm>
            <a:prstGeom prst="rect">
              <a:avLst/>
            </a:prstGeom>
            <a:noFill/>
          </p:spPr>
          <p:txBody>
            <a:bodyPr wrap="square" rtlCol="0">
              <a:spAutoFit/>
            </a:bodyPr>
            <a:lstStyle/>
            <a:p>
              <a:pPr algn="ctr"/>
              <a:r>
                <a:rPr lang="zh-CN" altLang="en-US" sz="2000" dirty="0">
                  <a:solidFill>
                    <a:schemeClr val="tx1">
                      <a:lumMod val="85000"/>
                      <a:lumOff val="15000"/>
                    </a:schemeClr>
                  </a:solidFill>
                  <a:cs typeface="+mn-ea"/>
                  <a:sym typeface="+mn-lt"/>
                </a:rPr>
                <a:t>Add a title</a:t>
              </a:r>
            </a:p>
          </p:txBody>
        </p:sp>
        <p:sp>
          <p:nvSpPr>
            <p:cNvPr id="27" name="文本框 26">
              <a:extLst>
                <a:ext uri="{FF2B5EF4-FFF2-40B4-BE49-F238E27FC236}">
                  <a16:creationId xmlns:a16="http://schemas.microsoft.com/office/drawing/2014/main" id="{DE62A2FB-B5A3-4084-9118-C7A36AECBD11}"/>
                </a:ext>
              </a:extLst>
            </p:cNvPr>
            <p:cNvSpPr txBox="1"/>
            <p:nvPr/>
          </p:nvSpPr>
          <p:spPr>
            <a:xfrm>
              <a:off x="764066" y="3642639"/>
              <a:ext cx="2624891" cy="738664"/>
            </a:xfrm>
            <a:prstGeom prst="rect">
              <a:avLst/>
            </a:prstGeom>
            <a:noFill/>
          </p:spPr>
          <p:txBody>
            <a:bodyPr wrap="square" rtlCol="0">
              <a:spAutoFit/>
            </a:bodyPr>
            <a:lstStyle/>
            <a:p>
              <a:pPr algn="ctr"/>
              <a:r>
                <a:rPr lang="zh-CN" altLang="en-US" sz="1400" dirty="0">
                  <a:cs typeface="+mn-ea"/>
                  <a:sym typeface="+mn-lt"/>
                </a:rPr>
                <a:t>Click here to add the title content, the title to match the content</a:t>
              </a:r>
            </a:p>
          </p:txBody>
        </p:sp>
      </p:grpSp>
      <p:grpSp>
        <p:nvGrpSpPr>
          <p:cNvPr id="28" name="组合 27">
            <a:extLst>
              <a:ext uri="{FF2B5EF4-FFF2-40B4-BE49-F238E27FC236}">
                <a16:creationId xmlns:a16="http://schemas.microsoft.com/office/drawing/2014/main" id="{A0565C94-FD48-4CFA-9E47-6B7246FF1C1E}"/>
              </a:ext>
            </a:extLst>
          </p:cNvPr>
          <p:cNvGrpSpPr/>
          <p:nvPr/>
        </p:nvGrpSpPr>
        <p:grpSpPr>
          <a:xfrm>
            <a:off x="8520235" y="4159350"/>
            <a:ext cx="2624891" cy="1150855"/>
            <a:chOff x="764066" y="3230448"/>
            <a:chExt cx="2624891" cy="1150855"/>
          </a:xfrm>
        </p:grpSpPr>
        <p:sp>
          <p:nvSpPr>
            <p:cNvPr id="29" name="文本框 28">
              <a:extLst>
                <a:ext uri="{FF2B5EF4-FFF2-40B4-BE49-F238E27FC236}">
                  <a16:creationId xmlns:a16="http://schemas.microsoft.com/office/drawing/2014/main" id="{7338851E-FE5A-4199-98F8-8B08796053F4}"/>
                </a:ext>
              </a:extLst>
            </p:cNvPr>
            <p:cNvSpPr txBox="1"/>
            <p:nvPr/>
          </p:nvSpPr>
          <p:spPr>
            <a:xfrm>
              <a:off x="1082569" y="3230448"/>
              <a:ext cx="1621608" cy="400110"/>
            </a:xfrm>
            <a:prstGeom prst="rect">
              <a:avLst/>
            </a:prstGeom>
            <a:noFill/>
          </p:spPr>
          <p:txBody>
            <a:bodyPr wrap="square" rtlCol="0">
              <a:spAutoFit/>
            </a:bodyPr>
            <a:lstStyle/>
            <a:p>
              <a:pPr algn="ctr"/>
              <a:r>
                <a:rPr lang="zh-CN" altLang="en-US" sz="2000" dirty="0">
                  <a:solidFill>
                    <a:schemeClr val="tx1">
                      <a:lumMod val="85000"/>
                      <a:lumOff val="15000"/>
                    </a:schemeClr>
                  </a:solidFill>
                  <a:cs typeface="+mn-ea"/>
                  <a:sym typeface="+mn-lt"/>
                </a:rPr>
                <a:t>Add a title</a:t>
              </a:r>
            </a:p>
          </p:txBody>
        </p:sp>
        <p:sp>
          <p:nvSpPr>
            <p:cNvPr id="30" name="文本框 29">
              <a:extLst>
                <a:ext uri="{FF2B5EF4-FFF2-40B4-BE49-F238E27FC236}">
                  <a16:creationId xmlns:a16="http://schemas.microsoft.com/office/drawing/2014/main" id="{0214B509-1057-4242-A4C1-D21F62A1B1AF}"/>
                </a:ext>
              </a:extLst>
            </p:cNvPr>
            <p:cNvSpPr txBox="1"/>
            <p:nvPr/>
          </p:nvSpPr>
          <p:spPr>
            <a:xfrm>
              <a:off x="764066" y="3642639"/>
              <a:ext cx="2624891" cy="738664"/>
            </a:xfrm>
            <a:prstGeom prst="rect">
              <a:avLst/>
            </a:prstGeom>
            <a:noFill/>
          </p:spPr>
          <p:txBody>
            <a:bodyPr wrap="square" rtlCol="0">
              <a:spAutoFit/>
            </a:bodyPr>
            <a:lstStyle/>
            <a:p>
              <a:pPr algn="ctr"/>
              <a:r>
                <a:rPr lang="zh-CN" altLang="en-US" sz="1400" dirty="0">
                  <a:cs typeface="+mn-ea"/>
                  <a:sym typeface="+mn-lt"/>
                </a:rPr>
                <a:t>Click here to add the title content, the title to match the content</a:t>
              </a:r>
            </a:p>
          </p:txBody>
        </p:sp>
      </p:grpSp>
    </p:spTree>
    <p:custDataLst>
      <p:tags r:id="rId1"/>
    </p:custDataLst>
    <p:extLst>
      <p:ext uri="{BB962C8B-B14F-4D97-AF65-F5344CB8AC3E}">
        <p14:creationId xmlns:p14="http://schemas.microsoft.com/office/powerpoint/2010/main" val="2405657868"/>
      </p:ext>
    </p:extLst>
  </p:cSld>
  <p:clrMapOvr>
    <a:masterClrMapping/>
  </p:clrMapOvr>
  <mc:AlternateContent xmlns:mc="http://schemas.openxmlformats.org/markup-compatibility/2006" xmlns:p14="http://schemas.microsoft.com/office/powerpoint/2010/main">
    <mc:Choice Requires="p14">
      <p:transition spd="slow" p14:dur="1500" advTm="3606">
        <p:random/>
      </p:transition>
    </mc:Choice>
    <mc:Fallback xmlns:a16="http://schemas.microsoft.com/office/drawing/2014/main" xmlns="">
      <p:transition spd="slow" advTm="360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1+#ppt_w/2"/>
                                          </p:val>
                                        </p:tav>
                                        <p:tav tm="100000">
                                          <p:val>
                                            <p:strVal val="#ppt_x"/>
                                          </p:val>
                                        </p:tav>
                                      </p:tavLst>
                                    </p:anim>
                                    <p:anim calcmode="lin" valueType="num">
                                      <p:cBhvr additive="base">
                                        <p:cTn id="31"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00"/>
                                        <p:tgtEl>
                                          <p:spTgt spid="22"/>
                                        </p:tgtEl>
                                      </p:cBhvr>
                                    </p:animEffect>
                                    <p:anim calcmode="lin" valueType="num">
                                      <p:cBhvr>
                                        <p:cTn id="49" dur="1000" fill="hold"/>
                                        <p:tgtEl>
                                          <p:spTgt spid="22"/>
                                        </p:tgtEl>
                                        <p:attrNameLst>
                                          <p:attrName>ppt_x</p:attrName>
                                        </p:attrNameLst>
                                      </p:cBhvr>
                                      <p:tavLst>
                                        <p:tav tm="0">
                                          <p:val>
                                            <p:strVal val="#ppt_x"/>
                                          </p:val>
                                        </p:tav>
                                        <p:tav tm="100000">
                                          <p:val>
                                            <p:strVal val="#ppt_x"/>
                                          </p:val>
                                        </p:tav>
                                      </p:tavLst>
                                    </p:anim>
                                    <p:anim calcmode="lin" valueType="num">
                                      <p:cBhvr>
                                        <p:cTn id="50" dur="1000" fill="hold"/>
                                        <p:tgtEl>
                                          <p:spTgt spid="22"/>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47B74F5-9957-499E-A521-6D2DA719A8F1}"/>
              </a:ext>
            </a:extLst>
          </p:cNvPr>
          <p:cNvGrpSpPr/>
          <p:nvPr/>
        </p:nvGrpSpPr>
        <p:grpSpPr>
          <a:xfrm>
            <a:off x="606811" y="361950"/>
            <a:ext cx="936240" cy="911996"/>
            <a:chOff x="606810" y="361950"/>
            <a:chExt cx="936240" cy="911996"/>
          </a:xfrm>
        </p:grpSpPr>
        <p:grpSp>
          <p:nvGrpSpPr>
            <p:cNvPr id="3" name="组合 2">
              <a:extLst>
                <a:ext uri="{FF2B5EF4-FFF2-40B4-BE49-F238E27FC236}">
                  <a16:creationId xmlns:a16="http://schemas.microsoft.com/office/drawing/2014/main" id="{F3EB8A0F-6DC9-4014-B17E-595E9042B19D}"/>
                </a:ext>
              </a:extLst>
            </p:cNvPr>
            <p:cNvGrpSpPr/>
            <p:nvPr/>
          </p:nvGrpSpPr>
          <p:grpSpPr>
            <a:xfrm>
              <a:off x="606810" y="361950"/>
              <a:ext cx="936240" cy="911996"/>
              <a:chOff x="3497766" y="445168"/>
              <a:chExt cx="5730455" cy="5582066"/>
            </a:xfrm>
          </p:grpSpPr>
          <p:sp>
            <p:nvSpPr>
              <p:cNvPr id="5" name="椭圆 4">
                <a:extLst>
                  <a:ext uri="{FF2B5EF4-FFF2-40B4-BE49-F238E27FC236}">
                    <a16:creationId xmlns:a16="http://schemas.microsoft.com/office/drawing/2014/main" id="{C69417D2-F507-4534-BFB8-DB5233C42A71}"/>
                  </a:ext>
                </a:extLst>
              </p:cNvPr>
              <p:cNvSpPr/>
              <p:nvPr/>
            </p:nvSpPr>
            <p:spPr>
              <a:xfrm>
                <a:off x="3497766" y="830766"/>
                <a:ext cx="5196468" cy="5196468"/>
              </a:xfrm>
              <a:prstGeom prst="ellipse">
                <a:avLst/>
              </a:prstGeom>
              <a:pattFill prst="wd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a:extLst>
                  <a:ext uri="{FF2B5EF4-FFF2-40B4-BE49-F238E27FC236}">
                    <a16:creationId xmlns:a16="http://schemas.microsoft.com/office/drawing/2014/main" id="{0DB25A5E-500E-48ED-A1E3-D81AF10F2D8C}"/>
                  </a:ext>
                </a:extLst>
              </p:cNvPr>
              <p:cNvSpPr/>
              <p:nvPr/>
            </p:nvSpPr>
            <p:spPr>
              <a:xfrm>
                <a:off x="3922294" y="445168"/>
                <a:ext cx="5305927" cy="5305927"/>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文本框 3">
              <a:extLst>
                <a:ext uri="{FF2B5EF4-FFF2-40B4-BE49-F238E27FC236}">
                  <a16:creationId xmlns:a16="http://schemas.microsoft.com/office/drawing/2014/main" id="{90E56C20-5293-4392-A9E3-3E1D01DD74E1}"/>
                </a:ext>
              </a:extLst>
            </p:cNvPr>
            <p:cNvSpPr txBox="1"/>
            <p:nvPr/>
          </p:nvSpPr>
          <p:spPr>
            <a:xfrm>
              <a:off x="694053" y="611240"/>
              <a:ext cx="848997" cy="369332"/>
            </a:xfrm>
            <a:prstGeom prst="rect">
              <a:avLst/>
            </a:prstGeom>
            <a:noFill/>
          </p:spPr>
          <p:txBody>
            <a:bodyPr wrap="square" rtlCol="0">
              <a:spAutoFit/>
            </a:bodyPr>
            <a:lstStyle/>
            <a:p>
              <a:pPr algn="ctr"/>
              <a:r>
                <a:rPr lang="en-US" altLang="zh-CN" dirty="0">
                  <a:cs typeface="+mn-ea"/>
                  <a:sym typeface="+mn-lt"/>
                </a:rPr>
                <a:t>20XX</a:t>
              </a:r>
              <a:endParaRPr lang="zh-CN" altLang="en-US" dirty="0">
                <a:cs typeface="+mn-ea"/>
                <a:sym typeface="+mn-lt"/>
              </a:endParaRPr>
            </a:p>
          </p:txBody>
        </p:sp>
      </p:grpSp>
      <p:grpSp>
        <p:nvGrpSpPr>
          <p:cNvPr id="7" name="组合 6">
            <a:extLst>
              <a:ext uri="{FF2B5EF4-FFF2-40B4-BE49-F238E27FC236}">
                <a16:creationId xmlns:a16="http://schemas.microsoft.com/office/drawing/2014/main" id="{41B3FBD9-35A9-4DB4-A955-53AA5C2D681C}"/>
              </a:ext>
            </a:extLst>
          </p:cNvPr>
          <p:cNvGrpSpPr/>
          <p:nvPr/>
        </p:nvGrpSpPr>
        <p:grpSpPr>
          <a:xfrm>
            <a:off x="1612410" y="424949"/>
            <a:ext cx="4210541" cy="972050"/>
            <a:chOff x="1612409" y="503002"/>
            <a:chExt cx="4210541" cy="972050"/>
          </a:xfrm>
        </p:grpSpPr>
        <p:sp>
          <p:nvSpPr>
            <p:cNvPr id="8" name="文本框 7">
              <a:extLst>
                <a:ext uri="{FF2B5EF4-FFF2-40B4-BE49-F238E27FC236}">
                  <a16:creationId xmlns:a16="http://schemas.microsoft.com/office/drawing/2014/main" id="{3C056229-60FA-4807-9CF5-EEC0D5EEE4E9}"/>
                </a:ext>
              </a:extLst>
            </p:cNvPr>
            <p:cNvSpPr txBox="1"/>
            <p:nvPr/>
          </p:nvSpPr>
          <p:spPr>
            <a:xfrm>
              <a:off x="1612409" y="503002"/>
              <a:ext cx="4026390" cy="584775"/>
            </a:xfrm>
            <a:prstGeom prst="rect">
              <a:avLst/>
            </a:prstGeom>
            <a:noFill/>
          </p:spPr>
          <p:txBody>
            <a:bodyPr wrap="square">
              <a:spAutoFit/>
            </a:bodyPr>
            <a:lstStyle/>
            <a:p>
              <a:r>
                <a:rPr lang="en-US" altLang="zh-CN" sz="3200" dirty="0">
                  <a:solidFill>
                    <a:schemeClr val="tx1">
                      <a:lumMod val="85000"/>
                      <a:lumOff val="15000"/>
                    </a:schemeClr>
                  </a:solidFill>
                  <a:cs typeface="+mn-ea"/>
                  <a:sym typeface="+mn-lt"/>
                </a:rPr>
                <a:t>Enter chapter title</a:t>
              </a:r>
              <a:endParaRPr lang="zh-CN" altLang="en-US" sz="3200" dirty="0">
                <a:solidFill>
                  <a:schemeClr val="tx1">
                    <a:lumMod val="85000"/>
                    <a:lumOff val="15000"/>
                  </a:schemeClr>
                </a:solidFill>
                <a:cs typeface="+mn-ea"/>
                <a:sym typeface="+mn-lt"/>
              </a:endParaRPr>
            </a:p>
          </p:txBody>
        </p:sp>
        <p:sp>
          <p:nvSpPr>
            <p:cNvPr id="9" name="文本框 8">
              <a:extLst>
                <a:ext uri="{FF2B5EF4-FFF2-40B4-BE49-F238E27FC236}">
                  <a16:creationId xmlns:a16="http://schemas.microsoft.com/office/drawing/2014/main" id="{CDA62D79-FFBD-4818-832B-8201127DD433}"/>
                </a:ext>
              </a:extLst>
            </p:cNvPr>
            <p:cNvSpPr txBox="1"/>
            <p:nvPr/>
          </p:nvSpPr>
          <p:spPr>
            <a:xfrm>
              <a:off x="1612409" y="1044165"/>
              <a:ext cx="4210541" cy="430887"/>
            </a:xfrm>
            <a:prstGeom prst="rect">
              <a:avLst/>
            </a:prstGeom>
            <a:noFill/>
          </p:spPr>
          <p:txBody>
            <a:bodyPr wrap="square">
              <a:spAutoFit/>
            </a:bodyPr>
            <a:lstStyle/>
            <a:p>
              <a:r>
                <a:rPr lang="en-US" altLang="zh-CN" sz="1100" spc="300" dirty="0">
                  <a:cs typeface="+mn-ea"/>
                  <a:sym typeface="+mn-lt"/>
                </a:rPr>
                <a:t>ENTERPRISE ANNUAL DEVELOPMENT SUMMARY</a:t>
              </a:r>
              <a:endParaRPr lang="zh-CN" altLang="en-US" sz="1100" spc="300" dirty="0">
                <a:cs typeface="+mn-ea"/>
                <a:sym typeface="+mn-lt"/>
              </a:endParaRPr>
            </a:p>
          </p:txBody>
        </p:sp>
      </p:grpSp>
      <p:grpSp>
        <p:nvGrpSpPr>
          <p:cNvPr id="10" name="组合 9">
            <a:extLst>
              <a:ext uri="{FF2B5EF4-FFF2-40B4-BE49-F238E27FC236}">
                <a16:creationId xmlns:a16="http://schemas.microsoft.com/office/drawing/2014/main" id="{BB6FCC1D-EDAE-4AA3-A9C5-F30B5116D507}"/>
              </a:ext>
            </a:extLst>
          </p:cNvPr>
          <p:cNvGrpSpPr/>
          <p:nvPr/>
        </p:nvGrpSpPr>
        <p:grpSpPr>
          <a:xfrm>
            <a:off x="1335173" y="2197100"/>
            <a:ext cx="2719471" cy="3011881"/>
            <a:chOff x="1335171" y="2514600"/>
            <a:chExt cx="2719471" cy="3011881"/>
          </a:xfrm>
        </p:grpSpPr>
        <p:sp>
          <p:nvSpPr>
            <p:cNvPr id="25" name="矩形 24">
              <a:extLst>
                <a:ext uri="{FF2B5EF4-FFF2-40B4-BE49-F238E27FC236}">
                  <a16:creationId xmlns:a16="http://schemas.microsoft.com/office/drawing/2014/main" id="{0D7C11A8-EBAF-4EE9-9651-89B7050858D3}"/>
                </a:ext>
              </a:extLst>
            </p:cNvPr>
            <p:cNvSpPr/>
            <p:nvPr/>
          </p:nvSpPr>
          <p:spPr>
            <a:xfrm>
              <a:off x="1335171" y="2598963"/>
              <a:ext cx="2598821" cy="2927518"/>
            </a:xfrm>
            <a:prstGeom prst="rect">
              <a:avLst/>
            </a:prstGeom>
            <a:pattFill prst="wdUpDiag">
              <a:fgClr>
                <a:schemeClr val="tx1">
                  <a:lumMod val="85000"/>
                  <a:lumOff val="15000"/>
                </a:schemeClr>
              </a:fgClr>
              <a:bgClr>
                <a:schemeClr val="bg1"/>
              </a:bgClr>
            </a:pattFill>
            <a:ln>
              <a:noFill/>
            </a:ln>
            <a:effectLst>
              <a:outerShdw blurRad="635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a16="http://schemas.microsoft.com/office/drawing/2014/main" id="{DD4DD7A3-7690-42CC-8B38-242DA674C50F}"/>
                </a:ext>
              </a:extLst>
            </p:cNvPr>
            <p:cNvSpPr/>
            <p:nvPr/>
          </p:nvSpPr>
          <p:spPr>
            <a:xfrm>
              <a:off x="1455821" y="2514600"/>
              <a:ext cx="2598821" cy="2927518"/>
            </a:xfrm>
            <a:prstGeom prst="rect">
              <a:avLst/>
            </a:prstGeom>
            <a:solidFill>
              <a:schemeClr val="bg1"/>
            </a:solidFill>
            <a:ln>
              <a:solidFill>
                <a:srgbClr val="212121"/>
              </a:solidFill>
            </a:ln>
            <a:effectLst>
              <a:outerShdw blurRad="635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a:extLst>
                <a:ext uri="{FF2B5EF4-FFF2-40B4-BE49-F238E27FC236}">
                  <a16:creationId xmlns:a16="http://schemas.microsoft.com/office/drawing/2014/main" id="{0EE2AC36-8237-416C-A88A-0753B4A698A2}"/>
                </a:ext>
              </a:extLst>
            </p:cNvPr>
            <p:cNvSpPr/>
            <p:nvPr/>
          </p:nvSpPr>
          <p:spPr>
            <a:xfrm>
              <a:off x="1783940" y="2806979"/>
              <a:ext cx="1948377" cy="1948377"/>
            </a:xfrm>
            <a:prstGeom prst="rect">
              <a:avLst/>
            </a:prstGeom>
            <a:blipFill dpi="0" rotWithShape="1">
              <a:blip r:embed="rId3"/>
              <a:srcRect/>
              <a:tile tx="0" ty="0" sx="100000" sy="100000" flip="none" algn="tl"/>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a:extLst>
                <a:ext uri="{FF2B5EF4-FFF2-40B4-BE49-F238E27FC236}">
                  <a16:creationId xmlns:a16="http://schemas.microsoft.com/office/drawing/2014/main" id="{86ABF43D-9CF0-4988-AEBC-12614B3FF6B9}"/>
                </a:ext>
              </a:extLst>
            </p:cNvPr>
            <p:cNvSpPr txBox="1"/>
            <p:nvPr/>
          </p:nvSpPr>
          <p:spPr>
            <a:xfrm>
              <a:off x="1999286" y="4898682"/>
              <a:ext cx="1604751" cy="400110"/>
            </a:xfrm>
            <a:prstGeom prst="rect">
              <a:avLst/>
            </a:prstGeom>
            <a:noFill/>
          </p:spPr>
          <p:txBody>
            <a:bodyPr wrap="square" rtlCol="0">
              <a:spAutoFit/>
            </a:bodyPr>
            <a:lstStyle/>
            <a:p>
              <a:pPr algn="dist"/>
              <a:r>
                <a:rPr lang="zh-CN" altLang="en-US" sz="2000" dirty="0">
                  <a:solidFill>
                    <a:schemeClr val="tx1">
                      <a:lumMod val="85000"/>
                      <a:lumOff val="15000"/>
                    </a:schemeClr>
                  </a:solidFill>
                  <a:cs typeface="+mn-ea"/>
                  <a:sym typeface="+mn-lt"/>
                </a:rPr>
                <a:t>Add a title</a:t>
              </a:r>
            </a:p>
          </p:txBody>
        </p:sp>
      </p:grpSp>
      <p:sp>
        <p:nvSpPr>
          <p:cNvPr id="14" name="文本框 13">
            <a:extLst>
              <a:ext uri="{FF2B5EF4-FFF2-40B4-BE49-F238E27FC236}">
                <a16:creationId xmlns:a16="http://schemas.microsoft.com/office/drawing/2014/main" id="{606A5759-7B3E-4412-AF29-4236E6353800}"/>
              </a:ext>
            </a:extLst>
          </p:cNvPr>
          <p:cNvSpPr txBox="1"/>
          <p:nvPr/>
        </p:nvSpPr>
        <p:spPr>
          <a:xfrm>
            <a:off x="1737508" y="5364201"/>
            <a:ext cx="2035445" cy="738664"/>
          </a:xfrm>
          <a:prstGeom prst="rect">
            <a:avLst/>
          </a:prstGeom>
          <a:noFill/>
        </p:spPr>
        <p:txBody>
          <a:bodyPr wrap="square" rtlCol="0">
            <a:spAutoFit/>
          </a:bodyPr>
          <a:lstStyle/>
          <a:p>
            <a:pPr algn="ctr"/>
            <a:r>
              <a:rPr lang="zh-CN" altLang="en-US" sz="1400" dirty="0">
                <a:cs typeface="+mn-ea"/>
                <a:sym typeface="+mn-lt"/>
              </a:rPr>
              <a:t>Click here to add the title content, the title to match the content, pay attention to the font size and matching degree</a:t>
            </a:r>
          </a:p>
        </p:txBody>
      </p:sp>
      <p:grpSp>
        <p:nvGrpSpPr>
          <p:cNvPr id="15" name="组合 14">
            <a:extLst>
              <a:ext uri="{FF2B5EF4-FFF2-40B4-BE49-F238E27FC236}">
                <a16:creationId xmlns:a16="http://schemas.microsoft.com/office/drawing/2014/main" id="{1D8D7D66-F0D0-4E23-B542-A87E77483F48}"/>
              </a:ext>
            </a:extLst>
          </p:cNvPr>
          <p:cNvGrpSpPr/>
          <p:nvPr/>
        </p:nvGrpSpPr>
        <p:grpSpPr>
          <a:xfrm>
            <a:off x="4796590" y="2197100"/>
            <a:ext cx="2598821" cy="2927518"/>
            <a:chOff x="4796589" y="2514600"/>
            <a:chExt cx="2598821" cy="2927518"/>
          </a:xfrm>
        </p:grpSpPr>
        <p:sp>
          <p:nvSpPr>
            <p:cNvPr id="16" name="矩形 15">
              <a:extLst>
                <a:ext uri="{FF2B5EF4-FFF2-40B4-BE49-F238E27FC236}">
                  <a16:creationId xmlns:a16="http://schemas.microsoft.com/office/drawing/2014/main" id="{59F59E2B-B528-413A-919D-D5E48D23E0EA}"/>
                </a:ext>
              </a:extLst>
            </p:cNvPr>
            <p:cNvSpPr/>
            <p:nvPr/>
          </p:nvSpPr>
          <p:spPr>
            <a:xfrm>
              <a:off x="4796589" y="2514600"/>
              <a:ext cx="2598821" cy="2927518"/>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a16="http://schemas.microsoft.com/office/drawing/2014/main" id="{E6A73769-BA7F-4808-8C87-662E4B986D92}"/>
                </a:ext>
              </a:extLst>
            </p:cNvPr>
            <p:cNvSpPr/>
            <p:nvPr/>
          </p:nvSpPr>
          <p:spPr>
            <a:xfrm>
              <a:off x="5121811" y="2806978"/>
              <a:ext cx="1948377" cy="1948377"/>
            </a:xfrm>
            <a:prstGeom prst="rect">
              <a:avLst/>
            </a:prstGeom>
            <a:blipFill dpi="0" rotWithShape="1">
              <a:blip r:embed="rId4"/>
              <a:srcRect/>
              <a:tile tx="0" ty="0" sx="100000" sy="100000" flip="none" algn="tl"/>
            </a:blipFill>
            <a:ln>
              <a:noFill/>
            </a:ln>
            <a:effectLst>
              <a:outerShdw blurRad="241300" sx="101000" sy="101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a16="http://schemas.microsoft.com/office/drawing/2014/main" id="{79A65AFF-C7EF-44A7-94E1-DA17895D5D3B}"/>
                </a:ext>
              </a:extLst>
            </p:cNvPr>
            <p:cNvSpPr txBox="1"/>
            <p:nvPr/>
          </p:nvSpPr>
          <p:spPr>
            <a:xfrm>
              <a:off x="5293624" y="4898682"/>
              <a:ext cx="1604751" cy="400110"/>
            </a:xfrm>
            <a:prstGeom prst="rect">
              <a:avLst/>
            </a:prstGeom>
            <a:noFill/>
          </p:spPr>
          <p:txBody>
            <a:bodyPr wrap="square" rtlCol="0">
              <a:spAutoFit/>
            </a:bodyPr>
            <a:lstStyle/>
            <a:p>
              <a:pPr algn="dist"/>
              <a:r>
                <a:rPr lang="zh-CN" altLang="en-US" sz="2000" dirty="0">
                  <a:solidFill>
                    <a:schemeClr val="bg1"/>
                  </a:solidFill>
                  <a:cs typeface="+mn-ea"/>
                  <a:sym typeface="+mn-lt"/>
                </a:rPr>
                <a:t>Add a title</a:t>
              </a:r>
            </a:p>
          </p:txBody>
        </p:sp>
      </p:grpSp>
      <p:grpSp>
        <p:nvGrpSpPr>
          <p:cNvPr id="19" name="组合 18">
            <a:extLst>
              <a:ext uri="{FF2B5EF4-FFF2-40B4-BE49-F238E27FC236}">
                <a16:creationId xmlns:a16="http://schemas.microsoft.com/office/drawing/2014/main" id="{0C7C78C8-8FBF-4657-83E9-7576906D16BE}"/>
              </a:ext>
            </a:extLst>
          </p:cNvPr>
          <p:cNvGrpSpPr/>
          <p:nvPr/>
        </p:nvGrpSpPr>
        <p:grpSpPr>
          <a:xfrm>
            <a:off x="8137358" y="2197102"/>
            <a:ext cx="2723485" cy="3043931"/>
            <a:chOff x="8137357" y="2514600"/>
            <a:chExt cx="2723485" cy="3043931"/>
          </a:xfrm>
        </p:grpSpPr>
        <p:sp>
          <p:nvSpPr>
            <p:cNvPr id="26" name="矩形 25">
              <a:extLst>
                <a:ext uri="{FF2B5EF4-FFF2-40B4-BE49-F238E27FC236}">
                  <a16:creationId xmlns:a16="http://schemas.microsoft.com/office/drawing/2014/main" id="{1B9C7B10-110B-4A4B-A44F-3B43333985C1}"/>
                </a:ext>
              </a:extLst>
            </p:cNvPr>
            <p:cNvSpPr/>
            <p:nvPr/>
          </p:nvSpPr>
          <p:spPr>
            <a:xfrm>
              <a:off x="8262021" y="2631013"/>
              <a:ext cx="2598821" cy="2927518"/>
            </a:xfrm>
            <a:prstGeom prst="rect">
              <a:avLst/>
            </a:prstGeom>
            <a:pattFill prst="wdDnDiag">
              <a:fgClr>
                <a:schemeClr val="tx1">
                  <a:lumMod val="85000"/>
                  <a:lumOff val="15000"/>
                </a:schemeClr>
              </a:fgClr>
              <a:bgClr>
                <a:schemeClr val="bg1"/>
              </a:bgClr>
            </a:pattFill>
            <a:ln>
              <a:noFill/>
            </a:ln>
            <a:effectLst>
              <a:outerShdw blurRad="635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a:extLst>
                <a:ext uri="{FF2B5EF4-FFF2-40B4-BE49-F238E27FC236}">
                  <a16:creationId xmlns:a16="http://schemas.microsoft.com/office/drawing/2014/main" id="{CFA931F2-2A5B-49C3-8A95-DF11D596B11E}"/>
                </a:ext>
              </a:extLst>
            </p:cNvPr>
            <p:cNvSpPr/>
            <p:nvPr/>
          </p:nvSpPr>
          <p:spPr>
            <a:xfrm>
              <a:off x="8137357" y="2514600"/>
              <a:ext cx="2598821" cy="2927518"/>
            </a:xfrm>
            <a:prstGeom prst="rect">
              <a:avLst/>
            </a:prstGeom>
            <a:solidFill>
              <a:schemeClr val="bg1"/>
            </a:solidFill>
            <a:ln>
              <a:solidFill>
                <a:srgbClr val="212121"/>
              </a:solidFill>
            </a:ln>
            <a:effectLst>
              <a:outerShdw blurRad="635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a:extLst>
                <a:ext uri="{FF2B5EF4-FFF2-40B4-BE49-F238E27FC236}">
                  <a16:creationId xmlns:a16="http://schemas.microsoft.com/office/drawing/2014/main" id="{B198906F-5054-4389-B013-F37B2969D1DC}"/>
                </a:ext>
              </a:extLst>
            </p:cNvPr>
            <p:cNvSpPr/>
            <p:nvPr/>
          </p:nvSpPr>
          <p:spPr>
            <a:xfrm>
              <a:off x="8462578" y="2806979"/>
              <a:ext cx="1948377" cy="1948377"/>
            </a:xfrm>
            <a:prstGeom prst="rect">
              <a:avLst/>
            </a:prstGeom>
            <a:blipFill dpi="0" rotWithShape="1">
              <a:blip r:embed="rId5"/>
              <a:srcRect/>
              <a:tile tx="0" ty="0" sx="100000" sy="100000" flip="none" algn="tl"/>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a:extLst>
                <a:ext uri="{FF2B5EF4-FFF2-40B4-BE49-F238E27FC236}">
                  <a16:creationId xmlns:a16="http://schemas.microsoft.com/office/drawing/2014/main" id="{F5B56925-EF58-45C5-9285-B7D4C1075400}"/>
                </a:ext>
              </a:extLst>
            </p:cNvPr>
            <p:cNvSpPr txBox="1"/>
            <p:nvPr/>
          </p:nvSpPr>
          <p:spPr>
            <a:xfrm>
              <a:off x="8634390" y="4898682"/>
              <a:ext cx="1604751" cy="400110"/>
            </a:xfrm>
            <a:prstGeom prst="rect">
              <a:avLst/>
            </a:prstGeom>
            <a:noFill/>
          </p:spPr>
          <p:txBody>
            <a:bodyPr wrap="square" rtlCol="0">
              <a:spAutoFit/>
            </a:bodyPr>
            <a:lstStyle/>
            <a:p>
              <a:pPr algn="dist"/>
              <a:r>
                <a:rPr lang="zh-CN" altLang="en-US" sz="2000" dirty="0">
                  <a:solidFill>
                    <a:schemeClr val="tx1">
                      <a:lumMod val="85000"/>
                      <a:lumOff val="15000"/>
                    </a:schemeClr>
                  </a:solidFill>
                  <a:cs typeface="+mn-ea"/>
                  <a:sym typeface="+mn-lt"/>
                </a:rPr>
                <a:t>Add a title</a:t>
              </a:r>
            </a:p>
          </p:txBody>
        </p:sp>
      </p:grpSp>
      <p:sp>
        <p:nvSpPr>
          <p:cNvPr id="23" name="文本框 22">
            <a:extLst>
              <a:ext uri="{FF2B5EF4-FFF2-40B4-BE49-F238E27FC236}">
                <a16:creationId xmlns:a16="http://schemas.microsoft.com/office/drawing/2014/main" id="{E992C153-A044-4CE4-ACAE-C6C58194BE04}"/>
              </a:ext>
            </a:extLst>
          </p:cNvPr>
          <p:cNvSpPr txBox="1"/>
          <p:nvPr/>
        </p:nvSpPr>
        <p:spPr>
          <a:xfrm>
            <a:off x="5078276" y="5364201"/>
            <a:ext cx="2035445" cy="738664"/>
          </a:xfrm>
          <a:prstGeom prst="rect">
            <a:avLst/>
          </a:prstGeom>
          <a:noFill/>
        </p:spPr>
        <p:txBody>
          <a:bodyPr wrap="square" rtlCol="0">
            <a:spAutoFit/>
          </a:bodyPr>
          <a:lstStyle/>
          <a:p>
            <a:pPr algn="ctr"/>
            <a:r>
              <a:rPr lang="zh-CN" altLang="en-US" sz="1400" dirty="0">
                <a:cs typeface="+mn-ea"/>
                <a:sym typeface="+mn-lt"/>
              </a:rPr>
              <a:t>Click here to add the title content, the title to match the content, pay attention to the font size and matching degree</a:t>
            </a:r>
          </a:p>
        </p:txBody>
      </p:sp>
      <p:sp>
        <p:nvSpPr>
          <p:cNvPr id="24" name="文本框 23">
            <a:extLst>
              <a:ext uri="{FF2B5EF4-FFF2-40B4-BE49-F238E27FC236}">
                <a16:creationId xmlns:a16="http://schemas.microsoft.com/office/drawing/2014/main" id="{850E7F99-8324-4501-98EC-85DCD36F1BF5}"/>
              </a:ext>
            </a:extLst>
          </p:cNvPr>
          <p:cNvSpPr txBox="1"/>
          <p:nvPr/>
        </p:nvSpPr>
        <p:spPr>
          <a:xfrm>
            <a:off x="8419048" y="5364201"/>
            <a:ext cx="2035445" cy="738664"/>
          </a:xfrm>
          <a:prstGeom prst="rect">
            <a:avLst/>
          </a:prstGeom>
          <a:noFill/>
        </p:spPr>
        <p:txBody>
          <a:bodyPr wrap="square" rtlCol="0">
            <a:spAutoFit/>
          </a:bodyPr>
          <a:lstStyle/>
          <a:p>
            <a:pPr algn="ctr"/>
            <a:r>
              <a:rPr lang="zh-CN" altLang="en-US" sz="1400" dirty="0">
                <a:cs typeface="+mn-ea"/>
                <a:sym typeface="+mn-lt"/>
              </a:rPr>
              <a:t>Click here to add the title content, the title to match the content, pay attention to the font size and matching degree</a:t>
            </a:r>
          </a:p>
        </p:txBody>
      </p:sp>
    </p:spTree>
    <p:custDataLst>
      <p:tags r:id="rId1"/>
    </p:custDataLst>
    <p:extLst>
      <p:ext uri="{BB962C8B-B14F-4D97-AF65-F5344CB8AC3E}">
        <p14:creationId xmlns:p14="http://schemas.microsoft.com/office/powerpoint/2010/main" val="3953610151"/>
      </p:ext>
    </p:extLst>
  </p:cSld>
  <p:clrMapOvr>
    <a:masterClrMapping/>
  </p:clrMapOvr>
  <mc:AlternateContent xmlns:mc="http://schemas.openxmlformats.org/markup-compatibility/2006" xmlns:p14="http://schemas.microsoft.com/office/powerpoint/2010/main">
    <mc:Choice Requires="p14">
      <p:transition spd="slow" p14:dur="1500" advTm="4502">
        <p:random/>
      </p:transition>
    </mc:Choice>
    <mc:Fallback xmlns:a16="http://schemas.microsoft.com/office/drawing/2014/main" xmlns="">
      <p:transition spd="slow" advTm="450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ACAC8F0-B8F8-4ED8-ABA3-74DCAFDC0CA3}"/>
              </a:ext>
            </a:extLst>
          </p:cNvPr>
          <p:cNvGrpSpPr/>
          <p:nvPr/>
        </p:nvGrpSpPr>
        <p:grpSpPr>
          <a:xfrm>
            <a:off x="606811" y="361950"/>
            <a:ext cx="936240" cy="911996"/>
            <a:chOff x="606810" y="361950"/>
            <a:chExt cx="936240" cy="911996"/>
          </a:xfrm>
        </p:grpSpPr>
        <p:grpSp>
          <p:nvGrpSpPr>
            <p:cNvPr id="3" name="组合 2">
              <a:extLst>
                <a:ext uri="{FF2B5EF4-FFF2-40B4-BE49-F238E27FC236}">
                  <a16:creationId xmlns:a16="http://schemas.microsoft.com/office/drawing/2014/main" id="{9A18AD6A-80C9-448D-82C4-F2958CC187A2}"/>
                </a:ext>
              </a:extLst>
            </p:cNvPr>
            <p:cNvGrpSpPr/>
            <p:nvPr/>
          </p:nvGrpSpPr>
          <p:grpSpPr>
            <a:xfrm>
              <a:off x="606810" y="361950"/>
              <a:ext cx="936240" cy="911996"/>
              <a:chOff x="3497766" y="445168"/>
              <a:chExt cx="5730455" cy="5582066"/>
            </a:xfrm>
          </p:grpSpPr>
          <p:sp>
            <p:nvSpPr>
              <p:cNvPr id="5" name="椭圆 4">
                <a:extLst>
                  <a:ext uri="{FF2B5EF4-FFF2-40B4-BE49-F238E27FC236}">
                    <a16:creationId xmlns:a16="http://schemas.microsoft.com/office/drawing/2014/main" id="{995B3AE4-C206-4D63-BFE8-3782AA806040}"/>
                  </a:ext>
                </a:extLst>
              </p:cNvPr>
              <p:cNvSpPr/>
              <p:nvPr/>
            </p:nvSpPr>
            <p:spPr>
              <a:xfrm>
                <a:off x="3497766" y="830766"/>
                <a:ext cx="5196468" cy="5196468"/>
              </a:xfrm>
              <a:prstGeom prst="ellipse">
                <a:avLst/>
              </a:prstGeom>
              <a:pattFill prst="wd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a:extLst>
                  <a:ext uri="{FF2B5EF4-FFF2-40B4-BE49-F238E27FC236}">
                    <a16:creationId xmlns:a16="http://schemas.microsoft.com/office/drawing/2014/main" id="{AC0C16A1-BA67-4635-B4A8-2AA082058328}"/>
                  </a:ext>
                </a:extLst>
              </p:cNvPr>
              <p:cNvSpPr/>
              <p:nvPr/>
            </p:nvSpPr>
            <p:spPr>
              <a:xfrm>
                <a:off x="3922294" y="445168"/>
                <a:ext cx="5305927" cy="5305927"/>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文本框 3">
              <a:extLst>
                <a:ext uri="{FF2B5EF4-FFF2-40B4-BE49-F238E27FC236}">
                  <a16:creationId xmlns:a16="http://schemas.microsoft.com/office/drawing/2014/main" id="{A94077D8-3D9A-4A73-ABC7-8953E9E289B3}"/>
                </a:ext>
              </a:extLst>
            </p:cNvPr>
            <p:cNvSpPr txBox="1"/>
            <p:nvPr/>
          </p:nvSpPr>
          <p:spPr>
            <a:xfrm>
              <a:off x="694053" y="611240"/>
              <a:ext cx="848997" cy="369332"/>
            </a:xfrm>
            <a:prstGeom prst="rect">
              <a:avLst/>
            </a:prstGeom>
            <a:noFill/>
          </p:spPr>
          <p:txBody>
            <a:bodyPr wrap="square" rtlCol="0">
              <a:spAutoFit/>
            </a:bodyPr>
            <a:lstStyle/>
            <a:p>
              <a:pPr algn="ctr"/>
              <a:r>
                <a:rPr lang="en-US" altLang="zh-CN" dirty="0">
                  <a:cs typeface="+mn-ea"/>
                  <a:sym typeface="+mn-lt"/>
                </a:rPr>
                <a:t>20XX</a:t>
              </a:r>
              <a:endParaRPr lang="zh-CN" altLang="en-US" dirty="0">
                <a:cs typeface="+mn-ea"/>
                <a:sym typeface="+mn-lt"/>
              </a:endParaRPr>
            </a:p>
          </p:txBody>
        </p:sp>
      </p:grpSp>
      <p:grpSp>
        <p:nvGrpSpPr>
          <p:cNvPr id="7" name="组合 6">
            <a:extLst>
              <a:ext uri="{FF2B5EF4-FFF2-40B4-BE49-F238E27FC236}">
                <a16:creationId xmlns:a16="http://schemas.microsoft.com/office/drawing/2014/main" id="{22E3AB7F-B0A9-41D2-B69A-7EF4FBA0FB98}"/>
              </a:ext>
            </a:extLst>
          </p:cNvPr>
          <p:cNvGrpSpPr/>
          <p:nvPr/>
        </p:nvGrpSpPr>
        <p:grpSpPr>
          <a:xfrm>
            <a:off x="1612410" y="424949"/>
            <a:ext cx="4210541" cy="972050"/>
            <a:chOff x="1612409" y="503002"/>
            <a:chExt cx="4210541" cy="972050"/>
          </a:xfrm>
        </p:grpSpPr>
        <p:sp>
          <p:nvSpPr>
            <p:cNvPr id="8" name="文本框 7">
              <a:extLst>
                <a:ext uri="{FF2B5EF4-FFF2-40B4-BE49-F238E27FC236}">
                  <a16:creationId xmlns:a16="http://schemas.microsoft.com/office/drawing/2014/main" id="{8BB90462-2200-46F1-BA1B-07F017D46F4F}"/>
                </a:ext>
              </a:extLst>
            </p:cNvPr>
            <p:cNvSpPr txBox="1"/>
            <p:nvPr/>
          </p:nvSpPr>
          <p:spPr>
            <a:xfrm>
              <a:off x="1612409" y="503002"/>
              <a:ext cx="4026390" cy="584775"/>
            </a:xfrm>
            <a:prstGeom prst="rect">
              <a:avLst/>
            </a:prstGeom>
            <a:noFill/>
          </p:spPr>
          <p:txBody>
            <a:bodyPr wrap="square">
              <a:spAutoFit/>
            </a:bodyPr>
            <a:lstStyle/>
            <a:p>
              <a:r>
                <a:rPr lang="en-US" altLang="zh-CN" sz="3200" dirty="0">
                  <a:solidFill>
                    <a:schemeClr val="tx1">
                      <a:lumMod val="85000"/>
                      <a:lumOff val="15000"/>
                    </a:schemeClr>
                  </a:solidFill>
                  <a:cs typeface="+mn-ea"/>
                  <a:sym typeface="+mn-lt"/>
                </a:rPr>
                <a:t>Enter chapter title</a:t>
              </a:r>
              <a:endParaRPr lang="zh-CN" altLang="en-US" sz="3200" dirty="0">
                <a:solidFill>
                  <a:schemeClr val="tx1">
                    <a:lumMod val="85000"/>
                    <a:lumOff val="15000"/>
                  </a:schemeClr>
                </a:solidFill>
                <a:cs typeface="+mn-ea"/>
                <a:sym typeface="+mn-lt"/>
              </a:endParaRPr>
            </a:p>
          </p:txBody>
        </p:sp>
        <p:sp>
          <p:nvSpPr>
            <p:cNvPr id="9" name="文本框 8">
              <a:extLst>
                <a:ext uri="{FF2B5EF4-FFF2-40B4-BE49-F238E27FC236}">
                  <a16:creationId xmlns:a16="http://schemas.microsoft.com/office/drawing/2014/main" id="{6F5388D1-D5E0-4E48-831C-B64B0CC74CB3}"/>
                </a:ext>
              </a:extLst>
            </p:cNvPr>
            <p:cNvSpPr txBox="1"/>
            <p:nvPr/>
          </p:nvSpPr>
          <p:spPr>
            <a:xfrm>
              <a:off x="1612409" y="1044165"/>
              <a:ext cx="4210541" cy="430887"/>
            </a:xfrm>
            <a:prstGeom prst="rect">
              <a:avLst/>
            </a:prstGeom>
            <a:noFill/>
          </p:spPr>
          <p:txBody>
            <a:bodyPr wrap="square">
              <a:spAutoFit/>
            </a:bodyPr>
            <a:lstStyle/>
            <a:p>
              <a:r>
                <a:rPr lang="en-US" altLang="zh-CN" sz="1100" spc="300" dirty="0">
                  <a:cs typeface="+mn-ea"/>
                  <a:sym typeface="+mn-lt"/>
                </a:rPr>
                <a:t>ENTERPRISE ANNUAL DEVELOPMENT SUMMARY</a:t>
              </a:r>
              <a:endParaRPr lang="zh-CN" altLang="en-US" sz="1100" spc="300" dirty="0">
                <a:cs typeface="+mn-ea"/>
                <a:sym typeface="+mn-lt"/>
              </a:endParaRPr>
            </a:p>
          </p:txBody>
        </p:sp>
      </p:grpSp>
      <p:grpSp>
        <p:nvGrpSpPr>
          <p:cNvPr id="10" name="组合 9">
            <a:extLst>
              <a:ext uri="{FF2B5EF4-FFF2-40B4-BE49-F238E27FC236}">
                <a16:creationId xmlns:a16="http://schemas.microsoft.com/office/drawing/2014/main" id="{750069F7-2168-416F-988D-5948E0F45FFC}"/>
              </a:ext>
            </a:extLst>
          </p:cNvPr>
          <p:cNvGrpSpPr/>
          <p:nvPr/>
        </p:nvGrpSpPr>
        <p:grpSpPr>
          <a:xfrm>
            <a:off x="1590397" y="2311974"/>
            <a:ext cx="1049867" cy="1049867"/>
            <a:chOff x="1794933" y="2861733"/>
            <a:chExt cx="1049867" cy="1049867"/>
          </a:xfrm>
          <a:solidFill>
            <a:schemeClr val="tx1">
              <a:lumMod val="85000"/>
              <a:lumOff val="15000"/>
            </a:schemeClr>
          </a:solidFill>
        </p:grpSpPr>
        <p:sp>
          <p:nvSpPr>
            <p:cNvPr id="11" name="椭圆 10">
              <a:extLst>
                <a:ext uri="{FF2B5EF4-FFF2-40B4-BE49-F238E27FC236}">
                  <a16:creationId xmlns:a16="http://schemas.microsoft.com/office/drawing/2014/main" id="{8BAE60DD-F383-41D2-8B37-A3A15F15FE56}"/>
                </a:ext>
              </a:extLst>
            </p:cNvPr>
            <p:cNvSpPr/>
            <p:nvPr/>
          </p:nvSpPr>
          <p:spPr>
            <a:xfrm>
              <a:off x="1794933" y="2861733"/>
              <a:ext cx="1049867" cy="10498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文本框 11">
              <a:extLst>
                <a:ext uri="{FF2B5EF4-FFF2-40B4-BE49-F238E27FC236}">
                  <a16:creationId xmlns:a16="http://schemas.microsoft.com/office/drawing/2014/main" id="{A4FD1EC5-D325-46F6-A81D-3C96EC0AFF70}"/>
                </a:ext>
              </a:extLst>
            </p:cNvPr>
            <p:cNvSpPr txBox="1"/>
            <p:nvPr/>
          </p:nvSpPr>
          <p:spPr>
            <a:xfrm>
              <a:off x="1879600" y="3001946"/>
              <a:ext cx="880534" cy="769441"/>
            </a:xfrm>
            <a:prstGeom prst="rect">
              <a:avLst/>
            </a:prstGeom>
            <a:grpFill/>
          </p:spPr>
          <p:txBody>
            <a:bodyPr wrap="square" rtlCol="0">
              <a:spAutoFit/>
            </a:bodyPr>
            <a:lstStyle/>
            <a:p>
              <a:pPr algn="ctr"/>
              <a:r>
                <a:rPr lang="en-US" altLang="zh-CN" sz="4400" dirty="0">
                  <a:solidFill>
                    <a:schemeClr val="bg1"/>
                  </a:solidFill>
                  <a:cs typeface="+mn-ea"/>
                  <a:sym typeface="+mn-lt"/>
                </a:rPr>
                <a:t>01</a:t>
              </a:r>
              <a:endParaRPr lang="zh-CN" altLang="en-US" sz="4400" dirty="0">
                <a:solidFill>
                  <a:schemeClr val="bg1"/>
                </a:solidFill>
                <a:cs typeface="+mn-ea"/>
                <a:sym typeface="+mn-lt"/>
              </a:endParaRPr>
            </a:p>
          </p:txBody>
        </p:sp>
      </p:grpSp>
      <p:grpSp>
        <p:nvGrpSpPr>
          <p:cNvPr id="13" name="组合 12">
            <a:extLst>
              <a:ext uri="{FF2B5EF4-FFF2-40B4-BE49-F238E27FC236}">
                <a16:creationId xmlns:a16="http://schemas.microsoft.com/office/drawing/2014/main" id="{26DC447C-9DC8-4AE2-8405-C54CE8D89838}"/>
              </a:ext>
            </a:extLst>
          </p:cNvPr>
          <p:cNvGrpSpPr/>
          <p:nvPr/>
        </p:nvGrpSpPr>
        <p:grpSpPr>
          <a:xfrm>
            <a:off x="4107820" y="2311974"/>
            <a:ext cx="1049867" cy="1049867"/>
            <a:chOff x="4312355" y="2861733"/>
            <a:chExt cx="1049867" cy="1049867"/>
          </a:xfrm>
          <a:solidFill>
            <a:schemeClr val="tx1">
              <a:lumMod val="85000"/>
              <a:lumOff val="15000"/>
            </a:schemeClr>
          </a:solidFill>
        </p:grpSpPr>
        <p:sp>
          <p:nvSpPr>
            <p:cNvPr id="14" name="椭圆 13">
              <a:extLst>
                <a:ext uri="{FF2B5EF4-FFF2-40B4-BE49-F238E27FC236}">
                  <a16:creationId xmlns:a16="http://schemas.microsoft.com/office/drawing/2014/main" id="{D454AE53-DEFC-4670-BBC6-97A365BECB38}"/>
                </a:ext>
              </a:extLst>
            </p:cNvPr>
            <p:cNvSpPr/>
            <p:nvPr/>
          </p:nvSpPr>
          <p:spPr>
            <a:xfrm>
              <a:off x="4312355" y="2861733"/>
              <a:ext cx="1049867" cy="10498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文本框 14">
              <a:extLst>
                <a:ext uri="{FF2B5EF4-FFF2-40B4-BE49-F238E27FC236}">
                  <a16:creationId xmlns:a16="http://schemas.microsoft.com/office/drawing/2014/main" id="{A499F190-1E99-47D1-AD02-09452024FDB9}"/>
                </a:ext>
              </a:extLst>
            </p:cNvPr>
            <p:cNvSpPr txBox="1"/>
            <p:nvPr/>
          </p:nvSpPr>
          <p:spPr>
            <a:xfrm>
              <a:off x="4397022" y="3001946"/>
              <a:ext cx="880534" cy="769441"/>
            </a:xfrm>
            <a:prstGeom prst="rect">
              <a:avLst/>
            </a:prstGeom>
            <a:grpFill/>
          </p:spPr>
          <p:txBody>
            <a:bodyPr wrap="square" rtlCol="0">
              <a:spAutoFit/>
            </a:bodyPr>
            <a:lstStyle/>
            <a:p>
              <a:pPr algn="ctr"/>
              <a:r>
                <a:rPr lang="en-US" altLang="zh-CN" sz="4400" dirty="0">
                  <a:solidFill>
                    <a:schemeClr val="bg1"/>
                  </a:solidFill>
                  <a:cs typeface="+mn-ea"/>
                  <a:sym typeface="+mn-lt"/>
                </a:rPr>
                <a:t>02</a:t>
              </a:r>
              <a:endParaRPr lang="zh-CN" altLang="en-US" sz="4400" dirty="0">
                <a:solidFill>
                  <a:schemeClr val="bg1"/>
                </a:solidFill>
                <a:cs typeface="+mn-ea"/>
                <a:sym typeface="+mn-lt"/>
              </a:endParaRPr>
            </a:p>
          </p:txBody>
        </p:sp>
      </p:grpSp>
      <p:grpSp>
        <p:nvGrpSpPr>
          <p:cNvPr id="16" name="组合 15">
            <a:extLst>
              <a:ext uri="{FF2B5EF4-FFF2-40B4-BE49-F238E27FC236}">
                <a16:creationId xmlns:a16="http://schemas.microsoft.com/office/drawing/2014/main" id="{66E7CFB4-1A92-445E-A460-CD3555758F39}"/>
              </a:ext>
            </a:extLst>
          </p:cNvPr>
          <p:cNvGrpSpPr/>
          <p:nvPr/>
        </p:nvGrpSpPr>
        <p:grpSpPr>
          <a:xfrm>
            <a:off x="6625241" y="2311974"/>
            <a:ext cx="1049867" cy="1049867"/>
            <a:chOff x="6829777" y="2861733"/>
            <a:chExt cx="1049867" cy="1049867"/>
          </a:xfrm>
          <a:solidFill>
            <a:schemeClr val="tx1">
              <a:lumMod val="85000"/>
              <a:lumOff val="15000"/>
            </a:schemeClr>
          </a:solidFill>
        </p:grpSpPr>
        <p:sp>
          <p:nvSpPr>
            <p:cNvPr id="17" name="椭圆 16">
              <a:extLst>
                <a:ext uri="{FF2B5EF4-FFF2-40B4-BE49-F238E27FC236}">
                  <a16:creationId xmlns:a16="http://schemas.microsoft.com/office/drawing/2014/main" id="{EE492D20-2E32-4139-9928-9F069ED7DE56}"/>
                </a:ext>
              </a:extLst>
            </p:cNvPr>
            <p:cNvSpPr/>
            <p:nvPr/>
          </p:nvSpPr>
          <p:spPr>
            <a:xfrm>
              <a:off x="6829777" y="2861733"/>
              <a:ext cx="1049867" cy="10498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文本框 17">
              <a:extLst>
                <a:ext uri="{FF2B5EF4-FFF2-40B4-BE49-F238E27FC236}">
                  <a16:creationId xmlns:a16="http://schemas.microsoft.com/office/drawing/2014/main" id="{31355809-0BEB-4197-B78B-F0C4471FCB14}"/>
                </a:ext>
              </a:extLst>
            </p:cNvPr>
            <p:cNvSpPr txBox="1"/>
            <p:nvPr/>
          </p:nvSpPr>
          <p:spPr>
            <a:xfrm>
              <a:off x="6914444" y="3001946"/>
              <a:ext cx="880534" cy="769441"/>
            </a:xfrm>
            <a:prstGeom prst="rect">
              <a:avLst/>
            </a:prstGeom>
            <a:grpFill/>
          </p:spPr>
          <p:txBody>
            <a:bodyPr wrap="square" rtlCol="0">
              <a:spAutoFit/>
            </a:bodyPr>
            <a:lstStyle/>
            <a:p>
              <a:pPr algn="ctr"/>
              <a:r>
                <a:rPr lang="en-US" altLang="zh-CN" sz="4400" dirty="0">
                  <a:solidFill>
                    <a:schemeClr val="bg1"/>
                  </a:solidFill>
                  <a:cs typeface="+mn-ea"/>
                  <a:sym typeface="+mn-lt"/>
                </a:rPr>
                <a:t>03</a:t>
              </a:r>
              <a:endParaRPr lang="zh-CN" altLang="en-US" sz="4400" dirty="0">
                <a:solidFill>
                  <a:schemeClr val="bg1"/>
                </a:solidFill>
                <a:cs typeface="+mn-ea"/>
                <a:sym typeface="+mn-lt"/>
              </a:endParaRPr>
            </a:p>
          </p:txBody>
        </p:sp>
      </p:grpSp>
      <p:grpSp>
        <p:nvGrpSpPr>
          <p:cNvPr id="19" name="组合 18">
            <a:extLst>
              <a:ext uri="{FF2B5EF4-FFF2-40B4-BE49-F238E27FC236}">
                <a16:creationId xmlns:a16="http://schemas.microsoft.com/office/drawing/2014/main" id="{8EDD2915-B929-4D83-A04F-E14324AE8A8D}"/>
              </a:ext>
            </a:extLst>
          </p:cNvPr>
          <p:cNvGrpSpPr/>
          <p:nvPr/>
        </p:nvGrpSpPr>
        <p:grpSpPr>
          <a:xfrm>
            <a:off x="9142665" y="2311974"/>
            <a:ext cx="1049867" cy="1049867"/>
            <a:chOff x="9347200" y="2861733"/>
            <a:chExt cx="1049867" cy="1049867"/>
          </a:xfrm>
          <a:solidFill>
            <a:schemeClr val="tx1">
              <a:lumMod val="85000"/>
              <a:lumOff val="15000"/>
            </a:schemeClr>
          </a:solidFill>
        </p:grpSpPr>
        <p:sp>
          <p:nvSpPr>
            <p:cNvPr id="20" name="椭圆 19">
              <a:extLst>
                <a:ext uri="{FF2B5EF4-FFF2-40B4-BE49-F238E27FC236}">
                  <a16:creationId xmlns:a16="http://schemas.microsoft.com/office/drawing/2014/main" id="{801BF9EE-B0FF-4CE1-AE13-99AB3691F220}"/>
                </a:ext>
              </a:extLst>
            </p:cNvPr>
            <p:cNvSpPr/>
            <p:nvPr/>
          </p:nvSpPr>
          <p:spPr>
            <a:xfrm>
              <a:off x="9347200" y="2861733"/>
              <a:ext cx="1049867" cy="10498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文本框 20">
              <a:extLst>
                <a:ext uri="{FF2B5EF4-FFF2-40B4-BE49-F238E27FC236}">
                  <a16:creationId xmlns:a16="http://schemas.microsoft.com/office/drawing/2014/main" id="{A0E17DA7-B59B-4461-A541-53FFB6D54244}"/>
                </a:ext>
              </a:extLst>
            </p:cNvPr>
            <p:cNvSpPr txBox="1"/>
            <p:nvPr/>
          </p:nvSpPr>
          <p:spPr>
            <a:xfrm>
              <a:off x="9431867" y="3001946"/>
              <a:ext cx="880534" cy="769441"/>
            </a:xfrm>
            <a:prstGeom prst="rect">
              <a:avLst/>
            </a:prstGeom>
            <a:grpFill/>
          </p:spPr>
          <p:txBody>
            <a:bodyPr wrap="square" rtlCol="0">
              <a:spAutoFit/>
            </a:bodyPr>
            <a:lstStyle/>
            <a:p>
              <a:pPr algn="ctr"/>
              <a:r>
                <a:rPr lang="en-US" altLang="zh-CN" sz="4400" dirty="0">
                  <a:solidFill>
                    <a:schemeClr val="bg1"/>
                  </a:solidFill>
                  <a:cs typeface="+mn-ea"/>
                  <a:sym typeface="+mn-lt"/>
                </a:rPr>
                <a:t>04</a:t>
              </a:r>
              <a:endParaRPr lang="zh-CN" altLang="en-US" sz="4400" dirty="0">
                <a:solidFill>
                  <a:schemeClr val="bg1"/>
                </a:solidFill>
                <a:cs typeface="+mn-ea"/>
                <a:sym typeface="+mn-lt"/>
              </a:endParaRPr>
            </a:p>
          </p:txBody>
        </p:sp>
      </p:grpSp>
      <p:grpSp>
        <p:nvGrpSpPr>
          <p:cNvPr id="22" name="组合 21">
            <a:extLst>
              <a:ext uri="{FF2B5EF4-FFF2-40B4-BE49-F238E27FC236}">
                <a16:creationId xmlns:a16="http://schemas.microsoft.com/office/drawing/2014/main" id="{D62C01FF-B6FB-4485-853C-C81F5FF4D82A}"/>
              </a:ext>
            </a:extLst>
          </p:cNvPr>
          <p:cNvGrpSpPr/>
          <p:nvPr/>
        </p:nvGrpSpPr>
        <p:grpSpPr>
          <a:xfrm>
            <a:off x="1025000" y="3729944"/>
            <a:ext cx="2095446" cy="2088129"/>
            <a:chOff x="1229535" y="4126987"/>
            <a:chExt cx="2095446" cy="2088129"/>
          </a:xfrm>
        </p:grpSpPr>
        <p:sp>
          <p:nvSpPr>
            <p:cNvPr id="42" name="矩形 41">
              <a:extLst>
                <a:ext uri="{FF2B5EF4-FFF2-40B4-BE49-F238E27FC236}">
                  <a16:creationId xmlns:a16="http://schemas.microsoft.com/office/drawing/2014/main" id="{3245797D-CA9F-4E0A-A0DD-5D39A5B313A7}"/>
                </a:ext>
              </a:extLst>
            </p:cNvPr>
            <p:cNvSpPr/>
            <p:nvPr/>
          </p:nvSpPr>
          <p:spPr>
            <a:xfrm>
              <a:off x="1235844" y="4247303"/>
              <a:ext cx="1981200" cy="1898711"/>
            </a:xfrm>
            <a:prstGeom prst="rect">
              <a:avLst/>
            </a:prstGeom>
            <a:pattFill prst="wdUpDiag">
              <a:fgClr>
                <a:schemeClr val="tx1">
                  <a:lumMod val="85000"/>
                  <a:lumOff val="1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cs typeface="+mn-ea"/>
                <a:sym typeface="+mn-lt"/>
              </a:endParaRPr>
            </a:p>
          </p:txBody>
        </p:sp>
        <p:sp>
          <p:nvSpPr>
            <p:cNvPr id="23" name="矩形 22">
              <a:extLst>
                <a:ext uri="{FF2B5EF4-FFF2-40B4-BE49-F238E27FC236}">
                  <a16:creationId xmlns:a16="http://schemas.microsoft.com/office/drawing/2014/main" id="{D524A347-AE58-413C-A919-3F55E9F68992}"/>
                </a:ext>
              </a:extLst>
            </p:cNvPr>
            <p:cNvSpPr/>
            <p:nvPr/>
          </p:nvSpPr>
          <p:spPr>
            <a:xfrm>
              <a:off x="1343781" y="4126987"/>
              <a:ext cx="1981200" cy="1898711"/>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cs typeface="+mn-ea"/>
                <a:sym typeface="+mn-lt"/>
              </a:endParaRPr>
            </a:p>
          </p:txBody>
        </p:sp>
        <p:grpSp>
          <p:nvGrpSpPr>
            <p:cNvPr id="24" name="组合 23">
              <a:extLst>
                <a:ext uri="{FF2B5EF4-FFF2-40B4-BE49-F238E27FC236}">
                  <a16:creationId xmlns:a16="http://schemas.microsoft.com/office/drawing/2014/main" id="{FDB4E2B9-669B-432C-BB68-9564B363806F}"/>
                </a:ext>
              </a:extLst>
            </p:cNvPr>
            <p:cNvGrpSpPr/>
            <p:nvPr/>
          </p:nvGrpSpPr>
          <p:grpSpPr>
            <a:xfrm>
              <a:off x="1229535" y="4368456"/>
              <a:ext cx="2019246" cy="1846660"/>
              <a:chOff x="1246468" y="4314096"/>
              <a:chExt cx="2019246" cy="1846660"/>
            </a:xfrm>
          </p:grpSpPr>
          <p:sp>
            <p:nvSpPr>
              <p:cNvPr id="25" name="文本框 24">
                <a:extLst>
                  <a:ext uri="{FF2B5EF4-FFF2-40B4-BE49-F238E27FC236}">
                    <a16:creationId xmlns:a16="http://schemas.microsoft.com/office/drawing/2014/main" id="{3EC03718-2274-439C-A83C-DD2B1097F7A4}"/>
                  </a:ext>
                </a:extLst>
              </p:cNvPr>
              <p:cNvSpPr txBox="1"/>
              <p:nvPr/>
            </p:nvSpPr>
            <p:spPr>
              <a:xfrm>
                <a:off x="1436914" y="4775761"/>
                <a:ext cx="1828800" cy="1384995"/>
              </a:xfrm>
              <a:prstGeom prst="rect">
                <a:avLst/>
              </a:prstGeom>
              <a:noFill/>
            </p:spPr>
            <p:txBody>
              <a:bodyPr wrap="square" rtlCol="0">
                <a:spAutoFit/>
              </a:bodyPr>
              <a:lstStyle/>
              <a:p>
                <a:pPr algn="ctr"/>
                <a:r>
                  <a:rPr lang="zh-CN" altLang="en-US" sz="1400" dirty="0">
                    <a:solidFill>
                      <a:schemeClr val="tx1">
                        <a:lumMod val="95000"/>
                        <a:lumOff val="5000"/>
                      </a:schemeClr>
                    </a:solidFill>
                    <a:cs typeface="+mn-ea"/>
                    <a:sym typeface="+mn-lt"/>
                  </a:rPr>
                  <a:t>Click here to add the title content, the title to match the content, pay attention to the font size.</a:t>
                </a:r>
              </a:p>
            </p:txBody>
          </p:sp>
          <p:sp>
            <p:nvSpPr>
              <p:cNvPr id="26" name="文本框 25">
                <a:extLst>
                  <a:ext uri="{FF2B5EF4-FFF2-40B4-BE49-F238E27FC236}">
                    <a16:creationId xmlns:a16="http://schemas.microsoft.com/office/drawing/2014/main" id="{132281A0-DEEF-4681-8158-6A3B463161DD}"/>
                  </a:ext>
                </a:extLst>
              </p:cNvPr>
              <p:cNvSpPr txBox="1"/>
              <p:nvPr/>
            </p:nvSpPr>
            <p:spPr>
              <a:xfrm>
                <a:off x="1246468" y="4314096"/>
                <a:ext cx="2019246" cy="461665"/>
              </a:xfrm>
              <a:prstGeom prst="rect">
                <a:avLst/>
              </a:prstGeom>
              <a:noFill/>
            </p:spPr>
            <p:txBody>
              <a:bodyPr wrap="square" rtlCol="0">
                <a:spAutoFit/>
              </a:bodyPr>
              <a:lstStyle/>
              <a:p>
                <a:pPr algn="ctr"/>
                <a:r>
                  <a:rPr lang="zh-CN" altLang="en-US" sz="2400" dirty="0">
                    <a:solidFill>
                      <a:schemeClr val="tx1">
                        <a:lumMod val="95000"/>
                        <a:lumOff val="5000"/>
                      </a:schemeClr>
                    </a:solidFill>
                    <a:cs typeface="+mn-ea"/>
                    <a:sym typeface="+mn-lt"/>
                  </a:rPr>
                  <a:t>Add a title</a:t>
                </a:r>
              </a:p>
            </p:txBody>
          </p:sp>
        </p:grpSp>
      </p:grpSp>
      <p:grpSp>
        <p:nvGrpSpPr>
          <p:cNvPr id="27" name="组合 26">
            <a:extLst>
              <a:ext uri="{FF2B5EF4-FFF2-40B4-BE49-F238E27FC236}">
                <a16:creationId xmlns:a16="http://schemas.microsoft.com/office/drawing/2014/main" id="{4171BE54-D762-4368-A7CC-B2492B65B4A9}"/>
              </a:ext>
            </a:extLst>
          </p:cNvPr>
          <p:cNvGrpSpPr/>
          <p:nvPr/>
        </p:nvGrpSpPr>
        <p:grpSpPr>
          <a:xfrm>
            <a:off x="3531938" y="3729942"/>
            <a:ext cx="2095447" cy="2088129"/>
            <a:chOff x="3736474" y="4126987"/>
            <a:chExt cx="2095446" cy="2088129"/>
          </a:xfrm>
        </p:grpSpPr>
        <p:sp>
          <p:nvSpPr>
            <p:cNvPr id="43" name="矩形 42">
              <a:extLst>
                <a:ext uri="{FF2B5EF4-FFF2-40B4-BE49-F238E27FC236}">
                  <a16:creationId xmlns:a16="http://schemas.microsoft.com/office/drawing/2014/main" id="{010F5E36-5D25-4DFB-8DEA-8E3CBB826ADC}"/>
                </a:ext>
              </a:extLst>
            </p:cNvPr>
            <p:cNvSpPr/>
            <p:nvPr/>
          </p:nvSpPr>
          <p:spPr>
            <a:xfrm>
              <a:off x="3736474" y="4247302"/>
              <a:ext cx="1981200" cy="1898711"/>
            </a:xfrm>
            <a:prstGeom prst="rect">
              <a:avLst/>
            </a:prstGeom>
            <a:pattFill prst="wdUpDiag">
              <a:fgClr>
                <a:schemeClr val="tx1">
                  <a:lumMod val="85000"/>
                  <a:lumOff val="1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95000"/>
                    <a:lumOff val="5000"/>
                  </a:schemeClr>
                </a:solidFill>
                <a:cs typeface="+mn-ea"/>
                <a:sym typeface="+mn-lt"/>
              </a:endParaRPr>
            </a:p>
          </p:txBody>
        </p:sp>
        <p:sp>
          <p:nvSpPr>
            <p:cNvPr id="28" name="矩形 27">
              <a:extLst>
                <a:ext uri="{FF2B5EF4-FFF2-40B4-BE49-F238E27FC236}">
                  <a16:creationId xmlns:a16="http://schemas.microsoft.com/office/drawing/2014/main" id="{2E35F0EE-7045-4900-B9A7-A39975D46CBF}"/>
                </a:ext>
              </a:extLst>
            </p:cNvPr>
            <p:cNvSpPr/>
            <p:nvPr/>
          </p:nvSpPr>
          <p:spPr>
            <a:xfrm>
              <a:off x="3850720" y="4126987"/>
              <a:ext cx="1981200" cy="1898711"/>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cs typeface="+mn-ea"/>
                <a:sym typeface="+mn-lt"/>
              </a:endParaRPr>
            </a:p>
          </p:txBody>
        </p:sp>
        <p:grpSp>
          <p:nvGrpSpPr>
            <p:cNvPr id="29" name="组合 28">
              <a:extLst>
                <a:ext uri="{FF2B5EF4-FFF2-40B4-BE49-F238E27FC236}">
                  <a16:creationId xmlns:a16="http://schemas.microsoft.com/office/drawing/2014/main" id="{239B257A-329A-4F12-BF79-697599751AFB}"/>
                </a:ext>
              </a:extLst>
            </p:cNvPr>
            <p:cNvGrpSpPr/>
            <p:nvPr/>
          </p:nvGrpSpPr>
          <p:grpSpPr>
            <a:xfrm>
              <a:off x="3922888" y="4368456"/>
              <a:ext cx="1828800" cy="1846660"/>
              <a:chOff x="1436914" y="4314096"/>
              <a:chExt cx="1828800" cy="1846660"/>
            </a:xfrm>
          </p:grpSpPr>
          <p:sp>
            <p:nvSpPr>
              <p:cNvPr id="30" name="文本框 29">
                <a:extLst>
                  <a:ext uri="{FF2B5EF4-FFF2-40B4-BE49-F238E27FC236}">
                    <a16:creationId xmlns:a16="http://schemas.microsoft.com/office/drawing/2014/main" id="{E745BA6C-B369-4739-991B-4A7A62C3C38E}"/>
                  </a:ext>
                </a:extLst>
              </p:cNvPr>
              <p:cNvSpPr txBox="1"/>
              <p:nvPr/>
            </p:nvSpPr>
            <p:spPr>
              <a:xfrm>
                <a:off x="1436914" y="4775761"/>
                <a:ext cx="1828800" cy="1384995"/>
              </a:xfrm>
              <a:prstGeom prst="rect">
                <a:avLst/>
              </a:prstGeom>
              <a:noFill/>
            </p:spPr>
            <p:txBody>
              <a:bodyPr wrap="square" rtlCol="0">
                <a:spAutoFit/>
              </a:bodyPr>
              <a:lstStyle/>
              <a:p>
                <a:pPr algn="ctr"/>
                <a:r>
                  <a:rPr lang="zh-CN" altLang="en-US" sz="1400" dirty="0">
                    <a:solidFill>
                      <a:schemeClr val="tx1">
                        <a:lumMod val="95000"/>
                        <a:lumOff val="5000"/>
                      </a:schemeClr>
                    </a:solidFill>
                    <a:cs typeface="+mn-ea"/>
                    <a:sym typeface="+mn-lt"/>
                  </a:rPr>
                  <a:t>Click here to add the title content, the title to match the content, pay attention to the font size.</a:t>
                </a:r>
              </a:p>
            </p:txBody>
          </p:sp>
          <p:sp>
            <p:nvSpPr>
              <p:cNvPr id="31" name="文本框 30">
                <a:extLst>
                  <a:ext uri="{FF2B5EF4-FFF2-40B4-BE49-F238E27FC236}">
                    <a16:creationId xmlns:a16="http://schemas.microsoft.com/office/drawing/2014/main" id="{F9F743CE-FDF4-4CD0-9A65-48EEAD36E2DE}"/>
                  </a:ext>
                </a:extLst>
              </p:cNvPr>
              <p:cNvSpPr txBox="1"/>
              <p:nvPr/>
            </p:nvSpPr>
            <p:spPr>
              <a:xfrm>
                <a:off x="1436914" y="4314096"/>
                <a:ext cx="1828800" cy="461665"/>
              </a:xfrm>
              <a:prstGeom prst="rect">
                <a:avLst/>
              </a:prstGeom>
              <a:noFill/>
            </p:spPr>
            <p:txBody>
              <a:bodyPr wrap="square" rtlCol="0">
                <a:spAutoFit/>
              </a:bodyPr>
              <a:lstStyle/>
              <a:p>
                <a:pPr algn="ctr"/>
                <a:r>
                  <a:rPr lang="zh-CN" altLang="en-US" sz="2400" dirty="0">
                    <a:solidFill>
                      <a:schemeClr val="tx1">
                        <a:lumMod val="95000"/>
                        <a:lumOff val="5000"/>
                      </a:schemeClr>
                    </a:solidFill>
                    <a:cs typeface="+mn-ea"/>
                    <a:sym typeface="+mn-lt"/>
                  </a:rPr>
                  <a:t>Add a title</a:t>
                </a:r>
              </a:p>
            </p:txBody>
          </p:sp>
        </p:grpSp>
      </p:grpSp>
      <p:grpSp>
        <p:nvGrpSpPr>
          <p:cNvPr id="32" name="组合 31">
            <a:extLst>
              <a:ext uri="{FF2B5EF4-FFF2-40B4-BE49-F238E27FC236}">
                <a16:creationId xmlns:a16="http://schemas.microsoft.com/office/drawing/2014/main" id="{E8CD249A-6D51-46F7-AE15-7227991D2037}"/>
              </a:ext>
            </a:extLst>
          </p:cNvPr>
          <p:cNvGrpSpPr/>
          <p:nvPr/>
        </p:nvGrpSpPr>
        <p:grpSpPr>
          <a:xfrm>
            <a:off x="6032569" y="3729944"/>
            <a:ext cx="2101755" cy="2088129"/>
            <a:chOff x="6237104" y="4126987"/>
            <a:chExt cx="2101755" cy="2088129"/>
          </a:xfrm>
        </p:grpSpPr>
        <p:sp>
          <p:nvSpPr>
            <p:cNvPr id="44" name="矩形 43">
              <a:extLst>
                <a:ext uri="{FF2B5EF4-FFF2-40B4-BE49-F238E27FC236}">
                  <a16:creationId xmlns:a16="http://schemas.microsoft.com/office/drawing/2014/main" id="{FAA2AEB9-8E5B-4C4E-95F7-FA75073604DB}"/>
                </a:ext>
              </a:extLst>
            </p:cNvPr>
            <p:cNvSpPr/>
            <p:nvPr/>
          </p:nvSpPr>
          <p:spPr>
            <a:xfrm>
              <a:off x="6237104" y="4247301"/>
              <a:ext cx="1981200" cy="1898711"/>
            </a:xfrm>
            <a:prstGeom prst="rect">
              <a:avLst/>
            </a:prstGeom>
            <a:pattFill prst="wdUpDiag">
              <a:fgClr>
                <a:schemeClr val="tx1">
                  <a:lumMod val="85000"/>
                  <a:lumOff val="1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cs typeface="+mn-ea"/>
                <a:sym typeface="+mn-lt"/>
              </a:endParaRPr>
            </a:p>
          </p:txBody>
        </p:sp>
        <p:sp>
          <p:nvSpPr>
            <p:cNvPr id="33" name="矩形 32">
              <a:extLst>
                <a:ext uri="{FF2B5EF4-FFF2-40B4-BE49-F238E27FC236}">
                  <a16:creationId xmlns:a16="http://schemas.microsoft.com/office/drawing/2014/main" id="{74308963-A4BD-4D92-B956-CD6474776ACA}"/>
                </a:ext>
              </a:extLst>
            </p:cNvPr>
            <p:cNvSpPr/>
            <p:nvPr/>
          </p:nvSpPr>
          <p:spPr>
            <a:xfrm>
              <a:off x="6357659" y="4126987"/>
              <a:ext cx="1981200" cy="1898711"/>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95000"/>
                    <a:lumOff val="5000"/>
                  </a:schemeClr>
                </a:solidFill>
                <a:cs typeface="+mn-ea"/>
                <a:sym typeface="+mn-lt"/>
              </a:endParaRPr>
            </a:p>
          </p:txBody>
        </p:sp>
        <p:grpSp>
          <p:nvGrpSpPr>
            <p:cNvPr id="34" name="组合 33">
              <a:extLst>
                <a:ext uri="{FF2B5EF4-FFF2-40B4-BE49-F238E27FC236}">
                  <a16:creationId xmlns:a16="http://schemas.microsoft.com/office/drawing/2014/main" id="{D2647129-D84F-46D0-8A6C-9494CE3FCC01}"/>
                </a:ext>
              </a:extLst>
            </p:cNvPr>
            <p:cNvGrpSpPr/>
            <p:nvPr/>
          </p:nvGrpSpPr>
          <p:grpSpPr>
            <a:xfrm>
              <a:off x="6433859" y="4368456"/>
              <a:ext cx="1828800" cy="1846660"/>
              <a:chOff x="1436914" y="4314096"/>
              <a:chExt cx="1828800" cy="1846660"/>
            </a:xfrm>
          </p:grpSpPr>
          <p:sp>
            <p:nvSpPr>
              <p:cNvPr id="35" name="文本框 34">
                <a:extLst>
                  <a:ext uri="{FF2B5EF4-FFF2-40B4-BE49-F238E27FC236}">
                    <a16:creationId xmlns:a16="http://schemas.microsoft.com/office/drawing/2014/main" id="{B95A4918-DC70-4943-9CF8-2889D679E6EC}"/>
                  </a:ext>
                </a:extLst>
              </p:cNvPr>
              <p:cNvSpPr txBox="1"/>
              <p:nvPr/>
            </p:nvSpPr>
            <p:spPr>
              <a:xfrm>
                <a:off x="1436914" y="4775761"/>
                <a:ext cx="1828800" cy="1384995"/>
              </a:xfrm>
              <a:prstGeom prst="rect">
                <a:avLst/>
              </a:prstGeom>
              <a:noFill/>
            </p:spPr>
            <p:txBody>
              <a:bodyPr wrap="square" rtlCol="0">
                <a:spAutoFit/>
              </a:bodyPr>
              <a:lstStyle/>
              <a:p>
                <a:pPr algn="ctr"/>
                <a:r>
                  <a:rPr lang="zh-CN" altLang="en-US" sz="1400" dirty="0">
                    <a:solidFill>
                      <a:schemeClr val="tx1">
                        <a:lumMod val="95000"/>
                        <a:lumOff val="5000"/>
                      </a:schemeClr>
                    </a:solidFill>
                    <a:cs typeface="+mn-ea"/>
                    <a:sym typeface="+mn-lt"/>
                  </a:rPr>
                  <a:t>Click here to add the title content, the title to match the content, pay attention to the font size.</a:t>
                </a:r>
              </a:p>
            </p:txBody>
          </p:sp>
          <p:sp>
            <p:nvSpPr>
              <p:cNvPr id="36" name="文本框 35">
                <a:extLst>
                  <a:ext uri="{FF2B5EF4-FFF2-40B4-BE49-F238E27FC236}">
                    <a16:creationId xmlns:a16="http://schemas.microsoft.com/office/drawing/2014/main" id="{4B9EB8D5-1928-43F4-BCC5-69938DA95F01}"/>
                  </a:ext>
                </a:extLst>
              </p:cNvPr>
              <p:cNvSpPr txBox="1"/>
              <p:nvPr/>
            </p:nvSpPr>
            <p:spPr>
              <a:xfrm>
                <a:off x="1436914" y="4314096"/>
                <a:ext cx="1828800" cy="461665"/>
              </a:xfrm>
              <a:prstGeom prst="rect">
                <a:avLst/>
              </a:prstGeom>
              <a:noFill/>
            </p:spPr>
            <p:txBody>
              <a:bodyPr wrap="square" rtlCol="0">
                <a:spAutoFit/>
              </a:bodyPr>
              <a:lstStyle/>
              <a:p>
                <a:pPr algn="ctr"/>
                <a:r>
                  <a:rPr lang="zh-CN" altLang="en-US" sz="2400" dirty="0">
                    <a:solidFill>
                      <a:schemeClr val="tx1">
                        <a:lumMod val="95000"/>
                        <a:lumOff val="5000"/>
                      </a:schemeClr>
                    </a:solidFill>
                    <a:cs typeface="+mn-ea"/>
                    <a:sym typeface="+mn-lt"/>
                  </a:rPr>
                  <a:t>Add a title</a:t>
                </a:r>
              </a:p>
            </p:txBody>
          </p:sp>
        </p:grpSp>
      </p:grpSp>
      <p:grpSp>
        <p:nvGrpSpPr>
          <p:cNvPr id="37" name="组合 36">
            <a:extLst>
              <a:ext uri="{FF2B5EF4-FFF2-40B4-BE49-F238E27FC236}">
                <a16:creationId xmlns:a16="http://schemas.microsoft.com/office/drawing/2014/main" id="{8C769810-89C2-4D7D-9040-51E1518037C9}"/>
              </a:ext>
            </a:extLst>
          </p:cNvPr>
          <p:cNvGrpSpPr/>
          <p:nvPr/>
        </p:nvGrpSpPr>
        <p:grpSpPr>
          <a:xfrm>
            <a:off x="8533200" y="3729942"/>
            <a:ext cx="2108065" cy="2088129"/>
            <a:chOff x="8737734" y="4126987"/>
            <a:chExt cx="2108065" cy="2088129"/>
          </a:xfrm>
        </p:grpSpPr>
        <p:sp>
          <p:nvSpPr>
            <p:cNvPr id="45" name="矩形 44">
              <a:extLst>
                <a:ext uri="{FF2B5EF4-FFF2-40B4-BE49-F238E27FC236}">
                  <a16:creationId xmlns:a16="http://schemas.microsoft.com/office/drawing/2014/main" id="{E600004B-3104-4322-A7E7-1DE01F552B49}"/>
                </a:ext>
              </a:extLst>
            </p:cNvPr>
            <p:cNvSpPr/>
            <p:nvPr/>
          </p:nvSpPr>
          <p:spPr>
            <a:xfrm>
              <a:off x="8737734" y="4235422"/>
              <a:ext cx="1981200" cy="1898711"/>
            </a:xfrm>
            <a:prstGeom prst="rect">
              <a:avLst/>
            </a:prstGeom>
            <a:pattFill prst="wdUpDiag">
              <a:fgClr>
                <a:schemeClr val="tx1">
                  <a:lumMod val="85000"/>
                  <a:lumOff val="1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95000"/>
                    <a:lumOff val="5000"/>
                  </a:schemeClr>
                </a:solidFill>
                <a:cs typeface="+mn-ea"/>
                <a:sym typeface="+mn-lt"/>
              </a:endParaRPr>
            </a:p>
          </p:txBody>
        </p:sp>
        <p:sp>
          <p:nvSpPr>
            <p:cNvPr id="38" name="矩形 37">
              <a:extLst>
                <a:ext uri="{FF2B5EF4-FFF2-40B4-BE49-F238E27FC236}">
                  <a16:creationId xmlns:a16="http://schemas.microsoft.com/office/drawing/2014/main" id="{CB52A6FB-7D87-42FD-BE52-2F0987822467}"/>
                </a:ext>
              </a:extLst>
            </p:cNvPr>
            <p:cNvSpPr/>
            <p:nvPr/>
          </p:nvSpPr>
          <p:spPr>
            <a:xfrm>
              <a:off x="8864599" y="4126987"/>
              <a:ext cx="1981200" cy="1898711"/>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95000"/>
                    <a:lumOff val="5000"/>
                  </a:schemeClr>
                </a:solidFill>
                <a:cs typeface="+mn-ea"/>
                <a:sym typeface="+mn-lt"/>
              </a:endParaRPr>
            </a:p>
          </p:txBody>
        </p:sp>
        <p:grpSp>
          <p:nvGrpSpPr>
            <p:cNvPr id="39" name="组合 38">
              <a:extLst>
                <a:ext uri="{FF2B5EF4-FFF2-40B4-BE49-F238E27FC236}">
                  <a16:creationId xmlns:a16="http://schemas.microsoft.com/office/drawing/2014/main" id="{D917CC98-6596-4133-BEB6-44DDAD7078F6}"/>
                </a:ext>
              </a:extLst>
            </p:cNvPr>
            <p:cNvGrpSpPr/>
            <p:nvPr/>
          </p:nvGrpSpPr>
          <p:grpSpPr>
            <a:xfrm>
              <a:off x="8940799" y="4368456"/>
              <a:ext cx="1828800" cy="1846660"/>
              <a:chOff x="1436914" y="4314096"/>
              <a:chExt cx="1828800" cy="1846660"/>
            </a:xfrm>
          </p:grpSpPr>
          <p:sp>
            <p:nvSpPr>
              <p:cNvPr id="40" name="文本框 39">
                <a:extLst>
                  <a:ext uri="{FF2B5EF4-FFF2-40B4-BE49-F238E27FC236}">
                    <a16:creationId xmlns:a16="http://schemas.microsoft.com/office/drawing/2014/main" id="{2BF3100C-7317-44E5-86C3-13F6200FC8D9}"/>
                  </a:ext>
                </a:extLst>
              </p:cNvPr>
              <p:cNvSpPr txBox="1"/>
              <p:nvPr/>
            </p:nvSpPr>
            <p:spPr>
              <a:xfrm>
                <a:off x="1436914" y="4775761"/>
                <a:ext cx="1828800" cy="1384995"/>
              </a:xfrm>
              <a:prstGeom prst="rect">
                <a:avLst/>
              </a:prstGeom>
              <a:noFill/>
            </p:spPr>
            <p:txBody>
              <a:bodyPr wrap="square" rtlCol="0">
                <a:spAutoFit/>
              </a:bodyPr>
              <a:lstStyle/>
              <a:p>
                <a:pPr algn="ctr"/>
                <a:r>
                  <a:rPr lang="zh-CN" altLang="en-US" sz="1400" dirty="0">
                    <a:solidFill>
                      <a:schemeClr val="tx1">
                        <a:lumMod val="95000"/>
                        <a:lumOff val="5000"/>
                      </a:schemeClr>
                    </a:solidFill>
                    <a:cs typeface="+mn-ea"/>
                    <a:sym typeface="+mn-lt"/>
                  </a:rPr>
                  <a:t>Click here to add the title content, the title to match the content, pay attention to the font size.</a:t>
                </a:r>
              </a:p>
            </p:txBody>
          </p:sp>
          <p:sp>
            <p:nvSpPr>
              <p:cNvPr id="41" name="文本框 40">
                <a:extLst>
                  <a:ext uri="{FF2B5EF4-FFF2-40B4-BE49-F238E27FC236}">
                    <a16:creationId xmlns:a16="http://schemas.microsoft.com/office/drawing/2014/main" id="{3973DEBA-8899-4991-B013-5275AFC76AF9}"/>
                  </a:ext>
                </a:extLst>
              </p:cNvPr>
              <p:cNvSpPr txBox="1"/>
              <p:nvPr/>
            </p:nvSpPr>
            <p:spPr>
              <a:xfrm>
                <a:off x="1436914" y="4314096"/>
                <a:ext cx="1828800" cy="461665"/>
              </a:xfrm>
              <a:prstGeom prst="rect">
                <a:avLst/>
              </a:prstGeom>
              <a:noFill/>
            </p:spPr>
            <p:txBody>
              <a:bodyPr wrap="square" rtlCol="0">
                <a:spAutoFit/>
              </a:bodyPr>
              <a:lstStyle/>
              <a:p>
                <a:pPr algn="ctr"/>
                <a:r>
                  <a:rPr lang="zh-CN" altLang="en-US" sz="2400" dirty="0">
                    <a:solidFill>
                      <a:schemeClr val="tx1">
                        <a:lumMod val="95000"/>
                        <a:lumOff val="5000"/>
                      </a:schemeClr>
                    </a:solidFill>
                    <a:cs typeface="+mn-ea"/>
                    <a:sym typeface="+mn-lt"/>
                  </a:rPr>
                  <a:t>Add a title</a:t>
                </a:r>
              </a:p>
            </p:txBody>
          </p:sp>
        </p:grpSp>
      </p:grpSp>
    </p:spTree>
    <p:custDataLst>
      <p:tags r:id="rId1"/>
    </p:custDataLst>
    <p:extLst>
      <p:ext uri="{BB962C8B-B14F-4D97-AF65-F5344CB8AC3E}">
        <p14:creationId xmlns:p14="http://schemas.microsoft.com/office/powerpoint/2010/main" val="655735843"/>
      </p:ext>
    </p:extLst>
  </p:cSld>
  <p:clrMapOvr>
    <a:masterClrMapping/>
  </p:clrMapOvr>
  <mc:AlternateContent xmlns:mc="http://schemas.openxmlformats.org/markup-compatibility/2006" xmlns:p14="http://schemas.microsoft.com/office/powerpoint/2010/main">
    <mc:Choice Requires="p14">
      <p:transition spd="slow" p14:dur="1500" advTm="4594">
        <p:random/>
      </p:transition>
    </mc:Choice>
    <mc:Fallback xmlns:a16="http://schemas.microsoft.com/office/drawing/2014/main" xmlns="">
      <p:transition spd="slow" advTm="459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1000"/>
                                        <p:tgtEl>
                                          <p:spTgt spid="37"/>
                                        </p:tgtEl>
                                      </p:cBhvr>
                                    </p:animEffect>
                                    <p:anim calcmode="lin" valueType="num">
                                      <p:cBhvr>
                                        <p:cTn id="69" dur="1000" fill="hold"/>
                                        <p:tgtEl>
                                          <p:spTgt spid="37"/>
                                        </p:tgtEl>
                                        <p:attrNameLst>
                                          <p:attrName>ppt_x</p:attrName>
                                        </p:attrNameLst>
                                      </p:cBhvr>
                                      <p:tavLst>
                                        <p:tav tm="0">
                                          <p:val>
                                            <p:strVal val="#ppt_x"/>
                                          </p:val>
                                        </p:tav>
                                        <p:tav tm="100000">
                                          <p:val>
                                            <p:strVal val="#ppt_x"/>
                                          </p:val>
                                        </p:tav>
                                      </p:tavLst>
                                    </p:anim>
                                    <p:anim calcmode="lin" valueType="num">
                                      <p:cBhvr>
                                        <p:cTn id="7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a:extLst>
              <a:ext uri="{FF2B5EF4-FFF2-40B4-BE49-F238E27FC236}">
                <a16:creationId xmlns:a16="http://schemas.microsoft.com/office/drawing/2014/main" id="{CA790DCC-C080-4183-811A-FBE11877A3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E9FA00B3-0186-447A-8C84-1411887AA093}"/>
              </a:ext>
            </a:extLst>
          </p:cNvPr>
          <p:cNvGrpSpPr/>
          <p:nvPr/>
        </p:nvGrpSpPr>
        <p:grpSpPr>
          <a:xfrm>
            <a:off x="1133861" y="1636920"/>
            <a:ext cx="3679441" cy="3584163"/>
            <a:chOff x="956059" y="1636918"/>
            <a:chExt cx="3679441" cy="3584163"/>
          </a:xfrm>
        </p:grpSpPr>
        <p:grpSp>
          <p:nvGrpSpPr>
            <p:cNvPr id="2" name="组合 1">
              <a:extLst>
                <a:ext uri="{FF2B5EF4-FFF2-40B4-BE49-F238E27FC236}">
                  <a16:creationId xmlns:a16="http://schemas.microsoft.com/office/drawing/2014/main" id="{7C867036-5D8F-4CF8-A059-8D9B1810A92F}"/>
                </a:ext>
              </a:extLst>
            </p:cNvPr>
            <p:cNvGrpSpPr/>
            <p:nvPr/>
          </p:nvGrpSpPr>
          <p:grpSpPr>
            <a:xfrm>
              <a:off x="956059" y="1636918"/>
              <a:ext cx="3679441" cy="3584163"/>
              <a:chOff x="3497766" y="445168"/>
              <a:chExt cx="5730455" cy="5582066"/>
            </a:xfrm>
          </p:grpSpPr>
          <p:sp>
            <p:nvSpPr>
              <p:cNvPr id="3" name="椭圆 2">
                <a:extLst>
                  <a:ext uri="{FF2B5EF4-FFF2-40B4-BE49-F238E27FC236}">
                    <a16:creationId xmlns:a16="http://schemas.microsoft.com/office/drawing/2014/main" id="{EBDEEEAF-948A-4DF0-A464-B781076E8DEF}"/>
                  </a:ext>
                </a:extLst>
              </p:cNvPr>
              <p:cNvSpPr/>
              <p:nvPr/>
            </p:nvSpPr>
            <p:spPr>
              <a:xfrm>
                <a:off x="3497766" y="830766"/>
                <a:ext cx="5196468" cy="5196468"/>
              </a:xfrm>
              <a:prstGeom prst="ellipse">
                <a:avLst/>
              </a:prstGeom>
              <a:pattFill prst="wd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38BCD078-616A-45B2-A563-57077B0B8FDA}"/>
                  </a:ext>
                </a:extLst>
              </p:cNvPr>
              <p:cNvSpPr/>
              <p:nvPr/>
            </p:nvSpPr>
            <p:spPr>
              <a:xfrm>
                <a:off x="3922294" y="445168"/>
                <a:ext cx="5305927" cy="5305927"/>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a:extLst>
                <a:ext uri="{FF2B5EF4-FFF2-40B4-BE49-F238E27FC236}">
                  <a16:creationId xmlns:a16="http://schemas.microsoft.com/office/drawing/2014/main" id="{8403890C-A67C-4A54-84D8-4AAB050E7B75}"/>
                </a:ext>
              </a:extLst>
            </p:cNvPr>
            <p:cNvSpPr txBox="1"/>
            <p:nvPr/>
          </p:nvSpPr>
          <p:spPr>
            <a:xfrm>
              <a:off x="1155700" y="2769860"/>
              <a:ext cx="3479800" cy="523220"/>
            </a:xfrm>
            <a:prstGeom prst="rect">
              <a:avLst/>
            </a:prstGeom>
            <a:noFill/>
          </p:spPr>
          <p:txBody>
            <a:bodyPr wrap="square" rtlCol="0">
              <a:spAutoFit/>
            </a:bodyPr>
            <a:lstStyle/>
            <a:p>
              <a:pPr algn="ctr"/>
              <a:r>
                <a:rPr lang="en-US" altLang="zh-CN" sz="2800" dirty="0">
                  <a:cs typeface="+mn-ea"/>
                  <a:sym typeface="+mn-lt"/>
                </a:rPr>
                <a:t>CONTENTES</a:t>
              </a:r>
              <a:endParaRPr lang="zh-CN" altLang="en-US" sz="2800" dirty="0">
                <a:cs typeface="+mn-ea"/>
                <a:sym typeface="+mn-lt"/>
              </a:endParaRPr>
            </a:p>
          </p:txBody>
        </p:sp>
        <p:sp>
          <p:nvSpPr>
            <p:cNvPr id="6" name="矩形 5">
              <a:extLst>
                <a:ext uri="{FF2B5EF4-FFF2-40B4-BE49-F238E27FC236}">
                  <a16:creationId xmlns:a16="http://schemas.microsoft.com/office/drawing/2014/main" id="{69DA6AA9-75FD-470E-9A03-EFE63478FD18}"/>
                </a:ext>
              </a:extLst>
            </p:cNvPr>
            <p:cNvSpPr/>
            <p:nvPr/>
          </p:nvSpPr>
          <p:spPr>
            <a:xfrm>
              <a:off x="2411730" y="3315970"/>
              <a:ext cx="967740" cy="457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文本框 6">
              <a:extLst>
                <a:ext uri="{FF2B5EF4-FFF2-40B4-BE49-F238E27FC236}">
                  <a16:creationId xmlns:a16="http://schemas.microsoft.com/office/drawing/2014/main" id="{E11EA55F-0D5C-4C98-826A-405BEF99CD8F}"/>
                </a:ext>
              </a:extLst>
            </p:cNvPr>
            <p:cNvSpPr txBox="1"/>
            <p:nvPr/>
          </p:nvSpPr>
          <p:spPr>
            <a:xfrm>
              <a:off x="1542300" y="3540667"/>
              <a:ext cx="2706601" cy="461665"/>
            </a:xfrm>
            <a:prstGeom prst="rect">
              <a:avLst/>
            </a:prstGeom>
            <a:noFill/>
          </p:spPr>
          <p:txBody>
            <a:bodyPr wrap="square" rtlCol="0">
              <a:spAutoFit/>
            </a:bodyPr>
            <a:lstStyle/>
            <a:p>
              <a:pPr algn="ctr"/>
              <a:r>
                <a:rPr lang="en-US" altLang="zh-CN" sz="800" spc="200" dirty="0">
                  <a:solidFill>
                    <a:schemeClr val="tx1">
                      <a:lumMod val="75000"/>
                      <a:lumOff val="25000"/>
                    </a:schemeClr>
                  </a:solidFill>
                  <a:cs typeface="+mn-ea"/>
                  <a:sym typeface="+mn-lt"/>
                </a:rPr>
                <a:t>ENTERPRISE SIMPLE WORK REPORT BUSINESS SUMMARY BUSINESS PLAN BUSINESS STYLE</a:t>
              </a:r>
              <a:endParaRPr lang="zh-CN" altLang="en-US" sz="800" spc="200" dirty="0">
                <a:solidFill>
                  <a:schemeClr val="tx1">
                    <a:lumMod val="75000"/>
                    <a:lumOff val="25000"/>
                  </a:schemeClr>
                </a:solidFill>
                <a:cs typeface="+mn-ea"/>
                <a:sym typeface="+mn-lt"/>
              </a:endParaRPr>
            </a:p>
          </p:txBody>
        </p:sp>
      </p:grpSp>
      <p:grpSp>
        <p:nvGrpSpPr>
          <p:cNvPr id="9" name="组合 8">
            <a:extLst>
              <a:ext uri="{FF2B5EF4-FFF2-40B4-BE49-F238E27FC236}">
                <a16:creationId xmlns:a16="http://schemas.microsoft.com/office/drawing/2014/main" id="{EEB2B621-999D-49F0-B7FE-CDAD29BC8595}"/>
              </a:ext>
            </a:extLst>
          </p:cNvPr>
          <p:cNvGrpSpPr/>
          <p:nvPr/>
        </p:nvGrpSpPr>
        <p:grpSpPr>
          <a:xfrm>
            <a:off x="5921537" y="1430306"/>
            <a:ext cx="5219623" cy="715580"/>
            <a:chOff x="6288505" y="1538442"/>
            <a:chExt cx="5219623" cy="715580"/>
          </a:xfrm>
        </p:grpSpPr>
        <p:sp>
          <p:nvSpPr>
            <p:cNvPr id="10" name="文本框 9">
              <a:extLst>
                <a:ext uri="{FF2B5EF4-FFF2-40B4-BE49-F238E27FC236}">
                  <a16:creationId xmlns:a16="http://schemas.microsoft.com/office/drawing/2014/main" id="{E6B20ADF-B3E0-4279-8C35-A65047FAE412}"/>
                </a:ext>
              </a:extLst>
            </p:cNvPr>
            <p:cNvSpPr txBox="1"/>
            <p:nvPr/>
          </p:nvSpPr>
          <p:spPr>
            <a:xfrm>
              <a:off x="6288505" y="1542289"/>
              <a:ext cx="823495" cy="707886"/>
            </a:xfrm>
            <a:prstGeom prst="rect">
              <a:avLst/>
            </a:prstGeom>
            <a:noFill/>
          </p:spPr>
          <p:txBody>
            <a:bodyPr wrap="square" rtlCol="0">
              <a:spAutoFit/>
            </a:bodyPr>
            <a:lstStyle/>
            <a:p>
              <a:r>
                <a:rPr lang="en-US" altLang="zh-CN" sz="4000" i="1" dirty="0">
                  <a:cs typeface="+mn-ea"/>
                  <a:sym typeface="+mn-lt"/>
                </a:rPr>
                <a:t>01.</a:t>
              </a:r>
              <a:endParaRPr lang="zh-CN" altLang="en-US" sz="4000" i="1" dirty="0">
                <a:cs typeface="+mn-ea"/>
                <a:sym typeface="+mn-lt"/>
              </a:endParaRPr>
            </a:p>
          </p:txBody>
        </p:sp>
        <p:grpSp>
          <p:nvGrpSpPr>
            <p:cNvPr id="11" name="组合 10">
              <a:extLst>
                <a:ext uri="{FF2B5EF4-FFF2-40B4-BE49-F238E27FC236}">
                  <a16:creationId xmlns:a16="http://schemas.microsoft.com/office/drawing/2014/main" id="{4C8D3748-ED75-4D27-96D3-508DE7371313}"/>
                </a:ext>
              </a:extLst>
            </p:cNvPr>
            <p:cNvGrpSpPr/>
            <p:nvPr/>
          </p:nvGrpSpPr>
          <p:grpSpPr>
            <a:xfrm>
              <a:off x="7030801" y="1538442"/>
              <a:ext cx="4477327" cy="715580"/>
              <a:chOff x="7030801" y="1538442"/>
              <a:chExt cx="4477327" cy="715580"/>
            </a:xfrm>
          </p:grpSpPr>
          <p:grpSp>
            <p:nvGrpSpPr>
              <p:cNvPr id="12" name="组合 11">
                <a:extLst>
                  <a:ext uri="{FF2B5EF4-FFF2-40B4-BE49-F238E27FC236}">
                    <a16:creationId xmlns:a16="http://schemas.microsoft.com/office/drawing/2014/main" id="{9D1F4F13-023E-469B-A4F4-85B574083CBF}"/>
                  </a:ext>
                </a:extLst>
              </p:cNvPr>
              <p:cNvGrpSpPr/>
              <p:nvPr/>
            </p:nvGrpSpPr>
            <p:grpSpPr>
              <a:xfrm>
                <a:off x="7030801" y="1538442"/>
                <a:ext cx="4477327" cy="715580"/>
                <a:chOff x="7030801" y="1538442"/>
                <a:chExt cx="4477327" cy="715580"/>
              </a:xfrm>
            </p:grpSpPr>
            <p:sp>
              <p:nvSpPr>
                <p:cNvPr id="14" name="文本框 13">
                  <a:extLst>
                    <a:ext uri="{FF2B5EF4-FFF2-40B4-BE49-F238E27FC236}">
                      <a16:creationId xmlns:a16="http://schemas.microsoft.com/office/drawing/2014/main" id="{C70DCEDB-FA3B-45F7-B8C2-EAB8E959B1A0}"/>
                    </a:ext>
                  </a:extLst>
                </p:cNvPr>
                <p:cNvSpPr txBox="1"/>
                <p:nvPr/>
              </p:nvSpPr>
              <p:spPr>
                <a:xfrm>
                  <a:off x="7030801" y="1538442"/>
                  <a:ext cx="3367670" cy="461665"/>
                </a:xfrm>
                <a:prstGeom prst="rect">
                  <a:avLst/>
                </a:prstGeom>
                <a:noFill/>
              </p:spPr>
              <p:txBody>
                <a:bodyPr wrap="square" rtlCol="0">
                  <a:spAutoFit/>
                </a:bodyPr>
                <a:lstStyle/>
                <a:p>
                  <a:r>
                    <a:rPr lang="en-US" altLang="zh-CN" sz="2400" dirty="0">
                      <a:solidFill>
                        <a:schemeClr val="tx1">
                          <a:lumMod val="85000"/>
                          <a:lumOff val="15000"/>
                        </a:schemeClr>
                      </a:solidFill>
                      <a:cs typeface="+mn-ea"/>
                      <a:sym typeface="+mn-lt"/>
                    </a:rPr>
                    <a:t>Enter chapter title</a:t>
                  </a:r>
                  <a:endParaRPr lang="zh-CN" altLang="en-US" sz="2400" dirty="0">
                    <a:solidFill>
                      <a:schemeClr val="tx1">
                        <a:lumMod val="85000"/>
                        <a:lumOff val="15000"/>
                      </a:schemeClr>
                    </a:solidFill>
                    <a:cs typeface="+mn-ea"/>
                    <a:sym typeface="+mn-lt"/>
                  </a:endParaRPr>
                </a:p>
              </p:txBody>
            </p:sp>
            <p:sp>
              <p:nvSpPr>
                <p:cNvPr id="15" name="文本框 14">
                  <a:extLst>
                    <a:ext uri="{FF2B5EF4-FFF2-40B4-BE49-F238E27FC236}">
                      <a16:creationId xmlns:a16="http://schemas.microsoft.com/office/drawing/2014/main" id="{1B71F073-39AF-498F-8016-A152253BC4D5}"/>
                    </a:ext>
                  </a:extLst>
                </p:cNvPr>
                <p:cNvSpPr txBox="1"/>
                <p:nvPr/>
              </p:nvSpPr>
              <p:spPr>
                <a:xfrm>
                  <a:off x="7066756" y="2023190"/>
                  <a:ext cx="4441372" cy="230832"/>
                </a:xfrm>
                <a:prstGeom prst="rect">
                  <a:avLst/>
                </a:prstGeom>
                <a:noFill/>
              </p:spPr>
              <p:txBody>
                <a:bodyPr wrap="square" rtlCol="0">
                  <a:spAutoFit/>
                </a:bodyPr>
                <a:lstStyle/>
                <a:p>
                  <a:r>
                    <a:rPr lang="en-US" altLang="zh-CN" sz="900" spc="300" dirty="0">
                      <a:cs typeface="+mn-ea"/>
                      <a:sym typeface="+mn-lt"/>
                    </a:rPr>
                    <a:t>ENTERPRISE ANNUAL DEVELOPMENT SUMMARY</a:t>
                  </a:r>
                  <a:endParaRPr lang="zh-CN" altLang="en-US" sz="900" spc="300" dirty="0">
                    <a:cs typeface="+mn-ea"/>
                    <a:sym typeface="+mn-lt"/>
                  </a:endParaRPr>
                </a:p>
              </p:txBody>
            </p:sp>
          </p:grpSp>
          <p:sp>
            <p:nvSpPr>
              <p:cNvPr id="13" name="矩形: 圆角 12">
                <a:extLst>
                  <a:ext uri="{FF2B5EF4-FFF2-40B4-BE49-F238E27FC236}">
                    <a16:creationId xmlns:a16="http://schemas.microsoft.com/office/drawing/2014/main" id="{C01D5001-340E-4C90-8560-F414F7E88EAA}"/>
                  </a:ext>
                </a:extLst>
              </p:cNvPr>
              <p:cNvSpPr/>
              <p:nvPr/>
            </p:nvSpPr>
            <p:spPr>
              <a:xfrm flipV="1">
                <a:off x="7151860" y="1965928"/>
                <a:ext cx="877715" cy="45719"/>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16" name="组合 15">
            <a:extLst>
              <a:ext uri="{FF2B5EF4-FFF2-40B4-BE49-F238E27FC236}">
                <a16:creationId xmlns:a16="http://schemas.microsoft.com/office/drawing/2014/main" id="{1BD7D90B-2D40-4C87-8F7B-48CD88D0DF99}"/>
              </a:ext>
            </a:extLst>
          </p:cNvPr>
          <p:cNvGrpSpPr/>
          <p:nvPr/>
        </p:nvGrpSpPr>
        <p:grpSpPr>
          <a:xfrm>
            <a:off x="5921537" y="2570132"/>
            <a:ext cx="5219623" cy="715580"/>
            <a:chOff x="6288505" y="1538442"/>
            <a:chExt cx="5219623" cy="715580"/>
          </a:xfrm>
        </p:grpSpPr>
        <p:sp>
          <p:nvSpPr>
            <p:cNvPr id="17" name="文本框 16">
              <a:extLst>
                <a:ext uri="{FF2B5EF4-FFF2-40B4-BE49-F238E27FC236}">
                  <a16:creationId xmlns:a16="http://schemas.microsoft.com/office/drawing/2014/main" id="{0075FC0B-79EB-433F-8D29-F682B50DF308}"/>
                </a:ext>
              </a:extLst>
            </p:cNvPr>
            <p:cNvSpPr txBox="1"/>
            <p:nvPr/>
          </p:nvSpPr>
          <p:spPr>
            <a:xfrm>
              <a:off x="6288505" y="1542289"/>
              <a:ext cx="823495" cy="707886"/>
            </a:xfrm>
            <a:prstGeom prst="rect">
              <a:avLst/>
            </a:prstGeom>
            <a:noFill/>
          </p:spPr>
          <p:txBody>
            <a:bodyPr wrap="square" rtlCol="0">
              <a:spAutoFit/>
            </a:bodyPr>
            <a:lstStyle/>
            <a:p>
              <a:r>
                <a:rPr lang="en-US" altLang="zh-CN" sz="4000" i="1" dirty="0">
                  <a:cs typeface="+mn-ea"/>
                  <a:sym typeface="+mn-lt"/>
                </a:rPr>
                <a:t>02.</a:t>
              </a:r>
              <a:endParaRPr lang="zh-CN" altLang="en-US" sz="4000" i="1" dirty="0">
                <a:cs typeface="+mn-ea"/>
                <a:sym typeface="+mn-lt"/>
              </a:endParaRPr>
            </a:p>
          </p:txBody>
        </p:sp>
        <p:grpSp>
          <p:nvGrpSpPr>
            <p:cNvPr id="18" name="组合 17">
              <a:extLst>
                <a:ext uri="{FF2B5EF4-FFF2-40B4-BE49-F238E27FC236}">
                  <a16:creationId xmlns:a16="http://schemas.microsoft.com/office/drawing/2014/main" id="{D51C6FA3-AFC9-4FE4-B16A-3B367537D45A}"/>
                </a:ext>
              </a:extLst>
            </p:cNvPr>
            <p:cNvGrpSpPr/>
            <p:nvPr/>
          </p:nvGrpSpPr>
          <p:grpSpPr>
            <a:xfrm>
              <a:off x="7030801" y="1538442"/>
              <a:ext cx="4477327" cy="715580"/>
              <a:chOff x="7030801" y="1538442"/>
              <a:chExt cx="4477327" cy="715580"/>
            </a:xfrm>
          </p:grpSpPr>
          <p:grpSp>
            <p:nvGrpSpPr>
              <p:cNvPr id="19" name="组合 18">
                <a:extLst>
                  <a:ext uri="{FF2B5EF4-FFF2-40B4-BE49-F238E27FC236}">
                    <a16:creationId xmlns:a16="http://schemas.microsoft.com/office/drawing/2014/main" id="{5B2B1379-EA08-4D5A-920A-836BA6EF601D}"/>
                  </a:ext>
                </a:extLst>
              </p:cNvPr>
              <p:cNvGrpSpPr/>
              <p:nvPr/>
            </p:nvGrpSpPr>
            <p:grpSpPr>
              <a:xfrm>
                <a:off x="7030801" y="1538442"/>
                <a:ext cx="4477327" cy="715580"/>
                <a:chOff x="7030801" y="1538442"/>
                <a:chExt cx="4477327" cy="715580"/>
              </a:xfrm>
            </p:grpSpPr>
            <p:sp>
              <p:nvSpPr>
                <p:cNvPr id="21" name="文本框 20">
                  <a:extLst>
                    <a:ext uri="{FF2B5EF4-FFF2-40B4-BE49-F238E27FC236}">
                      <a16:creationId xmlns:a16="http://schemas.microsoft.com/office/drawing/2014/main" id="{C92A558C-49F1-48A2-A624-0035677B6737}"/>
                    </a:ext>
                  </a:extLst>
                </p:cNvPr>
                <p:cNvSpPr txBox="1"/>
                <p:nvPr/>
              </p:nvSpPr>
              <p:spPr>
                <a:xfrm>
                  <a:off x="7030801" y="1538442"/>
                  <a:ext cx="3367670" cy="461665"/>
                </a:xfrm>
                <a:prstGeom prst="rect">
                  <a:avLst/>
                </a:prstGeom>
                <a:noFill/>
              </p:spPr>
              <p:txBody>
                <a:bodyPr wrap="square" rtlCol="0">
                  <a:spAutoFit/>
                </a:bodyPr>
                <a:lstStyle/>
                <a:p>
                  <a:r>
                    <a:rPr lang="en-US" altLang="zh-CN" sz="2400" dirty="0">
                      <a:solidFill>
                        <a:schemeClr val="tx1">
                          <a:lumMod val="85000"/>
                          <a:lumOff val="15000"/>
                        </a:schemeClr>
                      </a:solidFill>
                      <a:cs typeface="+mn-ea"/>
                      <a:sym typeface="+mn-lt"/>
                    </a:rPr>
                    <a:t>Enter chapter title</a:t>
                  </a:r>
                  <a:endParaRPr lang="zh-CN" altLang="en-US" sz="2400" dirty="0">
                    <a:solidFill>
                      <a:schemeClr val="tx1">
                        <a:lumMod val="85000"/>
                        <a:lumOff val="15000"/>
                      </a:schemeClr>
                    </a:solidFill>
                    <a:cs typeface="+mn-ea"/>
                    <a:sym typeface="+mn-lt"/>
                  </a:endParaRPr>
                </a:p>
              </p:txBody>
            </p:sp>
            <p:sp>
              <p:nvSpPr>
                <p:cNvPr id="22" name="文本框 21">
                  <a:extLst>
                    <a:ext uri="{FF2B5EF4-FFF2-40B4-BE49-F238E27FC236}">
                      <a16:creationId xmlns:a16="http://schemas.microsoft.com/office/drawing/2014/main" id="{62A53065-A388-4E31-9419-7A37D598672D}"/>
                    </a:ext>
                  </a:extLst>
                </p:cNvPr>
                <p:cNvSpPr txBox="1"/>
                <p:nvPr/>
              </p:nvSpPr>
              <p:spPr>
                <a:xfrm>
                  <a:off x="7066756" y="2023190"/>
                  <a:ext cx="4441372" cy="230832"/>
                </a:xfrm>
                <a:prstGeom prst="rect">
                  <a:avLst/>
                </a:prstGeom>
                <a:noFill/>
              </p:spPr>
              <p:txBody>
                <a:bodyPr wrap="square" rtlCol="0">
                  <a:spAutoFit/>
                </a:bodyPr>
                <a:lstStyle/>
                <a:p>
                  <a:r>
                    <a:rPr lang="en-US" altLang="zh-CN" sz="900" spc="300" dirty="0">
                      <a:cs typeface="+mn-ea"/>
                      <a:sym typeface="+mn-lt"/>
                    </a:rPr>
                    <a:t>ENTERPRISE ANNUAL DEVELOPMENT SUMMARY</a:t>
                  </a:r>
                  <a:endParaRPr lang="zh-CN" altLang="en-US" sz="900" spc="300" dirty="0">
                    <a:cs typeface="+mn-ea"/>
                    <a:sym typeface="+mn-lt"/>
                  </a:endParaRPr>
                </a:p>
              </p:txBody>
            </p:sp>
          </p:grpSp>
          <p:sp>
            <p:nvSpPr>
              <p:cNvPr id="20" name="矩形: 圆角 19">
                <a:extLst>
                  <a:ext uri="{FF2B5EF4-FFF2-40B4-BE49-F238E27FC236}">
                    <a16:creationId xmlns:a16="http://schemas.microsoft.com/office/drawing/2014/main" id="{8D610056-C120-4B8B-B905-B09A84A4F159}"/>
                  </a:ext>
                </a:extLst>
              </p:cNvPr>
              <p:cNvSpPr/>
              <p:nvPr/>
            </p:nvSpPr>
            <p:spPr>
              <a:xfrm flipV="1">
                <a:off x="7151860" y="1965928"/>
                <a:ext cx="877715" cy="45719"/>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23" name="组合 22">
            <a:extLst>
              <a:ext uri="{FF2B5EF4-FFF2-40B4-BE49-F238E27FC236}">
                <a16:creationId xmlns:a16="http://schemas.microsoft.com/office/drawing/2014/main" id="{39C394BF-FF97-46C1-90A3-70FE737766B2}"/>
              </a:ext>
            </a:extLst>
          </p:cNvPr>
          <p:cNvGrpSpPr/>
          <p:nvPr/>
        </p:nvGrpSpPr>
        <p:grpSpPr>
          <a:xfrm>
            <a:off x="5921537" y="3709958"/>
            <a:ext cx="5219623" cy="715580"/>
            <a:chOff x="6288505" y="1538442"/>
            <a:chExt cx="5219623" cy="715580"/>
          </a:xfrm>
        </p:grpSpPr>
        <p:sp>
          <p:nvSpPr>
            <p:cNvPr id="24" name="文本框 23">
              <a:extLst>
                <a:ext uri="{FF2B5EF4-FFF2-40B4-BE49-F238E27FC236}">
                  <a16:creationId xmlns:a16="http://schemas.microsoft.com/office/drawing/2014/main" id="{8599796A-8DD5-4B6E-B5F3-545B0A14F96D}"/>
                </a:ext>
              </a:extLst>
            </p:cNvPr>
            <p:cNvSpPr txBox="1"/>
            <p:nvPr/>
          </p:nvSpPr>
          <p:spPr>
            <a:xfrm>
              <a:off x="6288505" y="1542289"/>
              <a:ext cx="823495" cy="707886"/>
            </a:xfrm>
            <a:prstGeom prst="rect">
              <a:avLst/>
            </a:prstGeom>
            <a:noFill/>
          </p:spPr>
          <p:txBody>
            <a:bodyPr wrap="square" rtlCol="0">
              <a:spAutoFit/>
            </a:bodyPr>
            <a:lstStyle/>
            <a:p>
              <a:r>
                <a:rPr lang="en-US" altLang="zh-CN" sz="4000" i="1" dirty="0">
                  <a:cs typeface="+mn-ea"/>
                  <a:sym typeface="+mn-lt"/>
                </a:rPr>
                <a:t>03.</a:t>
              </a:r>
              <a:endParaRPr lang="zh-CN" altLang="en-US" sz="4000" i="1" dirty="0">
                <a:cs typeface="+mn-ea"/>
                <a:sym typeface="+mn-lt"/>
              </a:endParaRPr>
            </a:p>
          </p:txBody>
        </p:sp>
        <p:grpSp>
          <p:nvGrpSpPr>
            <p:cNvPr id="25" name="组合 24">
              <a:extLst>
                <a:ext uri="{FF2B5EF4-FFF2-40B4-BE49-F238E27FC236}">
                  <a16:creationId xmlns:a16="http://schemas.microsoft.com/office/drawing/2014/main" id="{4EDB53E3-1570-4BAA-9A51-8538D584A1B4}"/>
                </a:ext>
              </a:extLst>
            </p:cNvPr>
            <p:cNvGrpSpPr/>
            <p:nvPr/>
          </p:nvGrpSpPr>
          <p:grpSpPr>
            <a:xfrm>
              <a:off x="7030801" y="1538442"/>
              <a:ext cx="4477327" cy="715580"/>
              <a:chOff x="7030801" y="1538442"/>
              <a:chExt cx="4477327" cy="715580"/>
            </a:xfrm>
          </p:grpSpPr>
          <p:grpSp>
            <p:nvGrpSpPr>
              <p:cNvPr id="26" name="组合 25">
                <a:extLst>
                  <a:ext uri="{FF2B5EF4-FFF2-40B4-BE49-F238E27FC236}">
                    <a16:creationId xmlns:a16="http://schemas.microsoft.com/office/drawing/2014/main" id="{7DA6E2EA-7784-4724-BC76-5EF2F0535DC6}"/>
                  </a:ext>
                </a:extLst>
              </p:cNvPr>
              <p:cNvGrpSpPr/>
              <p:nvPr/>
            </p:nvGrpSpPr>
            <p:grpSpPr>
              <a:xfrm>
                <a:off x="7030801" y="1538442"/>
                <a:ext cx="4477327" cy="715580"/>
                <a:chOff x="7030801" y="1538442"/>
                <a:chExt cx="4477327" cy="715580"/>
              </a:xfrm>
            </p:grpSpPr>
            <p:sp>
              <p:nvSpPr>
                <p:cNvPr id="28" name="文本框 27">
                  <a:extLst>
                    <a:ext uri="{FF2B5EF4-FFF2-40B4-BE49-F238E27FC236}">
                      <a16:creationId xmlns:a16="http://schemas.microsoft.com/office/drawing/2014/main" id="{CC931240-53F7-4A7F-BE5F-8D4C4854575F}"/>
                    </a:ext>
                  </a:extLst>
                </p:cNvPr>
                <p:cNvSpPr txBox="1"/>
                <p:nvPr/>
              </p:nvSpPr>
              <p:spPr>
                <a:xfrm>
                  <a:off x="7030801" y="1538442"/>
                  <a:ext cx="3367670" cy="461665"/>
                </a:xfrm>
                <a:prstGeom prst="rect">
                  <a:avLst/>
                </a:prstGeom>
                <a:noFill/>
              </p:spPr>
              <p:txBody>
                <a:bodyPr wrap="square" rtlCol="0">
                  <a:spAutoFit/>
                </a:bodyPr>
                <a:lstStyle/>
                <a:p>
                  <a:r>
                    <a:rPr lang="en-US" altLang="zh-CN" sz="2400" dirty="0">
                      <a:solidFill>
                        <a:schemeClr val="tx1">
                          <a:lumMod val="85000"/>
                          <a:lumOff val="15000"/>
                        </a:schemeClr>
                      </a:solidFill>
                      <a:cs typeface="+mn-ea"/>
                      <a:sym typeface="+mn-lt"/>
                    </a:rPr>
                    <a:t>Enter chapter title</a:t>
                  </a:r>
                  <a:endParaRPr lang="zh-CN" altLang="en-US" sz="2400" dirty="0">
                    <a:solidFill>
                      <a:schemeClr val="tx1">
                        <a:lumMod val="85000"/>
                        <a:lumOff val="15000"/>
                      </a:schemeClr>
                    </a:solidFill>
                    <a:cs typeface="+mn-ea"/>
                    <a:sym typeface="+mn-lt"/>
                  </a:endParaRPr>
                </a:p>
              </p:txBody>
            </p:sp>
            <p:sp>
              <p:nvSpPr>
                <p:cNvPr id="29" name="文本框 28">
                  <a:extLst>
                    <a:ext uri="{FF2B5EF4-FFF2-40B4-BE49-F238E27FC236}">
                      <a16:creationId xmlns:a16="http://schemas.microsoft.com/office/drawing/2014/main" id="{08BD6DD5-70F5-4700-858B-C5F40C15538B}"/>
                    </a:ext>
                  </a:extLst>
                </p:cNvPr>
                <p:cNvSpPr txBox="1"/>
                <p:nvPr/>
              </p:nvSpPr>
              <p:spPr>
                <a:xfrm>
                  <a:off x="7066756" y="2023190"/>
                  <a:ext cx="4441372" cy="230832"/>
                </a:xfrm>
                <a:prstGeom prst="rect">
                  <a:avLst/>
                </a:prstGeom>
                <a:noFill/>
              </p:spPr>
              <p:txBody>
                <a:bodyPr wrap="square" rtlCol="0">
                  <a:spAutoFit/>
                </a:bodyPr>
                <a:lstStyle/>
                <a:p>
                  <a:r>
                    <a:rPr lang="en-US" altLang="zh-CN" sz="900" spc="300" dirty="0">
                      <a:cs typeface="+mn-ea"/>
                      <a:sym typeface="+mn-lt"/>
                    </a:rPr>
                    <a:t>ENTERPRISE ANNUAL DEVELOPMENT SUMMARY</a:t>
                  </a:r>
                  <a:endParaRPr lang="zh-CN" altLang="en-US" sz="900" spc="300" dirty="0">
                    <a:cs typeface="+mn-ea"/>
                    <a:sym typeface="+mn-lt"/>
                  </a:endParaRPr>
                </a:p>
              </p:txBody>
            </p:sp>
          </p:grpSp>
          <p:sp>
            <p:nvSpPr>
              <p:cNvPr id="27" name="矩形: 圆角 26">
                <a:extLst>
                  <a:ext uri="{FF2B5EF4-FFF2-40B4-BE49-F238E27FC236}">
                    <a16:creationId xmlns:a16="http://schemas.microsoft.com/office/drawing/2014/main" id="{557374F4-E5E6-45AE-9BDD-ABD6966BFA34}"/>
                  </a:ext>
                </a:extLst>
              </p:cNvPr>
              <p:cNvSpPr/>
              <p:nvPr/>
            </p:nvSpPr>
            <p:spPr>
              <a:xfrm flipV="1">
                <a:off x="7151860" y="1965928"/>
                <a:ext cx="877715" cy="45719"/>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30" name="组合 29">
            <a:extLst>
              <a:ext uri="{FF2B5EF4-FFF2-40B4-BE49-F238E27FC236}">
                <a16:creationId xmlns:a16="http://schemas.microsoft.com/office/drawing/2014/main" id="{F07D1E52-4482-4D28-A5BD-2E852C13C490}"/>
              </a:ext>
            </a:extLst>
          </p:cNvPr>
          <p:cNvGrpSpPr/>
          <p:nvPr/>
        </p:nvGrpSpPr>
        <p:grpSpPr>
          <a:xfrm>
            <a:off x="5921537" y="4849785"/>
            <a:ext cx="5219623" cy="715580"/>
            <a:chOff x="6288505" y="1538442"/>
            <a:chExt cx="5219623" cy="715580"/>
          </a:xfrm>
        </p:grpSpPr>
        <p:sp>
          <p:nvSpPr>
            <p:cNvPr id="31" name="文本框 30">
              <a:extLst>
                <a:ext uri="{FF2B5EF4-FFF2-40B4-BE49-F238E27FC236}">
                  <a16:creationId xmlns:a16="http://schemas.microsoft.com/office/drawing/2014/main" id="{945DD998-A634-447D-83FC-461D58945FDA}"/>
                </a:ext>
              </a:extLst>
            </p:cNvPr>
            <p:cNvSpPr txBox="1"/>
            <p:nvPr/>
          </p:nvSpPr>
          <p:spPr>
            <a:xfrm>
              <a:off x="6288505" y="1542289"/>
              <a:ext cx="823495" cy="707886"/>
            </a:xfrm>
            <a:prstGeom prst="rect">
              <a:avLst/>
            </a:prstGeom>
            <a:noFill/>
          </p:spPr>
          <p:txBody>
            <a:bodyPr wrap="square" rtlCol="0">
              <a:spAutoFit/>
            </a:bodyPr>
            <a:lstStyle/>
            <a:p>
              <a:r>
                <a:rPr lang="en-US" altLang="zh-CN" sz="4000" i="1" dirty="0">
                  <a:cs typeface="+mn-ea"/>
                  <a:sym typeface="+mn-lt"/>
                </a:rPr>
                <a:t>04.</a:t>
              </a:r>
              <a:endParaRPr lang="zh-CN" altLang="en-US" sz="4000" i="1" dirty="0">
                <a:cs typeface="+mn-ea"/>
                <a:sym typeface="+mn-lt"/>
              </a:endParaRPr>
            </a:p>
          </p:txBody>
        </p:sp>
        <p:grpSp>
          <p:nvGrpSpPr>
            <p:cNvPr id="32" name="组合 31">
              <a:extLst>
                <a:ext uri="{FF2B5EF4-FFF2-40B4-BE49-F238E27FC236}">
                  <a16:creationId xmlns:a16="http://schemas.microsoft.com/office/drawing/2014/main" id="{61DC22B9-4DCB-406E-B499-E5550BB8FA63}"/>
                </a:ext>
              </a:extLst>
            </p:cNvPr>
            <p:cNvGrpSpPr/>
            <p:nvPr/>
          </p:nvGrpSpPr>
          <p:grpSpPr>
            <a:xfrm>
              <a:off x="7030801" y="1538442"/>
              <a:ext cx="4477327" cy="715580"/>
              <a:chOff x="7030801" y="1538442"/>
              <a:chExt cx="4477327" cy="715580"/>
            </a:xfrm>
          </p:grpSpPr>
          <p:grpSp>
            <p:nvGrpSpPr>
              <p:cNvPr id="33" name="组合 32">
                <a:extLst>
                  <a:ext uri="{FF2B5EF4-FFF2-40B4-BE49-F238E27FC236}">
                    <a16:creationId xmlns:a16="http://schemas.microsoft.com/office/drawing/2014/main" id="{06482492-8F31-415F-A452-FBFCCC3B5AE2}"/>
                  </a:ext>
                </a:extLst>
              </p:cNvPr>
              <p:cNvGrpSpPr/>
              <p:nvPr/>
            </p:nvGrpSpPr>
            <p:grpSpPr>
              <a:xfrm>
                <a:off x="7030801" y="1538442"/>
                <a:ext cx="4477327" cy="715580"/>
                <a:chOff x="7030801" y="1538442"/>
                <a:chExt cx="4477327" cy="715580"/>
              </a:xfrm>
            </p:grpSpPr>
            <p:sp>
              <p:nvSpPr>
                <p:cNvPr id="35" name="文本框 34">
                  <a:extLst>
                    <a:ext uri="{FF2B5EF4-FFF2-40B4-BE49-F238E27FC236}">
                      <a16:creationId xmlns:a16="http://schemas.microsoft.com/office/drawing/2014/main" id="{D4837032-9682-4A17-9704-7ECBFF5BD0F8}"/>
                    </a:ext>
                  </a:extLst>
                </p:cNvPr>
                <p:cNvSpPr txBox="1"/>
                <p:nvPr/>
              </p:nvSpPr>
              <p:spPr>
                <a:xfrm>
                  <a:off x="7030801" y="1538442"/>
                  <a:ext cx="3367670" cy="461665"/>
                </a:xfrm>
                <a:prstGeom prst="rect">
                  <a:avLst/>
                </a:prstGeom>
                <a:noFill/>
              </p:spPr>
              <p:txBody>
                <a:bodyPr wrap="square" rtlCol="0">
                  <a:spAutoFit/>
                </a:bodyPr>
                <a:lstStyle/>
                <a:p>
                  <a:r>
                    <a:rPr lang="en-US" altLang="zh-CN" sz="2400" dirty="0">
                      <a:solidFill>
                        <a:schemeClr val="tx1">
                          <a:lumMod val="85000"/>
                          <a:lumOff val="15000"/>
                        </a:schemeClr>
                      </a:solidFill>
                      <a:cs typeface="+mn-ea"/>
                      <a:sym typeface="+mn-lt"/>
                    </a:rPr>
                    <a:t>Enter chapter title</a:t>
                  </a:r>
                  <a:endParaRPr lang="zh-CN" altLang="en-US" sz="2400" dirty="0">
                    <a:solidFill>
                      <a:schemeClr val="tx1">
                        <a:lumMod val="85000"/>
                        <a:lumOff val="15000"/>
                      </a:schemeClr>
                    </a:solidFill>
                    <a:cs typeface="+mn-ea"/>
                    <a:sym typeface="+mn-lt"/>
                  </a:endParaRPr>
                </a:p>
              </p:txBody>
            </p:sp>
            <p:sp>
              <p:nvSpPr>
                <p:cNvPr id="36" name="文本框 35">
                  <a:extLst>
                    <a:ext uri="{FF2B5EF4-FFF2-40B4-BE49-F238E27FC236}">
                      <a16:creationId xmlns:a16="http://schemas.microsoft.com/office/drawing/2014/main" id="{FD98A7F5-9B6C-4672-854E-9F3AD2F6B2EA}"/>
                    </a:ext>
                  </a:extLst>
                </p:cNvPr>
                <p:cNvSpPr txBox="1"/>
                <p:nvPr/>
              </p:nvSpPr>
              <p:spPr>
                <a:xfrm>
                  <a:off x="7066756" y="2023190"/>
                  <a:ext cx="4441372" cy="230832"/>
                </a:xfrm>
                <a:prstGeom prst="rect">
                  <a:avLst/>
                </a:prstGeom>
                <a:noFill/>
              </p:spPr>
              <p:txBody>
                <a:bodyPr wrap="square" rtlCol="0">
                  <a:spAutoFit/>
                </a:bodyPr>
                <a:lstStyle/>
                <a:p>
                  <a:r>
                    <a:rPr lang="en-US" altLang="zh-CN" sz="900" spc="300" dirty="0">
                      <a:cs typeface="+mn-ea"/>
                      <a:sym typeface="+mn-lt"/>
                    </a:rPr>
                    <a:t>ENTERPRISE ANNUAL DEVELOPMENT SUMMARY</a:t>
                  </a:r>
                  <a:endParaRPr lang="zh-CN" altLang="en-US" sz="900" spc="300" dirty="0">
                    <a:cs typeface="+mn-ea"/>
                    <a:sym typeface="+mn-lt"/>
                  </a:endParaRPr>
                </a:p>
              </p:txBody>
            </p:sp>
          </p:grpSp>
          <p:sp>
            <p:nvSpPr>
              <p:cNvPr id="34" name="矩形: 圆角 33">
                <a:extLst>
                  <a:ext uri="{FF2B5EF4-FFF2-40B4-BE49-F238E27FC236}">
                    <a16:creationId xmlns:a16="http://schemas.microsoft.com/office/drawing/2014/main" id="{3339D622-8526-4210-A573-6ECBE4A2B0EE}"/>
                  </a:ext>
                </a:extLst>
              </p:cNvPr>
              <p:cNvSpPr/>
              <p:nvPr/>
            </p:nvSpPr>
            <p:spPr>
              <a:xfrm flipV="1">
                <a:off x="7151860" y="1965928"/>
                <a:ext cx="877715" cy="45719"/>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Tree>
    <p:custDataLst>
      <p:tags r:id="rId1"/>
    </p:custDataLst>
    <p:extLst>
      <p:ext uri="{BB962C8B-B14F-4D97-AF65-F5344CB8AC3E}">
        <p14:creationId xmlns:p14="http://schemas.microsoft.com/office/powerpoint/2010/main" val="844460206"/>
      </p:ext>
    </p:extLst>
  </p:cSld>
  <p:clrMapOvr>
    <a:masterClrMapping/>
  </p:clrMapOvr>
  <mc:AlternateContent xmlns:mc="http://schemas.openxmlformats.org/markup-compatibility/2006" xmlns:p14="http://schemas.microsoft.com/office/powerpoint/2010/main">
    <mc:Choice Requires="p14">
      <p:transition spd="slow" p14:dur="1500" advTm="2969">
        <p:random/>
      </p:transition>
    </mc:Choice>
    <mc:Fallback xmlns:a16="http://schemas.microsoft.com/office/drawing/2014/main" xmlns:a14="http://schemas.microsoft.com/office/drawing/2010/main" xmlns="">
      <p:transition spd="slow" advTm="296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750" fill="hold"/>
                                        <p:tgtEl>
                                          <p:spTgt spid="16"/>
                                        </p:tgtEl>
                                        <p:attrNameLst>
                                          <p:attrName>ppt_x</p:attrName>
                                        </p:attrNameLst>
                                      </p:cBhvr>
                                      <p:tavLst>
                                        <p:tav tm="0">
                                          <p:val>
                                            <p:strVal val="#ppt_x"/>
                                          </p:val>
                                        </p:tav>
                                        <p:tav tm="100000">
                                          <p:val>
                                            <p:strVal val="#ppt_x"/>
                                          </p:val>
                                        </p:tav>
                                      </p:tavLst>
                                    </p:anim>
                                    <p:anim calcmode="lin" valueType="num">
                                      <p:cBhvr additive="base">
                                        <p:cTn id="19" dur="750" fill="hold"/>
                                        <p:tgtEl>
                                          <p:spTgt spid="1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1000" fill="hold"/>
                                        <p:tgtEl>
                                          <p:spTgt spid="23"/>
                                        </p:tgtEl>
                                        <p:attrNameLst>
                                          <p:attrName>ppt_x</p:attrName>
                                        </p:attrNameLst>
                                      </p:cBhvr>
                                      <p:tavLst>
                                        <p:tav tm="0">
                                          <p:val>
                                            <p:strVal val="#ppt_x"/>
                                          </p:val>
                                        </p:tav>
                                        <p:tav tm="100000">
                                          <p:val>
                                            <p:strVal val="#ppt_x"/>
                                          </p:val>
                                        </p:tav>
                                      </p:tavLst>
                                    </p:anim>
                                    <p:anim calcmode="lin" valueType="num">
                                      <p:cBhvr additive="base">
                                        <p:cTn id="23" dur="1000" fill="hold"/>
                                        <p:tgtEl>
                                          <p:spTgt spid="23"/>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1250" fill="hold"/>
                                        <p:tgtEl>
                                          <p:spTgt spid="30"/>
                                        </p:tgtEl>
                                        <p:attrNameLst>
                                          <p:attrName>ppt_x</p:attrName>
                                        </p:attrNameLst>
                                      </p:cBhvr>
                                      <p:tavLst>
                                        <p:tav tm="0">
                                          <p:val>
                                            <p:strVal val="#ppt_x"/>
                                          </p:val>
                                        </p:tav>
                                        <p:tav tm="100000">
                                          <p:val>
                                            <p:strVal val="#ppt_x"/>
                                          </p:val>
                                        </p:tav>
                                      </p:tavLst>
                                    </p:anim>
                                    <p:anim calcmode="lin" valueType="num">
                                      <p:cBhvr additive="base">
                                        <p:cTn id="27" dur="125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BE5D68E-6EC3-4308-86F8-3B5F495368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6" name="组合 5">
            <a:extLst>
              <a:ext uri="{FF2B5EF4-FFF2-40B4-BE49-F238E27FC236}">
                <a16:creationId xmlns:a16="http://schemas.microsoft.com/office/drawing/2014/main" id="{2D9F96FB-BD3D-4B8D-9E38-5FFD6ED8B4FF}"/>
              </a:ext>
            </a:extLst>
          </p:cNvPr>
          <p:cNvGrpSpPr/>
          <p:nvPr/>
        </p:nvGrpSpPr>
        <p:grpSpPr>
          <a:xfrm>
            <a:off x="4092679" y="1504114"/>
            <a:ext cx="4006645" cy="3920123"/>
            <a:chOff x="4092678" y="1504112"/>
            <a:chExt cx="4006645" cy="3920123"/>
          </a:xfrm>
        </p:grpSpPr>
        <p:sp>
          <p:nvSpPr>
            <p:cNvPr id="12" name="矩形: 圆角 11">
              <a:extLst>
                <a:ext uri="{FF2B5EF4-FFF2-40B4-BE49-F238E27FC236}">
                  <a16:creationId xmlns:a16="http://schemas.microsoft.com/office/drawing/2014/main" id="{B99AAF8F-9F04-4BAC-8575-B28AAAE88452}"/>
                </a:ext>
              </a:extLst>
            </p:cNvPr>
            <p:cNvSpPr/>
            <p:nvPr/>
          </p:nvSpPr>
          <p:spPr>
            <a:xfrm rot="2634538">
              <a:off x="4135938" y="1504112"/>
              <a:ext cx="3920123" cy="3920123"/>
            </a:xfrm>
            <a:prstGeom prst="roundRect">
              <a:avLst>
                <a:gd name="adj" fmla="val 11804"/>
              </a:avLst>
            </a:prstGeom>
            <a:solidFill>
              <a:schemeClr val="bg1"/>
            </a:solidFill>
            <a:ln>
              <a:noFill/>
            </a:ln>
            <a:effectLst>
              <a:outerShdw blurRad="419100" sx="101000" sy="101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593B714B-8407-487D-885B-E8E578E31E8B}"/>
                </a:ext>
              </a:extLst>
            </p:cNvPr>
            <p:cNvSpPr txBox="1"/>
            <p:nvPr/>
          </p:nvSpPr>
          <p:spPr>
            <a:xfrm>
              <a:off x="4635500" y="1778000"/>
              <a:ext cx="25400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1" u="none" strike="noStrike" kern="1200" cap="none" spc="0" normalizeH="0" baseline="0" noProof="0" dirty="0">
                  <a:ln>
                    <a:noFill/>
                  </a:ln>
                  <a:solidFill>
                    <a:prstClr val="black"/>
                  </a:solidFill>
                  <a:effectLst/>
                  <a:uLnTx/>
                  <a:uFillTx/>
                  <a:cs typeface="+mn-ea"/>
                  <a:sym typeface="+mn-lt"/>
                </a:rPr>
                <a:t>04</a:t>
              </a:r>
              <a:endParaRPr kumimoji="0" lang="zh-CN" altLang="en-US" sz="8000" b="0" i="1" u="none" strike="noStrike" kern="1200" cap="none" spc="0" normalizeH="0" baseline="0" noProof="0" dirty="0">
                <a:ln>
                  <a:noFill/>
                </a:ln>
                <a:solidFill>
                  <a:prstClr val="black"/>
                </a:solidFill>
                <a:effectLst/>
                <a:uLnTx/>
                <a:uFillTx/>
                <a:cs typeface="+mn-ea"/>
                <a:sym typeface="+mn-lt"/>
              </a:endParaRPr>
            </a:p>
          </p:txBody>
        </p:sp>
        <p:sp>
          <p:nvSpPr>
            <p:cNvPr id="7" name="文本框 6">
              <a:extLst>
                <a:ext uri="{FF2B5EF4-FFF2-40B4-BE49-F238E27FC236}">
                  <a16:creationId xmlns:a16="http://schemas.microsoft.com/office/drawing/2014/main" id="{7B3EF39E-9024-4E45-A9D5-5B7034E8660D}"/>
                </a:ext>
              </a:extLst>
            </p:cNvPr>
            <p:cNvSpPr txBox="1"/>
            <p:nvPr/>
          </p:nvSpPr>
          <p:spPr>
            <a:xfrm>
              <a:off x="4161489" y="3171787"/>
              <a:ext cx="386902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normalizeH="0" baseline="0" noProof="0" dirty="0">
                  <a:ln>
                    <a:noFill/>
                  </a:ln>
                  <a:solidFill>
                    <a:prstClr val="black">
                      <a:lumMod val="85000"/>
                      <a:lumOff val="15000"/>
                    </a:prstClr>
                  </a:solidFill>
                  <a:effectLst/>
                  <a:uLnTx/>
                  <a:uFillTx/>
                  <a:cs typeface="+mn-ea"/>
                  <a:sym typeface="+mn-lt"/>
                </a:rPr>
                <a:t>Enter chapter title</a:t>
              </a:r>
              <a:endParaRPr kumimoji="0" lang="zh-CN" altLang="en-US" sz="3200" b="0" i="0" u="none" strike="noStrike" kern="1200" cap="none" normalizeH="0" baseline="0" noProof="0" dirty="0">
                <a:ln>
                  <a:noFill/>
                </a:ln>
                <a:solidFill>
                  <a:prstClr val="black">
                    <a:lumMod val="85000"/>
                    <a:lumOff val="15000"/>
                  </a:prstClr>
                </a:solidFill>
                <a:effectLst/>
                <a:uLnTx/>
                <a:uFillTx/>
                <a:cs typeface="+mn-ea"/>
                <a:sym typeface="+mn-lt"/>
              </a:endParaRPr>
            </a:p>
          </p:txBody>
        </p:sp>
        <p:sp>
          <p:nvSpPr>
            <p:cNvPr id="8" name="文本框 7">
              <a:extLst>
                <a:ext uri="{FF2B5EF4-FFF2-40B4-BE49-F238E27FC236}">
                  <a16:creationId xmlns:a16="http://schemas.microsoft.com/office/drawing/2014/main" id="{7250ABE9-5D91-4953-8E0B-473B0CFC9716}"/>
                </a:ext>
              </a:extLst>
            </p:cNvPr>
            <p:cNvSpPr txBox="1"/>
            <p:nvPr/>
          </p:nvSpPr>
          <p:spPr>
            <a:xfrm>
              <a:off x="4092678" y="3895730"/>
              <a:ext cx="400664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200" normalizeH="0" baseline="0" noProof="0" dirty="0">
                  <a:ln>
                    <a:noFill/>
                  </a:ln>
                  <a:solidFill>
                    <a:prstClr val="black">
                      <a:lumMod val="75000"/>
                      <a:lumOff val="25000"/>
                    </a:prstClr>
                  </a:solidFill>
                  <a:effectLst/>
                  <a:uLnTx/>
                  <a:uFillTx/>
                  <a:cs typeface="+mn-ea"/>
                  <a:sym typeface="+mn-lt"/>
                </a:rPr>
                <a:t>ENTERPRISE SIMPLE WORK REPORT BUSINESS SUMMARY BUSINESS PLAN BUSINESS STYLE</a:t>
              </a:r>
              <a:endParaRPr kumimoji="0" lang="zh-CN" altLang="en-US" sz="1000" b="0" i="0" u="none" strike="noStrike" kern="1200" cap="none" spc="200" normalizeH="0" baseline="0" noProof="0" dirty="0">
                <a:ln>
                  <a:noFill/>
                </a:ln>
                <a:solidFill>
                  <a:prstClr val="black">
                    <a:lumMod val="75000"/>
                    <a:lumOff val="25000"/>
                  </a:prstClr>
                </a:solidFill>
                <a:effectLst/>
                <a:uLnTx/>
                <a:uFillTx/>
                <a:cs typeface="+mn-ea"/>
                <a:sym typeface="+mn-lt"/>
              </a:endParaRPr>
            </a:p>
          </p:txBody>
        </p:sp>
        <p:sp>
          <p:nvSpPr>
            <p:cNvPr id="9" name="矩形 8">
              <a:extLst>
                <a:ext uri="{FF2B5EF4-FFF2-40B4-BE49-F238E27FC236}">
                  <a16:creationId xmlns:a16="http://schemas.microsoft.com/office/drawing/2014/main" id="{83DC6E07-2372-4787-AE01-107ADB31C2EE}"/>
                </a:ext>
              </a:extLst>
            </p:cNvPr>
            <p:cNvSpPr/>
            <p:nvPr/>
          </p:nvSpPr>
          <p:spPr>
            <a:xfrm>
              <a:off x="5612130" y="3751374"/>
              <a:ext cx="967740" cy="457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Tree>
    <p:custDataLst>
      <p:tags r:id="rId1"/>
    </p:custDataLst>
    <p:extLst>
      <p:ext uri="{BB962C8B-B14F-4D97-AF65-F5344CB8AC3E}">
        <p14:creationId xmlns:p14="http://schemas.microsoft.com/office/powerpoint/2010/main" val="1683527588"/>
      </p:ext>
    </p:extLst>
  </p:cSld>
  <p:clrMapOvr>
    <a:masterClrMapping/>
  </p:clrMapOvr>
  <mc:AlternateContent xmlns:mc="http://schemas.openxmlformats.org/markup-compatibility/2006" xmlns:p14="http://schemas.microsoft.com/office/powerpoint/2010/main">
    <mc:Choice Requires="p14">
      <p:transition spd="slow" p14:dur="1500" advTm="1342">
        <p:random/>
      </p:transition>
    </mc:Choice>
    <mc:Fallback xmlns:a16="http://schemas.microsoft.com/office/drawing/2014/main" xmlns:a14="http://schemas.microsoft.com/office/drawing/2010/main" xmlns="">
      <p:transition spd="slow" advTm="134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28FF289-C629-4E7C-A19F-F4C44727F081}"/>
              </a:ext>
            </a:extLst>
          </p:cNvPr>
          <p:cNvGrpSpPr/>
          <p:nvPr/>
        </p:nvGrpSpPr>
        <p:grpSpPr>
          <a:xfrm>
            <a:off x="606811" y="361950"/>
            <a:ext cx="936240" cy="911996"/>
            <a:chOff x="606810" y="361950"/>
            <a:chExt cx="936240" cy="911996"/>
          </a:xfrm>
        </p:grpSpPr>
        <p:grpSp>
          <p:nvGrpSpPr>
            <p:cNvPr id="3" name="组合 2">
              <a:extLst>
                <a:ext uri="{FF2B5EF4-FFF2-40B4-BE49-F238E27FC236}">
                  <a16:creationId xmlns:a16="http://schemas.microsoft.com/office/drawing/2014/main" id="{74D175E3-FB6B-4324-B5CD-55E3A09B4FF8}"/>
                </a:ext>
              </a:extLst>
            </p:cNvPr>
            <p:cNvGrpSpPr/>
            <p:nvPr/>
          </p:nvGrpSpPr>
          <p:grpSpPr>
            <a:xfrm>
              <a:off x="606810" y="361950"/>
              <a:ext cx="936240" cy="911996"/>
              <a:chOff x="3497766" y="445168"/>
              <a:chExt cx="5730455" cy="5582066"/>
            </a:xfrm>
          </p:grpSpPr>
          <p:sp>
            <p:nvSpPr>
              <p:cNvPr id="5" name="椭圆 4">
                <a:extLst>
                  <a:ext uri="{FF2B5EF4-FFF2-40B4-BE49-F238E27FC236}">
                    <a16:creationId xmlns:a16="http://schemas.microsoft.com/office/drawing/2014/main" id="{D47BA1E5-3844-4FE8-B26D-8B961E8320FF}"/>
                  </a:ext>
                </a:extLst>
              </p:cNvPr>
              <p:cNvSpPr/>
              <p:nvPr/>
            </p:nvSpPr>
            <p:spPr>
              <a:xfrm>
                <a:off x="3497766" y="830766"/>
                <a:ext cx="5196468" cy="5196468"/>
              </a:xfrm>
              <a:prstGeom prst="ellipse">
                <a:avLst/>
              </a:prstGeom>
              <a:pattFill prst="wd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a:extLst>
                  <a:ext uri="{FF2B5EF4-FFF2-40B4-BE49-F238E27FC236}">
                    <a16:creationId xmlns:a16="http://schemas.microsoft.com/office/drawing/2014/main" id="{5DD47E97-3346-4698-913C-2BBE9CC2CE9E}"/>
                  </a:ext>
                </a:extLst>
              </p:cNvPr>
              <p:cNvSpPr/>
              <p:nvPr/>
            </p:nvSpPr>
            <p:spPr>
              <a:xfrm>
                <a:off x="3922294" y="445168"/>
                <a:ext cx="5305927" cy="5305927"/>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文本框 3">
              <a:extLst>
                <a:ext uri="{FF2B5EF4-FFF2-40B4-BE49-F238E27FC236}">
                  <a16:creationId xmlns:a16="http://schemas.microsoft.com/office/drawing/2014/main" id="{0ED62978-2DC3-4FFD-8171-45DF347B7E0A}"/>
                </a:ext>
              </a:extLst>
            </p:cNvPr>
            <p:cNvSpPr txBox="1"/>
            <p:nvPr/>
          </p:nvSpPr>
          <p:spPr>
            <a:xfrm>
              <a:off x="694053" y="611240"/>
              <a:ext cx="848997" cy="369332"/>
            </a:xfrm>
            <a:prstGeom prst="rect">
              <a:avLst/>
            </a:prstGeom>
            <a:noFill/>
          </p:spPr>
          <p:txBody>
            <a:bodyPr wrap="square" rtlCol="0">
              <a:spAutoFit/>
            </a:bodyPr>
            <a:lstStyle/>
            <a:p>
              <a:pPr algn="ctr"/>
              <a:r>
                <a:rPr lang="en-US" altLang="zh-CN" dirty="0">
                  <a:cs typeface="+mn-ea"/>
                  <a:sym typeface="+mn-lt"/>
                </a:rPr>
                <a:t>20XX</a:t>
              </a:r>
              <a:endParaRPr lang="zh-CN" altLang="en-US" dirty="0">
                <a:cs typeface="+mn-ea"/>
                <a:sym typeface="+mn-lt"/>
              </a:endParaRPr>
            </a:p>
          </p:txBody>
        </p:sp>
      </p:grpSp>
      <p:grpSp>
        <p:nvGrpSpPr>
          <p:cNvPr id="7" name="组合 6">
            <a:extLst>
              <a:ext uri="{FF2B5EF4-FFF2-40B4-BE49-F238E27FC236}">
                <a16:creationId xmlns:a16="http://schemas.microsoft.com/office/drawing/2014/main" id="{780185A2-C05D-4942-8F58-DE0B34C7718D}"/>
              </a:ext>
            </a:extLst>
          </p:cNvPr>
          <p:cNvGrpSpPr/>
          <p:nvPr/>
        </p:nvGrpSpPr>
        <p:grpSpPr>
          <a:xfrm>
            <a:off x="1612410" y="424949"/>
            <a:ext cx="4210541" cy="972050"/>
            <a:chOff x="1612409" y="503002"/>
            <a:chExt cx="4210541" cy="972050"/>
          </a:xfrm>
        </p:grpSpPr>
        <p:sp>
          <p:nvSpPr>
            <p:cNvPr id="8" name="文本框 7">
              <a:extLst>
                <a:ext uri="{FF2B5EF4-FFF2-40B4-BE49-F238E27FC236}">
                  <a16:creationId xmlns:a16="http://schemas.microsoft.com/office/drawing/2014/main" id="{78234A91-2DEB-4A27-811F-B90899512C4E}"/>
                </a:ext>
              </a:extLst>
            </p:cNvPr>
            <p:cNvSpPr txBox="1"/>
            <p:nvPr/>
          </p:nvSpPr>
          <p:spPr>
            <a:xfrm>
              <a:off x="1612409" y="503002"/>
              <a:ext cx="4026390" cy="584775"/>
            </a:xfrm>
            <a:prstGeom prst="rect">
              <a:avLst/>
            </a:prstGeom>
            <a:noFill/>
          </p:spPr>
          <p:txBody>
            <a:bodyPr wrap="square">
              <a:spAutoFit/>
            </a:bodyPr>
            <a:lstStyle/>
            <a:p>
              <a:r>
                <a:rPr lang="en-US" altLang="zh-CN" sz="3200" dirty="0">
                  <a:solidFill>
                    <a:schemeClr val="tx1">
                      <a:lumMod val="85000"/>
                      <a:lumOff val="15000"/>
                    </a:schemeClr>
                  </a:solidFill>
                  <a:cs typeface="+mn-ea"/>
                  <a:sym typeface="+mn-lt"/>
                </a:rPr>
                <a:t>Enter chapter title</a:t>
              </a:r>
              <a:endParaRPr lang="zh-CN" altLang="en-US" sz="3200" dirty="0">
                <a:solidFill>
                  <a:schemeClr val="tx1">
                    <a:lumMod val="85000"/>
                    <a:lumOff val="15000"/>
                  </a:schemeClr>
                </a:solidFill>
                <a:cs typeface="+mn-ea"/>
                <a:sym typeface="+mn-lt"/>
              </a:endParaRPr>
            </a:p>
          </p:txBody>
        </p:sp>
        <p:sp>
          <p:nvSpPr>
            <p:cNvPr id="9" name="文本框 8">
              <a:extLst>
                <a:ext uri="{FF2B5EF4-FFF2-40B4-BE49-F238E27FC236}">
                  <a16:creationId xmlns:a16="http://schemas.microsoft.com/office/drawing/2014/main" id="{6858A35D-2897-4CA4-A1E7-2C72E763C591}"/>
                </a:ext>
              </a:extLst>
            </p:cNvPr>
            <p:cNvSpPr txBox="1"/>
            <p:nvPr/>
          </p:nvSpPr>
          <p:spPr>
            <a:xfrm>
              <a:off x="1612409" y="1044165"/>
              <a:ext cx="4210541" cy="430887"/>
            </a:xfrm>
            <a:prstGeom prst="rect">
              <a:avLst/>
            </a:prstGeom>
            <a:noFill/>
          </p:spPr>
          <p:txBody>
            <a:bodyPr wrap="square">
              <a:spAutoFit/>
            </a:bodyPr>
            <a:lstStyle/>
            <a:p>
              <a:r>
                <a:rPr lang="en-US" altLang="zh-CN" sz="1100" spc="300" dirty="0">
                  <a:cs typeface="+mn-ea"/>
                  <a:sym typeface="+mn-lt"/>
                </a:rPr>
                <a:t>ENTERPRISE ANNUAL DEVELOPMENT SUMMARY</a:t>
              </a:r>
              <a:endParaRPr lang="zh-CN" altLang="en-US" sz="1100" spc="300" dirty="0">
                <a:cs typeface="+mn-ea"/>
                <a:sym typeface="+mn-lt"/>
              </a:endParaRPr>
            </a:p>
          </p:txBody>
        </p:sp>
      </p:grpSp>
      <p:grpSp>
        <p:nvGrpSpPr>
          <p:cNvPr id="32" name="组合 31">
            <a:extLst>
              <a:ext uri="{FF2B5EF4-FFF2-40B4-BE49-F238E27FC236}">
                <a16:creationId xmlns:a16="http://schemas.microsoft.com/office/drawing/2014/main" id="{ED1E004E-D686-4E32-9409-49C03EAB863C}"/>
              </a:ext>
            </a:extLst>
          </p:cNvPr>
          <p:cNvGrpSpPr/>
          <p:nvPr/>
        </p:nvGrpSpPr>
        <p:grpSpPr>
          <a:xfrm>
            <a:off x="1356305" y="2254131"/>
            <a:ext cx="3401351" cy="3401351"/>
            <a:chOff x="1356303" y="2254129"/>
            <a:chExt cx="3401351" cy="3401351"/>
          </a:xfrm>
        </p:grpSpPr>
        <p:sp>
          <p:nvSpPr>
            <p:cNvPr id="10" name="椭圆 9">
              <a:extLst>
                <a:ext uri="{FF2B5EF4-FFF2-40B4-BE49-F238E27FC236}">
                  <a16:creationId xmlns:a16="http://schemas.microsoft.com/office/drawing/2014/main" id="{8F1453D4-7D43-4304-BBD8-A76435771B3F}"/>
                </a:ext>
              </a:extLst>
            </p:cNvPr>
            <p:cNvSpPr/>
            <p:nvPr/>
          </p:nvSpPr>
          <p:spPr>
            <a:xfrm>
              <a:off x="1356303" y="2254129"/>
              <a:ext cx="3401351" cy="3401351"/>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图片 15">
              <a:extLst>
                <a:ext uri="{FF2B5EF4-FFF2-40B4-BE49-F238E27FC236}">
                  <a16:creationId xmlns:a16="http://schemas.microsoft.com/office/drawing/2014/main" id="{9AC465AC-AFD3-4F9B-8C74-4B53C328C681}"/>
                </a:ext>
              </a:extLst>
            </p:cNvPr>
            <p:cNvPicPr>
              <a:picLocks noChangeAspect="1"/>
            </p:cNvPicPr>
            <p:nvPr/>
          </p:nvPicPr>
          <p:blipFill>
            <a:blip r:embed="rId3"/>
            <a:stretch>
              <a:fillRect/>
            </a:stretch>
          </p:blipFill>
          <p:spPr>
            <a:xfrm>
              <a:off x="2565873" y="2968993"/>
              <a:ext cx="825987" cy="728430"/>
            </a:xfrm>
            <a:prstGeom prst="rect">
              <a:avLst/>
            </a:prstGeom>
          </p:spPr>
        </p:pic>
        <p:grpSp>
          <p:nvGrpSpPr>
            <p:cNvPr id="19" name="组合 18">
              <a:extLst>
                <a:ext uri="{FF2B5EF4-FFF2-40B4-BE49-F238E27FC236}">
                  <a16:creationId xmlns:a16="http://schemas.microsoft.com/office/drawing/2014/main" id="{CA570D0A-8FAD-4AF0-AEA6-AE4EA6059234}"/>
                </a:ext>
              </a:extLst>
            </p:cNvPr>
            <p:cNvGrpSpPr/>
            <p:nvPr/>
          </p:nvGrpSpPr>
          <p:grpSpPr>
            <a:xfrm>
              <a:off x="1949033" y="3702493"/>
              <a:ext cx="1936995" cy="1415772"/>
              <a:chOff x="1986258" y="3646607"/>
              <a:chExt cx="1936995" cy="1415772"/>
            </a:xfrm>
          </p:grpSpPr>
          <p:sp>
            <p:nvSpPr>
              <p:cNvPr id="17" name="文本框 16">
                <a:extLst>
                  <a:ext uri="{FF2B5EF4-FFF2-40B4-BE49-F238E27FC236}">
                    <a16:creationId xmlns:a16="http://schemas.microsoft.com/office/drawing/2014/main" id="{9D67CDC3-5761-4FCF-9479-6DFD3D501D4F}"/>
                  </a:ext>
                </a:extLst>
              </p:cNvPr>
              <p:cNvSpPr txBox="1"/>
              <p:nvPr/>
            </p:nvSpPr>
            <p:spPr>
              <a:xfrm>
                <a:off x="1986258" y="4108272"/>
                <a:ext cx="1936995" cy="954107"/>
              </a:xfrm>
              <a:prstGeom prst="rect">
                <a:avLst/>
              </a:prstGeom>
              <a:noFill/>
            </p:spPr>
            <p:txBody>
              <a:bodyPr wrap="square" rtlCol="0">
                <a:spAutoFit/>
              </a:bodyPr>
              <a:lstStyle/>
              <a:p>
                <a:pPr algn="ctr"/>
                <a:r>
                  <a:rPr lang="zh-CN" altLang="en-US" sz="1400" dirty="0">
                    <a:solidFill>
                      <a:schemeClr val="tx1">
                        <a:lumMod val="95000"/>
                        <a:lumOff val="5000"/>
                      </a:schemeClr>
                    </a:solidFill>
                    <a:cs typeface="+mn-ea"/>
                    <a:sym typeface="+mn-lt"/>
                  </a:rPr>
                  <a:t>Click here to add a title title to match the content and note the font size</a:t>
                </a:r>
              </a:p>
            </p:txBody>
          </p:sp>
          <p:sp>
            <p:nvSpPr>
              <p:cNvPr id="18" name="文本框 17">
                <a:extLst>
                  <a:ext uri="{FF2B5EF4-FFF2-40B4-BE49-F238E27FC236}">
                    <a16:creationId xmlns:a16="http://schemas.microsoft.com/office/drawing/2014/main" id="{EC740068-2955-4F38-8683-F72971F6CD05}"/>
                  </a:ext>
                </a:extLst>
              </p:cNvPr>
              <p:cNvSpPr txBox="1"/>
              <p:nvPr/>
            </p:nvSpPr>
            <p:spPr>
              <a:xfrm>
                <a:off x="2040355" y="3646607"/>
                <a:ext cx="1828800" cy="461665"/>
              </a:xfrm>
              <a:prstGeom prst="rect">
                <a:avLst/>
              </a:prstGeom>
              <a:noFill/>
            </p:spPr>
            <p:txBody>
              <a:bodyPr wrap="square" rtlCol="0">
                <a:spAutoFit/>
              </a:bodyPr>
              <a:lstStyle/>
              <a:p>
                <a:pPr algn="ctr"/>
                <a:r>
                  <a:rPr lang="zh-CN" altLang="en-US" sz="2400" dirty="0">
                    <a:solidFill>
                      <a:schemeClr val="tx1">
                        <a:lumMod val="95000"/>
                        <a:lumOff val="5000"/>
                      </a:schemeClr>
                    </a:solidFill>
                    <a:cs typeface="+mn-ea"/>
                    <a:sym typeface="+mn-lt"/>
                  </a:rPr>
                  <a:t>Add a title</a:t>
                </a:r>
              </a:p>
            </p:txBody>
          </p:sp>
        </p:grpSp>
      </p:grpSp>
      <p:grpSp>
        <p:nvGrpSpPr>
          <p:cNvPr id="33" name="组合 32">
            <a:extLst>
              <a:ext uri="{FF2B5EF4-FFF2-40B4-BE49-F238E27FC236}">
                <a16:creationId xmlns:a16="http://schemas.microsoft.com/office/drawing/2014/main" id="{A6D679E0-6A59-4D94-B1D7-860CFC6AE74B}"/>
              </a:ext>
            </a:extLst>
          </p:cNvPr>
          <p:cNvGrpSpPr/>
          <p:nvPr/>
        </p:nvGrpSpPr>
        <p:grpSpPr>
          <a:xfrm>
            <a:off x="7434350" y="2254131"/>
            <a:ext cx="3401351" cy="3401351"/>
            <a:chOff x="7434348" y="2254129"/>
            <a:chExt cx="3401351" cy="3401351"/>
          </a:xfrm>
        </p:grpSpPr>
        <p:sp>
          <p:nvSpPr>
            <p:cNvPr id="14" name="椭圆 13">
              <a:extLst>
                <a:ext uri="{FF2B5EF4-FFF2-40B4-BE49-F238E27FC236}">
                  <a16:creationId xmlns:a16="http://schemas.microsoft.com/office/drawing/2014/main" id="{268963AC-BDC1-493E-ABE0-D744646BFA5E}"/>
                </a:ext>
              </a:extLst>
            </p:cNvPr>
            <p:cNvSpPr/>
            <p:nvPr/>
          </p:nvSpPr>
          <p:spPr>
            <a:xfrm>
              <a:off x="7434348" y="2254129"/>
              <a:ext cx="3401351" cy="3401351"/>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a:extLst>
                <a:ext uri="{FF2B5EF4-FFF2-40B4-BE49-F238E27FC236}">
                  <a16:creationId xmlns:a16="http://schemas.microsoft.com/office/drawing/2014/main" id="{D3D3A2D4-1133-495D-91EB-C03C5A519C88}"/>
                </a:ext>
              </a:extLst>
            </p:cNvPr>
            <p:cNvGrpSpPr/>
            <p:nvPr/>
          </p:nvGrpSpPr>
          <p:grpSpPr>
            <a:xfrm>
              <a:off x="8305972" y="3702493"/>
              <a:ext cx="1936995" cy="1415772"/>
              <a:chOff x="1986258" y="3646607"/>
              <a:chExt cx="1936995" cy="1415772"/>
            </a:xfrm>
          </p:grpSpPr>
          <p:sp>
            <p:nvSpPr>
              <p:cNvPr id="21" name="文本框 20">
                <a:extLst>
                  <a:ext uri="{FF2B5EF4-FFF2-40B4-BE49-F238E27FC236}">
                    <a16:creationId xmlns:a16="http://schemas.microsoft.com/office/drawing/2014/main" id="{46475C6B-726D-4736-83A2-760C658A360D}"/>
                  </a:ext>
                </a:extLst>
              </p:cNvPr>
              <p:cNvSpPr txBox="1"/>
              <p:nvPr/>
            </p:nvSpPr>
            <p:spPr>
              <a:xfrm>
                <a:off x="1986258" y="4108272"/>
                <a:ext cx="1936995" cy="954107"/>
              </a:xfrm>
              <a:prstGeom prst="rect">
                <a:avLst/>
              </a:prstGeom>
              <a:noFill/>
            </p:spPr>
            <p:txBody>
              <a:bodyPr wrap="square" rtlCol="0">
                <a:spAutoFit/>
              </a:bodyPr>
              <a:lstStyle/>
              <a:p>
                <a:pPr algn="ctr"/>
                <a:r>
                  <a:rPr lang="zh-CN" altLang="en-US" sz="1400" dirty="0">
                    <a:solidFill>
                      <a:schemeClr val="tx1">
                        <a:lumMod val="95000"/>
                        <a:lumOff val="5000"/>
                      </a:schemeClr>
                    </a:solidFill>
                    <a:cs typeface="+mn-ea"/>
                    <a:sym typeface="+mn-lt"/>
                  </a:rPr>
                  <a:t>Click here to add a title title to match the content and note the font size</a:t>
                </a:r>
              </a:p>
            </p:txBody>
          </p:sp>
          <p:sp>
            <p:nvSpPr>
              <p:cNvPr id="22" name="文本框 21">
                <a:extLst>
                  <a:ext uri="{FF2B5EF4-FFF2-40B4-BE49-F238E27FC236}">
                    <a16:creationId xmlns:a16="http://schemas.microsoft.com/office/drawing/2014/main" id="{B7EF59E3-413E-452D-9B1F-B31E2F352D2D}"/>
                  </a:ext>
                </a:extLst>
              </p:cNvPr>
              <p:cNvSpPr txBox="1"/>
              <p:nvPr/>
            </p:nvSpPr>
            <p:spPr>
              <a:xfrm>
                <a:off x="2040355" y="3646607"/>
                <a:ext cx="1828800" cy="461665"/>
              </a:xfrm>
              <a:prstGeom prst="rect">
                <a:avLst/>
              </a:prstGeom>
              <a:noFill/>
            </p:spPr>
            <p:txBody>
              <a:bodyPr wrap="square" rtlCol="0">
                <a:spAutoFit/>
              </a:bodyPr>
              <a:lstStyle/>
              <a:p>
                <a:pPr algn="ctr"/>
                <a:r>
                  <a:rPr lang="zh-CN" altLang="en-US" sz="2400" dirty="0">
                    <a:solidFill>
                      <a:schemeClr val="tx1">
                        <a:lumMod val="95000"/>
                        <a:lumOff val="5000"/>
                      </a:schemeClr>
                    </a:solidFill>
                    <a:cs typeface="+mn-ea"/>
                    <a:sym typeface="+mn-lt"/>
                  </a:rPr>
                  <a:t>Add a title</a:t>
                </a:r>
              </a:p>
            </p:txBody>
          </p:sp>
        </p:grpSp>
        <p:pic>
          <p:nvPicPr>
            <p:cNvPr id="25" name="图片 24">
              <a:extLst>
                <a:ext uri="{FF2B5EF4-FFF2-40B4-BE49-F238E27FC236}">
                  <a16:creationId xmlns:a16="http://schemas.microsoft.com/office/drawing/2014/main" id="{BE88B668-E93C-4B07-8949-5763DA53DC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82245" y="2972944"/>
              <a:ext cx="705556" cy="592667"/>
            </a:xfrm>
            <a:prstGeom prst="rect">
              <a:avLst/>
            </a:prstGeom>
          </p:spPr>
        </p:pic>
      </p:grpSp>
      <p:grpSp>
        <p:nvGrpSpPr>
          <p:cNvPr id="31" name="组合 30">
            <a:extLst>
              <a:ext uri="{FF2B5EF4-FFF2-40B4-BE49-F238E27FC236}">
                <a16:creationId xmlns:a16="http://schemas.microsoft.com/office/drawing/2014/main" id="{25C4ED9A-2EA6-4502-A93B-8EEF18DD8C2F}"/>
              </a:ext>
            </a:extLst>
          </p:cNvPr>
          <p:cNvGrpSpPr/>
          <p:nvPr/>
        </p:nvGrpSpPr>
        <p:grpSpPr>
          <a:xfrm>
            <a:off x="4038691" y="1908632"/>
            <a:ext cx="4114623" cy="4092344"/>
            <a:chOff x="4038690" y="1872536"/>
            <a:chExt cx="4114623" cy="4092344"/>
          </a:xfrm>
        </p:grpSpPr>
        <p:grpSp>
          <p:nvGrpSpPr>
            <p:cNvPr id="13" name="组合 12">
              <a:extLst>
                <a:ext uri="{FF2B5EF4-FFF2-40B4-BE49-F238E27FC236}">
                  <a16:creationId xmlns:a16="http://schemas.microsoft.com/office/drawing/2014/main" id="{5C6DBBD3-74CA-4268-8778-322F571E6A61}"/>
                </a:ext>
              </a:extLst>
            </p:cNvPr>
            <p:cNvGrpSpPr/>
            <p:nvPr/>
          </p:nvGrpSpPr>
          <p:grpSpPr>
            <a:xfrm>
              <a:off x="4038690" y="1872536"/>
              <a:ext cx="4114623" cy="4092344"/>
              <a:chOff x="4235293" y="1775658"/>
              <a:chExt cx="4114623" cy="4092344"/>
            </a:xfrm>
          </p:grpSpPr>
          <p:sp>
            <p:nvSpPr>
              <p:cNvPr id="11" name="椭圆 10">
                <a:extLst>
                  <a:ext uri="{FF2B5EF4-FFF2-40B4-BE49-F238E27FC236}">
                    <a16:creationId xmlns:a16="http://schemas.microsoft.com/office/drawing/2014/main" id="{05C3BF3A-65F5-44C2-AB83-ED1BCD14EF7C}"/>
                  </a:ext>
                </a:extLst>
              </p:cNvPr>
              <p:cNvSpPr/>
              <p:nvPr/>
            </p:nvSpPr>
            <p:spPr>
              <a:xfrm>
                <a:off x="4235293" y="1969770"/>
                <a:ext cx="3898232" cy="3898232"/>
              </a:xfrm>
              <a:prstGeom prst="ellipse">
                <a:avLst/>
              </a:prstGeom>
              <a:pattFill prst="wdUpDiag">
                <a:fgClr>
                  <a:schemeClr val="tx1">
                    <a:lumMod val="85000"/>
                    <a:lumOff val="1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4DCE9BF7-C524-4A9D-95B4-D0536976CC3F}"/>
                  </a:ext>
                </a:extLst>
              </p:cNvPr>
              <p:cNvSpPr/>
              <p:nvPr/>
            </p:nvSpPr>
            <p:spPr>
              <a:xfrm>
                <a:off x="4451684" y="1775658"/>
                <a:ext cx="3898232" cy="3898232"/>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7" name="图片 26">
              <a:extLst>
                <a:ext uri="{FF2B5EF4-FFF2-40B4-BE49-F238E27FC236}">
                  <a16:creationId xmlns:a16="http://schemas.microsoft.com/office/drawing/2014/main" id="{BDCA9CA5-927F-4C78-8A80-CAD83A8A8B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56250" y="2878171"/>
              <a:ext cx="660400" cy="716845"/>
            </a:xfrm>
            <a:prstGeom prst="rect">
              <a:avLst/>
            </a:prstGeom>
          </p:spPr>
        </p:pic>
        <p:grpSp>
          <p:nvGrpSpPr>
            <p:cNvPr id="28" name="组合 27">
              <a:extLst>
                <a:ext uri="{FF2B5EF4-FFF2-40B4-BE49-F238E27FC236}">
                  <a16:creationId xmlns:a16="http://schemas.microsoft.com/office/drawing/2014/main" id="{9713F329-B4DF-4A58-964E-3152A62D2096}"/>
                </a:ext>
              </a:extLst>
            </p:cNvPr>
            <p:cNvGrpSpPr/>
            <p:nvPr/>
          </p:nvGrpSpPr>
          <p:grpSpPr>
            <a:xfrm>
              <a:off x="5173938" y="3666397"/>
              <a:ext cx="1936995" cy="1415772"/>
              <a:chOff x="1986258" y="3646607"/>
              <a:chExt cx="1936995" cy="1415772"/>
            </a:xfrm>
          </p:grpSpPr>
          <p:sp>
            <p:nvSpPr>
              <p:cNvPr id="29" name="文本框 28">
                <a:extLst>
                  <a:ext uri="{FF2B5EF4-FFF2-40B4-BE49-F238E27FC236}">
                    <a16:creationId xmlns:a16="http://schemas.microsoft.com/office/drawing/2014/main" id="{64E49E2C-C605-4099-B549-483AB9CF5EA1}"/>
                  </a:ext>
                </a:extLst>
              </p:cNvPr>
              <p:cNvSpPr txBox="1"/>
              <p:nvPr/>
            </p:nvSpPr>
            <p:spPr>
              <a:xfrm>
                <a:off x="1986258" y="4108272"/>
                <a:ext cx="1936995" cy="954107"/>
              </a:xfrm>
              <a:prstGeom prst="rect">
                <a:avLst/>
              </a:prstGeom>
              <a:noFill/>
            </p:spPr>
            <p:txBody>
              <a:bodyPr wrap="square" rtlCol="0">
                <a:spAutoFit/>
              </a:bodyPr>
              <a:lstStyle/>
              <a:p>
                <a:pPr algn="ctr"/>
                <a:r>
                  <a:rPr lang="zh-CN" altLang="en-US" sz="1400" dirty="0">
                    <a:solidFill>
                      <a:schemeClr val="bg1"/>
                    </a:solidFill>
                    <a:cs typeface="+mn-ea"/>
                    <a:sym typeface="+mn-lt"/>
                  </a:rPr>
                  <a:t>Click here to add a title title to match the content and note the font size</a:t>
                </a:r>
              </a:p>
            </p:txBody>
          </p:sp>
          <p:sp>
            <p:nvSpPr>
              <p:cNvPr id="30" name="文本框 29">
                <a:extLst>
                  <a:ext uri="{FF2B5EF4-FFF2-40B4-BE49-F238E27FC236}">
                    <a16:creationId xmlns:a16="http://schemas.microsoft.com/office/drawing/2014/main" id="{DC02AFD1-3DCD-4F0D-BE54-700D606CF8D1}"/>
                  </a:ext>
                </a:extLst>
              </p:cNvPr>
              <p:cNvSpPr txBox="1"/>
              <p:nvPr/>
            </p:nvSpPr>
            <p:spPr>
              <a:xfrm>
                <a:off x="2040355" y="3646607"/>
                <a:ext cx="1828800" cy="461665"/>
              </a:xfrm>
              <a:prstGeom prst="rect">
                <a:avLst/>
              </a:prstGeom>
              <a:noFill/>
            </p:spPr>
            <p:txBody>
              <a:bodyPr wrap="square" rtlCol="0">
                <a:spAutoFit/>
              </a:bodyPr>
              <a:lstStyle/>
              <a:p>
                <a:pPr algn="ctr"/>
                <a:r>
                  <a:rPr lang="zh-CN" altLang="en-US" sz="2400" dirty="0">
                    <a:solidFill>
                      <a:schemeClr val="bg1"/>
                    </a:solidFill>
                    <a:cs typeface="+mn-ea"/>
                    <a:sym typeface="+mn-lt"/>
                  </a:rPr>
                  <a:t>Add a title</a:t>
                </a:r>
              </a:p>
            </p:txBody>
          </p:sp>
        </p:grpSp>
      </p:grpSp>
    </p:spTree>
    <p:custDataLst>
      <p:tags r:id="rId1"/>
    </p:custDataLst>
    <p:extLst>
      <p:ext uri="{BB962C8B-B14F-4D97-AF65-F5344CB8AC3E}">
        <p14:creationId xmlns:p14="http://schemas.microsoft.com/office/powerpoint/2010/main" val="1718489669"/>
      </p:ext>
    </p:extLst>
  </p:cSld>
  <p:clrMapOvr>
    <a:masterClrMapping/>
  </p:clrMapOvr>
  <mc:AlternateContent xmlns:mc="http://schemas.openxmlformats.org/markup-compatibility/2006" xmlns:p14="http://schemas.microsoft.com/office/powerpoint/2010/main">
    <mc:Choice Requires="p14">
      <p:transition spd="slow" p14:dur="1500" advTm="1704">
        <p:random/>
      </p:transition>
    </mc:Choice>
    <mc:Fallback xmlns:a16="http://schemas.microsoft.com/office/drawing/2014/main" xmlns:a14="http://schemas.microsoft.com/office/drawing/2010/main" xmlns="">
      <p:transition spd="slow" advTm="170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3DF11A2-F9D5-4CAB-8A82-AC843F83E20A}"/>
              </a:ext>
            </a:extLst>
          </p:cNvPr>
          <p:cNvGrpSpPr/>
          <p:nvPr/>
        </p:nvGrpSpPr>
        <p:grpSpPr>
          <a:xfrm>
            <a:off x="606811" y="361950"/>
            <a:ext cx="936240" cy="911996"/>
            <a:chOff x="606810" y="361950"/>
            <a:chExt cx="936240" cy="911996"/>
          </a:xfrm>
        </p:grpSpPr>
        <p:grpSp>
          <p:nvGrpSpPr>
            <p:cNvPr id="3" name="组合 2">
              <a:extLst>
                <a:ext uri="{FF2B5EF4-FFF2-40B4-BE49-F238E27FC236}">
                  <a16:creationId xmlns:a16="http://schemas.microsoft.com/office/drawing/2014/main" id="{97F4327D-1DE2-47C2-96D6-FC5247063429}"/>
                </a:ext>
              </a:extLst>
            </p:cNvPr>
            <p:cNvGrpSpPr/>
            <p:nvPr/>
          </p:nvGrpSpPr>
          <p:grpSpPr>
            <a:xfrm>
              <a:off x="606810" y="361950"/>
              <a:ext cx="936240" cy="911996"/>
              <a:chOff x="3497766" y="445168"/>
              <a:chExt cx="5730455" cy="5582066"/>
            </a:xfrm>
          </p:grpSpPr>
          <p:sp>
            <p:nvSpPr>
              <p:cNvPr id="5" name="椭圆 4">
                <a:extLst>
                  <a:ext uri="{FF2B5EF4-FFF2-40B4-BE49-F238E27FC236}">
                    <a16:creationId xmlns:a16="http://schemas.microsoft.com/office/drawing/2014/main" id="{7435068B-94EF-4374-9A3C-C2F76B910C5E}"/>
                  </a:ext>
                </a:extLst>
              </p:cNvPr>
              <p:cNvSpPr/>
              <p:nvPr/>
            </p:nvSpPr>
            <p:spPr>
              <a:xfrm>
                <a:off x="3497766" y="830766"/>
                <a:ext cx="5196468" cy="5196468"/>
              </a:xfrm>
              <a:prstGeom prst="ellipse">
                <a:avLst/>
              </a:prstGeom>
              <a:pattFill prst="wd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a:extLst>
                  <a:ext uri="{FF2B5EF4-FFF2-40B4-BE49-F238E27FC236}">
                    <a16:creationId xmlns:a16="http://schemas.microsoft.com/office/drawing/2014/main" id="{FAECE3DE-F9CB-4055-9176-F59DF09667D5}"/>
                  </a:ext>
                </a:extLst>
              </p:cNvPr>
              <p:cNvSpPr/>
              <p:nvPr/>
            </p:nvSpPr>
            <p:spPr>
              <a:xfrm>
                <a:off x="3922294" y="445168"/>
                <a:ext cx="5305927" cy="5305927"/>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文本框 3">
              <a:extLst>
                <a:ext uri="{FF2B5EF4-FFF2-40B4-BE49-F238E27FC236}">
                  <a16:creationId xmlns:a16="http://schemas.microsoft.com/office/drawing/2014/main" id="{82BCDDAD-EC59-4A90-98A3-1CF31A566C47}"/>
                </a:ext>
              </a:extLst>
            </p:cNvPr>
            <p:cNvSpPr txBox="1"/>
            <p:nvPr/>
          </p:nvSpPr>
          <p:spPr>
            <a:xfrm>
              <a:off x="694053" y="611240"/>
              <a:ext cx="848997" cy="369332"/>
            </a:xfrm>
            <a:prstGeom prst="rect">
              <a:avLst/>
            </a:prstGeom>
            <a:noFill/>
          </p:spPr>
          <p:txBody>
            <a:bodyPr wrap="square" rtlCol="0">
              <a:spAutoFit/>
            </a:bodyPr>
            <a:lstStyle/>
            <a:p>
              <a:pPr algn="ctr"/>
              <a:r>
                <a:rPr lang="en-US" altLang="zh-CN" dirty="0">
                  <a:cs typeface="+mn-ea"/>
                  <a:sym typeface="+mn-lt"/>
                </a:rPr>
                <a:t>20XX</a:t>
              </a:r>
              <a:endParaRPr lang="zh-CN" altLang="en-US" dirty="0">
                <a:cs typeface="+mn-ea"/>
                <a:sym typeface="+mn-lt"/>
              </a:endParaRPr>
            </a:p>
          </p:txBody>
        </p:sp>
      </p:grpSp>
      <p:grpSp>
        <p:nvGrpSpPr>
          <p:cNvPr id="7" name="组合 6">
            <a:extLst>
              <a:ext uri="{FF2B5EF4-FFF2-40B4-BE49-F238E27FC236}">
                <a16:creationId xmlns:a16="http://schemas.microsoft.com/office/drawing/2014/main" id="{0D7E92D7-2611-487D-823B-3C2BC9880615}"/>
              </a:ext>
            </a:extLst>
          </p:cNvPr>
          <p:cNvGrpSpPr/>
          <p:nvPr/>
        </p:nvGrpSpPr>
        <p:grpSpPr>
          <a:xfrm>
            <a:off x="1612410" y="424949"/>
            <a:ext cx="4210541" cy="972050"/>
            <a:chOff x="1612409" y="503002"/>
            <a:chExt cx="4210541" cy="972050"/>
          </a:xfrm>
        </p:grpSpPr>
        <p:sp>
          <p:nvSpPr>
            <p:cNvPr id="8" name="文本框 7">
              <a:extLst>
                <a:ext uri="{FF2B5EF4-FFF2-40B4-BE49-F238E27FC236}">
                  <a16:creationId xmlns:a16="http://schemas.microsoft.com/office/drawing/2014/main" id="{01C2E6AC-EE86-475A-A039-F88819E0F1DD}"/>
                </a:ext>
              </a:extLst>
            </p:cNvPr>
            <p:cNvSpPr txBox="1"/>
            <p:nvPr/>
          </p:nvSpPr>
          <p:spPr>
            <a:xfrm>
              <a:off x="1612409" y="503002"/>
              <a:ext cx="4026390" cy="584775"/>
            </a:xfrm>
            <a:prstGeom prst="rect">
              <a:avLst/>
            </a:prstGeom>
            <a:noFill/>
          </p:spPr>
          <p:txBody>
            <a:bodyPr wrap="square">
              <a:spAutoFit/>
            </a:bodyPr>
            <a:lstStyle/>
            <a:p>
              <a:r>
                <a:rPr lang="en-US" altLang="zh-CN" sz="3200" dirty="0">
                  <a:solidFill>
                    <a:schemeClr val="tx1">
                      <a:lumMod val="85000"/>
                      <a:lumOff val="15000"/>
                    </a:schemeClr>
                  </a:solidFill>
                  <a:cs typeface="+mn-ea"/>
                  <a:sym typeface="+mn-lt"/>
                </a:rPr>
                <a:t>Enter chapter title</a:t>
              </a:r>
              <a:endParaRPr lang="zh-CN" altLang="en-US" sz="3200" dirty="0">
                <a:solidFill>
                  <a:schemeClr val="tx1">
                    <a:lumMod val="85000"/>
                    <a:lumOff val="15000"/>
                  </a:schemeClr>
                </a:solidFill>
                <a:cs typeface="+mn-ea"/>
                <a:sym typeface="+mn-lt"/>
              </a:endParaRPr>
            </a:p>
          </p:txBody>
        </p:sp>
        <p:sp>
          <p:nvSpPr>
            <p:cNvPr id="9" name="文本框 8">
              <a:extLst>
                <a:ext uri="{FF2B5EF4-FFF2-40B4-BE49-F238E27FC236}">
                  <a16:creationId xmlns:a16="http://schemas.microsoft.com/office/drawing/2014/main" id="{26A2BC45-E8B2-487C-B8F4-CE4255DB4523}"/>
                </a:ext>
              </a:extLst>
            </p:cNvPr>
            <p:cNvSpPr txBox="1"/>
            <p:nvPr/>
          </p:nvSpPr>
          <p:spPr>
            <a:xfrm>
              <a:off x="1612409" y="1044165"/>
              <a:ext cx="4210541" cy="430887"/>
            </a:xfrm>
            <a:prstGeom prst="rect">
              <a:avLst/>
            </a:prstGeom>
            <a:noFill/>
          </p:spPr>
          <p:txBody>
            <a:bodyPr wrap="square">
              <a:spAutoFit/>
            </a:bodyPr>
            <a:lstStyle/>
            <a:p>
              <a:r>
                <a:rPr lang="en-US" altLang="zh-CN" sz="1100" spc="300" dirty="0">
                  <a:cs typeface="+mn-ea"/>
                  <a:sym typeface="+mn-lt"/>
                </a:rPr>
                <a:t>ENTERPRISE ANNUAL DEVELOPMENT SUMMARY</a:t>
              </a:r>
              <a:endParaRPr lang="zh-CN" altLang="en-US" sz="1100" spc="300" dirty="0">
                <a:cs typeface="+mn-ea"/>
                <a:sym typeface="+mn-lt"/>
              </a:endParaRPr>
            </a:p>
          </p:txBody>
        </p:sp>
      </p:grpSp>
      <p:sp>
        <p:nvSpPr>
          <p:cNvPr id="10" name="图文框 9">
            <a:extLst>
              <a:ext uri="{FF2B5EF4-FFF2-40B4-BE49-F238E27FC236}">
                <a16:creationId xmlns:a16="http://schemas.microsoft.com/office/drawing/2014/main" id="{7CDFE48E-0347-43EA-97EF-6EFB42ABA59A}"/>
              </a:ext>
            </a:extLst>
          </p:cNvPr>
          <p:cNvSpPr/>
          <p:nvPr/>
        </p:nvSpPr>
        <p:spPr>
          <a:xfrm>
            <a:off x="1266169" y="2245522"/>
            <a:ext cx="4670960" cy="3290362"/>
          </a:xfrm>
          <a:prstGeom prst="frame">
            <a:avLst>
              <a:gd name="adj1" fmla="val 5552"/>
            </a:avLst>
          </a:prstGeom>
          <a:pattFill prst="wdUpDiag">
            <a:fgClr>
              <a:srgbClr val="2D303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11" name="图片 10">
            <a:extLst>
              <a:ext uri="{FF2B5EF4-FFF2-40B4-BE49-F238E27FC236}">
                <a16:creationId xmlns:a16="http://schemas.microsoft.com/office/drawing/2014/main" id="{27EAC958-8A5A-41EC-A042-D1ACE37927F6}"/>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p:blipFill>
        <p:spPr>
          <a:xfrm>
            <a:off x="842416" y="1996426"/>
            <a:ext cx="4670960" cy="3113973"/>
          </a:xfrm>
          <a:prstGeom prst="rect">
            <a:avLst/>
          </a:prstGeom>
          <a:effectLst>
            <a:outerShdw blurRad="63500" algn="ctr" rotWithShape="0">
              <a:prstClr val="black">
                <a:alpha val="40000"/>
              </a:prstClr>
            </a:outerShdw>
          </a:effectLst>
        </p:spPr>
      </p:pic>
      <p:sp>
        <p:nvSpPr>
          <p:cNvPr id="12" name="文本框 11">
            <a:extLst>
              <a:ext uri="{FF2B5EF4-FFF2-40B4-BE49-F238E27FC236}">
                <a16:creationId xmlns:a16="http://schemas.microsoft.com/office/drawing/2014/main" id="{BFFF75B9-EFF2-4860-9B8A-4C76D8E8D976}"/>
              </a:ext>
            </a:extLst>
          </p:cNvPr>
          <p:cNvSpPr txBox="1"/>
          <p:nvPr/>
        </p:nvSpPr>
        <p:spPr>
          <a:xfrm>
            <a:off x="6487687" y="2099952"/>
            <a:ext cx="5197632" cy="1048749"/>
          </a:xfrm>
          <a:prstGeom prst="rect">
            <a:avLst/>
          </a:prstGeom>
          <a:noFill/>
        </p:spPr>
        <p:txBody>
          <a:bodyPr wrap="square" rtlCol="0">
            <a:spAutoFit/>
          </a:bodyPr>
          <a:lstStyle/>
          <a:p>
            <a:pPr marL="285750" indent="-285750">
              <a:lnSpc>
                <a:spcPts val="1900"/>
              </a:lnSpc>
              <a:buFont typeface="Wingdings" panose="05000000000000000000" pitchFamily="2" charset="2"/>
              <a:buChar char="u"/>
            </a:pPr>
            <a:r>
              <a:rPr lang="zh-CN" altLang="en-US" sz="1400" dirty="0">
                <a:solidFill>
                  <a:schemeClr val="tx1">
                    <a:lumMod val="75000"/>
                    <a:lumOff val="25000"/>
                  </a:schemeClr>
                </a:solidFill>
                <a:cs typeface="+mn-ea"/>
                <a:sym typeface="+mn-lt"/>
              </a:rPr>
              <a:t>Click here to add the title content, the title to composite content requirements, you must pay attention to the font size and title content. Click here to add the title content.</a:t>
            </a:r>
          </a:p>
        </p:txBody>
      </p:sp>
      <p:sp>
        <p:nvSpPr>
          <p:cNvPr id="13" name="文本框 12">
            <a:extLst>
              <a:ext uri="{FF2B5EF4-FFF2-40B4-BE49-F238E27FC236}">
                <a16:creationId xmlns:a16="http://schemas.microsoft.com/office/drawing/2014/main" id="{65A2D74F-35D8-42FC-BDE2-DE440925C829}"/>
              </a:ext>
            </a:extLst>
          </p:cNvPr>
          <p:cNvSpPr txBox="1"/>
          <p:nvPr/>
        </p:nvSpPr>
        <p:spPr>
          <a:xfrm>
            <a:off x="6487687" y="3373722"/>
            <a:ext cx="5197632" cy="1048749"/>
          </a:xfrm>
          <a:prstGeom prst="rect">
            <a:avLst/>
          </a:prstGeom>
          <a:noFill/>
        </p:spPr>
        <p:txBody>
          <a:bodyPr wrap="square" rtlCol="0">
            <a:spAutoFit/>
          </a:bodyPr>
          <a:lstStyle/>
          <a:p>
            <a:pPr marL="285750" indent="-285750">
              <a:lnSpc>
                <a:spcPts val="1900"/>
              </a:lnSpc>
              <a:buFont typeface="Wingdings" panose="05000000000000000000" pitchFamily="2" charset="2"/>
              <a:buChar char="u"/>
            </a:pPr>
            <a:r>
              <a:rPr lang="zh-CN" altLang="en-US" sz="1400" dirty="0">
                <a:solidFill>
                  <a:schemeClr val="tx1">
                    <a:lumMod val="75000"/>
                    <a:lumOff val="25000"/>
                  </a:schemeClr>
                </a:solidFill>
                <a:cs typeface="+mn-ea"/>
                <a:sym typeface="+mn-lt"/>
              </a:rPr>
              <a:t>Click here to add the title content, the title to composite content requirements, you must pay attention to the font size and title content. Click here to add the title content.</a:t>
            </a:r>
          </a:p>
        </p:txBody>
      </p:sp>
      <p:sp>
        <p:nvSpPr>
          <p:cNvPr id="14" name="文本框 13">
            <a:extLst>
              <a:ext uri="{FF2B5EF4-FFF2-40B4-BE49-F238E27FC236}">
                <a16:creationId xmlns:a16="http://schemas.microsoft.com/office/drawing/2014/main" id="{02FD935B-3732-4887-9A9F-553C311E5EFE}"/>
              </a:ext>
            </a:extLst>
          </p:cNvPr>
          <p:cNvSpPr txBox="1"/>
          <p:nvPr/>
        </p:nvSpPr>
        <p:spPr>
          <a:xfrm>
            <a:off x="6487687" y="4647494"/>
            <a:ext cx="5197632" cy="1048749"/>
          </a:xfrm>
          <a:prstGeom prst="rect">
            <a:avLst/>
          </a:prstGeom>
          <a:noFill/>
        </p:spPr>
        <p:txBody>
          <a:bodyPr wrap="square" rtlCol="0">
            <a:spAutoFit/>
          </a:bodyPr>
          <a:lstStyle/>
          <a:p>
            <a:pPr marL="285750" indent="-285750">
              <a:lnSpc>
                <a:spcPts val="1900"/>
              </a:lnSpc>
              <a:buFont typeface="Wingdings" panose="05000000000000000000" pitchFamily="2" charset="2"/>
              <a:buChar char="u"/>
            </a:pPr>
            <a:r>
              <a:rPr lang="zh-CN" altLang="en-US" sz="1400" dirty="0">
                <a:solidFill>
                  <a:schemeClr val="tx1">
                    <a:lumMod val="75000"/>
                    <a:lumOff val="25000"/>
                  </a:schemeClr>
                </a:solidFill>
                <a:cs typeface="+mn-ea"/>
                <a:sym typeface="+mn-lt"/>
              </a:rPr>
              <a:t>Click here to add the title content, the title to composite content requirements, you must pay attention to the font size and title content. Click here to add the title content.</a:t>
            </a:r>
          </a:p>
        </p:txBody>
      </p:sp>
      <p:sp>
        <p:nvSpPr>
          <p:cNvPr id="15" name="直角三角形 14">
            <a:extLst>
              <a:ext uri="{FF2B5EF4-FFF2-40B4-BE49-F238E27FC236}">
                <a16:creationId xmlns:a16="http://schemas.microsoft.com/office/drawing/2014/main" id="{44F7B2D8-D37C-40AA-BA30-B59CEEE89D27}"/>
              </a:ext>
            </a:extLst>
          </p:cNvPr>
          <p:cNvSpPr/>
          <p:nvPr/>
        </p:nvSpPr>
        <p:spPr>
          <a:xfrm rot="16200000">
            <a:off x="8632876" y="3254995"/>
            <a:ext cx="1587502" cy="5618509"/>
          </a:xfrm>
          <a:prstGeom prst="rtTriangle">
            <a:avLst/>
          </a:prstGeom>
          <a:pattFill prst="ltUpDiag">
            <a:fgClr>
              <a:srgbClr val="2D303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extLst>
      <p:ext uri="{BB962C8B-B14F-4D97-AF65-F5344CB8AC3E}">
        <p14:creationId xmlns:p14="http://schemas.microsoft.com/office/powerpoint/2010/main" val="1870916967"/>
      </p:ext>
    </p:extLst>
  </p:cSld>
  <p:clrMapOvr>
    <a:masterClrMapping/>
  </p:clrMapOvr>
  <mc:AlternateContent xmlns:mc="http://schemas.openxmlformats.org/markup-compatibility/2006" xmlns:p14="http://schemas.microsoft.com/office/powerpoint/2010/main">
    <mc:Choice Requires="p14">
      <p:transition spd="slow" p14:dur="1500" advTm="2767">
        <p:random/>
      </p:transition>
    </mc:Choice>
    <mc:Fallback xmlns:a16="http://schemas.microsoft.com/office/drawing/2014/main" xmlns:a14="http://schemas.microsoft.com/office/drawing/2010/main" xmlns="">
      <p:transition spd="slow" advTm="276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1DA72C3B-6AF1-4ABE-BA3F-5ECA99BC0D40}"/>
              </a:ext>
            </a:extLst>
          </p:cNvPr>
          <p:cNvGrpSpPr/>
          <p:nvPr/>
        </p:nvGrpSpPr>
        <p:grpSpPr>
          <a:xfrm>
            <a:off x="606811" y="361950"/>
            <a:ext cx="936240" cy="911996"/>
            <a:chOff x="606810" y="361950"/>
            <a:chExt cx="936240" cy="911996"/>
          </a:xfrm>
        </p:grpSpPr>
        <p:grpSp>
          <p:nvGrpSpPr>
            <p:cNvPr id="3" name="组合 2">
              <a:extLst>
                <a:ext uri="{FF2B5EF4-FFF2-40B4-BE49-F238E27FC236}">
                  <a16:creationId xmlns:a16="http://schemas.microsoft.com/office/drawing/2014/main" id="{119E6B6A-7E08-4817-AC0F-55FD15E66C2B}"/>
                </a:ext>
              </a:extLst>
            </p:cNvPr>
            <p:cNvGrpSpPr/>
            <p:nvPr/>
          </p:nvGrpSpPr>
          <p:grpSpPr>
            <a:xfrm>
              <a:off x="606810" y="361950"/>
              <a:ext cx="936240" cy="911996"/>
              <a:chOff x="3497766" y="445168"/>
              <a:chExt cx="5730455" cy="5582066"/>
            </a:xfrm>
          </p:grpSpPr>
          <p:sp>
            <p:nvSpPr>
              <p:cNvPr id="5" name="椭圆 4">
                <a:extLst>
                  <a:ext uri="{FF2B5EF4-FFF2-40B4-BE49-F238E27FC236}">
                    <a16:creationId xmlns:a16="http://schemas.microsoft.com/office/drawing/2014/main" id="{8B756F2B-E37B-4303-B176-57DD160407F3}"/>
                  </a:ext>
                </a:extLst>
              </p:cNvPr>
              <p:cNvSpPr/>
              <p:nvPr/>
            </p:nvSpPr>
            <p:spPr>
              <a:xfrm>
                <a:off x="3497766" y="830766"/>
                <a:ext cx="5196468" cy="5196468"/>
              </a:xfrm>
              <a:prstGeom prst="ellipse">
                <a:avLst/>
              </a:prstGeom>
              <a:pattFill prst="wd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a:extLst>
                  <a:ext uri="{FF2B5EF4-FFF2-40B4-BE49-F238E27FC236}">
                    <a16:creationId xmlns:a16="http://schemas.microsoft.com/office/drawing/2014/main" id="{9ECAE30C-D938-454D-81A1-401520520BC9}"/>
                  </a:ext>
                </a:extLst>
              </p:cNvPr>
              <p:cNvSpPr/>
              <p:nvPr/>
            </p:nvSpPr>
            <p:spPr>
              <a:xfrm>
                <a:off x="3922294" y="445168"/>
                <a:ext cx="5305927" cy="5305927"/>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文本框 3">
              <a:extLst>
                <a:ext uri="{FF2B5EF4-FFF2-40B4-BE49-F238E27FC236}">
                  <a16:creationId xmlns:a16="http://schemas.microsoft.com/office/drawing/2014/main" id="{DEA6F5E8-D145-4AD5-BB1F-CDF522CC0B1B}"/>
                </a:ext>
              </a:extLst>
            </p:cNvPr>
            <p:cNvSpPr txBox="1"/>
            <p:nvPr/>
          </p:nvSpPr>
          <p:spPr>
            <a:xfrm>
              <a:off x="694053" y="611240"/>
              <a:ext cx="848997" cy="369332"/>
            </a:xfrm>
            <a:prstGeom prst="rect">
              <a:avLst/>
            </a:prstGeom>
            <a:noFill/>
          </p:spPr>
          <p:txBody>
            <a:bodyPr wrap="square" rtlCol="0">
              <a:spAutoFit/>
            </a:bodyPr>
            <a:lstStyle/>
            <a:p>
              <a:pPr algn="ctr"/>
              <a:r>
                <a:rPr lang="en-US" altLang="zh-CN" dirty="0">
                  <a:cs typeface="+mn-ea"/>
                  <a:sym typeface="+mn-lt"/>
                </a:rPr>
                <a:t>20XX</a:t>
              </a:r>
              <a:endParaRPr lang="zh-CN" altLang="en-US" dirty="0">
                <a:cs typeface="+mn-ea"/>
                <a:sym typeface="+mn-lt"/>
              </a:endParaRPr>
            </a:p>
          </p:txBody>
        </p:sp>
      </p:grpSp>
      <p:grpSp>
        <p:nvGrpSpPr>
          <p:cNvPr id="7" name="组合 6">
            <a:extLst>
              <a:ext uri="{FF2B5EF4-FFF2-40B4-BE49-F238E27FC236}">
                <a16:creationId xmlns:a16="http://schemas.microsoft.com/office/drawing/2014/main" id="{61C12834-4863-499F-A18B-2406E90D69A2}"/>
              </a:ext>
            </a:extLst>
          </p:cNvPr>
          <p:cNvGrpSpPr/>
          <p:nvPr/>
        </p:nvGrpSpPr>
        <p:grpSpPr>
          <a:xfrm>
            <a:off x="1612410" y="424949"/>
            <a:ext cx="4210541" cy="972050"/>
            <a:chOff x="1612409" y="503002"/>
            <a:chExt cx="4210541" cy="972050"/>
          </a:xfrm>
        </p:grpSpPr>
        <p:sp>
          <p:nvSpPr>
            <p:cNvPr id="8" name="文本框 7">
              <a:extLst>
                <a:ext uri="{FF2B5EF4-FFF2-40B4-BE49-F238E27FC236}">
                  <a16:creationId xmlns:a16="http://schemas.microsoft.com/office/drawing/2014/main" id="{3CB83179-C0C9-41D8-8DD8-F632471CE2D1}"/>
                </a:ext>
              </a:extLst>
            </p:cNvPr>
            <p:cNvSpPr txBox="1"/>
            <p:nvPr/>
          </p:nvSpPr>
          <p:spPr>
            <a:xfrm>
              <a:off x="1612409" y="503002"/>
              <a:ext cx="4026390" cy="584775"/>
            </a:xfrm>
            <a:prstGeom prst="rect">
              <a:avLst/>
            </a:prstGeom>
            <a:noFill/>
          </p:spPr>
          <p:txBody>
            <a:bodyPr wrap="square">
              <a:spAutoFit/>
            </a:bodyPr>
            <a:lstStyle/>
            <a:p>
              <a:r>
                <a:rPr lang="en-US" altLang="zh-CN" sz="3200" dirty="0">
                  <a:solidFill>
                    <a:schemeClr val="tx1">
                      <a:lumMod val="85000"/>
                      <a:lumOff val="15000"/>
                    </a:schemeClr>
                  </a:solidFill>
                  <a:cs typeface="+mn-ea"/>
                  <a:sym typeface="+mn-lt"/>
                </a:rPr>
                <a:t>Enter chapter title</a:t>
              </a:r>
              <a:endParaRPr lang="zh-CN" altLang="en-US" sz="3200" dirty="0">
                <a:solidFill>
                  <a:schemeClr val="tx1">
                    <a:lumMod val="85000"/>
                    <a:lumOff val="15000"/>
                  </a:schemeClr>
                </a:solidFill>
                <a:cs typeface="+mn-ea"/>
                <a:sym typeface="+mn-lt"/>
              </a:endParaRPr>
            </a:p>
          </p:txBody>
        </p:sp>
        <p:sp>
          <p:nvSpPr>
            <p:cNvPr id="9" name="文本框 8">
              <a:extLst>
                <a:ext uri="{FF2B5EF4-FFF2-40B4-BE49-F238E27FC236}">
                  <a16:creationId xmlns:a16="http://schemas.microsoft.com/office/drawing/2014/main" id="{2DF5212D-D468-4AC5-8A9A-F0C6DDB8C2F8}"/>
                </a:ext>
              </a:extLst>
            </p:cNvPr>
            <p:cNvSpPr txBox="1"/>
            <p:nvPr/>
          </p:nvSpPr>
          <p:spPr>
            <a:xfrm>
              <a:off x="1612409" y="1044165"/>
              <a:ext cx="4210541" cy="430887"/>
            </a:xfrm>
            <a:prstGeom prst="rect">
              <a:avLst/>
            </a:prstGeom>
            <a:noFill/>
          </p:spPr>
          <p:txBody>
            <a:bodyPr wrap="square">
              <a:spAutoFit/>
            </a:bodyPr>
            <a:lstStyle/>
            <a:p>
              <a:r>
                <a:rPr lang="en-US" altLang="zh-CN" sz="1100" spc="300" dirty="0">
                  <a:cs typeface="+mn-ea"/>
                  <a:sym typeface="+mn-lt"/>
                </a:rPr>
                <a:t>ENTERPRISE ANNUAL DEVELOPMENT SUMMARY</a:t>
              </a:r>
              <a:endParaRPr lang="zh-CN" altLang="en-US" sz="1100" spc="300" dirty="0">
                <a:cs typeface="+mn-ea"/>
                <a:sym typeface="+mn-lt"/>
              </a:endParaRPr>
            </a:p>
          </p:txBody>
        </p:sp>
      </p:grpSp>
      <p:grpSp>
        <p:nvGrpSpPr>
          <p:cNvPr id="10" name="组合 9">
            <a:extLst>
              <a:ext uri="{FF2B5EF4-FFF2-40B4-BE49-F238E27FC236}">
                <a16:creationId xmlns:a16="http://schemas.microsoft.com/office/drawing/2014/main" id="{5596D988-029A-4A49-BE8F-98E6B8FD8970}"/>
              </a:ext>
            </a:extLst>
          </p:cNvPr>
          <p:cNvGrpSpPr/>
          <p:nvPr/>
        </p:nvGrpSpPr>
        <p:grpSpPr>
          <a:xfrm>
            <a:off x="1323363" y="1953125"/>
            <a:ext cx="1565108" cy="2951750"/>
            <a:chOff x="1379120" y="2286000"/>
            <a:chExt cx="1565108" cy="2951750"/>
          </a:xfrm>
        </p:grpSpPr>
        <p:sp>
          <p:nvSpPr>
            <p:cNvPr id="11" name="六边形 10">
              <a:extLst>
                <a:ext uri="{FF2B5EF4-FFF2-40B4-BE49-F238E27FC236}">
                  <a16:creationId xmlns:a16="http://schemas.microsoft.com/office/drawing/2014/main" id="{27A363D3-1B20-4195-98F2-119B5EA76671}"/>
                </a:ext>
              </a:extLst>
            </p:cNvPr>
            <p:cNvSpPr/>
            <p:nvPr/>
          </p:nvSpPr>
          <p:spPr>
            <a:xfrm rot="5400000">
              <a:off x="685799" y="2979321"/>
              <a:ext cx="2951750" cy="1565108"/>
            </a:xfrm>
            <a:prstGeom prst="hexagon">
              <a:avLst/>
            </a:prstGeom>
            <a:noFill/>
            <a:ln w="254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a:extLst>
                <a:ext uri="{FF2B5EF4-FFF2-40B4-BE49-F238E27FC236}">
                  <a16:creationId xmlns:a16="http://schemas.microsoft.com/office/drawing/2014/main" id="{7643DB1A-C36E-48A2-9F9D-D9BEEEBC5541}"/>
                </a:ext>
              </a:extLst>
            </p:cNvPr>
            <p:cNvGrpSpPr/>
            <p:nvPr/>
          </p:nvGrpSpPr>
          <p:grpSpPr>
            <a:xfrm>
              <a:off x="1596523" y="2710316"/>
              <a:ext cx="1130300" cy="1116182"/>
              <a:chOff x="1596523" y="2837316"/>
              <a:chExt cx="1130300" cy="1116182"/>
            </a:xfrm>
          </p:grpSpPr>
          <p:sp>
            <p:nvSpPr>
              <p:cNvPr id="55" name="六边形 54">
                <a:extLst>
                  <a:ext uri="{FF2B5EF4-FFF2-40B4-BE49-F238E27FC236}">
                    <a16:creationId xmlns:a16="http://schemas.microsoft.com/office/drawing/2014/main" id="{0393E2CB-A830-4DA7-8E06-41C695481197}"/>
                  </a:ext>
                </a:extLst>
              </p:cNvPr>
              <p:cNvSpPr/>
              <p:nvPr/>
            </p:nvSpPr>
            <p:spPr>
              <a:xfrm rot="5400000">
                <a:off x="1595644" y="2974459"/>
                <a:ext cx="1051560" cy="906517"/>
              </a:xfrm>
              <a:prstGeom prst="hexagon">
                <a:avLst/>
              </a:prstGeom>
              <a:pattFill prst="wdUpDiag">
                <a:fgClr>
                  <a:srgbClr val="21212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六边形 13">
                <a:extLst>
                  <a:ext uri="{FF2B5EF4-FFF2-40B4-BE49-F238E27FC236}">
                    <a16:creationId xmlns:a16="http://schemas.microsoft.com/office/drawing/2014/main" id="{403D53E1-D61A-45E4-A087-811AA0586DCD}"/>
                  </a:ext>
                </a:extLst>
              </p:cNvPr>
              <p:cNvSpPr/>
              <p:nvPr/>
            </p:nvSpPr>
            <p:spPr>
              <a:xfrm rot="5400000">
                <a:off x="1635893" y="2909837"/>
                <a:ext cx="1051560" cy="906517"/>
              </a:xfrm>
              <a:prstGeom prst="hexagon">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a16="http://schemas.microsoft.com/office/drawing/2014/main" id="{5FC0B110-88BE-4D1F-9215-DAF2D87495DF}"/>
                  </a:ext>
                </a:extLst>
              </p:cNvPr>
              <p:cNvSpPr txBox="1"/>
              <p:nvPr/>
            </p:nvSpPr>
            <p:spPr>
              <a:xfrm>
                <a:off x="1596523" y="2978374"/>
                <a:ext cx="1130300" cy="769441"/>
              </a:xfrm>
              <a:prstGeom prst="rect">
                <a:avLst/>
              </a:prstGeom>
              <a:noFill/>
            </p:spPr>
            <p:txBody>
              <a:bodyPr wrap="square" rtlCol="0">
                <a:spAutoFit/>
              </a:bodyPr>
              <a:lstStyle/>
              <a:p>
                <a:pPr algn="ctr"/>
                <a:r>
                  <a:rPr lang="en-US" altLang="zh-CN" sz="4400" dirty="0">
                    <a:solidFill>
                      <a:schemeClr val="bg1"/>
                    </a:solidFill>
                    <a:cs typeface="+mn-ea"/>
                    <a:sym typeface="+mn-lt"/>
                  </a:rPr>
                  <a:t>01</a:t>
                </a:r>
                <a:endParaRPr lang="zh-CN" altLang="en-US" sz="4400" dirty="0">
                  <a:solidFill>
                    <a:schemeClr val="bg1"/>
                  </a:solidFill>
                  <a:cs typeface="+mn-ea"/>
                  <a:sym typeface="+mn-lt"/>
                </a:endParaRPr>
              </a:p>
            </p:txBody>
          </p:sp>
        </p:grpSp>
        <p:pic>
          <p:nvPicPr>
            <p:cNvPr id="13" name="图片 12">
              <a:extLst>
                <a:ext uri="{FF2B5EF4-FFF2-40B4-BE49-F238E27FC236}">
                  <a16:creationId xmlns:a16="http://schemas.microsoft.com/office/drawing/2014/main" id="{71603C35-F53E-47CF-98AB-14682372C7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6687" y="4223033"/>
              <a:ext cx="509972" cy="553559"/>
            </a:xfrm>
            <a:prstGeom prst="rect">
              <a:avLst/>
            </a:prstGeom>
          </p:spPr>
        </p:pic>
      </p:grpSp>
      <p:grpSp>
        <p:nvGrpSpPr>
          <p:cNvPr id="16" name="组合 15">
            <a:extLst>
              <a:ext uri="{FF2B5EF4-FFF2-40B4-BE49-F238E27FC236}">
                <a16:creationId xmlns:a16="http://schemas.microsoft.com/office/drawing/2014/main" id="{C3476A05-16C8-44FE-BEE2-94056750EFDD}"/>
              </a:ext>
            </a:extLst>
          </p:cNvPr>
          <p:cNvGrpSpPr/>
          <p:nvPr/>
        </p:nvGrpSpPr>
        <p:grpSpPr>
          <a:xfrm>
            <a:off x="3946247" y="1953125"/>
            <a:ext cx="1565108" cy="2951750"/>
            <a:chOff x="4002004" y="2286000"/>
            <a:chExt cx="1565108" cy="2951750"/>
          </a:xfrm>
        </p:grpSpPr>
        <p:sp>
          <p:nvSpPr>
            <p:cNvPr id="17" name="六边形 16">
              <a:extLst>
                <a:ext uri="{FF2B5EF4-FFF2-40B4-BE49-F238E27FC236}">
                  <a16:creationId xmlns:a16="http://schemas.microsoft.com/office/drawing/2014/main" id="{11E0CA59-DB83-43AC-B23A-7B6624CFDA86}"/>
                </a:ext>
              </a:extLst>
            </p:cNvPr>
            <p:cNvSpPr/>
            <p:nvPr/>
          </p:nvSpPr>
          <p:spPr>
            <a:xfrm rot="5400000">
              <a:off x="3308683" y="2979321"/>
              <a:ext cx="2951750" cy="1565108"/>
            </a:xfrm>
            <a:prstGeom prst="hexagon">
              <a:avLst/>
            </a:prstGeom>
            <a:noFill/>
            <a:ln w="254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8" name="组合 17">
              <a:extLst>
                <a:ext uri="{FF2B5EF4-FFF2-40B4-BE49-F238E27FC236}">
                  <a16:creationId xmlns:a16="http://schemas.microsoft.com/office/drawing/2014/main" id="{05C47B81-B46F-4AD5-A96E-C15E91D89E13}"/>
                </a:ext>
              </a:extLst>
            </p:cNvPr>
            <p:cNvGrpSpPr/>
            <p:nvPr/>
          </p:nvGrpSpPr>
          <p:grpSpPr>
            <a:xfrm>
              <a:off x="4219407" y="2710316"/>
              <a:ext cx="1130300" cy="1116183"/>
              <a:chOff x="4219407" y="2837316"/>
              <a:chExt cx="1130300" cy="1116183"/>
            </a:xfrm>
          </p:grpSpPr>
          <p:sp>
            <p:nvSpPr>
              <p:cNvPr id="56" name="六边形 55">
                <a:extLst>
                  <a:ext uri="{FF2B5EF4-FFF2-40B4-BE49-F238E27FC236}">
                    <a16:creationId xmlns:a16="http://schemas.microsoft.com/office/drawing/2014/main" id="{F57044FA-6069-4F2C-9425-F950B3A4AE62}"/>
                  </a:ext>
                </a:extLst>
              </p:cNvPr>
              <p:cNvSpPr/>
              <p:nvPr/>
            </p:nvSpPr>
            <p:spPr>
              <a:xfrm rot="5400000">
                <a:off x="4223596" y="2974460"/>
                <a:ext cx="1051560" cy="906517"/>
              </a:xfrm>
              <a:prstGeom prst="hexagon">
                <a:avLst/>
              </a:prstGeom>
              <a:pattFill prst="wdUpDiag">
                <a:fgClr>
                  <a:srgbClr val="21212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六边形 19">
                <a:extLst>
                  <a:ext uri="{FF2B5EF4-FFF2-40B4-BE49-F238E27FC236}">
                    <a16:creationId xmlns:a16="http://schemas.microsoft.com/office/drawing/2014/main" id="{CCC60CEC-4AC1-43CA-A816-EBB508B3358D}"/>
                  </a:ext>
                </a:extLst>
              </p:cNvPr>
              <p:cNvSpPr/>
              <p:nvPr/>
            </p:nvSpPr>
            <p:spPr>
              <a:xfrm rot="5400000">
                <a:off x="4258777" y="2909837"/>
                <a:ext cx="1051560" cy="906517"/>
              </a:xfrm>
              <a:prstGeom prst="hexagon">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a:extLst>
                  <a:ext uri="{FF2B5EF4-FFF2-40B4-BE49-F238E27FC236}">
                    <a16:creationId xmlns:a16="http://schemas.microsoft.com/office/drawing/2014/main" id="{FBAAE136-10F0-4CC6-A55C-9963F2CE6735}"/>
                  </a:ext>
                </a:extLst>
              </p:cNvPr>
              <p:cNvSpPr txBox="1"/>
              <p:nvPr/>
            </p:nvSpPr>
            <p:spPr>
              <a:xfrm>
                <a:off x="4219407" y="2978373"/>
                <a:ext cx="1130300" cy="769441"/>
              </a:xfrm>
              <a:prstGeom prst="rect">
                <a:avLst/>
              </a:prstGeom>
              <a:noFill/>
            </p:spPr>
            <p:txBody>
              <a:bodyPr wrap="square" rtlCol="0">
                <a:spAutoFit/>
              </a:bodyPr>
              <a:lstStyle/>
              <a:p>
                <a:pPr algn="ctr"/>
                <a:r>
                  <a:rPr lang="en-US" altLang="zh-CN" sz="4400" dirty="0">
                    <a:solidFill>
                      <a:schemeClr val="bg1"/>
                    </a:solidFill>
                    <a:cs typeface="+mn-ea"/>
                    <a:sym typeface="+mn-lt"/>
                  </a:rPr>
                  <a:t>02</a:t>
                </a:r>
                <a:endParaRPr lang="zh-CN" altLang="en-US" sz="4400" dirty="0">
                  <a:solidFill>
                    <a:schemeClr val="bg1"/>
                  </a:solidFill>
                  <a:cs typeface="+mn-ea"/>
                  <a:sym typeface="+mn-lt"/>
                </a:endParaRPr>
              </a:p>
            </p:txBody>
          </p:sp>
        </p:grpSp>
        <p:pic>
          <p:nvPicPr>
            <p:cNvPr id="19" name="图片 18">
              <a:extLst>
                <a:ext uri="{FF2B5EF4-FFF2-40B4-BE49-F238E27FC236}">
                  <a16:creationId xmlns:a16="http://schemas.microsoft.com/office/drawing/2014/main" id="{B32D3117-E00A-403B-A895-3E6655BCA2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1694" y="4270607"/>
              <a:ext cx="545726" cy="458410"/>
            </a:xfrm>
            <a:prstGeom prst="rect">
              <a:avLst/>
            </a:prstGeom>
          </p:spPr>
        </p:pic>
      </p:grpSp>
      <p:grpSp>
        <p:nvGrpSpPr>
          <p:cNvPr id="22" name="组合 21">
            <a:extLst>
              <a:ext uri="{FF2B5EF4-FFF2-40B4-BE49-F238E27FC236}">
                <a16:creationId xmlns:a16="http://schemas.microsoft.com/office/drawing/2014/main" id="{3A318A4B-D1CE-4F4D-A1E8-64BCEB4566E7}"/>
              </a:ext>
            </a:extLst>
          </p:cNvPr>
          <p:cNvGrpSpPr/>
          <p:nvPr/>
        </p:nvGrpSpPr>
        <p:grpSpPr>
          <a:xfrm>
            <a:off x="6569131" y="1953125"/>
            <a:ext cx="1565108" cy="2951750"/>
            <a:chOff x="6624888" y="2286000"/>
            <a:chExt cx="1565108" cy="2951750"/>
          </a:xfrm>
        </p:grpSpPr>
        <p:sp>
          <p:nvSpPr>
            <p:cNvPr id="23" name="六边形 22">
              <a:extLst>
                <a:ext uri="{FF2B5EF4-FFF2-40B4-BE49-F238E27FC236}">
                  <a16:creationId xmlns:a16="http://schemas.microsoft.com/office/drawing/2014/main" id="{AE9ADB92-8223-4150-8CEF-BA2B42733946}"/>
                </a:ext>
              </a:extLst>
            </p:cNvPr>
            <p:cNvSpPr/>
            <p:nvPr/>
          </p:nvSpPr>
          <p:spPr>
            <a:xfrm rot="5400000">
              <a:off x="5931567" y="2979321"/>
              <a:ext cx="2951750" cy="1565108"/>
            </a:xfrm>
            <a:prstGeom prst="hexagon">
              <a:avLst/>
            </a:prstGeom>
            <a:noFill/>
            <a:ln w="254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a:extLst>
                <a:ext uri="{FF2B5EF4-FFF2-40B4-BE49-F238E27FC236}">
                  <a16:creationId xmlns:a16="http://schemas.microsoft.com/office/drawing/2014/main" id="{33D5D0EA-2D47-45DB-979A-E56DFBA64E2E}"/>
                </a:ext>
              </a:extLst>
            </p:cNvPr>
            <p:cNvGrpSpPr/>
            <p:nvPr/>
          </p:nvGrpSpPr>
          <p:grpSpPr>
            <a:xfrm>
              <a:off x="6842291" y="2710316"/>
              <a:ext cx="1130300" cy="1118975"/>
              <a:chOff x="6842291" y="2837316"/>
              <a:chExt cx="1130300" cy="1118975"/>
            </a:xfrm>
          </p:grpSpPr>
          <p:sp>
            <p:nvSpPr>
              <p:cNvPr id="57" name="六边形 56">
                <a:extLst>
                  <a:ext uri="{FF2B5EF4-FFF2-40B4-BE49-F238E27FC236}">
                    <a16:creationId xmlns:a16="http://schemas.microsoft.com/office/drawing/2014/main" id="{2CCA22F3-12D2-4927-93B7-F0709121A62E}"/>
                  </a:ext>
                </a:extLst>
              </p:cNvPr>
              <p:cNvSpPr/>
              <p:nvPr/>
            </p:nvSpPr>
            <p:spPr>
              <a:xfrm rot="5400000">
                <a:off x="6808974" y="2977252"/>
                <a:ext cx="1051560" cy="906517"/>
              </a:xfrm>
              <a:prstGeom prst="hexagon">
                <a:avLst/>
              </a:prstGeom>
              <a:pattFill prst="wdUpDiag">
                <a:fgClr>
                  <a:srgbClr val="21212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六边形 25">
                <a:extLst>
                  <a:ext uri="{FF2B5EF4-FFF2-40B4-BE49-F238E27FC236}">
                    <a16:creationId xmlns:a16="http://schemas.microsoft.com/office/drawing/2014/main" id="{F9F3EC47-171D-4101-8AEC-9BDAA9DA82F8}"/>
                  </a:ext>
                </a:extLst>
              </p:cNvPr>
              <p:cNvSpPr/>
              <p:nvPr/>
            </p:nvSpPr>
            <p:spPr>
              <a:xfrm rot="5400000">
                <a:off x="6881661" y="2909837"/>
                <a:ext cx="1051560" cy="906517"/>
              </a:xfrm>
              <a:prstGeom prst="hexagon">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a:extLst>
                  <a:ext uri="{FF2B5EF4-FFF2-40B4-BE49-F238E27FC236}">
                    <a16:creationId xmlns:a16="http://schemas.microsoft.com/office/drawing/2014/main" id="{1DE2AE4E-E423-42EC-851C-2BE7C151D9E5}"/>
                  </a:ext>
                </a:extLst>
              </p:cNvPr>
              <p:cNvSpPr txBox="1"/>
              <p:nvPr/>
            </p:nvSpPr>
            <p:spPr>
              <a:xfrm>
                <a:off x="6842291" y="2978373"/>
                <a:ext cx="1130300" cy="769441"/>
              </a:xfrm>
              <a:prstGeom prst="rect">
                <a:avLst/>
              </a:prstGeom>
              <a:noFill/>
            </p:spPr>
            <p:txBody>
              <a:bodyPr wrap="square" rtlCol="0">
                <a:spAutoFit/>
              </a:bodyPr>
              <a:lstStyle/>
              <a:p>
                <a:pPr algn="ctr"/>
                <a:r>
                  <a:rPr lang="en-US" altLang="zh-CN" sz="4400" dirty="0">
                    <a:solidFill>
                      <a:schemeClr val="bg1"/>
                    </a:solidFill>
                    <a:cs typeface="+mn-ea"/>
                    <a:sym typeface="+mn-lt"/>
                  </a:rPr>
                  <a:t>03</a:t>
                </a:r>
                <a:endParaRPr lang="zh-CN" altLang="en-US" sz="4400" dirty="0">
                  <a:solidFill>
                    <a:schemeClr val="bg1"/>
                  </a:solidFill>
                  <a:cs typeface="+mn-ea"/>
                  <a:sym typeface="+mn-lt"/>
                </a:endParaRPr>
              </a:p>
            </p:txBody>
          </p:sp>
        </p:grpSp>
        <p:pic>
          <p:nvPicPr>
            <p:cNvPr id="25" name="图片 24">
              <a:extLst>
                <a:ext uri="{FF2B5EF4-FFF2-40B4-BE49-F238E27FC236}">
                  <a16:creationId xmlns:a16="http://schemas.microsoft.com/office/drawing/2014/main" id="{513DF624-41C1-4D52-BB39-CDD5677D22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48815" y="4253405"/>
              <a:ext cx="517251" cy="492814"/>
            </a:xfrm>
            <a:prstGeom prst="rect">
              <a:avLst/>
            </a:prstGeom>
          </p:spPr>
        </p:pic>
      </p:grpSp>
      <p:grpSp>
        <p:nvGrpSpPr>
          <p:cNvPr id="28" name="组合 27">
            <a:extLst>
              <a:ext uri="{FF2B5EF4-FFF2-40B4-BE49-F238E27FC236}">
                <a16:creationId xmlns:a16="http://schemas.microsoft.com/office/drawing/2014/main" id="{89ADAA6B-47EA-4125-AE68-CDDA274C765C}"/>
              </a:ext>
            </a:extLst>
          </p:cNvPr>
          <p:cNvGrpSpPr/>
          <p:nvPr/>
        </p:nvGrpSpPr>
        <p:grpSpPr>
          <a:xfrm>
            <a:off x="9192015" y="1953125"/>
            <a:ext cx="1565108" cy="2951750"/>
            <a:chOff x="9247772" y="2286000"/>
            <a:chExt cx="1565108" cy="2951750"/>
          </a:xfrm>
        </p:grpSpPr>
        <p:sp>
          <p:nvSpPr>
            <p:cNvPr id="29" name="六边形 28">
              <a:extLst>
                <a:ext uri="{FF2B5EF4-FFF2-40B4-BE49-F238E27FC236}">
                  <a16:creationId xmlns:a16="http://schemas.microsoft.com/office/drawing/2014/main" id="{F56BA9FC-8199-40D8-9AC9-66FF864F554B}"/>
                </a:ext>
              </a:extLst>
            </p:cNvPr>
            <p:cNvSpPr/>
            <p:nvPr/>
          </p:nvSpPr>
          <p:spPr>
            <a:xfrm rot="5400000">
              <a:off x="8554451" y="2979321"/>
              <a:ext cx="2951750" cy="1565108"/>
            </a:xfrm>
            <a:prstGeom prst="hexagon">
              <a:avLst/>
            </a:prstGeom>
            <a:noFill/>
            <a:ln w="254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a:extLst>
                <a:ext uri="{FF2B5EF4-FFF2-40B4-BE49-F238E27FC236}">
                  <a16:creationId xmlns:a16="http://schemas.microsoft.com/office/drawing/2014/main" id="{65B4D056-1A87-44F1-BBD1-1B5D448D0FB4}"/>
                </a:ext>
              </a:extLst>
            </p:cNvPr>
            <p:cNvGrpSpPr/>
            <p:nvPr/>
          </p:nvGrpSpPr>
          <p:grpSpPr>
            <a:xfrm>
              <a:off x="9465176" y="2710316"/>
              <a:ext cx="1130300" cy="1077880"/>
              <a:chOff x="9465176" y="2837316"/>
              <a:chExt cx="1130300" cy="1077880"/>
            </a:xfrm>
          </p:grpSpPr>
          <p:sp>
            <p:nvSpPr>
              <p:cNvPr id="58" name="六边形 57">
                <a:extLst>
                  <a:ext uri="{FF2B5EF4-FFF2-40B4-BE49-F238E27FC236}">
                    <a16:creationId xmlns:a16="http://schemas.microsoft.com/office/drawing/2014/main" id="{62D86EC4-8D7C-494B-B862-853437D6D8C8}"/>
                  </a:ext>
                </a:extLst>
              </p:cNvPr>
              <p:cNvSpPr/>
              <p:nvPr/>
            </p:nvSpPr>
            <p:spPr>
              <a:xfrm rot="5400000">
                <a:off x="9470235" y="2936157"/>
                <a:ext cx="1051560" cy="906517"/>
              </a:xfrm>
              <a:prstGeom prst="hexagon">
                <a:avLst/>
              </a:prstGeom>
              <a:pattFill prst="wdUpDiag">
                <a:fgClr>
                  <a:srgbClr val="21212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六边形 31">
                <a:extLst>
                  <a:ext uri="{FF2B5EF4-FFF2-40B4-BE49-F238E27FC236}">
                    <a16:creationId xmlns:a16="http://schemas.microsoft.com/office/drawing/2014/main" id="{13A9DBA3-C615-4DA9-8BFA-28BC0537B4A6}"/>
                  </a:ext>
                </a:extLst>
              </p:cNvPr>
              <p:cNvSpPr/>
              <p:nvPr/>
            </p:nvSpPr>
            <p:spPr>
              <a:xfrm rot="5400000">
                <a:off x="9504547" y="2909837"/>
                <a:ext cx="1051560" cy="906517"/>
              </a:xfrm>
              <a:prstGeom prst="hexagon">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a:extLst>
                  <a:ext uri="{FF2B5EF4-FFF2-40B4-BE49-F238E27FC236}">
                    <a16:creationId xmlns:a16="http://schemas.microsoft.com/office/drawing/2014/main" id="{C609559E-CC8A-47B7-81CB-7A94178DEEDE}"/>
                  </a:ext>
                </a:extLst>
              </p:cNvPr>
              <p:cNvSpPr txBox="1"/>
              <p:nvPr/>
            </p:nvSpPr>
            <p:spPr>
              <a:xfrm>
                <a:off x="9465176" y="2978373"/>
                <a:ext cx="1130300" cy="769441"/>
              </a:xfrm>
              <a:prstGeom prst="rect">
                <a:avLst/>
              </a:prstGeom>
              <a:noFill/>
            </p:spPr>
            <p:txBody>
              <a:bodyPr wrap="square" rtlCol="0">
                <a:spAutoFit/>
              </a:bodyPr>
              <a:lstStyle/>
              <a:p>
                <a:pPr algn="ctr"/>
                <a:r>
                  <a:rPr lang="en-US" altLang="zh-CN" sz="4400" dirty="0">
                    <a:solidFill>
                      <a:schemeClr val="bg1"/>
                    </a:solidFill>
                    <a:cs typeface="+mn-ea"/>
                    <a:sym typeface="+mn-lt"/>
                  </a:rPr>
                  <a:t>04</a:t>
                </a:r>
                <a:endParaRPr lang="zh-CN" altLang="en-US" sz="4400" dirty="0">
                  <a:solidFill>
                    <a:schemeClr val="bg1"/>
                  </a:solidFill>
                  <a:cs typeface="+mn-ea"/>
                  <a:sym typeface="+mn-lt"/>
                </a:endParaRPr>
              </a:p>
            </p:txBody>
          </p:sp>
        </p:grpSp>
        <p:pic>
          <p:nvPicPr>
            <p:cNvPr id="31" name="图片 30">
              <a:extLst>
                <a:ext uri="{FF2B5EF4-FFF2-40B4-BE49-F238E27FC236}">
                  <a16:creationId xmlns:a16="http://schemas.microsoft.com/office/drawing/2014/main" id="{2E7AADCC-1948-4882-AEBC-158A2C2BAF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19469" y="4285582"/>
              <a:ext cx="421714" cy="428461"/>
            </a:xfrm>
            <a:prstGeom prst="rect">
              <a:avLst/>
            </a:prstGeom>
          </p:spPr>
        </p:pic>
      </p:grpSp>
      <p:grpSp>
        <p:nvGrpSpPr>
          <p:cNvPr id="34" name="组合 33">
            <a:extLst>
              <a:ext uri="{FF2B5EF4-FFF2-40B4-BE49-F238E27FC236}">
                <a16:creationId xmlns:a16="http://schemas.microsoft.com/office/drawing/2014/main" id="{6CE069E0-A1D3-481D-A3A4-B7550EAF610B}"/>
              </a:ext>
            </a:extLst>
          </p:cNvPr>
          <p:cNvGrpSpPr/>
          <p:nvPr/>
        </p:nvGrpSpPr>
        <p:grpSpPr>
          <a:xfrm>
            <a:off x="3295963" y="3287939"/>
            <a:ext cx="249141" cy="191878"/>
            <a:chOff x="3351719" y="3747814"/>
            <a:chExt cx="249141" cy="191878"/>
          </a:xfrm>
        </p:grpSpPr>
        <p:sp>
          <p:nvSpPr>
            <p:cNvPr id="35" name="箭头: V 形 34">
              <a:extLst>
                <a:ext uri="{FF2B5EF4-FFF2-40B4-BE49-F238E27FC236}">
                  <a16:creationId xmlns:a16="http://schemas.microsoft.com/office/drawing/2014/main" id="{DBAF9DFA-660C-4BFA-BEB0-B935179B1AB8}"/>
                </a:ext>
              </a:extLst>
            </p:cNvPr>
            <p:cNvSpPr/>
            <p:nvPr/>
          </p:nvSpPr>
          <p:spPr>
            <a:xfrm>
              <a:off x="3351719" y="3747814"/>
              <a:ext cx="119063" cy="191878"/>
            </a:xfrm>
            <a:prstGeom prst="chevron">
              <a:avLst>
                <a:gd name="adj" fmla="val 68000"/>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6" name="箭头: V 形 35">
              <a:extLst>
                <a:ext uri="{FF2B5EF4-FFF2-40B4-BE49-F238E27FC236}">
                  <a16:creationId xmlns:a16="http://schemas.microsoft.com/office/drawing/2014/main" id="{E47668F0-D9BE-46F0-A999-9AFF0C94D77D}"/>
                </a:ext>
              </a:extLst>
            </p:cNvPr>
            <p:cNvSpPr/>
            <p:nvPr/>
          </p:nvSpPr>
          <p:spPr>
            <a:xfrm>
              <a:off x="3481797" y="3747814"/>
              <a:ext cx="119063" cy="191878"/>
            </a:xfrm>
            <a:prstGeom prst="chevron">
              <a:avLst>
                <a:gd name="adj" fmla="val 68000"/>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37" name="组合 36">
            <a:extLst>
              <a:ext uri="{FF2B5EF4-FFF2-40B4-BE49-F238E27FC236}">
                <a16:creationId xmlns:a16="http://schemas.microsoft.com/office/drawing/2014/main" id="{86AF40DB-7CE7-404A-88B1-81370896269F}"/>
              </a:ext>
            </a:extLst>
          </p:cNvPr>
          <p:cNvGrpSpPr/>
          <p:nvPr/>
        </p:nvGrpSpPr>
        <p:grpSpPr>
          <a:xfrm>
            <a:off x="5915672" y="3287939"/>
            <a:ext cx="249141" cy="191878"/>
            <a:chOff x="3351719" y="3747814"/>
            <a:chExt cx="249141" cy="191878"/>
          </a:xfrm>
        </p:grpSpPr>
        <p:sp>
          <p:nvSpPr>
            <p:cNvPr id="38" name="箭头: V 形 37">
              <a:extLst>
                <a:ext uri="{FF2B5EF4-FFF2-40B4-BE49-F238E27FC236}">
                  <a16:creationId xmlns:a16="http://schemas.microsoft.com/office/drawing/2014/main" id="{54BAAD13-6F61-4550-8DFE-8476E9916DDA}"/>
                </a:ext>
              </a:extLst>
            </p:cNvPr>
            <p:cNvSpPr/>
            <p:nvPr/>
          </p:nvSpPr>
          <p:spPr>
            <a:xfrm>
              <a:off x="3351719" y="3747814"/>
              <a:ext cx="119063" cy="191878"/>
            </a:xfrm>
            <a:prstGeom prst="chevron">
              <a:avLst>
                <a:gd name="adj" fmla="val 68000"/>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9" name="箭头: V 形 38">
              <a:extLst>
                <a:ext uri="{FF2B5EF4-FFF2-40B4-BE49-F238E27FC236}">
                  <a16:creationId xmlns:a16="http://schemas.microsoft.com/office/drawing/2014/main" id="{C902F7D7-2C2F-49CD-A582-7FDB0747CB59}"/>
                </a:ext>
              </a:extLst>
            </p:cNvPr>
            <p:cNvSpPr/>
            <p:nvPr/>
          </p:nvSpPr>
          <p:spPr>
            <a:xfrm>
              <a:off x="3481797" y="3747814"/>
              <a:ext cx="119063" cy="191878"/>
            </a:xfrm>
            <a:prstGeom prst="chevron">
              <a:avLst>
                <a:gd name="adj" fmla="val 68000"/>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40" name="组合 39">
            <a:extLst>
              <a:ext uri="{FF2B5EF4-FFF2-40B4-BE49-F238E27FC236}">
                <a16:creationId xmlns:a16="http://schemas.microsoft.com/office/drawing/2014/main" id="{59260642-5902-4436-8770-BC0265C23B34}"/>
              </a:ext>
            </a:extLst>
          </p:cNvPr>
          <p:cNvGrpSpPr/>
          <p:nvPr/>
        </p:nvGrpSpPr>
        <p:grpSpPr>
          <a:xfrm>
            <a:off x="8538556" y="3287939"/>
            <a:ext cx="249141" cy="191878"/>
            <a:chOff x="3351719" y="3747814"/>
            <a:chExt cx="249141" cy="191878"/>
          </a:xfrm>
        </p:grpSpPr>
        <p:sp>
          <p:nvSpPr>
            <p:cNvPr id="41" name="箭头: V 形 40">
              <a:extLst>
                <a:ext uri="{FF2B5EF4-FFF2-40B4-BE49-F238E27FC236}">
                  <a16:creationId xmlns:a16="http://schemas.microsoft.com/office/drawing/2014/main" id="{DD75C1E3-D18A-4FCF-B045-F9BB4E0BAB96}"/>
                </a:ext>
              </a:extLst>
            </p:cNvPr>
            <p:cNvSpPr/>
            <p:nvPr/>
          </p:nvSpPr>
          <p:spPr>
            <a:xfrm>
              <a:off x="3351719" y="3747814"/>
              <a:ext cx="119063" cy="191878"/>
            </a:xfrm>
            <a:prstGeom prst="chevron">
              <a:avLst>
                <a:gd name="adj" fmla="val 68000"/>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2" name="箭头: V 形 41">
              <a:extLst>
                <a:ext uri="{FF2B5EF4-FFF2-40B4-BE49-F238E27FC236}">
                  <a16:creationId xmlns:a16="http://schemas.microsoft.com/office/drawing/2014/main" id="{FF7A316D-B37F-4CCD-8CA3-D97C0597A97E}"/>
                </a:ext>
              </a:extLst>
            </p:cNvPr>
            <p:cNvSpPr/>
            <p:nvPr/>
          </p:nvSpPr>
          <p:spPr>
            <a:xfrm>
              <a:off x="3481797" y="3747814"/>
              <a:ext cx="119063" cy="191878"/>
            </a:xfrm>
            <a:prstGeom prst="chevron">
              <a:avLst>
                <a:gd name="adj" fmla="val 68000"/>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43" name="组合 42">
            <a:extLst>
              <a:ext uri="{FF2B5EF4-FFF2-40B4-BE49-F238E27FC236}">
                <a16:creationId xmlns:a16="http://schemas.microsoft.com/office/drawing/2014/main" id="{A7133E59-9062-443A-994F-BF57A0071DFC}"/>
              </a:ext>
            </a:extLst>
          </p:cNvPr>
          <p:cNvGrpSpPr/>
          <p:nvPr/>
        </p:nvGrpSpPr>
        <p:grpSpPr>
          <a:xfrm>
            <a:off x="1088194" y="5053572"/>
            <a:ext cx="2035445" cy="1087355"/>
            <a:chOff x="1018116" y="3352911"/>
            <a:chExt cx="2035445" cy="1087355"/>
          </a:xfrm>
        </p:grpSpPr>
        <p:sp>
          <p:nvSpPr>
            <p:cNvPr id="44" name="文本框 43">
              <a:extLst>
                <a:ext uri="{FF2B5EF4-FFF2-40B4-BE49-F238E27FC236}">
                  <a16:creationId xmlns:a16="http://schemas.microsoft.com/office/drawing/2014/main" id="{7EBCECC0-E660-4657-9C8B-A081DB927E6F}"/>
                </a:ext>
              </a:extLst>
            </p:cNvPr>
            <p:cNvSpPr txBox="1"/>
            <p:nvPr/>
          </p:nvSpPr>
          <p:spPr>
            <a:xfrm>
              <a:off x="1098397" y="3352911"/>
              <a:ext cx="1565107" cy="400110"/>
            </a:xfrm>
            <a:prstGeom prst="rect">
              <a:avLst/>
            </a:prstGeom>
            <a:noFill/>
          </p:spPr>
          <p:txBody>
            <a:bodyPr wrap="square" rtlCol="0">
              <a:spAutoFit/>
            </a:bodyPr>
            <a:lstStyle/>
            <a:p>
              <a:pPr algn="ctr"/>
              <a:r>
                <a:rPr lang="zh-CN" altLang="en-US" sz="2000" dirty="0">
                  <a:solidFill>
                    <a:schemeClr val="tx1">
                      <a:lumMod val="85000"/>
                      <a:lumOff val="15000"/>
                    </a:schemeClr>
                  </a:solidFill>
                  <a:cs typeface="+mn-ea"/>
                  <a:sym typeface="+mn-lt"/>
                </a:rPr>
                <a:t>Add a title</a:t>
              </a:r>
            </a:p>
          </p:txBody>
        </p:sp>
        <p:sp>
          <p:nvSpPr>
            <p:cNvPr id="45" name="文本框 44">
              <a:extLst>
                <a:ext uri="{FF2B5EF4-FFF2-40B4-BE49-F238E27FC236}">
                  <a16:creationId xmlns:a16="http://schemas.microsoft.com/office/drawing/2014/main" id="{D906464A-911F-4894-BE8D-034E8BDA0A1A}"/>
                </a:ext>
              </a:extLst>
            </p:cNvPr>
            <p:cNvSpPr txBox="1"/>
            <p:nvPr/>
          </p:nvSpPr>
          <p:spPr>
            <a:xfrm>
              <a:off x="1018116" y="3701602"/>
              <a:ext cx="2035445" cy="738664"/>
            </a:xfrm>
            <a:prstGeom prst="rect">
              <a:avLst/>
            </a:prstGeom>
            <a:noFill/>
          </p:spPr>
          <p:txBody>
            <a:bodyPr wrap="square" rtlCol="0">
              <a:spAutoFit/>
            </a:bodyPr>
            <a:lstStyle/>
            <a:p>
              <a:pPr algn="ctr"/>
              <a:r>
                <a:rPr lang="zh-CN" altLang="en-US" sz="1400" dirty="0">
                  <a:cs typeface="+mn-ea"/>
                  <a:sym typeface="+mn-lt"/>
                </a:rPr>
                <a:t>Click here to add the title content, the title to match the content, pay attention to the font size and matching degree</a:t>
              </a:r>
            </a:p>
          </p:txBody>
        </p:sp>
      </p:grpSp>
      <p:grpSp>
        <p:nvGrpSpPr>
          <p:cNvPr id="46" name="组合 45">
            <a:extLst>
              <a:ext uri="{FF2B5EF4-FFF2-40B4-BE49-F238E27FC236}">
                <a16:creationId xmlns:a16="http://schemas.microsoft.com/office/drawing/2014/main" id="{A9A6835D-F14C-47BE-A3A6-A83A71D834DF}"/>
              </a:ext>
            </a:extLst>
          </p:cNvPr>
          <p:cNvGrpSpPr/>
          <p:nvPr/>
        </p:nvGrpSpPr>
        <p:grpSpPr>
          <a:xfrm>
            <a:off x="3711079" y="5053572"/>
            <a:ext cx="2035446" cy="1087355"/>
            <a:chOff x="1018115" y="3352911"/>
            <a:chExt cx="2035446" cy="1087355"/>
          </a:xfrm>
        </p:grpSpPr>
        <p:sp>
          <p:nvSpPr>
            <p:cNvPr id="47" name="文本框 46">
              <a:extLst>
                <a:ext uri="{FF2B5EF4-FFF2-40B4-BE49-F238E27FC236}">
                  <a16:creationId xmlns:a16="http://schemas.microsoft.com/office/drawing/2014/main" id="{85B23A41-38F0-4E4C-821D-4C9773A70679}"/>
                </a:ext>
              </a:extLst>
            </p:cNvPr>
            <p:cNvSpPr txBox="1"/>
            <p:nvPr/>
          </p:nvSpPr>
          <p:spPr>
            <a:xfrm>
              <a:off x="1018115" y="3352911"/>
              <a:ext cx="1645389" cy="400110"/>
            </a:xfrm>
            <a:prstGeom prst="rect">
              <a:avLst/>
            </a:prstGeom>
            <a:noFill/>
          </p:spPr>
          <p:txBody>
            <a:bodyPr wrap="square" rtlCol="0">
              <a:spAutoFit/>
            </a:bodyPr>
            <a:lstStyle/>
            <a:p>
              <a:pPr algn="ctr"/>
              <a:r>
                <a:rPr lang="zh-CN" altLang="en-US" sz="2000" dirty="0">
                  <a:solidFill>
                    <a:schemeClr val="tx1">
                      <a:lumMod val="85000"/>
                      <a:lumOff val="15000"/>
                    </a:schemeClr>
                  </a:solidFill>
                  <a:cs typeface="+mn-ea"/>
                  <a:sym typeface="+mn-lt"/>
                </a:rPr>
                <a:t>Add a title</a:t>
              </a:r>
            </a:p>
          </p:txBody>
        </p:sp>
        <p:sp>
          <p:nvSpPr>
            <p:cNvPr id="48" name="文本框 47">
              <a:extLst>
                <a:ext uri="{FF2B5EF4-FFF2-40B4-BE49-F238E27FC236}">
                  <a16:creationId xmlns:a16="http://schemas.microsoft.com/office/drawing/2014/main" id="{6200DB51-D113-4B46-BB55-0B5E2B8D5C09}"/>
                </a:ext>
              </a:extLst>
            </p:cNvPr>
            <p:cNvSpPr txBox="1"/>
            <p:nvPr/>
          </p:nvSpPr>
          <p:spPr>
            <a:xfrm>
              <a:off x="1018116" y="3701602"/>
              <a:ext cx="2035445" cy="738664"/>
            </a:xfrm>
            <a:prstGeom prst="rect">
              <a:avLst/>
            </a:prstGeom>
            <a:noFill/>
          </p:spPr>
          <p:txBody>
            <a:bodyPr wrap="square" rtlCol="0">
              <a:spAutoFit/>
            </a:bodyPr>
            <a:lstStyle/>
            <a:p>
              <a:pPr algn="ctr"/>
              <a:r>
                <a:rPr lang="zh-CN" altLang="en-US" sz="1400" dirty="0">
                  <a:cs typeface="+mn-ea"/>
                  <a:sym typeface="+mn-lt"/>
                </a:rPr>
                <a:t>Click here to add the title content, the title to match the content, pay attention to the font size and matching degree</a:t>
              </a:r>
            </a:p>
          </p:txBody>
        </p:sp>
      </p:grpSp>
      <p:grpSp>
        <p:nvGrpSpPr>
          <p:cNvPr id="49" name="组合 48">
            <a:extLst>
              <a:ext uri="{FF2B5EF4-FFF2-40B4-BE49-F238E27FC236}">
                <a16:creationId xmlns:a16="http://schemas.microsoft.com/office/drawing/2014/main" id="{EF897FFA-A140-49B9-B110-137B5E87EEDA}"/>
              </a:ext>
            </a:extLst>
          </p:cNvPr>
          <p:cNvGrpSpPr/>
          <p:nvPr/>
        </p:nvGrpSpPr>
        <p:grpSpPr>
          <a:xfrm>
            <a:off x="8956851" y="5053572"/>
            <a:ext cx="2035445" cy="1087355"/>
            <a:chOff x="1018116" y="3352911"/>
            <a:chExt cx="2035445" cy="1087355"/>
          </a:xfrm>
        </p:grpSpPr>
        <p:sp>
          <p:nvSpPr>
            <p:cNvPr id="50" name="文本框 49">
              <a:extLst>
                <a:ext uri="{FF2B5EF4-FFF2-40B4-BE49-F238E27FC236}">
                  <a16:creationId xmlns:a16="http://schemas.microsoft.com/office/drawing/2014/main" id="{9A348D38-3FE5-49FA-AD6B-E8522C6C4B5A}"/>
                </a:ext>
              </a:extLst>
            </p:cNvPr>
            <p:cNvSpPr txBox="1"/>
            <p:nvPr/>
          </p:nvSpPr>
          <p:spPr>
            <a:xfrm>
              <a:off x="1098397" y="3352911"/>
              <a:ext cx="1565108" cy="400110"/>
            </a:xfrm>
            <a:prstGeom prst="rect">
              <a:avLst/>
            </a:prstGeom>
            <a:noFill/>
          </p:spPr>
          <p:txBody>
            <a:bodyPr wrap="square" rtlCol="0">
              <a:spAutoFit/>
            </a:bodyPr>
            <a:lstStyle/>
            <a:p>
              <a:pPr algn="ctr"/>
              <a:r>
                <a:rPr lang="zh-CN" altLang="en-US" sz="2000" dirty="0">
                  <a:solidFill>
                    <a:schemeClr val="tx1">
                      <a:lumMod val="85000"/>
                      <a:lumOff val="15000"/>
                    </a:schemeClr>
                  </a:solidFill>
                  <a:cs typeface="+mn-ea"/>
                  <a:sym typeface="+mn-lt"/>
                </a:rPr>
                <a:t>Add a title</a:t>
              </a:r>
            </a:p>
          </p:txBody>
        </p:sp>
        <p:sp>
          <p:nvSpPr>
            <p:cNvPr id="51" name="文本框 50">
              <a:extLst>
                <a:ext uri="{FF2B5EF4-FFF2-40B4-BE49-F238E27FC236}">
                  <a16:creationId xmlns:a16="http://schemas.microsoft.com/office/drawing/2014/main" id="{43B83498-B6D4-4108-A4E9-0786D9AA7259}"/>
                </a:ext>
              </a:extLst>
            </p:cNvPr>
            <p:cNvSpPr txBox="1"/>
            <p:nvPr/>
          </p:nvSpPr>
          <p:spPr>
            <a:xfrm>
              <a:off x="1018116" y="3701602"/>
              <a:ext cx="2035445" cy="738664"/>
            </a:xfrm>
            <a:prstGeom prst="rect">
              <a:avLst/>
            </a:prstGeom>
            <a:noFill/>
          </p:spPr>
          <p:txBody>
            <a:bodyPr wrap="square" rtlCol="0">
              <a:spAutoFit/>
            </a:bodyPr>
            <a:lstStyle/>
            <a:p>
              <a:pPr algn="ctr"/>
              <a:r>
                <a:rPr lang="zh-CN" altLang="en-US" sz="1400" dirty="0">
                  <a:cs typeface="+mn-ea"/>
                  <a:sym typeface="+mn-lt"/>
                </a:rPr>
                <a:t>Click here to add the title content, the title to match the content, pay attention to the font size and matching degree</a:t>
              </a:r>
            </a:p>
          </p:txBody>
        </p:sp>
      </p:grpSp>
      <p:grpSp>
        <p:nvGrpSpPr>
          <p:cNvPr id="52" name="组合 51">
            <a:extLst>
              <a:ext uri="{FF2B5EF4-FFF2-40B4-BE49-F238E27FC236}">
                <a16:creationId xmlns:a16="http://schemas.microsoft.com/office/drawing/2014/main" id="{A5F3A41A-7E35-4971-A486-21AB9DCAD331}"/>
              </a:ext>
            </a:extLst>
          </p:cNvPr>
          <p:cNvGrpSpPr/>
          <p:nvPr/>
        </p:nvGrpSpPr>
        <p:grpSpPr>
          <a:xfrm>
            <a:off x="6333966" y="5053572"/>
            <a:ext cx="2035445" cy="1087355"/>
            <a:chOff x="1018116" y="3352911"/>
            <a:chExt cx="2035445" cy="1087355"/>
          </a:xfrm>
        </p:grpSpPr>
        <p:sp>
          <p:nvSpPr>
            <p:cNvPr id="53" name="文本框 52">
              <a:extLst>
                <a:ext uri="{FF2B5EF4-FFF2-40B4-BE49-F238E27FC236}">
                  <a16:creationId xmlns:a16="http://schemas.microsoft.com/office/drawing/2014/main" id="{E4B574D5-3EBA-4072-A460-F0D79AED62D0}"/>
                </a:ext>
              </a:extLst>
            </p:cNvPr>
            <p:cNvSpPr txBox="1"/>
            <p:nvPr/>
          </p:nvSpPr>
          <p:spPr>
            <a:xfrm>
              <a:off x="1098397" y="3352911"/>
              <a:ext cx="1565107" cy="400110"/>
            </a:xfrm>
            <a:prstGeom prst="rect">
              <a:avLst/>
            </a:prstGeom>
            <a:noFill/>
          </p:spPr>
          <p:txBody>
            <a:bodyPr wrap="square" rtlCol="0">
              <a:spAutoFit/>
            </a:bodyPr>
            <a:lstStyle/>
            <a:p>
              <a:pPr algn="ctr"/>
              <a:r>
                <a:rPr lang="zh-CN" altLang="en-US" sz="2000" dirty="0">
                  <a:solidFill>
                    <a:schemeClr val="tx1">
                      <a:lumMod val="85000"/>
                      <a:lumOff val="15000"/>
                    </a:schemeClr>
                  </a:solidFill>
                  <a:cs typeface="+mn-ea"/>
                  <a:sym typeface="+mn-lt"/>
                </a:rPr>
                <a:t>Add a title</a:t>
              </a:r>
            </a:p>
          </p:txBody>
        </p:sp>
        <p:sp>
          <p:nvSpPr>
            <p:cNvPr id="54" name="文本框 53">
              <a:extLst>
                <a:ext uri="{FF2B5EF4-FFF2-40B4-BE49-F238E27FC236}">
                  <a16:creationId xmlns:a16="http://schemas.microsoft.com/office/drawing/2014/main" id="{A01BD75A-A6AA-4CD1-99F0-F50A82B61F23}"/>
                </a:ext>
              </a:extLst>
            </p:cNvPr>
            <p:cNvSpPr txBox="1"/>
            <p:nvPr/>
          </p:nvSpPr>
          <p:spPr>
            <a:xfrm>
              <a:off x="1018116" y="3701602"/>
              <a:ext cx="2035445" cy="738664"/>
            </a:xfrm>
            <a:prstGeom prst="rect">
              <a:avLst/>
            </a:prstGeom>
            <a:noFill/>
          </p:spPr>
          <p:txBody>
            <a:bodyPr wrap="square" rtlCol="0">
              <a:spAutoFit/>
            </a:bodyPr>
            <a:lstStyle/>
            <a:p>
              <a:pPr algn="ctr"/>
              <a:r>
                <a:rPr lang="zh-CN" altLang="en-US" sz="1400" dirty="0">
                  <a:cs typeface="+mn-ea"/>
                  <a:sym typeface="+mn-lt"/>
                </a:rPr>
                <a:t>Click here to add the title content, the title to match the content, pay attention to the font size and matching degree</a:t>
              </a:r>
            </a:p>
          </p:txBody>
        </p:sp>
      </p:grpSp>
    </p:spTree>
    <p:custDataLst>
      <p:tags r:id="rId1"/>
    </p:custDataLst>
    <p:extLst>
      <p:ext uri="{BB962C8B-B14F-4D97-AF65-F5344CB8AC3E}">
        <p14:creationId xmlns:p14="http://schemas.microsoft.com/office/powerpoint/2010/main" val="2063387927"/>
      </p:ext>
    </p:extLst>
  </p:cSld>
  <p:clrMapOvr>
    <a:masterClrMapping/>
  </p:clrMapOvr>
  <mc:AlternateContent xmlns:mc="http://schemas.openxmlformats.org/markup-compatibility/2006" xmlns:p14="http://schemas.microsoft.com/office/powerpoint/2010/main">
    <mc:Choice Requires="p14">
      <p:transition spd="slow" p14:dur="1500" advTm="2485">
        <p:random/>
      </p:transition>
    </mc:Choice>
    <mc:Fallback xmlns:a16="http://schemas.microsoft.com/office/drawing/2014/main" xmlns:a14="http://schemas.microsoft.com/office/drawing/2010/main" xmlns="">
      <p:transition spd="slow" advTm="248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ppt_y</p:attrName>
                                        </p:attrNameLst>
                                      </p:cBhvr>
                                      <p:tavLst>
                                        <p:tav tm="0">
                                          <p:val>
                                            <p:strVal val="#ppt_y-#ppt_h*1.125000"/>
                                          </p:val>
                                        </p:tav>
                                        <p:tav tm="100000">
                                          <p:val>
                                            <p:strVal val="#ppt_y"/>
                                          </p:val>
                                        </p:tav>
                                      </p:tavLst>
                                    </p:anim>
                                    <p:animEffect transition="in" filter="wipe(down)">
                                      <p:cBhvr>
                                        <p:cTn id="20" dur="500"/>
                                        <p:tgtEl>
                                          <p:spTgt spid="28"/>
                                        </p:tgtEl>
                                      </p:cBhvr>
                                    </p:animEffect>
                                  </p:childTnLst>
                                </p:cTn>
                              </p:par>
                              <p:par>
                                <p:cTn id="21" presetID="12" presetClass="entr" presetSubtype="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ppt_y</p:attrName>
                                        </p:attrNameLst>
                                      </p:cBhvr>
                                      <p:tavLst>
                                        <p:tav tm="0">
                                          <p:val>
                                            <p:strVal val="#ppt_y-#ppt_h*1.125000"/>
                                          </p:val>
                                        </p:tav>
                                        <p:tav tm="100000">
                                          <p:val>
                                            <p:strVal val="#ppt_y"/>
                                          </p:val>
                                        </p:tav>
                                      </p:tavLst>
                                    </p:anim>
                                    <p:animEffect transition="in" filter="wipe(down)">
                                      <p:cBhvr>
                                        <p:cTn id="24" dur="500"/>
                                        <p:tgtEl>
                                          <p:spTgt spid="10"/>
                                        </p:tgtEl>
                                      </p:cBhvr>
                                    </p:animEffect>
                                  </p:childTnLst>
                                </p:cTn>
                              </p:par>
                              <p:par>
                                <p:cTn id="25" presetID="12" presetClass="entr" presetSubtype="1"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p:tgtEl>
                                          <p:spTgt spid="16"/>
                                        </p:tgtEl>
                                        <p:attrNameLst>
                                          <p:attrName>ppt_y</p:attrName>
                                        </p:attrNameLst>
                                      </p:cBhvr>
                                      <p:tavLst>
                                        <p:tav tm="0">
                                          <p:val>
                                            <p:strVal val="#ppt_y-#ppt_h*1.125000"/>
                                          </p:val>
                                        </p:tav>
                                        <p:tav tm="100000">
                                          <p:val>
                                            <p:strVal val="#ppt_y"/>
                                          </p:val>
                                        </p:tav>
                                      </p:tavLst>
                                    </p:anim>
                                    <p:animEffect transition="in" filter="wipe(down)">
                                      <p:cBhvr>
                                        <p:cTn id="28" dur="500"/>
                                        <p:tgtEl>
                                          <p:spTgt spid="16"/>
                                        </p:tgtEl>
                                      </p:cBhvr>
                                    </p:animEffect>
                                  </p:childTnLst>
                                </p:cTn>
                              </p:par>
                              <p:par>
                                <p:cTn id="29" presetID="12" presetClass="entr" presetSubtype="1"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p:tgtEl>
                                          <p:spTgt spid="22"/>
                                        </p:tgtEl>
                                        <p:attrNameLst>
                                          <p:attrName>ppt_y</p:attrName>
                                        </p:attrNameLst>
                                      </p:cBhvr>
                                      <p:tavLst>
                                        <p:tav tm="0">
                                          <p:val>
                                            <p:strVal val="#ppt_y-#ppt_h*1.125000"/>
                                          </p:val>
                                        </p:tav>
                                        <p:tav tm="100000">
                                          <p:val>
                                            <p:strVal val="#ppt_y"/>
                                          </p:val>
                                        </p:tav>
                                      </p:tavLst>
                                    </p:anim>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p:tgtEl>
                                          <p:spTgt spid="34"/>
                                        </p:tgtEl>
                                        <p:attrNameLst>
                                          <p:attrName>ppt_x</p:attrName>
                                        </p:attrNameLst>
                                      </p:cBhvr>
                                      <p:tavLst>
                                        <p:tav tm="0">
                                          <p:val>
                                            <p:strVal val="#ppt_x-#ppt_w*1.125000"/>
                                          </p:val>
                                        </p:tav>
                                        <p:tav tm="100000">
                                          <p:val>
                                            <p:strVal val="#ppt_x"/>
                                          </p:val>
                                        </p:tav>
                                      </p:tavLst>
                                    </p:anim>
                                    <p:animEffect transition="in" filter="wipe(right)">
                                      <p:cBhvr>
                                        <p:cTn id="38" dur="500"/>
                                        <p:tgtEl>
                                          <p:spTgt spid="34"/>
                                        </p:tgtEl>
                                      </p:cBhvr>
                                    </p:animEffect>
                                  </p:childTnLst>
                                </p:cTn>
                              </p:par>
                              <p:par>
                                <p:cTn id="39" presetID="12" presetClass="entr" presetSubtype="8"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p:tgtEl>
                                          <p:spTgt spid="37"/>
                                        </p:tgtEl>
                                        <p:attrNameLst>
                                          <p:attrName>ppt_x</p:attrName>
                                        </p:attrNameLst>
                                      </p:cBhvr>
                                      <p:tavLst>
                                        <p:tav tm="0">
                                          <p:val>
                                            <p:strVal val="#ppt_x-#ppt_w*1.125000"/>
                                          </p:val>
                                        </p:tav>
                                        <p:tav tm="100000">
                                          <p:val>
                                            <p:strVal val="#ppt_x"/>
                                          </p:val>
                                        </p:tav>
                                      </p:tavLst>
                                    </p:anim>
                                    <p:animEffect transition="in" filter="wipe(right)">
                                      <p:cBhvr>
                                        <p:cTn id="42" dur="500"/>
                                        <p:tgtEl>
                                          <p:spTgt spid="37"/>
                                        </p:tgtEl>
                                      </p:cBhvr>
                                    </p:animEffect>
                                  </p:childTnLst>
                                </p:cTn>
                              </p:par>
                              <p:par>
                                <p:cTn id="43" presetID="12" presetClass="entr" presetSubtype="8"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500"/>
                                        <p:tgtEl>
                                          <p:spTgt spid="40"/>
                                        </p:tgtEl>
                                        <p:attrNameLst>
                                          <p:attrName>ppt_x</p:attrName>
                                        </p:attrNameLst>
                                      </p:cBhvr>
                                      <p:tavLst>
                                        <p:tav tm="0">
                                          <p:val>
                                            <p:strVal val="#ppt_x-#ppt_w*1.125000"/>
                                          </p:val>
                                        </p:tav>
                                        <p:tav tm="100000">
                                          <p:val>
                                            <p:strVal val="#ppt_x"/>
                                          </p:val>
                                        </p:tav>
                                      </p:tavLst>
                                    </p:anim>
                                    <p:animEffect transition="in" filter="wipe(right)">
                                      <p:cBhvr>
                                        <p:cTn id="46" dur="5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1000"/>
                                        <p:tgtEl>
                                          <p:spTgt spid="43"/>
                                        </p:tgtEl>
                                      </p:cBhvr>
                                    </p:animEffect>
                                    <p:anim calcmode="lin" valueType="num">
                                      <p:cBhvr>
                                        <p:cTn id="52" dur="1000" fill="hold"/>
                                        <p:tgtEl>
                                          <p:spTgt spid="43"/>
                                        </p:tgtEl>
                                        <p:attrNameLst>
                                          <p:attrName>ppt_x</p:attrName>
                                        </p:attrNameLst>
                                      </p:cBhvr>
                                      <p:tavLst>
                                        <p:tav tm="0">
                                          <p:val>
                                            <p:strVal val="#ppt_x"/>
                                          </p:val>
                                        </p:tav>
                                        <p:tav tm="100000">
                                          <p:val>
                                            <p:strVal val="#ppt_x"/>
                                          </p:val>
                                        </p:tav>
                                      </p:tavLst>
                                    </p:anim>
                                    <p:anim calcmode="lin" valueType="num">
                                      <p:cBhvr>
                                        <p:cTn id="53" dur="1000" fill="hold"/>
                                        <p:tgtEl>
                                          <p:spTgt spid="43"/>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1000"/>
                                        <p:tgtEl>
                                          <p:spTgt spid="46"/>
                                        </p:tgtEl>
                                      </p:cBhvr>
                                    </p:animEffect>
                                    <p:anim calcmode="lin" valueType="num">
                                      <p:cBhvr>
                                        <p:cTn id="57" dur="1000" fill="hold"/>
                                        <p:tgtEl>
                                          <p:spTgt spid="46"/>
                                        </p:tgtEl>
                                        <p:attrNameLst>
                                          <p:attrName>ppt_x</p:attrName>
                                        </p:attrNameLst>
                                      </p:cBhvr>
                                      <p:tavLst>
                                        <p:tav tm="0">
                                          <p:val>
                                            <p:strVal val="#ppt_x"/>
                                          </p:val>
                                        </p:tav>
                                        <p:tav tm="100000">
                                          <p:val>
                                            <p:strVal val="#ppt_x"/>
                                          </p:val>
                                        </p:tav>
                                      </p:tavLst>
                                    </p:anim>
                                    <p:anim calcmode="lin" valueType="num">
                                      <p:cBhvr>
                                        <p:cTn id="58" dur="1000" fill="hold"/>
                                        <p:tgtEl>
                                          <p:spTgt spid="46"/>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1000"/>
                                        <p:tgtEl>
                                          <p:spTgt spid="52"/>
                                        </p:tgtEl>
                                      </p:cBhvr>
                                    </p:animEffect>
                                    <p:anim calcmode="lin" valueType="num">
                                      <p:cBhvr>
                                        <p:cTn id="62" dur="1000" fill="hold"/>
                                        <p:tgtEl>
                                          <p:spTgt spid="52"/>
                                        </p:tgtEl>
                                        <p:attrNameLst>
                                          <p:attrName>ppt_x</p:attrName>
                                        </p:attrNameLst>
                                      </p:cBhvr>
                                      <p:tavLst>
                                        <p:tav tm="0">
                                          <p:val>
                                            <p:strVal val="#ppt_x"/>
                                          </p:val>
                                        </p:tav>
                                        <p:tav tm="100000">
                                          <p:val>
                                            <p:strVal val="#ppt_x"/>
                                          </p:val>
                                        </p:tav>
                                      </p:tavLst>
                                    </p:anim>
                                    <p:anim calcmode="lin" valueType="num">
                                      <p:cBhvr>
                                        <p:cTn id="63" dur="1000" fill="hold"/>
                                        <p:tgtEl>
                                          <p:spTgt spid="52"/>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1000"/>
                                        <p:tgtEl>
                                          <p:spTgt spid="49"/>
                                        </p:tgtEl>
                                      </p:cBhvr>
                                    </p:animEffect>
                                    <p:anim calcmode="lin" valueType="num">
                                      <p:cBhvr>
                                        <p:cTn id="67" dur="1000" fill="hold"/>
                                        <p:tgtEl>
                                          <p:spTgt spid="49"/>
                                        </p:tgtEl>
                                        <p:attrNameLst>
                                          <p:attrName>ppt_x</p:attrName>
                                        </p:attrNameLst>
                                      </p:cBhvr>
                                      <p:tavLst>
                                        <p:tav tm="0">
                                          <p:val>
                                            <p:strVal val="#ppt_x"/>
                                          </p:val>
                                        </p:tav>
                                        <p:tav tm="100000">
                                          <p:val>
                                            <p:strVal val="#ppt_x"/>
                                          </p:val>
                                        </p:tav>
                                      </p:tavLst>
                                    </p:anim>
                                    <p:anim calcmode="lin" valueType="num">
                                      <p:cBhvr>
                                        <p:cTn id="68"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8909D3D-39C5-4DC2-91D0-77B3927EAC23}"/>
              </a:ext>
            </a:extLst>
          </p:cNvPr>
          <p:cNvGrpSpPr/>
          <p:nvPr/>
        </p:nvGrpSpPr>
        <p:grpSpPr>
          <a:xfrm>
            <a:off x="606811" y="361950"/>
            <a:ext cx="936240" cy="911996"/>
            <a:chOff x="606810" y="361950"/>
            <a:chExt cx="936240" cy="911996"/>
          </a:xfrm>
        </p:grpSpPr>
        <p:grpSp>
          <p:nvGrpSpPr>
            <p:cNvPr id="3" name="组合 2">
              <a:extLst>
                <a:ext uri="{FF2B5EF4-FFF2-40B4-BE49-F238E27FC236}">
                  <a16:creationId xmlns:a16="http://schemas.microsoft.com/office/drawing/2014/main" id="{50F9B112-D8AB-4403-AC25-B2658A29D019}"/>
                </a:ext>
              </a:extLst>
            </p:cNvPr>
            <p:cNvGrpSpPr/>
            <p:nvPr/>
          </p:nvGrpSpPr>
          <p:grpSpPr>
            <a:xfrm>
              <a:off x="606810" y="361950"/>
              <a:ext cx="936240" cy="911996"/>
              <a:chOff x="3497766" y="445168"/>
              <a:chExt cx="5730455" cy="5582066"/>
            </a:xfrm>
          </p:grpSpPr>
          <p:sp>
            <p:nvSpPr>
              <p:cNvPr id="5" name="椭圆 4">
                <a:extLst>
                  <a:ext uri="{FF2B5EF4-FFF2-40B4-BE49-F238E27FC236}">
                    <a16:creationId xmlns:a16="http://schemas.microsoft.com/office/drawing/2014/main" id="{A87EEB95-77B4-4BD1-91BB-BF8C73544D08}"/>
                  </a:ext>
                </a:extLst>
              </p:cNvPr>
              <p:cNvSpPr/>
              <p:nvPr/>
            </p:nvSpPr>
            <p:spPr>
              <a:xfrm>
                <a:off x="3497766" y="830766"/>
                <a:ext cx="5196468" cy="5196468"/>
              </a:xfrm>
              <a:prstGeom prst="ellipse">
                <a:avLst/>
              </a:prstGeom>
              <a:pattFill prst="wd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a:extLst>
                  <a:ext uri="{FF2B5EF4-FFF2-40B4-BE49-F238E27FC236}">
                    <a16:creationId xmlns:a16="http://schemas.microsoft.com/office/drawing/2014/main" id="{E00E9BBD-3E27-4392-AA41-CED40E5C46A9}"/>
                  </a:ext>
                </a:extLst>
              </p:cNvPr>
              <p:cNvSpPr/>
              <p:nvPr/>
            </p:nvSpPr>
            <p:spPr>
              <a:xfrm>
                <a:off x="3922294" y="445168"/>
                <a:ext cx="5305927" cy="5305927"/>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文本框 3">
              <a:extLst>
                <a:ext uri="{FF2B5EF4-FFF2-40B4-BE49-F238E27FC236}">
                  <a16:creationId xmlns:a16="http://schemas.microsoft.com/office/drawing/2014/main" id="{24BBA2FD-E81D-4407-AAE6-3AC2D474728E}"/>
                </a:ext>
              </a:extLst>
            </p:cNvPr>
            <p:cNvSpPr txBox="1"/>
            <p:nvPr/>
          </p:nvSpPr>
          <p:spPr>
            <a:xfrm>
              <a:off x="694053" y="611240"/>
              <a:ext cx="848997" cy="369332"/>
            </a:xfrm>
            <a:prstGeom prst="rect">
              <a:avLst/>
            </a:prstGeom>
            <a:noFill/>
          </p:spPr>
          <p:txBody>
            <a:bodyPr wrap="square" rtlCol="0">
              <a:spAutoFit/>
            </a:bodyPr>
            <a:lstStyle/>
            <a:p>
              <a:pPr algn="ctr"/>
              <a:r>
                <a:rPr lang="en-US" altLang="zh-CN" dirty="0">
                  <a:cs typeface="+mn-ea"/>
                  <a:sym typeface="+mn-lt"/>
                </a:rPr>
                <a:t>20XX</a:t>
              </a:r>
              <a:endParaRPr lang="zh-CN" altLang="en-US" dirty="0">
                <a:cs typeface="+mn-ea"/>
                <a:sym typeface="+mn-lt"/>
              </a:endParaRPr>
            </a:p>
          </p:txBody>
        </p:sp>
      </p:grpSp>
      <p:grpSp>
        <p:nvGrpSpPr>
          <p:cNvPr id="7" name="组合 6">
            <a:extLst>
              <a:ext uri="{FF2B5EF4-FFF2-40B4-BE49-F238E27FC236}">
                <a16:creationId xmlns:a16="http://schemas.microsoft.com/office/drawing/2014/main" id="{66834E25-4FCA-4188-B905-1EDE3401D291}"/>
              </a:ext>
            </a:extLst>
          </p:cNvPr>
          <p:cNvGrpSpPr/>
          <p:nvPr/>
        </p:nvGrpSpPr>
        <p:grpSpPr>
          <a:xfrm>
            <a:off x="1612410" y="424949"/>
            <a:ext cx="4210541" cy="972050"/>
            <a:chOff x="1612409" y="503002"/>
            <a:chExt cx="4210541" cy="972050"/>
          </a:xfrm>
        </p:grpSpPr>
        <p:sp>
          <p:nvSpPr>
            <p:cNvPr id="8" name="文本框 7">
              <a:extLst>
                <a:ext uri="{FF2B5EF4-FFF2-40B4-BE49-F238E27FC236}">
                  <a16:creationId xmlns:a16="http://schemas.microsoft.com/office/drawing/2014/main" id="{2B6601B6-B63B-4217-840C-59BD4F0064CF}"/>
                </a:ext>
              </a:extLst>
            </p:cNvPr>
            <p:cNvSpPr txBox="1"/>
            <p:nvPr/>
          </p:nvSpPr>
          <p:spPr>
            <a:xfrm>
              <a:off x="1612409" y="503002"/>
              <a:ext cx="4026390" cy="584775"/>
            </a:xfrm>
            <a:prstGeom prst="rect">
              <a:avLst/>
            </a:prstGeom>
            <a:noFill/>
          </p:spPr>
          <p:txBody>
            <a:bodyPr wrap="square">
              <a:spAutoFit/>
            </a:bodyPr>
            <a:lstStyle/>
            <a:p>
              <a:r>
                <a:rPr lang="en-US" altLang="zh-CN" sz="3200" dirty="0">
                  <a:solidFill>
                    <a:schemeClr val="tx1">
                      <a:lumMod val="85000"/>
                      <a:lumOff val="15000"/>
                    </a:schemeClr>
                  </a:solidFill>
                  <a:cs typeface="+mn-ea"/>
                  <a:sym typeface="+mn-lt"/>
                </a:rPr>
                <a:t>Enter chapter title</a:t>
              </a:r>
              <a:endParaRPr lang="zh-CN" altLang="en-US" sz="3200" dirty="0">
                <a:solidFill>
                  <a:schemeClr val="tx1">
                    <a:lumMod val="85000"/>
                    <a:lumOff val="15000"/>
                  </a:schemeClr>
                </a:solidFill>
                <a:cs typeface="+mn-ea"/>
                <a:sym typeface="+mn-lt"/>
              </a:endParaRPr>
            </a:p>
          </p:txBody>
        </p:sp>
        <p:sp>
          <p:nvSpPr>
            <p:cNvPr id="9" name="文本框 8">
              <a:extLst>
                <a:ext uri="{FF2B5EF4-FFF2-40B4-BE49-F238E27FC236}">
                  <a16:creationId xmlns:a16="http://schemas.microsoft.com/office/drawing/2014/main" id="{F8228EC4-5D3A-4599-B314-2BBB75474FD6}"/>
                </a:ext>
              </a:extLst>
            </p:cNvPr>
            <p:cNvSpPr txBox="1"/>
            <p:nvPr/>
          </p:nvSpPr>
          <p:spPr>
            <a:xfrm>
              <a:off x="1612409" y="1044165"/>
              <a:ext cx="4210541" cy="430887"/>
            </a:xfrm>
            <a:prstGeom prst="rect">
              <a:avLst/>
            </a:prstGeom>
            <a:noFill/>
          </p:spPr>
          <p:txBody>
            <a:bodyPr wrap="square">
              <a:spAutoFit/>
            </a:bodyPr>
            <a:lstStyle/>
            <a:p>
              <a:r>
                <a:rPr lang="en-US" altLang="zh-CN" sz="1100" spc="300" dirty="0">
                  <a:cs typeface="+mn-ea"/>
                  <a:sym typeface="+mn-lt"/>
                </a:rPr>
                <a:t>ENTERPRISE ANNUAL DEVELOPMENT SUMMARY</a:t>
              </a:r>
              <a:endParaRPr lang="zh-CN" altLang="en-US" sz="1100" spc="300" dirty="0">
                <a:cs typeface="+mn-ea"/>
                <a:sym typeface="+mn-lt"/>
              </a:endParaRPr>
            </a:p>
          </p:txBody>
        </p:sp>
      </p:grpSp>
      <p:sp>
        <p:nvSpPr>
          <p:cNvPr id="10" name="矩形 9">
            <a:extLst>
              <a:ext uri="{FF2B5EF4-FFF2-40B4-BE49-F238E27FC236}">
                <a16:creationId xmlns:a16="http://schemas.microsoft.com/office/drawing/2014/main" id="{BD05C1D1-372F-4C7D-B58C-D25F9303467D}"/>
              </a:ext>
            </a:extLst>
          </p:cNvPr>
          <p:cNvSpPr/>
          <p:nvPr/>
        </p:nvSpPr>
        <p:spPr>
          <a:xfrm>
            <a:off x="-1" y="3116197"/>
            <a:ext cx="12192000" cy="1770926"/>
          </a:xfrm>
          <a:prstGeom prst="rect">
            <a:avLst/>
          </a:prstGeom>
          <a:pattFill prst="wd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a:extLst>
              <a:ext uri="{FF2B5EF4-FFF2-40B4-BE49-F238E27FC236}">
                <a16:creationId xmlns:a16="http://schemas.microsoft.com/office/drawing/2014/main" id="{79904823-B097-42E8-8931-0B436194876A}"/>
              </a:ext>
            </a:extLst>
          </p:cNvPr>
          <p:cNvGrpSpPr/>
          <p:nvPr/>
        </p:nvGrpSpPr>
        <p:grpSpPr>
          <a:xfrm>
            <a:off x="1226069" y="1736488"/>
            <a:ext cx="4410803" cy="1391180"/>
            <a:chOff x="1226069" y="1736486"/>
            <a:chExt cx="4410803" cy="1391180"/>
          </a:xfrm>
        </p:grpSpPr>
        <p:grpSp>
          <p:nvGrpSpPr>
            <p:cNvPr id="12" name="组合 11">
              <a:extLst>
                <a:ext uri="{FF2B5EF4-FFF2-40B4-BE49-F238E27FC236}">
                  <a16:creationId xmlns:a16="http://schemas.microsoft.com/office/drawing/2014/main" id="{5BE5CADD-40AC-4B56-B4DB-F3B25133D8EC}"/>
                </a:ext>
              </a:extLst>
            </p:cNvPr>
            <p:cNvGrpSpPr/>
            <p:nvPr/>
          </p:nvGrpSpPr>
          <p:grpSpPr>
            <a:xfrm>
              <a:off x="1875217" y="1736486"/>
              <a:ext cx="3761655" cy="1391180"/>
              <a:chOff x="1828918" y="1850862"/>
              <a:chExt cx="3761655" cy="1391180"/>
            </a:xfrm>
          </p:grpSpPr>
          <p:sp>
            <p:nvSpPr>
              <p:cNvPr id="14" name="文本框 13">
                <a:extLst>
                  <a:ext uri="{FF2B5EF4-FFF2-40B4-BE49-F238E27FC236}">
                    <a16:creationId xmlns:a16="http://schemas.microsoft.com/office/drawing/2014/main" id="{AA30E86C-5100-4EC9-94EB-CF67AA84952F}"/>
                  </a:ext>
                </a:extLst>
              </p:cNvPr>
              <p:cNvSpPr txBox="1"/>
              <p:nvPr/>
            </p:nvSpPr>
            <p:spPr>
              <a:xfrm>
                <a:off x="1828918" y="1850862"/>
                <a:ext cx="2314780" cy="461665"/>
              </a:xfrm>
              <a:prstGeom prst="rect">
                <a:avLst/>
              </a:prstGeom>
              <a:noFill/>
            </p:spPr>
            <p:txBody>
              <a:bodyPr wrap="square" rtlCol="0">
                <a:spAutoFit/>
              </a:bodyPr>
              <a:lstStyle/>
              <a:p>
                <a:r>
                  <a:rPr lang="zh-CN" altLang="en-US" sz="2400" dirty="0">
                    <a:solidFill>
                      <a:srgbClr val="2D303F"/>
                    </a:solidFill>
                    <a:cs typeface="+mn-ea"/>
                    <a:sym typeface="+mn-lt"/>
                  </a:rPr>
                  <a:t>Add a title</a:t>
                </a:r>
              </a:p>
            </p:txBody>
          </p:sp>
          <p:sp>
            <p:nvSpPr>
              <p:cNvPr id="15" name="文本框 14">
                <a:extLst>
                  <a:ext uri="{FF2B5EF4-FFF2-40B4-BE49-F238E27FC236}">
                    <a16:creationId xmlns:a16="http://schemas.microsoft.com/office/drawing/2014/main" id="{0EB5BE36-0BC8-4D9D-9863-D0BA91BAFDC1}"/>
                  </a:ext>
                </a:extLst>
              </p:cNvPr>
              <p:cNvSpPr txBox="1"/>
              <p:nvPr/>
            </p:nvSpPr>
            <p:spPr>
              <a:xfrm>
                <a:off x="1828919" y="2193293"/>
                <a:ext cx="3761654" cy="1048749"/>
              </a:xfrm>
              <a:prstGeom prst="rect">
                <a:avLst/>
              </a:prstGeom>
              <a:noFill/>
            </p:spPr>
            <p:txBody>
              <a:bodyPr wrap="square" rtlCol="0">
                <a:spAutoFit/>
              </a:bodyPr>
              <a:lstStyle/>
              <a:p>
                <a:pPr>
                  <a:lnSpc>
                    <a:spcPts val="1900"/>
                  </a:lnSpc>
                </a:pPr>
                <a:r>
                  <a:rPr lang="zh-CN" altLang="en-US" sz="1400" dirty="0">
                    <a:solidFill>
                      <a:schemeClr val="tx1">
                        <a:lumMod val="75000"/>
                        <a:lumOff val="25000"/>
                      </a:schemeClr>
                    </a:solidFill>
                    <a:cs typeface="+mn-ea"/>
                    <a:sym typeface="+mn-lt"/>
                  </a:rPr>
                  <a:t>Click here to add the title content, the title to composite content requirements, you must pay attention to the font size and title content.</a:t>
                </a:r>
              </a:p>
            </p:txBody>
          </p:sp>
        </p:grpSp>
        <p:pic>
          <p:nvPicPr>
            <p:cNvPr id="13" name="图片 12">
              <a:extLst>
                <a:ext uri="{FF2B5EF4-FFF2-40B4-BE49-F238E27FC236}">
                  <a16:creationId xmlns:a16="http://schemas.microsoft.com/office/drawing/2014/main" id="{204A22CF-BB25-43A1-AA0D-E4D61292B1C7}"/>
                </a:ext>
              </a:extLst>
            </p:cNvPr>
            <p:cNvPicPr>
              <a:picLocks noChangeAspect="1"/>
            </p:cNvPicPr>
            <p:nvPr/>
          </p:nvPicPr>
          <p:blipFill>
            <a:blip r:embed="rId3" cstate="screen">
              <a:biLevel thresh="75000"/>
              <a:extLst>
                <a:ext uri="{28A0092B-C50C-407E-A947-70E740481C1C}">
                  <a14:useLocalDpi xmlns:a14="http://schemas.microsoft.com/office/drawing/2010/main"/>
                </a:ext>
              </a:extLst>
            </a:blip>
            <a:stretch>
              <a:fillRect/>
            </a:stretch>
          </p:blipFill>
          <p:spPr>
            <a:xfrm>
              <a:off x="1226069" y="2009138"/>
              <a:ext cx="432765" cy="466055"/>
            </a:xfrm>
            <a:prstGeom prst="rect">
              <a:avLst/>
            </a:prstGeom>
          </p:spPr>
        </p:pic>
      </p:grpSp>
      <p:grpSp>
        <p:nvGrpSpPr>
          <p:cNvPr id="16" name="组合 15">
            <a:extLst>
              <a:ext uri="{FF2B5EF4-FFF2-40B4-BE49-F238E27FC236}">
                <a16:creationId xmlns:a16="http://schemas.microsoft.com/office/drawing/2014/main" id="{BE6F2CBB-BF04-481F-89EB-827E6A8321D0}"/>
              </a:ext>
            </a:extLst>
          </p:cNvPr>
          <p:cNvGrpSpPr/>
          <p:nvPr/>
        </p:nvGrpSpPr>
        <p:grpSpPr>
          <a:xfrm>
            <a:off x="6845299" y="1736488"/>
            <a:ext cx="4440019" cy="1391180"/>
            <a:chOff x="6845299" y="1736486"/>
            <a:chExt cx="4440018" cy="1391180"/>
          </a:xfrm>
        </p:grpSpPr>
        <p:pic>
          <p:nvPicPr>
            <p:cNvPr id="17" name="图片 16">
              <a:extLst>
                <a:ext uri="{FF2B5EF4-FFF2-40B4-BE49-F238E27FC236}">
                  <a16:creationId xmlns:a16="http://schemas.microsoft.com/office/drawing/2014/main" id="{7B77A9F6-2DF3-4EC5-8729-53EF506AC1D6}"/>
                </a:ext>
              </a:extLst>
            </p:cNvPr>
            <p:cNvPicPr>
              <a:picLocks noChangeAspect="1"/>
            </p:cNvPicPr>
            <p:nvPr/>
          </p:nvPicPr>
          <p:blipFill>
            <a:blip r:embed="rId4" cstate="screen">
              <a:biLevel thresh="75000"/>
              <a:extLst>
                <a:ext uri="{28A0092B-C50C-407E-A947-70E740481C1C}">
                  <a14:useLocalDpi xmlns:a14="http://schemas.microsoft.com/office/drawing/2010/main"/>
                </a:ext>
              </a:extLst>
            </a:blip>
            <a:stretch>
              <a:fillRect/>
            </a:stretch>
          </p:blipFill>
          <p:spPr>
            <a:xfrm>
              <a:off x="6845299" y="2009138"/>
              <a:ext cx="432764" cy="482115"/>
            </a:xfrm>
            <a:prstGeom prst="rect">
              <a:avLst/>
            </a:prstGeom>
          </p:spPr>
        </p:pic>
        <p:grpSp>
          <p:nvGrpSpPr>
            <p:cNvPr id="18" name="组合 17">
              <a:extLst>
                <a:ext uri="{FF2B5EF4-FFF2-40B4-BE49-F238E27FC236}">
                  <a16:creationId xmlns:a16="http://schemas.microsoft.com/office/drawing/2014/main" id="{421C7E99-F334-46E2-87D2-868F1B28DC0B}"/>
                </a:ext>
              </a:extLst>
            </p:cNvPr>
            <p:cNvGrpSpPr/>
            <p:nvPr/>
          </p:nvGrpSpPr>
          <p:grpSpPr>
            <a:xfrm>
              <a:off x="7523662" y="1736486"/>
              <a:ext cx="3761655" cy="1391180"/>
              <a:chOff x="1828918" y="1850862"/>
              <a:chExt cx="3761655" cy="1391180"/>
            </a:xfrm>
          </p:grpSpPr>
          <p:sp>
            <p:nvSpPr>
              <p:cNvPr id="19" name="文本框 18">
                <a:extLst>
                  <a:ext uri="{FF2B5EF4-FFF2-40B4-BE49-F238E27FC236}">
                    <a16:creationId xmlns:a16="http://schemas.microsoft.com/office/drawing/2014/main" id="{0C1319B9-A318-4EDA-BE7B-35781276E715}"/>
                  </a:ext>
                </a:extLst>
              </p:cNvPr>
              <p:cNvSpPr txBox="1"/>
              <p:nvPr/>
            </p:nvSpPr>
            <p:spPr>
              <a:xfrm>
                <a:off x="1828918" y="1850862"/>
                <a:ext cx="2314779" cy="461665"/>
              </a:xfrm>
              <a:prstGeom prst="rect">
                <a:avLst/>
              </a:prstGeom>
              <a:noFill/>
            </p:spPr>
            <p:txBody>
              <a:bodyPr wrap="square" rtlCol="0">
                <a:spAutoFit/>
              </a:bodyPr>
              <a:lstStyle/>
              <a:p>
                <a:r>
                  <a:rPr lang="zh-CN" altLang="en-US" sz="2400" dirty="0">
                    <a:solidFill>
                      <a:srgbClr val="2D303F"/>
                    </a:solidFill>
                    <a:cs typeface="+mn-ea"/>
                    <a:sym typeface="+mn-lt"/>
                  </a:rPr>
                  <a:t>Add a title</a:t>
                </a:r>
              </a:p>
            </p:txBody>
          </p:sp>
          <p:sp>
            <p:nvSpPr>
              <p:cNvPr id="20" name="文本框 19">
                <a:extLst>
                  <a:ext uri="{FF2B5EF4-FFF2-40B4-BE49-F238E27FC236}">
                    <a16:creationId xmlns:a16="http://schemas.microsoft.com/office/drawing/2014/main" id="{545DAA38-9DDB-4004-800B-74FC96F1C63E}"/>
                  </a:ext>
                </a:extLst>
              </p:cNvPr>
              <p:cNvSpPr txBox="1"/>
              <p:nvPr/>
            </p:nvSpPr>
            <p:spPr>
              <a:xfrm>
                <a:off x="1828919" y="2193293"/>
                <a:ext cx="3761654" cy="1048749"/>
              </a:xfrm>
              <a:prstGeom prst="rect">
                <a:avLst/>
              </a:prstGeom>
              <a:noFill/>
            </p:spPr>
            <p:txBody>
              <a:bodyPr wrap="square" rtlCol="0">
                <a:spAutoFit/>
              </a:bodyPr>
              <a:lstStyle/>
              <a:p>
                <a:pPr>
                  <a:lnSpc>
                    <a:spcPts val="1900"/>
                  </a:lnSpc>
                </a:pPr>
                <a:r>
                  <a:rPr lang="zh-CN" altLang="en-US" sz="1400" dirty="0">
                    <a:solidFill>
                      <a:schemeClr val="tx1">
                        <a:lumMod val="75000"/>
                        <a:lumOff val="25000"/>
                      </a:schemeClr>
                    </a:solidFill>
                    <a:cs typeface="+mn-ea"/>
                    <a:sym typeface="+mn-lt"/>
                  </a:rPr>
                  <a:t>Click here to add the title content, the title to composite content requirements, you must pay attention to the font size and title content.</a:t>
                </a:r>
              </a:p>
            </p:txBody>
          </p:sp>
        </p:grpSp>
      </p:grpSp>
      <p:grpSp>
        <p:nvGrpSpPr>
          <p:cNvPr id="21" name="组合 20">
            <a:extLst>
              <a:ext uri="{FF2B5EF4-FFF2-40B4-BE49-F238E27FC236}">
                <a16:creationId xmlns:a16="http://schemas.microsoft.com/office/drawing/2014/main" id="{C5B8EF20-61DB-40E4-9BD2-EBDAC8699442}"/>
              </a:ext>
            </a:extLst>
          </p:cNvPr>
          <p:cNvGrpSpPr/>
          <p:nvPr/>
        </p:nvGrpSpPr>
        <p:grpSpPr>
          <a:xfrm>
            <a:off x="1190498" y="3544225"/>
            <a:ext cx="4446375" cy="1391180"/>
            <a:chOff x="1190497" y="3544224"/>
            <a:chExt cx="4446375" cy="1391180"/>
          </a:xfrm>
        </p:grpSpPr>
        <p:pic>
          <p:nvPicPr>
            <p:cNvPr id="22" name="图片 21">
              <a:extLst>
                <a:ext uri="{FF2B5EF4-FFF2-40B4-BE49-F238E27FC236}">
                  <a16:creationId xmlns:a16="http://schemas.microsoft.com/office/drawing/2014/main" id="{87E8E5FA-292D-4B58-B09E-464FDB71A6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90497" y="3827198"/>
              <a:ext cx="425451" cy="357379"/>
            </a:xfrm>
            <a:prstGeom prst="rect">
              <a:avLst/>
            </a:prstGeom>
          </p:spPr>
        </p:pic>
        <p:grpSp>
          <p:nvGrpSpPr>
            <p:cNvPr id="23" name="组合 22">
              <a:extLst>
                <a:ext uri="{FF2B5EF4-FFF2-40B4-BE49-F238E27FC236}">
                  <a16:creationId xmlns:a16="http://schemas.microsoft.com/office/drawing/2014/main" id="{A918D84B-9FD6-4F74-80A4-D8C592518FF8}"/>
                </a:ext>
              </a:extLst>
            </p:cNvPr>
            <p:cNvGrpSpPr/>
            <p:nvPr/>
          </p:nvGrpSpPr>
          <p:grpSpPr>
            <a:xfrm>
              <a:off x="1875217" y="3544224"/>
              <a:ext cx="3761655" cy="1391180"/>
              <a:chOff x="1828918" y="1850862"/>
              <a:chExt cx="3761655" cy="1391180"/>
            </a:xfrm>
          </p:grpSpPr>
          <p:sp>
            <p:nvSpPr>
              <p:cNvPr id="24" name="文本框 23">
                <a:extLst>
                  <a:ext uri="{FF2B5EF4-FFF2-40B4-BE49-F238E27FC236}">
                    <a16:creationId xmlns:a16="http://schemas.microsoft.com/office/drawing/2014/main" id="{B9785487-0B2C-41E6-BE43-7EDEF9FA970B}"/>
                  </a:ext>
                </a:extLst>
              </p:cNvPr>
              <p:cNvSpPr txBox="1"/>
              <p:nvPr/>
            </p:nvSpPr>
            <p:spPr>
              <a:xfrm>
                <a:off x="1828918" y="1850862"/>
                <a:ext cx="2314780" cy="461665"/>
              </a:xfrm>
              <a:prstGeom prst="rect">
                <a:avLst/>
              </a:prstGeom>
              <a:noFill/>
            </p:spPr>
            <p:txBody>
              <a:bodyPr wrap="square" rtlCol="0">
                <a:spAutoFit/>
              </a:bodyPr>
              <a:lstStyle/>
              <a:p>
                <a:r>
                  <a:rPr lang="zh-CN" altLang="en-US" sz="2400" dirty="0">
                    <a:solidFill>
                      <a:srgbClr val="2D303F"/>
                    </a:solidFill>
                    <a:cs typeface="+mn-ea"/>
                    <a:sym typeface="+mn-lt"/>
                  </a:rPr>
                  <a:t>Add a title</a:t>
                </a:r>
              </a:p>
            </p:txBody>
          </p:sp>
          <p:sp>
            <p:nvSpPr>
              <p:cNvPr id="25" name="文本框 24">
                <a:extLst>
                  <a:ext uri="{FF2B5EF4-FFF2-40B4-BE49-F238E27FC236}">
                    <a16:creationId xmlns:a16="http://schemas.microsoft.com/office/drawing/2014/main" id="{0541AFAB-C598-4471-A6D2-D2CEBA78C00F}"/>
                  </a:ext>
                </a:extLst>
              </p:cNvPr>
              <p:cNvSpPr txBox="1"/>
              <p:nvPr/>
            </p:nvSpPr>
            <p:spPr>
              <a:xfrm>
                <a:off x="1828919" y="2193293"/>
                <a:ext cx="3761654" cy="1048749"/>
              </a:xfrm>
              <a:prstGeom prst="rect">
                <a:avLst/>
              </a:prstGeom>
              <a:noFill/>
            </p:spPr>
            <p:txBody>
              <a:bodyPr wrap="square" rtlCol="0">
                <a:spAutoFit/>
              </a:bodyPr>
              <a:lstStyle/>
              <a:p>
                <a:pPr>
                  <a:lnSpc>
                    <a:spcPts val="1900"/>
                  </a:lnSpc>
                </a:pPr>
                <a:r>
                  <a:rPr lang="zh-CN" altLang="en-US" sz="1400" dirty="0">
                    <a:solidFill>
                      <a:schemeClr val="tx1">
                        <a:lumMod val="85000"/>
                        <a:lumOff val="15000"/>
                      </a:schemeClr>
                    </a:solidFill>
                    <a:cs typeface="+mn-ea"/>
                    <a:sym typeface="+mn-lt"/>
                  </a:rPr>
                  <a:t>Click here to add the title content, the title to composite content requirements, you must pay attention to the font size and title content.</a:t>
                </a:r>
              </a:p>
            </p:txBody>
          </p:sp>
        </p:grpSp>
      </p:grpSp>
      <p:grpSp>
        <p:nvGrpSpPr>
          <p:cNvPr id="26" name="组合 25">
            <a:extLst>
              <a:ext uri="{FF2B5EF4-FFF2-40B4-BE49-F238E27FC236}">
                <a16:creationId xmlns:a16="http://schemas.microsoft.com/office/drawing/2014/main" id="{A40D245A-03F4-4C6E-8123-6E604F922413}"/>
              </a:ext>
            </a:extLst>
          </p:cNvPr>
          <p:cNvGrpSpPr/>
          <p:nvPr/>
        </p:nvGrpSpPr>
        <p:grpSpPr>
          <a:xfrm>
            <a:off x="6857693" y="3544225"/>
            <a:ext cx="4427624" cy="1391180"/>
            <a:chOff x="6857693" y="3544224"/>
            <a:chExt cx="4427624" cy="1391180"/>
          </a:xfrm>
        </p:grpSpPr>
        <p:pic>
          <p:nvPicPr>
            <p:cNvPr id="27" name="图片 26">
              <a:extLst>
                <a:ext uri="{FF2B5EF4-FFF2-40B4-BE49-F238E27FC236}">
                  <a16:creationId xmlns:a16="http://schemas.microsoft.com/office/drawing/2014/main" id="{8691831A-676E-40A5-A7F4-E85436EAC7E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57693" y="3755936"/>
              <a:ext cx="460542" cy="499905"/>
            </a:xfrm>
            <a:prstGeom prst="rect">
              <a:avLst/>
            </a:prstGeom>
          </p:spPr>
        </p:pic>
        <p:grpSp>
          <p:nvGrpSpPr>
            <p:cNvPr id="28" name="组合 27">
              <a:extLst>
                <a:ext uri="{FF2B5EF4-FFF2-40B4-BE49-F238E27FC236}">
                  <a16:creationId xmlns:a16="http://schemas.microsoft.com/office/drawing/2014/main" id="{AF0968FC-3D57-4611-A554-00DCED78E28F}"/>
                </a:ext>
              </a:extLst>
            </p:cNvPr>
            <p:cNvGrpSpPr/>
            <p:nvPr/>
          </p:nvGrpSpPr>
          <p:grpSpPr>
            <a:xfrm>
              <a:off x="7523662" y="3544224"/>
              <a:ext cx="3761655" cy="1391180"/>
              <a:chOff x="1828918" y="1850862"/>
              <a:chExt cx="3761655" cy="1391180"/>
            </a:xfrm>
          </p:grpSpPr>
          <p:sp>
            <p:nvSpPr>
              <p:cNvPr id="29" name="文本框 28">
                <a:extLst>
                  <a:ext uri="{FF2B5EF4-FFF2-40B4-BE49-F238E27FC236}">
                    <a16:creationId xmlns:a16="http://schemas.microsoft.com/office/drawing/2014/main" id="{5C7339F5-63FD-4AA5-A561-A70347F1733C}"/>
                  </a:ext>
                </a:extLst>
              </p:cNvPr>
              <p:cNvSpPr txBox="1"/>
              <p:nvPr/>
            </p:nvSpPr>
            <p:spPr>
              <a:xfrm>
                <a:off x="1828918" y="1850862"/>
                <a:ext cx="2314780" cy="461665"/>
              </a:xfrm>
              <a:prstGeom prst="rect">
                <a:avLst/>
              </a:prstGeom>
              <a:noFill/>
            </p:spPr>
            <p:txBody>
              <a:bodyPr wrap="square" rtlCol="0">
                <a:spAutoFit/>
              </a:bodyPr>
              <a:lstStyle/>
              <a:p>
                <a:r>
                  <a:rPr lang="zh-CN" altLang="en-US" sz="2400" dirty="0">
                    <a:solidFill>
                      <a:srgbClr val="2D303F"/>
                    </a:solidFill>
                    <a:cs typeface="+mn-ea"/>
                    <a:sym typeface="+mn-lt"/>
                  </a:rPr>
                  <a:t>Add a title</a:t>
                </a:r>
              </a:p>
            </p:txBody>
          </p:sp>
          <p:sp>
            <p:nvSpPr>
              <p:cNvPr id="30" name="文本框 29">
                <a:extLst>
                  <a:ext uri="{FF2B5EF4-FFF2-40B4-BE49-F238E27FC236}">
                    <a16:creationId xmlns:a16="http://schemas.microsoft.com/office/drawing/2014/main" id="{06938513-7786-4668-87D9-DB67BC9A8924}"/>
                  </a:ext>
                </a:extLst>
              </p:cNvPr>
              <p:cNvSpPr txBox="1"/>
              <p:nvPr/>
            </p:nvSpPr>
            <p:spPr>
              <a:xfrm>
                <a:off x="1828919" y="2193293"/>
                <a:ext cx="3761654" cy="1048749"/>
              </a:xfrm>
              <a:prstGeom prst="rect">
                <a:avLst/>
              </a:prstGeom>
              <a:noFill/>
            </p:spPr>
            <p:txBody>
              <a:bodyPr wrap="square" rtlCol="0">
                <a:spAutoFit/>
              </a:bodyPr>
              <a:lstStyle/>
              <a:p>
                <a:pPr>
                  <a:lnSpc>
                    <a:spcPts val="1900"/>
                  </a:lnSpc>
                </a:pPr>
                <a:r>
                  <a:rPr lang="zh-CN" altLang="en-US" sz="1400" dirty="0">
                    <a:solidFill>
                      <a:schemeClr val="tx1">
                        <a:lumMod val="85000"/>
                        <a:lumOff val="15000"/>
                      </a:schemeClr>
                    </a:solidFill>
                    <a:cs typeface="+mn-ea"/>
                    <a:sym typeface="+mn-lt"/>
                  </a:rPr>
                  <a:t>Click here to add the title content, the title to composite content requirements, you must pay attention to the font size and title content.</a:t>
                </a:r>
              </a:p>
            </p:txBody>
          </p:sp>
        </p:grpSp>
      </p:grpSp>
      <p:grpSp>
        <p:nvGrpSpPr>
          <p:cNvPr id="31" name="组合 30">
            <a:extLst>
              <a:ext uri="{FF2B5EF4-FFF2-40B4-BE49-F238E27FC236}">
                <a16:creationId xmlns:a16="http://schemas.microsoft.com/office/drawing/2014/main" id="{33B45624-E60B-469B-AF5D-C5C4FEF84260}"/>
              </a:ext>
            </a:extLst>
          </p:cNvPr>
          <p:cNvGrpSpPr/>
          <p:nvPr/>
        </p:nvGrpSpPr>
        <p:grpSpPr>
          <a:xfrm>
            <a:off x="1190498" y="5351964"/>
            <a:ext cx="4446375" cy="1391180"/>
            <a:chOff x="1190497" y="5351962"/>
            <a:chExt cx="4446375" cy="1391180"/>
          </a:xfrm>
        </p:grpSpPr>
        <p:pic>
          <p:nvPicPr>
            <p:cNvPr id="32" name="图片 31">
              <a:extLst>
                <a:ext uri="{FF2B5EF4-FFF2-40B4-BE49-F238E27FC236}">
                  <a16:creationId xmlns:a16="http://schemas.microsoft.com/office/drawing/2014/main" id="{7762E1EA-BBBF-40FD-B17B-13BC0A15ED1A}"/>
                </a:ext>
              </a:extLst>
            </p:cNvPr>
            <p:cNvPicPr>
              <a:picLocks noChangeAspect="1"/>
            </p:cNvPicPr>
            <p:nvPr/>
          </p:nvPicPr>
          <p:blipFill>
            <a:blip r:embed="rId7" cstate="screen">
              <a:biLevel thresh="75000"/>
              <a:extLst>
                <a:ext uri="{28A0092B-C50C-407E-A947-70E740481C1C}">
                  <a14:useLocalDpi xmlns:a14="http://schemas.microsoft.com/office/drawing/2010/main"/>
                </a:ext>
              </a:extLst>
            </a:blip>
            <a:stretch>
              <a:fillRect/>
            </a:stretch>
          </p:blipFill>
          <p:spPr>
            <a:xfrm>
              <a:off x="1190497" y="5588668"/>
              <a:ext cx="471343" cy="449918"/>
            </a:xfrm>
            <a:prstGeom prst="rect">
              <a:avLst/>
            </a:prstGeom>
          </p:spPr>
        </p:pic>
        <p:grpSp>
          <p:nvGrpSpPr>
            <p:cNvPr id="33" name="组合 32">
              <a:extLst>
                <a:ext uri="{FF2B5EF4-FFF2-40B4-BE49-F238E27FC236}">
                  <a16:creationId xmlns:a16="http://schemas.microsoft.com/office/drawing/2014/main" id="{E3E5E470-B4A0-4760-9689-F1B02323AB57}"/>
                </a:ext>
              </a:extLst>
            </p:cNvPr>
            <p:cNvGrpSpPr/>
            <p:nvPr/>
          </p:nvGrpSpPr>
          <p:grpSpPr>
            <a:xfrm>
              <a:off x="1875217" y="5351962"/>
              <a:ext cx="3761655" cy="1391180"/>
              <a:chOff x="1828918" y="1850862"/>
              <a:chExt cx="3761655" cy="1391180"/>
            </a:xfrm>
          </p:grpSpPr>
          <p:sp>
            <p:nvSpPr>
              <p:cNvPr id="34" name="文本框 33">
                <a:extLst>
                  <a:ext uri="{FF2B5EF4-FFF2-40B4-BE49-F238E27FC236}">
                    <a16:creationId xmlns:a16="http://schemas.microsoft.com/office/drawing/2014/main" id="{FD2F8443-B06E-4509-BC7A-E13EFD93878F}"/>
                  </a:ext>
                </a:extLst>
              </p:cNvPr>
              <p:cNvSpPr txBox="1"/>
              <p:nvPr/>
            </p:nvSpPr>
            <p:spPr>
              <a:xfrm>
                <a:off x="1828918" y="1850862"/>
                <a:ext cx="2314780" cy="461665"/>
              </a:xfrm>
              <a:prstGeom prst="rect">
                <a:avLst/>
              </a:prstGeom>
              <a:noFill/>
            </p:spPr>
            <p:txBody>
              <a:bodyPr wrap="square" rtlCol="0">
                <a:spAutoFit/>
              </a:bodyPr>
              <a:lstStyle/>
              <a:p>
                <a:r>
                  <a:rPr lang="zh-CN" altLang="en-US" sz="2400" dirty="0">
                    <a:solidFill>
                      <a:srgbClr val="2D303F"/>
                    </a:solidFill>
                    <a:cs typeface="+mn-ea"/>
                    <a:sym typeface="+mn-lt"/>
                  </a:rPr>
                  <a:t>Add a title</a:t>
                </a:r>
              </a:p>
            </p:txBody>
          </p:sp>
          <p:sp>
            <p:nvSpPr>
              <p:cNvPr id="35" name="文本框 34">
                <a:extLst>
                  <a:ext uri="{FF2B5EF4-FFF2-40B4-BE49-F238E27FC236}">
                    <a16:creationId xmlns:a16="http://schemas.microsoft.com/office/drawing/2014/main" id="{7A0D7B74-CCFC-460E-9FA5-5C6A68DC56FA}"/>
                  </a:ext>
                </a:extLst>
              </p:cNvPr>
              <p:cNvSpPr txBox="1"/>
              <p:nvPr/>
            </p:nvSpPr>
            <p:spPr>
              <a:xfrm>
                <a:off x="1828919" y="2193293"/>
                <a:ext cx="3761654" cy="1048749"/>
              </a:xfrm>
              <a:prstGeom prst="rect">
                <a:avLst/>
              </a:prstGeom>
              <a:noFill/>
            </p:spPr>
            <p:txBody>
              <a:bodyPr wrap="square" rtlCol="0">
                <a:spAutoFit/>
              </a:bodyPr>
              <a:lstStyle/>
              <a:p>
                <a:pPr>
                  <a:lnSpc>
                    <a:spcPts val="1900"/>
                  </a:lnSpc>
                </a:pPr>
                <a:r>
                  <a:rPr lang="zh-CN" altLang="en-US" sz="1400" dirty="0">
                    <a:solidFill>
                      <a:schemeClr val="tx1">
                        <a:lumMod val="75000"/>
                        <a:lumOff val="25000"/>
                      </a:schemeClr>
                    </a:solidFill>
                    <a:cs typeface="+mn-ea"/>
                    <a:sym typeface="+mn-lt"/>
                  </a:rPr>
                  <a:t>Click here to add the title content, the title to composite content requirements, you must pay attention to the font size and title content.</a:t>
                </a:r>
              </a:p>
            </p:txBody>
          </p:sp>
        </p:grpSp>
      </p:grpSp>
      <p:grpSp>
        <p:nvGrpSpPr>
          <p:cNvPr id="36" name="组合 35">
            <a:extLst>
              <a:ext uri="{FF2B5EF4-FFF2-40B4-BE49-F238E27FC236}">
                <a16:creationId xmlns:a16="http://schemas.microsoft.com/office/drawing/2014/main" id="{88481CAA-BD7B-4DAB-8639-26AC2546A3BA}"/>
              </a:ext>
            </a:extLst>
          </p:cNvPr>
          <p:cNvGrpSpPr/>
          <p:nvPr/>
        </p:nvGrpSpPr>
        <p:grpSpPr>
          <a:xfrm>
            <a:off x="6845299" y="5351964"/>
            <a:ext cx="4440019" cy="1391180"/>
            <a:chOff x="6845299" y="5351962"/>
            <a:chExt cx="4440018" cy="1391180"/>
          </a:xfrm>
        </p:grpSpPr>
        <p:pic>
          <p:nvPicPr>
            <p:cNvPr id="37" name="图片 36">
              <a:extLst>
                <a:ext uri="{FF2B5EF4-FFF2-40B4-BE49-F238E27FC236}">
                  <a16:creationId xmlns:a16="http://schemas.microsoft.com/office/drawing/2014/main" id="{B6EB9806-1B04-4CD4-BFA2-7C51A885DE5A}"/>
                </a:ext>
              </a:extLst>
            </p:cNvPr>
            <p:cNvPicPr>
              <a:picLocks noChangeAspect="1"/>
            </p:cNvPicPr>
            <p:nvPr/>
          </p:nvPicPr>
          <p:blipFill>
            <a:blip r:embed="rId8" cstate="screen">
              <a:biLevel thresh="75000"/>
              <a:extLst>
                <a:ext uri="{28A0092B-C50C-407E-A947-70E740481C1C}">
                  <a14:useLocalDpi xmlns:a14="http://schemas.microsoft.com/office/drawing/2010/main"/>
                </a:ext>
              </a:extLst>
            </a:blip>
            <a:stretch>
              <a:fillRect/>
            </a:stretch>
          </p:blipFill>
          <p:spPr>
            <a:xfrm>
              <a:off x="6845299" y="5607978"/>
              <a:ext cx="348814" cy="369332"/>
            </a:xfrm>
            <a:prstGeom prst="rect">
              <a:avLst/>
            </a:prstGeom>
          </p:spPr>
        </p:pic>
        <p:grpSp>
          <p:nvGrpSpPr>
            <p:cNvPr id="38" name="组合 37">
              <a:extLst>
                <a:ext uri="{FF2B5EF4-FFF2-40B4-BE49-F238E27FC236}">
                  <a16:creationId xmlns:a16="http://schemas.microsoft.com/office/drawing/2014/main" id="{76C33445-57E5-4D1D-AE0B-4199111112CF}"/>
                </a:ext>
              </a:extLst>
            </p:cNvPr>
            <p:cNvGrpSpPr/>
            <p:nvPr/>
          </p:nvGrpSpPr>
          <p:grpSpPr>
            <a:xfrm>
              <a:off x="7523662" y="5351962"/>
              <a:ext cx="3761655" cy="1391180"/>
              <a:chOff x="1828918" y="1850862"/>
              <a:chExt cx="3761655" cy="1391180"/>
            </a:xfrm>
          </p:grpSpPr>
          <p:sp>
            <p:nvSpPr>
              <p:cNvPr id="39" name="文本框 38">
                <a:extLst>
                  <a:ext uri="{FF2B5EF4-FFF2-40B4-BE49-F238E27FC236}">
                    <a16:creationId xmlns:a16="http://schemas.microsoft.com/office/drawing/2014/main" id="{23FC2747-885D-47E0-B116-D71F9E13C217}"/>
                  </a:ext>
                </a:extLst>
              </p:cNvPr>
              <p:cNvSpPr txBox="1"/>
              <p:nvPr/>
            </p:nvSpPr>
            <p:spPr>
              <a:xfrm>
                <a:off x="1828918" y="1850862"/>
                <a:ext cx="2314779" cy="461665"/>
              </a:xfrm>
              <a:prstGeom prst="rect">
                <a:avLst/>
              </a:prstGeom>
              <a:noFill/>
            </p:spPr>
            <p:txBody>
              <a:bodyPr wrap="square" rtlCol="0">
                <a:spAutoFit/>
              </a:bodyPr>
              <a:lstStyle/>
              <a:p>
                <a:r>
                  <a:rPr lang="zh-CN" altLang="en-US" sz="2400" dirty="0">
                    <a:solidFill>
                      <a:srgbClr val="2D303F"/>
                    </a:solidFill>
                    <a:cs typeface="+mn-ea"/>
                    <a:sym typeface="+mn-lt"/>
                  </a:rPr>
                  <a:t>Add a title</a:t>
                </a:r>
              </a:p>
            </p:txBody>
          </p:sp>
          <p:sp>
            <p:nvSpPr>
              <p:cNvPr id="40" name="文本框 39">
                <a:extLst>
                  <a:ext uri="{FF2B5EF4-FFF2-40B4-BE49-F238E27FC236}">
                    <a16:creationId xmlns:a16="http://schemas.microsoft.com/office/drawing/2014/main" id="{2621DA62-E916-48CA-8644-31CE2AB34F81}"/>
                  </a:ext>
                </a:extLst>
              </p:cNvPr>
              <p:cNvSpPr txBox="1"/>
              <p:nvPr/>
            </p:nvSpPr>
            <p:spPr>
              <a:xfrm>
                <a:off x="1828919" y="2193293"/>
                <a:ext cx="3761654" cy="1048749"/>
              </a:xfrm>
              <a:prstGeom prst="rect">
                <a:avLst/>
              </a:prstGeom>
              <a:noFill/>
            </p:spPr>
            <p:txBody>
              <a:bodyPr wrap="square" rtlCol="0">
                <a:spAutoFit/>
              </a:bodyPr>
              <a:lstStyle/>
              <a:p>
                <a:pPr>
                  <a:lnSpc>
                    <a:spcPts val="1900"/>
                  </a:lnSpc>
                </a:pPr>
                <a:r>
                  <a:rPr lang="zh-CN" altLang="en-US" sz="1400" dirty="0">
                    <a:solidFill>
                      <a:schemeClr val="tx1">
                        <a:lumMod val="75000"/>
                        <a:lumOff val="25000"/>
                      </a:schemeClr>
                    </a:solidFill>
                    <a:cs typeface="+mn-ea"/>
                    <a:sym typeface="+mn-lt"/>
                  </a:rPr>
                  <a:t>Click here to add the title content, the title to composite content requirements, you must pay attention to the font size and title content.</a:t>
                </a:r>
              </a:p>
            </p:txBody>
          </p:sp>
        </p:grpSp>
      </p:grpSp>
    </p:spTree>
    <p:custDataLst>
      <p:tags r:id="rId1"/>
    </p:custDataLst>
    <p:extLst>
      <p:ext uri="{BB962C8B-B14F-4D97-AF65-F5344CB8AC3E}">
        <p14:creationId xmlns:p14="http://schemas.microsoft.com/office/powerpoint/2010/main" val="3781012217"/>
      </p:ext>
    </p:extLst>
  </p:cSld>
  <p:clrMapOvr>
    <a:masterClrMapping/>
  </p:clrMapOvr>
  <mc:AlternateContent xmlns:mc="http://schemas.openxmlformats.org/markup-compatibility/2006" xmlns:p14="http://schemas.microsoft.com/office/powerpoint/2010/main">
    <mc:Choice Requires="p14">
      <p:transition spd="slow" p14:dur="1500" advTm="2783">
        <p:random/>
      </p:transition>
    </mc:Choice>
    <mc:Fallback xmlns:a16="http://schemas.microsoft.com/office/drawing/2014/main" xmlns:a14="http://schemas.microsoft.com/office/drawing/2010/main" xmlns="">
      <p:transition spd="slow" advTm="278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500"/>
                                        <p:tgtEl>
                                          <p:spTgt spid="21"/>
                                        </p:tgtEl>
                                      </p:cBhvr>
                                    </p:animEffect>
                                  </p:childTnLst>
                                </p:cTn>
                              </p:par>
                              <p:par>
                                <p:cTn id="33" presetID="14" presetClass="entr" presetSubtype="1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randombar(horizont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randombar(horizontal)">
                                      <p:cBhvr>
                                        <p:cTn id="40" dur="500"/>
                                        <p:tgtEl>
                                          <p:spTgt spid="31"/>
                                        </p:tgtEl>
                                      </p:cBhvr>
                                    </p:animEffect>
                                  </p:childTnLst>
                                </p:cTn>
                              </p:par>
                              <p:par>
                                <p:cTn id="41" presetID="14" presetClass="entr" presetSubtype="1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randombar(horizontal)">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9A0B0023-3E26-46EA-B6F8-CA1B65B09F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0" name="矩形: 圆角 39">
            <a:extLst>
              <a:ext uri="{FF2B5EF4-FFF2-40B4-BE49-F238E27FC236}">
                <a16:creationId xmlns:a16="http://schemas.microsoft.com/office/drawing/2014/main" id="{9D2E6FED-078B-44D0-9A2F-69A3A16FA363}"/>
              </a:ext>
            </a:extLst>
          </p:cNvPr>
          <p:cNvSpPr/>
          <p:nvPr/>
        </p:nvSpPr>
        <p:spPr>
          <a:xfrm rot="2634538">
            <a:off x="3438526" y="771525"/>
            <a:ext cx="5314951" cy="5314950"/>
          </a:xfrm>
          <a:prstGeom prst="roundRect">
            <a:avLst>
              <a:gd name="adj" fmla="val 11804"/>
            </a:avLst>
          </a:prstGeom>
          <a:solidFill>
            <a:schemeClr val="bg1"/>
          </a:solidFill>
          <a:ln>
            <a:noFill/>
          </a:ln>
          <a:effectLst>
            <a:outerShdw blurRad="419100" sx="101000" sy="101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2" name="文本框 31">
            <a:extLst>
              <a:ext uri="{FF2B5EF4-FFF2-40B4-BE49-F238E27FC236}">
                <a16:creationId xmlns:a16="http://schemas.microsoft.com/office/drawing/2014/main" id="{9F3B8B44-74BE-4FEF-9432-8944A26687F4}"/>
              </a:ext>
            </a:extLst>
          </p:cNvPr>
          <p:cNvSpPr txBox="1"/>
          <p:nvPr/>
        </p:nvSpPr>
        <p:spPr>
          <a:xfrm>
            <a:off x="3149109" y="2769756"/>
            <a:ext cx="591036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5400" spc="200" dirty="0">
                <a:solidFill>
                  <a:prstClr val="black">
                    <a:lumMod val="85000"/>
                    <a:lumOff val="15000"/>
                  </a:prstClr>
                </a:solidFill>
                <a:latin typeface="方正正黑简体" panose="02000000000000000000" pitchFamily="2" charset="-122"/>
                <a:ea typeface="方正正黑简体" panose="02000000000000000000" pitchFamily="2" charset="-122"/>
                <a:cs typeface="+mn-ea"/>
                <a:sym typeface="+mn-lt"/>
              </a:rPr>
              <a:t>Thank you</a:t>
            </a:r>
            <a:endParaRPr kumimoji="0" lang="zh-CN" altLang="en-US" sz="5400" b="0" i="0" u="none" strike="noStrike" kern="1200" cap="none" spc="200" normalizeH="0" baseline="0" noProof="0" dirty="0">
              <a:ln>
                <a:noFill/>
              </a:ln>
              <a:solidFill>
                <a:prstClr val="black">
                  <a:lumMod val="85000"/>
                  <a:lumOff val="15000"/>
                </a:prstClr>
              </a:solidFill>
              <a:effectLst/>
              <a:uLnTx/>
              <a:uFillTx/>
              <a:latin typeface="方正正黑简体" panose="02000000000000000000" pitchFamily="2" charset="-122"/>
              <a:ea typeface="方正正黑简体" panose="02000000000000000000" pitchFamily="2" charset="-122"/>
              <a:cs typeface="+mn-ea"/>
              <a:sym typeface="+mn-lt"/>
            </a:endParaRPr>
          </a:p>
        </p:txBody>
      </p:sp>
      <p:cxnSp>
        <p:nvCxnSpPr>
          <p:cNvPr id="33" name="直接连接符 32">
            <a:extLst>
              <a:ext uri="{FF2B5EF4-FFF2-40B4-BE49-F238E27FC236}">
                <a16:creationId xmlns:a16="http://schemas.microsoft.com/office/drawing/2014/main" id="{0D7F0CBD-0366-467A-99E5-F1A67FB773E0}"/>
              </a:ext>
            </a:extLst>
          </p:cNvPr>
          <p:cNvCxnSpPr>
            <a:cxnSpLocks/>
          </p:cNvCxnSpPr>
          <p:nvPr/>
        </p:nvCxnSpPr>
        <p:spPr>
          <a:xfrm>
            <a:off x="5563457" y="3777866"/>
            <a:ext cx="106508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6939C29D-C064-4A1E-A87B-CDD34856AAD1}"/>
              </a:ext>
            </a:extLst>
          </p:cNvPr>
          <p:cNvSpPr txBox="1"/>
          <p:nvPr/>
        </p:nvSpPr>
        <p:spPr>
          <a:xfrm>
            <a:off x="3688375" y="3992921"/>
            <a:ext cx="4815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400" normalizeH="0" baseline="0" noProof="0" dirty="0">
                <a:ln>
                  <a:noFill/>
                </a:ln>
                <a:solidFill>
                  <a:prstClr val="black">
                    <a:lumMod val="75000"/>
                    <a:lumOff val="25000"/>
                  </a:prstClr>
                </a:solidFill>
                <a:effectLst/>
                <a:uLnTx/>
                <a:uFillTx/>
                <a:cs typeface="+mn-ea"/>
                <a:sym typeface="+mn-lt"/>
              </a:rPr>
              <a:t>ENTERPRISE SIMPLE WORK REPORT BUSINESS SUMMARY BUSINESS PLAN BUSINESS STYLE</a:t>
            </a:r>
            <a:endParaRPr kumimoji="0" lang="zh-CN" altLang="en-US" sz="800" b="0" i="0" u="none" strike="noStrike" kern="1200" cap="none" spc="400" normalizeH="0" baseline="0" noProof="0" dirty="0">
              <a:ln>
                <a:noFill/>
              </a:ln>
              <a:solidFill>
                <a:prstClr val="black">
                  <a:lumMod val="75000"/>
                  <a:lumOff val="25000"/>
                </a:prstClr>
              </a:solidFill>
              <a:effectLst/>
              <a:uLnTx/>
              <a:uFillTx/>
              <a:cs typeface="+mn-ea"/>
              <a:sym typeface="+mn-lt"/>
            </a:endParaRPr>
          </a:p>
        </p:txBody>
      </p:sp>
      <p:sp>
        <p:nvSpPr>
          <p:cNvPr id="13" name="Rounded Rectangle 7">
            <a:extLst>
              <a:ext uri="{FF2B5EF4-FFF2-40B4-BE49-F238E27FC236}">
                <a16:creationId xmlns:a16="http://schemas.microsoft.com/office/drawing/2014/main" id="{6696B82A-5DDA-411E-89CA-9787C1F852D4}"/>
              </a:ext>
            </a:extLst>
          </p:cNvPr>
          <p:cNvSpPr/>
          <p:nvPr/>
        </p:nvSpPr>
        <p:spPr>
          <a:xfrm>
            <a:off x="5127428" y="1466396"/>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65000"/>
                  </a:schemeClr>
                </a:solidFill>
              </a:rPr>
              <a:t>LOGO</a:t>
            </a:r>
            <a:endParaRPr lang="ko-KR" altLang="en-US" sz="2700" dirty="0">
              <a:solidFill>
                <a:schemeClr val="bg1">
                  <a:lumMod val="65000"/>
                </a:schemeClr>
              </a:solidFill>
            </a:endParaRPr>
          </a:p>
        </p:txBody>
      </p:sp>
      <p:sp>
        <p:nvSpPr>
          <p:cNvPr id="14" name="TextBox 3">
            <a:hlinkClick r:id="rId3"/>
            <a:extLst>
              <a:ext uri="{FF2B5EF4-FFF2-40B4-BE49-F238E27FC236}">
                <a16:creationId xmlns:a16="http://schemas.microsoft.com/office/drawing/2014/main" id="{54D9BA50-3032-4339-991F-DAA6FFABB3BD}"/>
              </a:ext>
            </a:extLst>
          </p:cNvPr>
          <p:cNvSpPr txBox="1"/>
          <p:nvPr/>
        </p:nvSpPr>
        <p:spPr>
          <a:xfrm>
            <a:off x="3511193" y="5847546"/>
            <a:ext cx="5169613" cy="246221"/>
          </a:xfrm>
          <a:prstGeom prst="rect">
            <a:avLst/>
          </a:prstGeom>
          <a:noFill/>
        </p:spPr>
        <p:txBody>
          <a:bodyPr wrap="square" rtlCol="0">
            <a:spAutoFit/>
          </a:bodyPr>
          <a:lstStyle/>
          <a:p>
            <a:pPr algn="ctr"/>
            <a:r>
              <a:rPr lang="en-US" altLang="zh-CN" sz="1000" dirty="0">
                <a:solidFill>
                  <a:schemeClr val="tx1">
                    <a:lumMod val="75000"/>
                    <a:lumOff val="25000"/>
                  </a:schemeClr>
                </a:solidFill>
                <a:cs typeface="Arial" pitchFamily="34" charset="0"/>
                <a:hlinkClick r:id="rId3">
                  <a:extLst>
                    <a:ext uri="{A12FA001-AC4F-418D-AE19-62706E023703}">
                      <ahyp:hlinkClr xmlns:ahyp="http://schemas.microsoft.com/office/drawing/2018/hyperlinkcolor" val="tx"/>
                    </a:ext>
                  </a:extLst>
                </a:hlinkClick>
              </a:rPr>
              <a:t>https://www.jpppt.com</a:t>
            </a:r>
            <a:endParaRPr lang="ko-KR" altLang="en-US" sz="10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613199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randombar(horizontal)">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BE5D68E-6EC3-4308-86F8-3B5F495368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6" name="组合 5">
            <a:extLst>
              <a:ext uri="{FF2B5EF4-FFF2-40B4-BE49-F238E27FC236}">
                <a16:creationId xmlns:a16="http://schemas.microsoft.com/office/drawing/2014/main" id="{2D9F96FB-BD3D-4B8D-9E38-5FFD6ED8B4FF}"/>
              </a:ext>
            </a:extLst>
          </p:cNvPr>
          <p:cNvGrpSpPr/>
          <p:nvPr/>
        </p:nvGrpSpPr>
        <p:grpSpPr>
          <a:xfrm>
            <a:off x="1265582" y="1504114"/>
            <a:ext cx="9660835" cy="3920123"/>
            <a:chOff x="1265581" y="1504112"/>
            <a:chExt cx="9660835" cy="3920123"/>
          </a:xfrm>
        </p:grpSpPr>
        <p:sp>
          <p:nvSpPr>
            <p:cNvPr id="12" name="矩形: 圆角 11">
              <a:extLst>
                <a:ext uri="{FF2B5EF4-FFF2-40B4-BE49-F238E27FC236}">
                  <a16:creationId xmlns:a16="http://schemas.microsoft.com/office/drawing/2014/main" id="{B99AAF8F-9F04-4BAC-8575-B28AAAE88452}"/>
                </a:ext>
              </a:extLst>
            </p:cNvPr>
            <p:cNvSpPr/>
            <p:nvPr/>
          </p:nvSpPr>
          <p:spPr>
            <a:xfrm rot="2634538">
              <a:off x="4135938" y="1504112"/>
              <a:ext cx="3920123" cy="3920123"/>
            </a:xfrm>
            <a:prstGeom prst="roundRect">
              <a:avLst>
                <a:gd name="adj" fmla="val 11804"/>
              </a:avLst>
            </a:prstGeom>
            <a:solidFill>
              <a:schemeClr val="bg1"/>
            </a:solidFill>
            <a:ln>
              <a:noFill/>
            </a:ln>
            <a:effectLst>
              <a:outerShdw blurRad="419100" sx="101000" sy="101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593B714B-8407-487D-885B-E8E578E31E8B}"/>
                </a:ext>
              </a:extLst>
            </p:cNvPr>
            <p:cNvSpPr txBox="1"/>
            <p:nvPr/>
          </p:nvSpPr>
          <p:spPr>
            <a:xfrm>
              <a:off x="4635500" y="1778000"/>
              <a:ext cx="2540000" cy="1323439"/>
            </a:xfrm>
            <a:prstGeom prst="rect">
              <a:avLst/>
            </a:prstGeom>
            <a:noFill/>
          </p:spPr>
          <p:txBody>
            <a:bodyPr wrap="square" rtlCol="0">
              <a:spAutoFit/>
            </a:bodyPr>
            <a:lstStyle/>
            <a:p>
              <a:pPr algn="ctr"/>
              <a:r>
                <a:rPr lang="en-US" altLang="zh-CN" sz="8000" i="1" dirty="0">
                  <a:cs typeface="+mn-ea"/>
                  <a:sym typeface="+mn-lt"/>
                </a:rPr>
                <a:t>01</a:t>
              </a:r>
              <a:endParaRPr lang="zh-CN" altLang="en-US" sz="8000" i="1" dirty="0">
                <a:cs typeface="+mn-ea"/>
                <a:sym typeface="+mn-lt"/>
              </a:endParaRPr>
            </a:p>
          </p:txBody>
        </p:sp>
        <p:sp>
          <p:nvSpPr>
            <p:cNvPr id="7" name="文本框 6">
              <a:extLst>
                <a:ext uri="{FF2B5EF4-FFF2-40B4-BE49-F238E27FC236}">
                  <a16:creationId xmlns:a16="http://schemas.microsoft.com/office/drawing/2014/main" id="{7B3EF39E-9024-4E45-A9D5-5B7034E8660D}"/>
                </a:ext>
              </a:extLst>
            </p:cNvPr>
            <p:cNvSpPr txBox="1"/>
            <p:nvPr/>
          </p:nvSpPr>
          <p:spPr>
            <a:xfrm>
              <a:off x="1265581" y="3006237"/>
              <a:ext cx="9660835" cy="584775"/>
            </a:xfrm>
            <a:prstGeom prst="rect">
              <a:avLst/>
            </a:prstGeom>
            <a:noFill/>
          </p:spPr>
          <p:txBody>
            <a:bodyPr wrap="square">
              <a:spAutoFit/>
            </a:bodyPr>
            <a:lstStyle/>
            <a:p>
              <a:pPr algn="ctr"/>
              <a:r>
                <a:rPr lang="en-US" altLang="zh-CN" sz="3200" dirty="0">
                  <a:solidFill>
                    <a:schemeClr val="tx1">
                      <a:lumMod val="85000"/>
                      <a:lumOff val="15000"/>
                    </a:schemeClr>
                  </a:solidFill>
                  <a:cs typeface="+mn-ea"/>
                  <a:sym typeface="+mn-lt"/>
                </a:rPr>
                <a:t>Enter chapter title</a:t>
              </a:r>
              <a:endParaRPr lang="zh-CN" altLang="en-US" sz="3200" dirty="0">
                <a:solidFill>
                  <a:schemeClr val="tx1">
                    <a:lumMod val="85000"/>
                    <a:lumOff val="15000"/>
                  </a:schemeClr>
                </a:solidFill>
                <a:cs typeface="+mn-ea"/>
                <a:sym typeface="+mn-lt"/>
              </a:endParaRPr>
            </a:p>
          </p:txBody>
        </p:sp>
        <p:sp>
          <p:nvSpPr>
            <p:cNvPr id="8" name="文本框 7">
              <a:extLst>
                <a:ext uri="{FF2B5EF4-FFF2-40B4-BE49-F238E27FC236}">
                  <a16:creationId xmlns:a16="http://schemas.microsoft.com/office/drawing/2014/main" id="{7250ABE9-5D91-4953-8E0B-473B0CFC9716}"/>
                </a:ext>
              </a:extLst>
            </p:cNvPr>
            <p:cNvSpPr txBox="1"/>
            <p:nvPr/>
          </p:nvSpPr>
          <p:spPr>
            <a:xfrm>
              <a:off x="4092678" y="3895730"/>
              <a:ext cx="4006645" cy="400110"/>
            </a:xfrm>
            <a:prstGeom prst="rect">
              <a:avLst/>
            </a:prstGeom>
            <a:noFill/>
          </p:spPr>
          <p:txBody>
            <a:bodyPr wrap="square" rtlCol="0">
              <a:spAutoFit/>
            </a:bodyPr>
            <a:lstStyle/>
            <a:p>
              <a:pPr algn="ctr"/>
              <a:r>
                <a:rPr lang="en-US" altLang="zh-CN" sz="1000" spc="200" dirty="0">
                  <a:solidFill>
                    <a:schemeClr val="tx1">
                      <a:lumMod val="75000"/>
                      <a:lumOff val="25000"/>
                    </a:schemeClr>
                  </a:solidFill>
                  <a:cs typeface="+mn-ea"/>
                  <a:sym typeface="+mn-lt"/>
                </a:rPr>
                <a:t>ENTERPRISE SIMPLE WORK REPORT BUSINESS SUMMARY BUSINESS PLAN BUSINESS STYLE</a:t>
              </a:r>
              <a:endParaRPr lang="zh-CN" altLang="en-US" sz="1000" spc="200" dirty="0">
                <a:solidFill>
                  <a:schemeClr val="tx1">
                    <a:lumMod val="75000"/>
                    <a:lumOff val="25000"/>
                  </a:schemeClr>
                </a:solidFill>
                <a:cs typeface="+mn-ea"/>
                <a:sym typeface="+mn-lt"/>
              </a:endParaRPr>
            </a:p>
          </p:txBody>
        </p:sp>
        <p:sp>
          <p:nvSpPr>
            <p:cNvPr id="9" name="矩形 8">
              <a:extLst>
                <a:ext uri="{FF2B5EF4-FFF2-40B4-BE49-F238E27FC236}">
                  <a16:creationId xmlns:a16="http://schemas.microsoft.com/office/drawing/2014/main" id="{83DC6E07-2372-4787-AE01-107ADB31C2EE}"/>
                </a:ext>
              </a:extLst>
            </p:cNvPr>
            <p:cNvSpPr/>
            <p:nvPr/>
          </p:nvSpPr>
          <p:spPr>
            <a:xfrm>
              <a:off x="5612130" y="3751374"/>
              <a:ext cx="967740" cy="457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custDataLst>
      <p:tags r:id="rId1"/>
    </p:custDataLst>
    <p:extLst>
      <p:ext uri="{BB962C8B-B14F-4D97-AF65-F5344CB8AC3E}">
        <p14:creationId xmlns:p14="http://schemas.microsoft.com/office/powerpoint/2010/main" val="3679987046"/>
      </p:ext>
    </p:extLst>
  </p:cSld>
  <p:clrMapOvr>
    <a:masterClrMapping/>
  </p:clrMapOvr>
  <mc:AlternateContent xmlns:mc="http://schemas.openxmlformats.org/markup-compatibility/2006" xmlns:p14="http://schemas.microsoft.com/office/powerpoint/2010/main">
    <mc:Choice Requires="p14">
      <p:transition spd="slow" p14:dur="1500" advTm="1342">
        <p:random/>
      </p:transition>
    </mc:Choice>
    <mc:Fallback xmlns:a16="http://schemas.microsoft.com/office/drawing/2014/main" xmlns:a14="http://schemas.microsoft.com/office/drawing/2010/main" xmlns="">
      <p:transition spd="slow" advTm="134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BC54DB2F-45C6-4BFC-8149-B873883026E5}"/>
              </a:ext>
            </a:extLst>
          </p:cNvPr>
          <p:cNvGrpSpPr/>
          <p:nvPr/>
        </p:nvGrpSpPr>
        <p:grpSpPr>
          <a:xfrm>
            <a:off x="606811" y="361950"/>
            <a:ext cx="936240" cy="911996"/>
            <a:chOff x="606810" y="361950"/>
            <a:chExt cx="936240" cy="911996"/>
          </a:xfrm>
        </p:grpSpPr>
        <p:grpSp>
          <p:nvGrpSpPr>
            <p:cNvPr id="10" name="组合 9">
              <a:extLst>
                <a:ext uri="{FF2B5EF4-FFF2-40B4-BE49-F238E27FC236}">
                  <a16:creationId xmlns:a16="http://schemas.microsoft.com/office/drawing/2014/main" id="{3A3BA035-3296-49A4-BB67-B50F48AE10D9}"/>
                </a:ext>
              </a:extLst>
            </p:cNvPr>
            <p:cNvGrpSpPr/>
            <p:nvPr/>
          </p:nvGrpSpPr>
          <p:grpSpPr>
            <a:xfrm>
              <a:off x="606810" y="361950"/>
              <a:ext cx="936240" cy="911996"/>
              <a:chOff x="3497766" y="445168"/>
              <a:chExt cx="5730455" cy="5582066"/>
            </a:xfrm>
          </p:grpSpPr>
          <p:sp>
            <p:nvSpPr>
              <p:cNvPr id="11" name="椭圆 10">
                <a:extLst>
                  <a:ext uri="{FF2B5EF4-FFF2-40B4-BE49-F238E27FC236}">
                    <a16:creationId xmlns:a16="http://schemas.microsoft.com/office/drawing/2014/main" id="{ED72BF3D-94B4-44B3-8D23-37F191D6E1FD}"/>
                  </a:ext>
                </a:extLst>
              </p:cNvPr>
              <p:cNvSpPr/>
              <p:nvPr/>
            </p:nvSpPr>
            <p:spPr>
              <a:xfrm>
                <a:off x="3497766" y="830766"/>
                <a:ext cx="5196468" cy="5196468"/>
              </a:xfrm>
              <a:prstGeom prst="ellipse">
                <a:avLst/>
              </a:prstGeom>
              <a:pattFill prst="wd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9FB47545-CA20-49CE-B308-752A18A1A02F}"/>
                  </a:ext>
                </a:extLst>
              </p:cNvPr>
              <p:cNvSpPr/>
              <p:nvPr/>
            </p:nvSpPr>
            <p:spPr>
              <a:xfrm>
                <a:off x="3922294" y="445168"/>
                <a:ext cx="5305927" cy="5305927"/>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3" name="文本框 12">
              <a:extLst>
                <a:ext uri="{FF2B5EF4-FFF2-40B4-BE49-F238E27FC236}">
                  <a16:creationId xmlns:a16="http://schemas.microsoft.com/office/drawing/2014/main" id="{B4057764-D398-4E43-A769-A0780150FF69}"/>
                </a:ext>
              </a:extLst>
            </p:cNvPr>
            <p:cNvSpPr txBox="1"/>
            <p:nvPr/>
          </p:nvSpPr>
          <p:spPr>
            <a:xfrm>
              <a:off x="694053" y="611240"/>
              <a:ext cx="848997" cy="369332"/>
            </a:xfrm>
            <a:prstGeom prst="rect">
              <a:avLst/>
            </a:prstGeom>
            <a:noFill/>
          </p:spPr>
          <p:txBody>
            <a:bodyPr wrap="square" rtlCol="0">
              <a:spAutoFit/>
            </a:bodyPr>
            <a:lstStyle/>
            <a:p>
              <a:pPr algn="ctr"/>
              <a:r>
                <a:rPr lang="en-US" altLang="zh-CN" dirty="0">
                  <a:cs typeface="+mn-ea"/>
                  <a:sym typeface="+mn-lt"/>
                </a:rPr>
                <a:t>20XX</a:t>
              </a:r>
              <a:endParaRPr lang="zh-CN" altLang="en-US" dirty="0">
                <a:cs typeface="+mn-ea"/>
                <a:sym typeface="+mn-lt"/>
              </a:endParaRPr>
            </a:p>
          </p:txBody>
        </p:sp>
      </p:grpSp>
      <p:grpSp>
        <p:nvGrpSpPr>
          <p:cNvPr id="19" name="组合 18">
            <a:extLst>
              <a:ext uri="{FF2B5EF4-FFF2-40B4-BE49-F238E27FC236}">
                <a16:creationId xmlns:a16="http://schemas.microsoft.com/office/drawing/2014/main" id="{4395A109-C8AA-4E87-B4F2-D3EE5717FA51}"/>
              </a:ext>
            </a:extLst>
          </p:cNvPr>
          <p:cNvGrpSpPr/>
          <p:nvPr/>
        </p:nvGrpSpPr>
        <p:grpSpPr>
          <a:xfrm>
            <a:off x="1612410" y="424949"/>
            <a:ext cx="4210541" cy="972050"/>
            <a:chOff x="1612409" y="503002"/>
            <a:chExt cx="4210541" cy="972050"/>
          </a:xfrm>
        </p:grpSpPr>
        <p:sp>
          <p:nvSpPr>
            <p:cNvPr id="16" name="文本框 15">
              <a:extLst>
                <a:ext uri="{FF2B5EF4-FFF2-40B4-BE49-F238E27FC236}">
                  <a16:creationId xmlns:a16="http://schemas.microsoft.com/office/drawing/2014/main" id="{EC566487-4178-401B-B12E-F038E9C0F2F1}"/>
                </a:ext>
              </a:extLst>
            </p:cNvPr>
            <p:cNvSpPr txBox="1"/>
            <p:nvPr/>
          </p:nvSpPr>
          <p:spPr>
            <a:xfrm>
              <a:off x="1612409" y="503002"/>
              <a:ext cx="4026390" cy="584775"/>
            </a:xfrm>
            <a:prstGeom prst="rect">
              <a:avLst/>
            </a:prstGeom>
            <a:noFill/>
          </p:spPr>
          <p:txBody>
            <a:bodyPr wrap="square">
              <a:spAutoFit/>
            </a:bodyPr>
            <a:lstStyle/>
            <a:p>
              <a:r>
                <a:rPr lang="en-US" altLang="zh-CN" sz="3200" dirty="0">
                  <a:solidFill>
                    <a:schemeClr val="tx1">
                      <a:lumMod val="85000"/>
                      <a:lumOff val="15000"/>
                    </a:schemeClr>
                  </a:solidFill>
                  <a:cs typeface="+mn-ea"/>
                  <a:sym typeface="+mn-lt"/>
                </a:rPr>
                <a:t>Enter chapter title</a:t>
              </a:r>
              <a:endParaRPr lang="zh-CN" altLang="en-US" sz="3200" dirty="0">
                <a:solidFill>
                  <a:schemeClr val="tx1">
                    <a:lumMod val="85000"/>
                    <a:lumOff val="15000"/>
                  </a:schemeClr>
                </a:solidFill>
                <a:cs typeface="+mn-ea"/>
                <a:sym typeface="+mn-lt"/>
              </a:endParaRPr>
            </a:p>
          </p:txBody>
        </p:sp>
        <p:sp>
          <p:nvSpPr>
            <p:cNvPr id="18" name="文本框 17">
              <a:extLst>
                <a:ext uri="{FF2B5EF4-FFF2-40B4-BE49-F238E27FC236}">
                  <a16:creationId xmlns:a16="http://schemas.microsoft.com/office/drawing/2014/main" id="{9EC3F726-5C64-41AA-BD09-F2EAF8620502}"/>
                </a:ext>
              </a:extLst>
            </p:cNvPr>
            <p:cNvSpPr txBox="1"/>
            <p:nvPr/>
          </p:nvSpPr>
          <p:spPr>
            <a:xfrm>
              <a:off x="1612409" y="1044165"/>
              <a:ext cx="4210541" cy="430887"/>
            </a:xfrm>
            <a:prstGeom prst="rect">
              <a:avLst/>
            </a:prstGeom>
            <a:noFill/>
          </p:spPr>
          <p:txBody>
            <a:bodyPr wrap="square">
              <a:spAutoFit/>
            </a:bodyPr>
            <a:lstStyle/>
            <a:p>
              <a:r>
                <a:rPr lang="en-US" altLang="zh-CN" sz="1100" spc="300" dirty="0">
                  <a:cs typeface="+mn-ea"/>
                  <a:sym typeface="+mn-lt"/>
                </a:rPr>
                <a:t>ENTERPRISE ANNUAL DEVELOPMENT SUMMARY</a:t>
              </a:r>
              <a:endParaRPr lang="zh-CN" altLang="en-US" sz="1100" spc="300" dirty="0">
                <a:cs typeface="+mn-ea"/>
                <a:sym typeface="+mn-lt"/>
              </a:endParaRPr>
            </a:p>
          </p:txBody>
        </p:sp>
      </p:grpSp>
      <p:cxnSp>
        <p:nvCxnSpPr>
          <p:cNvPr id="20" name="直接箭头连接符 19">
            <a:extLst>
              <a:ext uri="{FF2B5EF4-FFF2-40B4-BE49-F238E27FC236}">
                <a16:creationId xmlns:a16="http://schemas.microsoft.com/office/drawing/2014/main" id="{6A0F9F99-826D-4B8D-BA28-191E106698A5}"/>
              </a:ext>
            </a:extLst>
          </p:cNvPr>
          <p:cNvCxnSpPr>
            <a:cxnSpLocks/>
          </p:cNvCxnSpPr>
          <p:nvPr/>
        </p:nvCxnSpPr>
        <p:spPr>
          <a:xfrm flipV="1">
            <a:off x="6096000" y="1859283"/>
            <a:ext cx="0" cy="4185915"/>
          </a:xfrm>
          <a:prstGeom prst="straightConnector1">
            <a:avLst/>
          </a:prstGeom>
          <a:ln w="15875">
            <a:solidFill>
              <a:srgbClr val="23253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FDE5C95B-672E-4146-9AA0-5D7D731C21A8}"/>
              </a:ext>
            </a:extLst>
          </p:cNvPr>
          <p:cNvCxnSpPr>
            <a:cxnSpLocks/>
          </p:cNvCxnSpPr>
          <p:nvPr/>
        </p:nvCxnSpPr>
        <p:spPr>
          <a:xfrm>
            <a:off x="3111500" y="3987799"/>
            <a:ext cx="6108701" cy="0"/>
          </a:xfrm>
          <a:prstGeom prst="straightConnector1">
            <a:avLst/>
          </a:prstGeom>
          <a:ln w="15875">
            <a:solidFill>
              <a:srgbClr val="232531"/>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724A7223-9B50-45B5-9387-4C2B88872634}"/>
              </a:ext>
            </a:extLst>
          </p:cNvPr>
          <p:cNvSpPr txBox="1"/>
          <p:nvPr/>
        </p:nvSpPr>
        <p:spPr>
          <a:xfrm>
            <a:off x="5498620" y="1506113"/>
            <a:ext cx="1194760" cy="369332"/>
          </a:xfrm>
          <a:prstGeom prst="rect">
            <a:avLst/>
          </a:prstGeom>
          <a:noFill/>
        </p:spPr>
        <p:txBody>
          <a:bodyPr wrap="square" rtlCol="0">
            <a:spAutoFit/>
          </a:bodyPr>
          <a:lstStyle/>
          <a:p>
            <a:pPr algn="ctr"/>
            <a:r>
              <a:rPr lang="en-US" altLang="zh-CN" dirty="0">
                <a:solidFill>
                  <a:srgbClr val="232531"/>
                </a:solidFill>
                <a:cs typeface="+mn-ea"/>
                <a:sym typeface="+mn-lt"/>
              </a:rPr>
              <a:t>BAND</a:t>
            </a:r>
            <a:endParaRPr lang="zh-CN" altLang="en-US" dirty="0">
              <a:solidFill>
                <a:srgbClr val="232531"/>
              </a:solidFill>
              <a:cs typeface="+mn-ea"/>
              <a:sym typeface="+mn-lt"/>
            </a:endParaRPr>
          </a:p>
        </p:txBody>
      </p:sp>
      <p:sp>
        <p:nvSpPr>
          <p:cNvPr id="23" name="文本框 22">
            <a:extLst>
              <a:ext uri="{FF2B5EF4-FFF2-40B4-BE49-F238E27FC236}">
                <a16:creationId xmlns:a16="http://schemas.microsoft.com/office/drawing/2014/main" id="{FB16039A-14E7-4C41-B4B2-3B53F39B0ED3}"/>
              </a:ext>
            </a:extLst>
          </p:cNvPr>
          <p:cNvSpPr txBox="1"/>
          <p:nvPr/>
        </p:nvSpPr>
        <p:spPr>
          <a:xfrm>
            <a:off x="5498620" y="6096570"/>
            <a:ext cx="1194760" cy="369332"/>
          </a:xfrm>
          <a:prstGeom prst="rect">
            <a:avLst/>
          </a:prstGeom>
          <a:noFill/>
        </p:spPr>
        <p:txBody>
          <a:bodyPr wrap="square" rtlCol="0">
            <a:spAutoFit/>
          </a:bodyPr>
          <a:lstStyle/>
          <a:p>
            <a:pPr algn="ctr"/>
            <a:r>
              <a:rPr lang="en-US" altLang="zh-CN" dirty="0">
                <a:solidFill>
                  <a:srgbClr val="232531"/>
                </a:solidFill>
                <a:cs typeface="+mn-ea"/>
                <a:sym typeface="+mn-lt"/>
              </a:rPr>
              <a:t>BAND</a:t>
            </a:r>
            <a:endParaRPr lang="zh-CN" altLang="en-US" dirty="0">
              <a:solidFill>
                <a:srgbClr val="232531"/>
              </a:solidFill>
              <a:cs typeface="+mn-ea"/>
              <a:sym typeface="+mn-lt"/>
            </a:endParaRPr>
          </a:p>
        </p:txBody>
      </p:sp>
      <p:sp>
        <p:nvSpPr>
          <p:cNvPr id="24" name="文本框 23">
            <a:extLst>
              <a:ext uri="{FF2B5EF4-FFF2-40B4-BE49-F238E27FC236}">
                <a16:creationId xmlns:a16="http://schemas.microsoft.com/office/drawing/2014/main" id="{3D1609B3-C078-46A0-AAFF-F6037512E48E}"/>
              </a:ext>
            </a:extLst>
          </p:cNvPr>
          <p:cNvSpPr txBox="1"/>
          <p:nvPr/>
        </p:nvSpPr>
        <p:spPr>
          <a:xfrm>
            <a:off x="1916739" y="3800064"/>
            <a:ext cx="1194760" cy="369332"/>
          </a:xfrm>
          <a:prstGeom prst="rect">
            <a:avLst/>
          </a:prstGeom>
          <a:noFill/>
        </p:spPr>
        <p:txBody>
          <a:bodyPr wrap="square" rtlCol="0">
            <a:spAutoFit/>
          </a:bodyPr>
          <a:lstStyle/>
          <a:p>
            <a:pPr algn="ctr"/>
            <a:r>
              <a:rPr lang="en-US" altLang="zh-CN" dirty="0">
                <a:solidFill>
                  <a:srgbClr val="232531"/>
                </a:solidFill>
                <a:cs typeface="+mn-ea"/>
                <a:sym typeface="+mn-lt"/>
              </a:rPr>
              <a:t>BAND</a:t>
            </a:r>
            <a:endParaRPr lang="zh-CN" altLang="en-US" dirty="0">
              <a:solidFill>
                <a:srgbClr val="232531"/>
              </a:solidFill>
              <a:cs typeface="+mn-ea"/>
              <a:sym typeface="+mn-lt"/>
            </a:endParaRPr>
          </a:p>
        </p:txBody>
      </p:sp>
      <p:sp>
        <p:nvSpPr>
          <p:cNvPr id="25" name="文本框 24">
            <a:extLst>
              <a:ext uri="{FF2B5EF4-FFF2-40B4-BE49-F238E27FC236}">
                <a16:creationId xmlns:a16="http://schemas.microsoft.com/office/drawing/2014/main" id="{8861E706-A44E-487B-A679-B6361D0B3F90}"/>
              </a:ext>
            </a:extLst>
          </p:cNvPr>
          <p:cNvSpPr txBox="1"/>
          <p:nvPr/>
        </p:nvSpPr>
        <p:spPr>
          <a:xfrm>
            <a:off x="9220200" y="3802258"/>
            <a:ext cx="1194760" cy="369332"/>
          </a:xfrm>
          <a:prstGeom prst="rect">
            <a:avLst/>
          </a:prstGeom>
          <a:noFill/>
        </p:spPr>
        <p:txBody>
          <a:bodyPr wrap="square" rtlCol="0">
            <a:spAutoFit/>
          </a:bodyPr>
          <a:lstStyle/>
          <a:p>
            <a:pPr algn="ctr"/>
            <a:r>
              <a:rPr lang="en-US" altLang="zh-CN" dirty="0">
                <a:solidFill>
                  <a:srgbClr val="232531"/>
                </a:solidFill>
                <a:cs typeface="+mn-ea"/>
                <a:sym typeface="+mn-lt"/>
              </a:rPr>
              <a:t>BAND</a:t>
            </a:r>
            <a:endParaRPr lang="zh-CN" altLang="en-US" dirty="0">
              <a:solidFill>
                <a:srgbClr val="232531"/>
              </a:solidFill>
              <a:cs typeface="+mn-ea"/>
              <a:sym typeface="+mn-lt"/>
            </a:endParaRPr>
          </a:p>
        </p:txBody>
      </p:sp>
      <p:grpSp>
        <p:nvGrpSpPr>
          <p:cNvPr id="26" name="组合 25">
            <a:extLst>
              <a:ext uri="{FF2B5EF4-FFF2-40B4-BE49-F238E27FC236}">
                <a16:creationId xmlns:a16="http://schemas.microsoft.com/office/drawing/2014/main" id="{FA5A238A-2AE4-4A81-82E8-5BD797A9F606}"/>
              </a:ext>
            </a:extLst>
          </p:cNvPr>
          <p:cNvGrpSpPr/>
          <p:nvPr/>
        </p:nvGrpSpPr>
        <p:grpSpPr>
          <a:xfrm>
            <a:off x="3111499" y="1926821"/>
            <a:ext cx="2832100" cy="1898075"/>
            <a:chOff x="3111499" y="1926819"/>
            <a:chExt cx="2832100" cy="1898075"/>
          </a:xfrm>
        </p:grpSpPr>
        <p:sp>
          <p:nvSpPr>
            <p:cNvPr id="27" name="矩形 26">
              <a:extLst>
                <a:ext uri="{FF2B5EF4-FFF2-40B4-BE49-F238E27FC236}">
                  <a16:creationId xmlns:a16="http://schemas.microsoft.com/office/drawing/2014/main" id="{41C63B49-3B05-412F-8E23-B4B22DB30255}"/>
                </a:ext>
              </a:extLst>
            </p:cNvPr>
            <p:cNvSpPr/>
            <p:nvPr/>
          </p:nvSpPr>
          <p:spPr>
            <a:xfrm>
              <a:off x="3111499" y="1926819"/>
              <a:ext cx="2832100" cy="1898075"/>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8" name="组合 27">
              <a:extLst>
                <a:ext uri="{FF2B5EF4-FFF2-40B4-BE49-F238E27FC236}">
                  <a16:creationId xmlns:a16="http://schemas.microsoft.com/office/drawing/2014/main" id="{F4328E20-4069-4BC2-A3E1-53C1DF5D9966}"/>
                </a:ext>
              </a:extLst>
            </p:cNvPr>
            <p:cNvGrpSpPr/>
            <p:nvPr/>
          </p:nvGrpSpPr>
          <p:grpSpPr>
            <a:xfrm>
              <a:off x="3281750" y="2291080"/>
              <a:ext cx="2491599" cy="1384995"/>
              <a:chOff x="3305711" y="2259448"/>
              <a:chExt cx="2491599" cy="1384995"/>
            </a:xfrm>
          </p:grpSpPr>
          <p:sp>
            <p:nvSpPr>
              <p:cNvPr id="29" name="文本框 28">
                <a:extLst>
                  <a:ext uri="{FF2B5EF4-FFF2-40B4-BE49-F238E27FC236}">
                    <a16:creationId xmlns:a16="http://schemas.microsoft.com/office/drawing/2014/main" id="{98CA665B-2EBE-4209-AEBE-78F7242D087B}"/>
                  </a:ext>
                </a:extLst>
              </p:cNvPr>
              <p:cNvSpPr txBox="1"/>
              <p:nvPr/>
            </p:nvSpPr>
            <p:spPr>
              <a:xfrm>
                <a:off x="3305711" y="2259448"/>
                <a:ext cx="2216870"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Add a title</a:t>
                </a:r>
              </a:p>
            </p:txBody>
          </p:sp>
          <p:sp>
            <p:nvSpPr>
              <p:cNvPr id="30" name="文本框 29">
                <a:extLst>
                  <a:ext uri="{FF2B5EF4-FFF2-40B4-BE49-F238E27FC236}">
                    <a16:creationId xmlns:a16="http://schemas.microsoft.com/office/drawing/2014/main" id="{168ED398-57E7-4170-94DE-84AEF1B60A1D}"/>
                  </a:ext>
                </a:extLst>
              </p:cNvPr>
              <p:cNvSpPr txBox="1"/>
              <p:nvPr/>
            </p:nvSpPr>
            <p:spPr>
              <a:xfrm>
                <a:off x="3305711" y="2690336"/>
                <a:ext cx="2491599" cy="954107"/>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Click here to add the title content, which should match the title and the primary font size.</a:t>
                </a:r>
              </a:p>
            </p:txBody>
          </p:sp>
        </p:grpSp>
      </p:grpSp>
      <p:grpSp>
        <p:nvGrpSpPr>
          <p:cNvPr id="31" name="组合 30">
            <a:extLst>
              <a:ext uri="{FF2B5EF4-FFF2-40B4-BE49-F238E27FC236}">
                <a16:creationId xmlns:a16="http://schemas.microsoft.com/office/drawing/2014/main" id="{C4EFFD94-F11A-4219-A3F6-38D1FC702642}"/>
              </a:ext>
            </a:extLst>
          </p:cNvPr>
          <p:cNvGrpSpPr/>
          <p:nvPr/>
        </p:nvGrpSpPr>
        <p:grpSpPr>
          <a:xfrm>
            <a:off x="6248402" y="1926821"/>
            <a:ext cx="2832100" cy="1898075"/>
            <a:chOff x="6248401" y="1926819"/>
            <a:chExt cx="2832100" cy="1898075"/>
          </a:xfrm>
        </p:grpSpPr>
        <p:sp>
          <p:nvSpPr>
            <p:cNvPr id="32" name="矩形 31">
              <a:extLst>
                <a:ext uri="{FF2B5EF4-FFF2-40B4-BE49-F238E27FC236}">
                  <a16:creationId xmlns:a16="http://schemas.microsoft.com/office/drawing/2014/main" id="{4523C877-C214-4005-9470-6B20497B71FE}"/>
                </a:ext>
              </a:extLst>
            </p:cNvPr>
            <p:cNvSpPr/>
            <p:nvPr/>
          </p:nvSpPr>
          <p:spPr>
            <a:xfrm>
              <a:off x="6248401" y="1926819"/>
              <a:ext cx="2832100" cy="189807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3" name="组合 32">
              <a:extLst>
                <a:ext uri="{FF2B5EF4-FFF2-40B4-BE49-F238E27FC236}">
                  <a16:creationId xmlns:a16="http://schemas.microsoft.com/office/drawing/2014/main" id="{5798F1F2-CC92-4AD0-96B7-BD6EAE197E26}"/>
                </a:ext>
              </a:extLst>
            </p:cNvPr>
            <p:cNvGrpSpPr/>
            <p:nvPr/>
          </p:nvGrpSpPr>
          <p:grpSpPr>
            <a:xfrm>
              <a:off x="6418651" y="2291080"/>
              <a:ext cx="2491599" cy="1384995"/>
              <a:chOff x="3305711" y="2259448"/>
              <a:chExt cx="2491599" cy="1384995"/>
            </a:xfrm>
          </p:grpSpPr>
          <p:sp>
            <p:nvSpPr>
              <p:cNvPr id="34" name="文本框 33">
                <a:extLst>
                  <a:ext uri="{FF2B5EF4-FFF2-40B4-BE49-F238E27FC236}">
                    <a16:creationId xmlns:a16="http://schemas.microsoft.com/office/drawing/2014/main" id="{2B61AF9F-26E3-4DA3-951A-B25C4FA0D37F}"/>
                  </a:ext>
                </a:extLst>
              </p:cNvPr>
              <p:cNvSpPr txBox="1"/>
              <p:nvPr/>
            </p:nvSpPr>
            <p:spPr>
              <a:xfrm>
                <a:off x="3305711" y="2259448"/>
                <a:ext cx="2123296"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35" name="文本框 34">
                <a:extLst>
                  <a:ext uri="{FF2B5EF4-FFF2-40B4-BE49-F238E27FC236}">
                    <a16:creationId xmlns:a16="http://schemas.microsoft.com/office/drawing/2014/main" id="{6A65F1CE-1308-491A-BE3A-C60C7B87C0D6}"/>
                  </a:ext>
                </a:extLst>
              </p:cNvPr>
              <p:cNvSpPr txBox="1"/>
              <p:nvPr/>
            </p:nvSpPr>
            <p:spPr>
              <a:xfrm>
                <a:off x="3305711" y="2690336"/>
                <a:ext cx="2491599" cy="954107"/>
              </a:xfrm>
              <a:prstGeom prst="rect">
                <a:avLst/>
              </a:prstGeom>
              <a:noFill/>
            </p:spPr>
            <p:txBody>
              <a:bodyPr wrap="square" rtlCol="0">
                <a:spAutoFit/>
              </a:bodyPr>
              <a:lstStyle/>
              <a:p>
                <a:r>
                  <a:rPr lang="zh-CN" altLang="en-US" sz="1400" dirty="0">
                    <a:solidFill>
                      <a:schemeClr val="bg1"/>
                    </a:solidFill>
                    <a:cs typeface="+mn-ea"/>
                    <a:sym typeface="+mn-lt"/>
                  </a:rPr>
                  <a:t>Click here to add the title content, which should match the title and the primary font size.</a:t>
                </a:r>
              </a:p>
            </p:txBody>
          </p:sp>
        </p:grpSp>
      </p:grpSp>
      <p:grpSp>
        <p:nvGrpSpPr>
          <p:cNvPr id="36" name="组合 35">
            <a:extLst>
              <a:ext uri="{FF2B5EF4-FFF2-40B4-BE49-F238E27FC236}">
                <a16:creationId xmlns:a16="http://schemas.microsoft.com/office/drawing/2014/main" id="{8F2B1A54-89D3-4376-9654-5A1C29C640F4}"/>
              </a:ext>
            </a:extLst>
          </p:cNvPr>
          <p:cNvGrpSpPr/>
          <p:nvPr/>
        </p:nvGrpSpPr>
        <p:grpSpPr>
          <a:xfrm>
            <a:off x="3111499" y="4147123"/>
            <a:ext cx="2832100" cy="1898075"/>
            <a:chOff x="3111499" y="4147121"/>
            <a:chExt cx="2832100" cy="1898075"/>
          </a:xfrm>
        </p:grpSpPr>
        <p:sp>
          <p:nvSpPr>
            <p:cNvPr id="37" name="矩形 36">
              <a:extLst>
                <a:ext uri="{FF2B5EF4-FFF2-40B4-BE49-F238E27FC236}">
                  <a16:creationId xmlns:a16="http://schemas.microsoft.com/office/drawing/2014/main" id="{450D8A7E-A159-4565-A9E5-43F705422A68}"/>
                </a:ext>
              </a:extLst>
            </p:cNvPr>
            <p:cNvSpPr/>
            <p:nvPr/>
          </p:nvSpPr>
          <p:spPr>
            <a:xfrm>
              <a:off x="3111499" y="4147121"/>
              <a:ext cx="2832100" cy="189807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8" name="组合 37">
              <a:extLst>
                <a:ext uri="{FF2B5EF4-FFF2-40B4-BE49-F238E27FC236}">
                  <a16:creationId xmlns:a16="http://schemas.microsoft.com/office/drawing/2014/main" id="{3853561E-34B2-4FE2-ACBE-51707A312825}"/>
                </a:ext>
              </a:extLst>
            </p:cNvPr>
            <p:cNvGrpSpPr/>
            <p:nvPr/>
          </p:nvGrpSpPr>
          <p:grpSpPr>
            <a:xfrm>
              <a:off x="3281750" y="4511382"/>
              <a:ext cx="2491599" cy="1384995"/>
              <a:chOff x="3305711" y="2259448"/>
              <a:chExt cx="2491599" cy="1384995"/>
            </a:xfrm>
          </p:grpSpPr>
          <p:sp>
            <p:nvSpPr>
              <p:cNvPr id="39" name="文本框 38">
                <a:extLst>
                  <a:ext uri="{FF2B5EF4-FFF2-40B4-BE49-F238E27FC236}">
                    <a16:creationId xmlns:a16="http://schemas.microsoft.com/office/drawing/2014/main" id="{D56BF56D-80F6-4123-A61D-1BE7CE12D43C}"/>
                  </a:ext>
                </a:extLst>
              </p:cNvPr>
              <p:cNvSpPr txBox="1"/>
              <p:nvPr/>
            </p:nvSpPr>
            <p:spPr>
              <a:xfrm>
                <a:off x="3305711" y="2259448"/>
                <a:ext cx="2216870" cy="461665"/>
              </a:xfrm>
              <a:prstGeom prst="rect">
                <a:avLst/>
              </a:prstGeom>
              <a:noFill/>
            </p:spPr>
            <p:txBody>
              <a:bodyPr wrap="square" rtlCol="0">
                <a:spAutoFit/>
              </a:bodyPr>
              <a:lstStyle/>
              <a:p>
                <a:r>
                  <a:rPr lang="zh-CN" altLang="en-US" sz="2400" dirty="0">
                    <a:solidFill>
                      <a:schemeClr val="bg1"/>
                    </a:solidFill>
                    <a:cs typeface="+mn-ea"/>
                    <a:sym typeface="+mn-lt"/>
                  </a:rPr>
                  <a:t>Add a title</a:t>
                </a:r>
              </a:p>
            </p:txBody>
          </p:sp>
          <p:sp>
            <p:nvSpPr>
              <p:cNvPr id="40" name="文本框 39">
                <a:extLst>
                  <a:ext uri="{FF2B5EF4-FFF2-40B4-BE49-F238E27FC236}">
                    <a16:creationId xmlns:a16="http://schemas.microsoft.com/office/drawing/2014/main" id="{87533BB7-6FA6-4A91-9348-1C57BD8EE7CD}"/>
                  </a:ext>
                </a:extLst>
              </p:cNvPr>
              <p:cNvSpPr txBox="1"/>
              <p:nvPr/>
            </p:nvSpPr>
            <p:spPr>
              <a:xfrm>
                <a:off x="3305711" y="2690336"/>
                <a:ext cx="2491599" cy="954107"/>
              </a:xfrm>
              <a:prstGeom prst="rect">
                <a:avLst/>
              </a:prstGeom>
              <a:noFill/>
            </p:spPr>
            <p:txBody>
              <a:bodyPr wrap="square" rtlCol="0">
                <a:spAutoFit/>
              </a:bodyPr>
              <a:lstStyle/>
              <a:p>
                <a:r>
                  <a:rPr lang="zh-CN" altLang="en-US" sz="1400" dirty="0">
                    <a:solidFill>
                      <a:schemeClr val="bg1"/>
                    </a:solidFill>
                    <a:cs typeface="+mn-ea"/>
                    <a:sym typeface="+mn-lt"/>
                  </a:rPr>
                  <a:t>Click here to add the title content, which should match the title and the primary font size.</a:t>
                </a:r>
              </a:p>
            </p:txBody>
          </p:sp>
        </p:grpSp>
      </p:grpSp>
      <p:grpSp>
        <p:nvGrpSpPr>
          <p:cNvPr id="41" name="组合 40">
            <a:extLst>
              <a:ext uri="{FF2B5EF4-FFF2-40B4-BE49-F238E27FC236}">
                <a16:creationId xmlns:a16="http://schemas.microsoft.com/office/drawing/2014/main" id="{9837FA21-7BA0-4E40-9B56-E3567F2A523F}"/>
              </a:ext>
            </a:extLst>
          </p:cNvPr>
          <p:cNvGrpSpPr/>
          <p:nvPr/>
        </p:nvGrpSpPr>
        <p:grpSpPr>
          <a:xfrm>
            <a:off x="6248402" y="4147123"/>
            <a:ext cx="2832100" cy="1898075"/>
            <a:chOff x="6248401" y="4147121"/>
            <a:chExt cx="2832100" cy="1898075"/>
          </a:xfrm>
        </p:grpSpPr>
        <p:sp>
          <p:nvSpPr>
            <p:cNvPr id="42" name="矩形 41">
              <a:extLst>
                <a:ext uri="{FF2B5EF4-FFF2-40B4-BE49-F238E27FC236}">
                  <a16:creationId xmlns:a16="http://schemas.microsoft.com/office/drawing/2014/main" id="{17E3BCC0-23C8-4756-B079-3513EBFEEE43}"/>
                </a:ext>
              </a:extLst>
            </p:cNvPr>
            <p:cNvSpPr/>
            <p:nvPr/>
          </p:nvSpPr>
          <p:spPr>
            <a:xfrm>
              <a:off x="6248401" y="4147121"/>
              <a:ext cx="2832100" cy="1898075"/>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3" name="组合 42">
              <a:extLst>
                <a:ext uri="{FF2B5EF4-FFF2-40B4-BE49-F238E27FC236}">
                  <a16:creationId xmlns:a16="http://schemas.microsoft.com/office/drawing/2014/main" id="{2722B443-4D01-4C94-B031-47AD54C3D59A}"/>
                </a:ext>
              </a:extLst>
            </p:cNvPr>
            <p:cNvGrpSpPr/>
            <p:nvPr/>
          </p:nvGrpSpPr>
          <p:grpSpPr>
            <a:xfrm>
              <a:off x="6418651" y="4511382"/>
              <a:ext cx="2491600" cy="1384995"/>
              <a:chOff x="3305710" y="2259448"/>
              <a:chExt cx="2491600" cy="1384995"/>
            </a:xfrm>
          </p:grpSpPr>
          <p:sp>
            <p:nvSpPr>
              <p:cNvPr id="44" name="文本框 43">
                <a:extLst>
                  <a:ext uri="{FF2B5EF4-FFF2-40B4-BE49-F238E27FC236}">
                    <a16:creationId xmlns:a16="http://schemas.microsoft.com/office/drawing/2014/main" id="{5B878E6F-07C8-435C-8990-D2B49888737A}"/>
                  </a:ext>
                </a:extLst>
              </p:cNvPr>
              <p:cNvSpPr txBox="1"/>
              <p:nvPr/>
            </p:nvSpPr>
            <p:spPr>
              <a:xfrm>
                <a:off x="3305710" y="2259448"/>
                <a:ext cx="2307445"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Add a title</a:t>
                </a:r>
              </a:p>
            </p:txBody>
          </p:sp>
          <p:sp>
            <p:nvSpPr>
              <p:cNvPr id="45" name="文本框 44">
                <a:extLst>
                  <a:ext uri="{FF2B5EF4-FFF2-40B4-BE49-F238E27FC236}">
                    <a16:creationId xmlns:a16="http://schemas.microsoft.com/office/drawing/2014/main" id="{DCA353FD-AFE4-40C6-93ED-C68A2D1C6ADB}"/>
                  </a:ext>
                </a:extLst>
              </p:cNvPr>
              <p:cNvSpPr txBox="1"/>
              <p:nvPr/>
            </p:nvSpPr>
            <p:spPr>
              <a:xfrm>
                <a:off x="3305711" y="2690336"/>
                <a:ext cx="2491599" cy="954107"/>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Click here to add the title content, which should match the title and the primary font size.</a:t>
                </a:r>
              </a:p>
            </p:txBody>
          </p:sp>
        </p:grpSp>
      </p:grpSp>
      <p:sp>
        <p:nvSpPr>
          <p:cNvPr id="48" name="矩形 47">
            <a:extLst>
              <a:ext uri="{FF2B5EF4-FFF2-40B4-BE49-F238E27FC236}">
                <a16:creationId xmlns:a16="http://schemas.microsoft.com/office/drawing/2014/main" id="{64C5F232-BC4F-41C0-9D8E-3370388B3A66}"/>
              </a:ext>
            </a:extLst>
          </p:cNvPr>
          <p:cNvSpPr/>
          <p:nvPr/>
        </p:nvSpPr>
        <p:spPr>
          <a:xfrm>
            <a:off x="-13899" y="1925544"/>
            <a:ext cx="342899" cy="4118372"/>
          </a:xfrm>
          <a:prstGeom prst="rect">
            <a:avLst/>
          </a:prstGeom>
          <a:pattFill prst="wdUpDiag">
            <a:fgClr>
              <a:schemeClr val="tx1">
                <a:lumMod val="85000"/>
                <a:lumOff val="1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矩形 48">
            <a:extLst>
              <a:ext uri="{FF2B5EF4-FFF2-40B4-BE49-F238E27FC236}">
                <a16:creationId xmlns:a16="http://schemas.microsoft.com/office/drawing/2014/main" id="{A905C51B-CCFE-4E0A-B80F-B8D3061D0CCA}"/>
              </a:ext>
            </a:extLst>
          </p:cNvPr>
          <p:cNvSpPr/>
          <p:nvPr/>
        </p:nvSpPr>
        <p:spPr>
          <a:xfrm>
            <a:off x="11849101" y="1925544"/>
            <a:ext cx="342899" cy="4118372"/>
          </a:xfrm>
          <a:prstGeom prst="rect">
            <a:avLst/>
          </a:prstGeom>
          <a:pattFill prst="wdUpDiag">
            <a:fgClr>
              <a:schemeClr val="tx1">
                <a:lumMod val="85000"/>
                <a:lumOff val="1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extLst>
      <p:ext uri="{BB962C8B-B14F-4D97-AF65-F5344CB8AC3E}">
        <p14:creationId xmlns:p14="http://schemas.microsoft.com/office/powerpoint/2010/main" val="1451614505"/>
      </p:ext>
    </p:extLst>
  </p:cSld>
  <p:clrMapOvr>
    <a:masterClrMapping/>
  </p:clrMapOvr>
  <mc:AlternateContent xmlns:mc="http://schemas.openxmlformats.org/markup-compatibility/2006" xmlns:p14="http://schemas.microsoft.com/office/powerpoint/2010/main">
    <mc:Choice Requires="p14">
      <p:transition spd="slow" p14:dur="1500" advTm="4227">
        <p:random/>
      </p:transition>
    </mc:Choice>
    <mc:Fallback xmlns:a16="http://schemas.microsoft.com/office/drawing/2014/main" xmlns="">
      <p:transition spd="slow" advTm="422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2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randombar(horizontal)">
                                      <p:cBhvr>
                                        <p:cTn id="49" dur="500"/>
                                        <p:tgtEl>
                                          <p:spTgt spid="26"/>
                                        </p:tgtEl>
                                      </p:cBhvr>
                                    </p:animEffect>
                                  </p:childTnLst>
                                </p:cTn>
                              </p:par>
                              <p:par>
                                <p:cTn id="50" presetID="14" presetClass="entr" presetSubtype="10"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randombar(horizontal)">
                                      <p:cBhvr>
                                        <p:cTn id="52" dur="500"/>
                                        <p:tgtEl>
                                          <p:spTgt spid="36"/>
                                        </p:tgtEl>
                                      </p:cBhvr>
                                    </p:animEffect>
                                  </p:childTnLst>
                                </p:cTn>
                              </p:par>
                              <p:par>
                                <p:cTn id="53" presetID="14" presetClass="entr" presetSubtype="1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randombar(horizontal)">
                                      <p:cBhvr>
                                        <p:cTn id="55" dur="500"/>
                                        <p:tgtEl>
                                          <p:spTgt spid="41"/>
                                        </p:tgtEl>
                                      </p:cBhvr>
                                    </p:animEffect>
                                  </p:childTnLst>
                                </p:cTn>
                              </p:par>
                              <p:par>
                                <p:cTn id="56" presetID="14" presetClass="entr" presetSubtype="10"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randombar(horizontal)">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41E4A3E-55EE-40B0-82C7-3F5B0744DE97}"/>
              </a:ext>
            </a:extLst>
          </p:cNvPr>
          <p:cNvGrpSpPr/>
          <p:nvPr/>
        </p:nvGrpSpPr>
        <p:grpSpPr>
          <a:xfrm>
            <a:off x="606811" y="603250"/>
            <a:ext cx="936240" cy="911996"/>
            <a:chOff x="606810" y="361950"/>
            <a:chExt cx="936240" cy="911996"/>
          </a:xfrm>
        </p:grpSpPr>
        <p:grpSp>
          <p:nvGrpSpPr>
            <p:cNvPr id="3" name="组合 2">
              <a:extLst>
                <a:ext uri="{FF2B5EF4-FFF2-40B4-BE49-F238E27FC236}">
                  <a16:creationId xmlns:a16="http://schemas.microsoft.com/office/drawing/2014/main" id="{C69487C0-690B-4C97-A40B-E3A2BA5B96A3}"/>
                </a:ext>
              </a:extLst>
            </p:cNvPr>
            <p:cNvGrpSpPr/>
            <p:nvPr/>
          </p:nvGrpSpPr>
          <p:grpSpPr>
            <a:xfrm>
              <a:off x="606810" y="361950"/>
              <a:ext cx="936240" cy="911996"/>
              <a:chOff x="3497766" y="445168"/>
              <a:chExt cx="5730455" cy="5582066"/>
            </a:xfrm>
          </p:grpSpPr>
          <p:sp>
            <p:nvSpPr>
              <p:cNvPr id="5" name="椭圆 4">
                <a:extLst>
                  <a:ext uri="{FF2B5EF4-FFF2-40B4-BE49-F238E27FC236}">
                    <a16:creationId xmlns:a16="http://schemas.microsoft.com/office/drawing/2014/main" id="{DBA38B43-BCAB-4C81-8ED5-F0542968C6AD}"/>
                  </a:ext>
                </a:extLst>
              </p:cNvPr>
              <p:cNvSpPr/>
              <p:nvPr/>
            </p:nvSpPr>
            <p:spPr>
              <a:xfrm>
                <a:off x="3497766" y="830766"/>
                <a:ext cx="5196468" cy="5196468"/>
              </a:xfrm>
              <a:prstGeom prst="ellipse">
                <a:avLst/>
              </a:prstGeom>
              <a:pattFill prst="wd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a:extLst>
                  <a:ext uri="{FF2B5EF4-FFF2-40B4-BE49-F238E27FC236}">
                    <a16:creationId xmlns:a16="http://schemas.microsoft.com/office/drawing/2014/main" id="{746B1C84-77FD-4D35-9EED-7F41822A6DD1}"/>
                  </a:ext>
                </a:extLst>
              </p:cNvPr>
              <p:cNvSpPr/>
              <p:nvPr/>
            </p:nvSpPr>
            <p:spPr>
              <a:xfrm>
                <a:off x="3922294" y="445168"/>
                <a:ext cx="5305927" cy="5305927"/>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文本框 3">
              <a:extLst>
                <a:ext uri="{FF2B5EF4-FFF2-40B4-BE49-F238E27FC236}">
                  <a16:creationId xmlns:a16="http://schemas.microsoft.com/office/drawing/2014/main" id="{19175CB1-C25F-4967-9047-576047EB4C5C}"/>
                </a:ext>
              </a:extLst>
            </p:cNvPr>
            <p:cNvSpPr txBox="1"/>
            <p:nvPr/>
          </p:nvSpPr>
          <p:spPr>
            <a:xfrm>
              <a:off x="694053" y="611240"/>
              <a:ext cx="848997" cy="369332"/>
            </a:xfrm>
            <a:prstGeom prst="rect">
              <a:avLst/>
            </a:prstGeom>
            <a:noFill/>
          </p:spPr>
          <p:txBody>
            <a:bodyPr wrap="square" rtlCol="0">
              <a:spAutoFit/>
            </a:bodyPr>
            <a:lstStyle/>
            <a:p>
              <a:pPr algn="ctr"/>
              <a:r>
                <a:rPr lang="en-US" altLang="zh-CN" dirty="0">
                  <a:cs typeface="+mn-ea"/>
                  <a:sym typeface="+mn-lt"/>
                </a:rPr>
                <a:t>20XX</a:t>
              </a:r>
              <a:endParaRPr lang="zh-CN" altLang="en-US" dirty="0">
                <a:cs typeface="+mn-ea"/>
                <a:sym typeface="+mn-lt"/>
              </a:endParaRPr>
            </a:p>
          </p:txBody>
        </p:sp>
      </p:grpSp>
      <p:grpSp>
        <p:nvGrpSpPr>
          <p:cNvPr id="7" name="组合 6">
            <a:extLst>
              <a:ext uri="{FF2B5EF4-FFF2-40B4-BE49-F238E27FC236}">
                <a16:creationId xmlns:a16="http://schemas.microsoft.com/office/drawing/2014/main" id="{8DE602F4-BE89-4B3D-8B59-1F38C35B31EF}"/>
              </a:ext>
            </a:extLst>
          </p:cNvPr>
          <p:cNvGrpSpPr/>
          <p:nvPr/>
        </p:nvGrpSpPr>
        <p:grpSpPr>
          <a:xfrm>
            <a:off x="1612410" y="666249"/>
            <a:ext cx="4210541" cy="972050"/>
            <a:chOff x="1612409" y="503002"/>
            <a:chExt cx="4210541" cy="972050"/>
          </a:xfrm>
        </p:grpSpPr>
        <p:sp>
          <p:nvSpPr>
            <p:cNvPr id="8" name="文本框 7">
              <a:extLst>
                <a:ext uri="{FF2B5EF4-FFF2-40B4-BE49-F238E27FC236}">
                  <a16:creationId xmlns:a16="http://schemas.microsoft.com/office/drawing/2014/main" id="{4C597742-AA42-4AB2-92A1-16665BD74C42}"/>
                </a:ext>
              </a:extLst>
            </p:cNvPr>
            <p:cNvSpPr txBox="1"/>
            <p:nvPr/>
          </p:nvSpPr>
          <p:spPr>
            <a:xfrm>
              <a:off x="1612409" y="503002"/>
              <a:ext cx="4026390" cy="584775"/>
            </a:xfrm>
            <a:prstGeom prst="rect">
              <a:avLst/>
            </a:prstGeom>
            <a:noFill/>
          </p:spPr>
          <p:txBody>
            <a:bodyPr wrap="square">
              <a:spAutoFit/>
            </a:bodyPr>
            <a:lstStyle/>
            <a:p>
              <a:r>
                <a:rPr lang="en-US" altLang="zh-CN" sz="3200" dirty="0">
                  <a:solidFill>
                    <a:schemeClr val="tx1">
                      <a:lumMod val="85000"/>
                      <a:lumOff val="15000"/>
                    </a:schemeClr>
                  </a:solidFill>
                  <a:cs typeface="+mn-ea"/>
                  <a:sym typeface="+mn-lt"/>
                </a:rPr>
                <a:t>Enter chapter title</a:t>
              </a:r>
              <a:endParaRPr lang="zh-CN" altLang="en-US" sz="3200" dirty="0">
                <a:solidFill>
                  <a:schemeClr val="tx1">
                    <a:lumMod val="85000"/>
                    <a:lumOff val="15000"/>
                  </a:schemeClr>
                </a:solidFill>
                <a:cs typeface="+mn-ea"/>
                <a:sym typeface="+mn-lt"/>
              </a:endParaRPr>
            </a:p>
          </p:txBody>
        </p:sp>
        <p:sp>
          <p:nvSpPr>
            <p:cNvPr id="9" name="文本框 8">
              <a:extLst>
                <a:ext uri="{FF2B5EF4-FFF2-40B4-BE49-F238E27FC236}">
                  <a16:creationId xmlns:a16="http://schemas.microsoft.com/office/drawing/2014/main" id="{C2C3D83A-1A8C-42F8-BD34-1B64A02BDC1D}"/>
                </a:ext>
              </a:extLst>
            </p:cNvPr>
            <p:cNvSpPr txBox="1"/>
            <p:nvPr/>
          </p:nvSpPr>
          <p:spPr>
            <a:xfrm>
              <a:off x="1612409" y="1044165"/>
              <a:ext cx="4210541" cy="430887"/>
            </a:xfrm>
            <a:prstGeom prst="rect">
              <a:avLst/>
            </a:prstGeom>
            <a:noFill/>
          </p:spPr>
          <p:txBody>
            <a:bodyPr wrap="square">
              <a:spAutoFit/>
            </a:bodyPr>
            <a:lstStyle/>
            <a:p>
              <a:r>
                <a:rPr lang="en-US" altLang="zh-CN" sz="1100" spc="300" dirty="0">
                  <a:cs typeface="+mn-ea"/>
                  <a:sym typeface="+mn-lt"/>
                </a:rPr>
                <a:t>ENTERPRISE ANNUAL DEVELOPMENT SUMMARY</a:t>
              </a:r>
              <a:endParaRPr lang="zh-CN" altLang="en-US" sz="1100" spc="300" dirty="0">
                <a:cs typeface="+mn-ea"/>
                <a:sym typeface="+mn-lt"/>
              </a:endParaRPr>
            </a:p>
          </p:txBody>
        </p:sp>
      </p:grpSp>
      <p:grpSp>
        <p:nvGrpSpPr>
          <p:cNvPr id="13" name="组合 12">
            <a:extLst>
              <a:ext uri="{FF2B5EF4-FFF2-40B4-BE49-F238E27FC236}">
                <a16:creationId xmlns:a16="http://schemas.microsoft.com/office/drawing/2014/main" id="{84AFE489-E17F-4466-8DA9-1CEB2962CAA0}"/>
              </a:ext>
            </a:extLst>
          </p:cNvPr>
          <p:cNvGrpSpPr/>
          <p:nvPr/>
        </p:nvGrpSpPr>
        <p:grpSpPr>
          <a:xfrm>
            <a:off x="721544" y="2561809"/>
            <a:ext cx="1873741" cy="1668244"/>
            <a:chOff x="1612409" y="1926347"/>
            <a:chExt cx="1873741" cy="1668244"/>
          </a:xfrm>
        </p:grpSpPr>
        <p:sp>
          <p:nvSpPr>
            <p:cNvPr id="10" name="矩形 9">
              <a:extLst>
                <a:ext uri="{FF2B5EF4-FFF2-40B4-BE49-F238E27FC236}">
                  <a16:creationId xmlns:a16="http://schemas.microsoft.com/office/drawing/2014/main" id="{3186F6B5-952E-4CF5-BEBF-DBE4A7309AE4}"/>
                </a:ext>
              </a:extLst>
            </p:cNvPr>
            <p:cNvSpPr/>
            <p:nvPr/>
          </p:nvSpPr>
          <p:spPr>
            <a:xfrm>
              <a:off x="1612409" y="2044700"/>
              <a:ext cx="1549891" cy="1549891"/>
            </a:xfrm>
            <a:prstGeom prst="rect">
              <a:avLst/>
            </a:prstGeom>
            <a:pattFill prst="wdUpDiag">
              <a:fgClr>
                <a:schemeClr val="tx1">
                  <a:lumMod val="85000"/>
                  <a:lumOff val="1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a:extLst>
                <a:ext uri="{FF2B5EF4-FFF2-40B4-BE49-F238E27FC236}">
                  <a16:creationId xmlns:a16="http://schemas.microsoft.com/office/drawing/2014/main" id="{A62381B6-6F77-43AF-A08E-8B7E83BC88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4500" y="1926347"/>
              <a:ext cx="1771650" cy="1572994"/>
            </a:xfrm>
            <a:prstGeom prst="rect">
              <a:avLst/>
            </a:prstGeom>
            <a:effectLst>
              <a:outerShdw blurRad="63500" algn="ctr" rotWithShape="0">
                <a:prstClr val="black">
                  <a:alpha val="40000"/>
                </a:prstClr>
              </a:outerShdw>
            </a:effectLst>
          </p:spPr>
        </p:pic>
      </p:grpSp>
      <p:sp>
        <p:nvSpPr>
          <p:cNvPr id="14" name="文本框 13">
            <a:extLst>
              <a:ext uri="{FF2B5EF4-FFF2-40B4-BE49-F238E27FC236}">
                <a16:creationId xmlns:a16="http://schemas.microsoft.com/office/drawing/2014/main" id="{887FE663-744E-4E3C-B5C4-27C062F93F63}"/>
              </a:ext>
            </a:extLst>
          </p:cNvPr>
          <p:cNvSpPr txBox="1"/>
          <p:nvPr/>
        </p:nvSpPr>
        <p:spPr>
          <a:xfrm>
            <a:off x="2869316" y="2500244"/>
            <a:ext cx="291543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Add a title</a:t>
            </a:r>
          </a:p>
        </p:txBody>
      </p:sp>
      <p:sp>
        <p:nvSpPr>
          <p:cNvPr id="15" name="文本框 14">
            <a:extLst>
              <a:ext uri="{FF2B5EF4-FFF2-40B4-BE49-F238E27FC236}">
                <a16:creationId xmlns:a16="http://schemas.microsoft.com/office/drawing/2014/main" id="{BEA59AA5-1E14-446A-84B6-9AE1500BE05A}"/>
              </a:ext>
            </a:extLst>
          </p:cNvPr>
          <p:cNvSpPr txBox="1"/>
          <p:nvPr/>
        </p:nvSpPr>
        <p:spPr>
          <a:xfrm>
            <a:off x="2869317" y="2992697"/>
            <a:ext cx="3648439" cy="738664"/>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Click here to add the title content, which should match the title and the primary font size.</a:t>
            </a:r>
          </a:p>
        </p:txBody>
      </p:sp>
      <p:sp>
        <p:nvSpPr>
          <p:cNvPr id="16" name="文本框 15">
            <a:extLst>
              <a:ext uri="{FF2B5EF4-FFF2-40B4-BE49-F238E27FC236}">
                <a16:creationId xmlns:a16="http://schemas.microsoft.com/office/drawing/2014/main" id="{B6083A02-1E4F-43BE-B760-41982BC6A25F}"/>
              </a:ext>
            </a:extLst>
          </p:cNvPr>
          <p:cNvSpPr txBox="1"/>
          <p:nvPr/>
        </p:nvSpPr>
        <p:spPr>
          <a:xfrm>
            <a:off x="2869317" y="3686315"/>
            <a:ext cx="3648439" cy="738664"/>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Click here to add the title content, which should match the title and the primary font size.</a:t>
            </a:r>
          </a:p>
        </p:txBody>
      </p:sp>
      <p:sp>
        <p:nvSpPr>
          <p:cNvPr id="17" name="文本框 16">
            <a:extLst>
              <a:ext uri="{FF2B5EF4-FFF2-40B4-BE49-F238E27FC236}">
                <a16:creationId xmlns:a16="http://schemas.microsoft.com/office/drawing/2014/main" id="{8B933456-3B0B-466A-8946-844D1EC7B915}"/>
              </a:ext>
            </a:extLst>
          </p:cNvPr>
          <p:cNvSpPr txBox="1"/>
          <p:nvPr/>
        </p:nvSpPr>
        <p:spPr>
          <a:xfrm>
            <a:off x="2869317" y="4379933"/>
            <a:ext cx="3648439" cy="738664"/>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Click here to add the title content, which should match the title and the primary font size.</a:t>
            </a:r>
          </a:p>
        </p:txBody>
      </p:sp>
      <p:sp>
        <p:nvSpPr>
          <p:cNvPr id="18" name="文本框 17">
            <a:extLst>
              <a:ext uri="{FF2B5EF4-FFF2-40B4-BE49-F238E27FC236}">
                <a16:creationId xmlns:a16="http://schemas.microsoft.com/office/drawing/2014/main" id="{1E268574-1EC4-412B-83B8-541849095ECF}"/>
              </a:ext>
            </a:extLst>
          </p:cNvPr>
          <p:cNvSpPr txBox="1"/>
          <p:nvPr/>
        </p:nvSpPr>
        <p:spPr>
          <a:xfrm>
            <a:off x="2869317" y="5073551"/>
            <a:ext cx="3648439" cy="738664"/>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Click here to add the title content, which should match the title and the primary font size.</a:t>
            </a:r>
          </a:p>
        </p:txBody>
      </p:sp>
      <p:grpSp>
        <p:nvGrpSpPr>
          <p:cNvPr id="19" name="组合 18">
            <a:extLst>
              <a:ext uri="{FF2B5EF4-FFF2-40B4-BE49-F238E27FC236}">
                <a16:creationId xmlns:a16="http://schemas.microsoft.com/office/drawing/2014/main" id="{3FE81ACA-2EC0-4B14-8CC0-29C7767E9A6C}"/>
              </a:ext>
            </a:extLst>
          </p:cNvPr>
          <p:cNvGrpSpPr/>
          <p:nvPr/>
        </p:nvGrpSpPr>
        <p:grpSpPr>
          <a:xfrm>
            <a:off x="7074917" y="2680164"/>
            <a:ext cx="4395539" cy="1144271"/>
            <a:chOff x="6064248" y="2646524"/>
            <a:chExt cx="4395539" cy="1144271"/>
          </a:xfrm>
        </p:grpSpPr>
        <p:sp>
          <p:nvSpPr>
            <p:cNvPr id="20" name="矩形 19">
              <a:extLst>
                <a:ext uri="{FF2B5EF4-FFF2-40B4-BE49-F238E27FC236}">
                  <a16:creationId xmlns:a16="http://schemas.microsoft.com/office/drawing/2014/main" id="{ABF58129-C6FA-4C38-BAF9-8A1D0EF6D636}"/>
                </a:ext>
              </a:extLst>
            </p:cNvPr>
            <p:cNvSpPr/>
            <p:nvPr/>
          </p:nvSpPr>
          <p:spPr>
            <a:xfrm>
              <a:off x="6064248" y="2646524"/>
              <a:ext cx="4395539" cy="1144271"/>
            </a:xfrm>
            <a:prstGeom prst="rect">
              <a:avLst/>
            </a:prstGeom>
            <a:noFill/>
            <a:ln w="34925">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1" name="组合 20">
              <a:extLst>
                <a:ext uri="{FF2B5EF4-FFF2-40B4-BE49-F238E27FC236}">
                  <a16:creationId xmlns:a16="http://schemas.microsoft.com/office/drawing/2014/main" id="{13781E22-4698-41F5-8817-870250060DBE}"/>
                </a:ext>
              </a:extLst>
            </p:cNvPr>
            <p:cNvGrpSpPr/>
            <p:nvPr/>
          </p:nvGrpSpPr>
          <p:grpSpPr>
            <a:xfrm>
              <a:off x="7355770" y="2784243"/>
              <a:ext cx="2823345" cy="868052"/>
              <a:chOff x="7308145" y="2790795"/>
              <a:chExt cx="2823345" cy="868052"/>
            </a:xfrm>
          </p:grpSpPr>
          <p:sp>
            <p:nvSpPr>
              <p:cNvPr id="25" name="文本框 24">
                <a:extLst>
                  <a:ext uri="{FF2B5EF4-FFF2-40B4-BE49-F238E27FC236}">
                    <a16:creationId xmlns:a16="http://schemas.microsoft.com/office/drawing/2014/main" id="{DEFCA5B9-EABB-4573-B5D9-3713E946A7BC}"/>
                  </a:ext>
                </a:extLst>
              </p:cNvPr>
              <p:cNvSpPr txBox="1"/>
              <p:nvPr/>
            </p:nvSpPr>
            <p:spPr>
              <a:xfrm>
                <a:off x="7308146" y="2790795"/>
                <a:ext cx="1897946" cy="400110"/>
              </a:xfrm>
              <a:prstGeom prst="rect">
                <a:avLst/>
              </a:prstGeom>
              <a:noFill/>
            </p:spPr>
            <p:txBody>
              <a:bodyPr wrap="square" rtlCol="0">
                <a:spAutoFit/>
              </a:bodyPr>
              <a:lstStyle/>
              <a:p>
                <a:r>
                  <a:rPr lang="zh-CN" altLang="en-US" sz="2000" dirty="0">
                    <a:solidFill>
                      <a:schemeClr val="tx1">
                        <a:lumMod val="85000"/>
                        <a:lumOff val="15000"/>
                      </a:schemeClr>
                    </a:solidFill>
                    <a:cs typeface="+mn-ea"/>
                    <a:sym typeface="+mn-lt"/>
                  </a:rPr>
                  <a:t>Add a title</a:t>
                </a:r>
              </a:p>
            </p:txBody>
          </p:sp>
          <p:sp>
            <p:nvSpPr>
              <p:cNvPr id="26" name="文本框 25">
                <a:extLst>
                  <a:ext uri="{FF2B5EF4-FFF2-40B4-BE49-F238E27FC236}">
                    <a16:creationId xmlns:a16="http://schemas.microsoft.com/office/drawing/2014/main" id="{98A8EEFE-357F-4912-8794-A93CA7ECA401}"/>
                  </a:ext>
                </a:extLst>
              </p:cNvPr>
              <p:cNvSpPr txBox="1"/>
              <p:nvPr/>
            </p:nvSpPr>
            <p:spPr>
              <a:xfrm>
                <a:off x="7308145" y="3135627"/>
                <a:ext cx="2823345" cy="523220"/>
              </a:xfrm>
              <a:prstGeom prst="rect">
                <a:avLst/>
              </a:prstGeom>
              <a:noFill/>
            </p:spPr>
            <p:txBody>
              <a:bodyPr wrap="square" rtlCol="0">
                <a:spAutoFit/>
              </a:bodyPr>
              <a:lstStyle/>
              <a:p>
                <a:r>
                  <a:rPr lang="zh-CN" altLang="en-US" sz="1400" dirty="0">
                    <a:cs typeface="+mn-ea"/>
                    <a:sym typeface="+mn-lt"/>
                  </a:rPr>
                  <a:t>Click here to add a title that matches the content.</a:t>
                </a:r>
              </a:p>
            </p:txBody>
          </p:sp>
        </p:grpSp>
        <p:grpSp>
          <p:nvGrpSpPr>
            <p:cNvPr id="22" name="组合 21">
              <a:extLst>
                <a:ext uri="{FF2B5EF4-FFF2-40B4-BE49-F238E27FC236}">
                  <a16:creationId xmlns:a16="http://schemas.microsoft.com/office/drawing/2014/main" id="{39418442-22A2-44A8-B024-272F4C47B912}"/>
                </a:ext>
              </a:extLst>
            </p:cNvPr>
            <p:cNvGrpSpPr/>
            <p:nvPr/>
          </p:nvGrpSpPr>
          <p:grpSpPr>
            <a:xfrm>
              <a:off x="6342100" y="2854000"/>
              <a:ext cx="729466" cy="729466"/>
              <a:chOff x="6342100" y="2854000"/>
              <a:chExt cx="729466" cy="729466"/>
            </a:xfrm>
          </p:grpSpPr>
          <p:sp>
            <p:nvSpPr>
              <p:cNvPr id="23" name="椭圆 22">
                <a:extLst>
                  <a:ext uri="{FF2B5EF4-FFF2-40B4-BE49-F238E27FC236}">
                    <a16:creationId xmlns:a16="http://schemas.microsoft.com/office/drawing/2014/main" id="{6AE00111-5CEA-4A3D-A4EB-D40A6A553D1F}"/>
                  </a:ext>
                </a:extLst>
              </p:cNvPr>
              <p:cNvSpPr/>
              <p:nvPr/>
            </p:nvSpPr>
            <p:spPr>
              <a:xfrm>
                <a:off x="6342100" y="2854000"/>
                <a:ext cx="729466" cy="729466"/>
              </a:xfrm>
              <a:prstGeom prst="ellipse">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4" name="图片 23">
                <a:extLst>
                  <a:ext uri="{FF2B5EF4-FFF2-40B4-BE49-F238E27FC236}">
                    <a16:creationId xmlns:a16="http://schemas.microsoft.com/office/drawing/2014/main" id="{D10FAE81-02DF-44F3-BD8E-B71D37A8C6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62576" y="2985578"/>
                <a:ext cx="488515" cy="466310"/>
              </a:xfrm>
              <a:prstGeom prst="rect">
                <a:avLst/>
              </a:prstGeom>
            </p:spPr>
          </p:pic>
        </p:grpSp>
      </p:grpSp>
      <p:grpSp>
        <p:nvGrpSpPr>
          <p:cNvPr id="27" name="组合 26">
            <a:extLst>
              <a:ext uri="{FF2B5EF4-FFF2-40B4-BE49-F238E27FC236}">
                <a16:creationId xmlns:a16="http://schemas.microsoft.com/office/drawing/2014/main" id="{8F287C9E-8ADA-4CBA-9257-6DF0F4F2E3C1}"/>
              </a:ext>
            </a:extLst>
          </p:cNvPr>
          <p:cNvGrpSpPr/>
          <p:nvPr/>
        </p:nvGrpSpPr>
        <p:grpSpPr>
          <a:xfrm>
            <a:off x="7074917" y="4306986"/>
            <a:ext cx="4395539" cy="1144271"/>
            <a:chOff x="6070600" y="4405478"/>
            <a:chExt cx="4395539" cy="1144271"/>
          </a:xfrm>
        </p:grpSpPr>
        <p:sp>
          <p:nvSpPr>
            <p:cNvPr id="28" name="矩形 27">
              <a:extLst>
                <a:ext uri="{FF2B5EF4-FFF2-40B4-BE49-F238E27FC236}">
                  <a16:creationId xmlns:a16="http://schemas.microsoft.com/office/drawing/2014/main" id="{1F92A92D-D396-4B0E-8BDA-865314A81D62}"/>
                </a:ext>
              </a:extLst>
            </p:cNvPr>
            <p:cNvSpPr/>
            <p:nvPr/>
          </p:nvSpPr>
          <p:spPr>
            <a:xfrm>
              <a:off x="6070600" y="4405478"/>
              <a:ext cx="4395539" cy="1144271"/>
            </a:xfrm>
            <a:prstGeom prst="rect">
              <a:avLst/>
            </a:prstGeom>
            <a:noFill/>
            <a:ln w="34925">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9" name="组合 28">
              <a:extLst>
                <a:ext uri="{FF2B5EF4-FFF2-40B4-BE49-F238E27FC236}">
                  <a16:creationId xmlns:a16="http://schemas.microsoft.com/office/drawing/2014/main" id="{60EF589E-CAAA-4B95-8F32-DA53C373BB55}"/>
                </a:ext>
              </a:extLst>
            </p:cNvPr>
            <p:cNvGrpSpPr/>
            <p:nvPr/>
          </p:nvGrpSpPr>
          <p:grpSpPr>
            <a:xfrm>
              <a:off x="7333958" y="4572704"/>
              <a:ext cx="2823345" cy="868052"/>
              <a:chOff x="7333958" y="2820302"/>
              <a:chExt cx="2823345" cy="868052"/>
            </a:xfrm>
          </p:grpSpPr>
          <p:sp>
            <p:nvSpPr>
              <p:cNvPr id="33" name="文本框 32">
                <a:extLst>
                  <a:ext uri="{FF2B5EF4-FFF2-40B4-BE49-F238E27FC236}">
                    <a16:creationId xmlns:a16="http://schemas.microsoft.com/office/drawing/2014/main" id="{6CD755A5-E31B-4C70-B2AB-2F463E604F87}"/>
                  </a:ext>
                </a:extLst>
              </p:cNvPr>
              <p:cNvSpPr txBox="1"/>
              <p:nvPr/>
            </p:nvSpPr>
            <p:spPr>
              <a:xfrm>
                <a:off x="7333959" y="2820302"/>
                <a:ext cx="1667115" cy="400110"/>
              </a:xfrm>
              <a:prstGeom prst="rect">
                <a:avLst/>
              </a:prstGeom>
              <a:noFill/>
            </p:spPr>
            <p:txBody>
              <a:bodyPr wrap="square" rtlCol="0">
                <a:spAutoFit/>
              </a:bodyPr>
              <a:lstStyle/>
              <a:p>
                <a:r>
                  <a:rPr lang="zh-CN" altLang="en-US" sz="2000" dirty="0">
                    <a:solidFill>
                      <a:schemeClr val="tx1">
                        <a:lumMod val="85000"/>
                        <a:lumOff val="15000"/>
                      </a:schemeClr>
                    </a:solidFill>
                    <a:cs typeface="+mn-ea"/>
                    <a:sym typeface="+mn-lt"/>
                  </a:rPr>
                  <a:t>Add a title</a:t>
                </a:r>
              </a:p>
            </p:txBody>
          </p:sp>
          <p:sp>
            <p:nvSpPr>
              <p:cNvPr id="34" name="文本框 33">
                <a:extLst>
                  <a:ext uri="{FF2B5EF4-FFF2-40B4-BE49-F238E27FC236}">
                    <a16:creationId xmlns:a16="http://schemas.microsoft.com/office/drawing/2014/main" id="{E0ECE208-CCA7-4F3A-BF59-321CD2964A43}"/>
                  </a:ext>
                </a:extLst>
              </p:cNvPr>
              <p:cNvSpPr txBox="1"/>
              <p:nvPr/>
            </p:nvSpPr>
            <p:spPr>
              <a:xfrm>
                <a:off x="7333958" y="3165134"/>
                <a:ext cx="2823345" cy="523220"/>
              </a:xfrm>
              <a:prstGeom prst="rect">
                <a:avLst/>
              </a:prstGeom>
              <a:noFill/>
            </p:spPr>
            <p:txBody>
              <a:bodyPr wrap="square" rtlCol="0">
                <a:spAutoFit/>
              </a:bodyPr>
              <a:lstStyle/>
              <a:p>
                <a:r>
                  <a:rPr lang="zh-CN" altLang="en-US" sz="1400" dirty="0">
                    <a:cs typeface="+mn-ea"/>
                    <a:sym typeface="+mn-lt"/>
                  </a:rPr>
                  <a:t>Click here to add a title that matches the content.</a:t>
                </a:r>
              </a:p>
            </p:txBody>
          </p:sp>
        </p:grpSp>
        <p:grpSp>
          <p:nvGrpSpPr>
            <p:cNvPr id="30" name="组合 29">
              <a:extLst>
                <a:ext uri="{FF2B5EF4-FFF2-40B4-BE49-F238E27FC236}">
                  <a16:creationId xmlns:a16="http://schemas.microsoft.com/office/drawing/2014/main" id="{6CB5E028-56E4-4A23-AC90-2A31D2E7D880}"/>
                </a:ext>
              </a:extLst>
            </p:cNvPr>
            <p:cNvGrpSpPr/>
            <p:nvPr/>
          </p:nvGrpSpPr>
          <p:grpSpPr>
            <a:xfrm>
              <a:off x="6348452" y="4650993"/>
              <a:ext cx="729466" cy="729466"/>
              <a:chOff x="6348452" y="4650993"/>
              <a:chExt cx="729466" cy="729466"/>
            </a:xfrm>
          </p:grpSpPr>
          <p:sp>
            <p:nvSpPr>
              <p:cNvPr id="31" name="椭圆 30">
                <a:extLst>
                  <a:ext uri="{FF2B5EF4-FFF2-40B4-BE49-F238E27FC236}">
                    <a16:creationId xmlns:a16="http://schemas.microsoft.com/office/drawing/2014/main" id="{48532131-EB2F-4576-9958-8E5CB3263778}"/>
                  </a:ext>
                </a:extLst>
              </p:cNvPr>
              <p:cNvSpPr/>
              <p:nvPr/>
            </p:nvSpPr>
            <p:spPr>
              <a:xfrm>
                <a:off x="6348452" y="4650993"/>
                <a:ext cx="729466" cy="729466"/>
              </a:xfrm>
              <a:prstGeom prst="ellipse">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2" name="图片 31">
                <a:extLst>
                  <a:ext uri="{FF2B5EF4-FFF2-40B4-BE49-F238E27FC236}">
                    <a16:creationId xmlns:a16="http://schemas.microsoft.com/office/drawing/2014/main" id="{4E713998-B9A0-4064-8EFE-107575FCC2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29138" y="4817521"/>
                <a:ext cx="368095" cy="396410"/>
              </a:xfrm>
              <a:prstGeom prst="rect">
                <a:avLst/>
              </a:prstGeom>
            </p:spPr>
          </p:pic>
        </p:grpSp>
      </p:grpSp>
    </p:spTree>
    <p:custDataLst>
      <p:tags r:id="rId1"/>
    </p:custDataLst>
    <p:extLst>
      <p:ext uri="{BB962C8B-B14F-4D97-AF65-F5344CB8AC3E}">
        <p14:creationId xmlns:p14="http://schemas.microsoft.com/office/powerpoint/2010/main" val="3591244749"/>
      </p:ext>
    </p:extLst>
  </p:cSld>
  <p:clrMapOvr>
    <a:masterClrMapping/>
  </p:clrMapOvr>
  <mc:AlternateContent xmlns:mc="http://schemas.openxmlformats.org/markup-compatibility/2006" xmlns:p14="http://schemas.microsoft.com/office/powerpoint/2010/main">
    <mc:Choice Requires="p14">
      <p:transition spd="slow" p14:dur="1500" advTm="4481">
        <p:random/>
      </p:transition>
    </mc:Choice>
    <mc:Fallback xmlns:a16="http://schemas.microsoft.com/office/drawing/2014/main" xmlns:a14="http://schemas.microsoft.com/office/drawing/2010/main" xmlns="">
      <p:transition spd="slow" advTm="448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1+#ppt_w/2"/>
                                          </p:val>
                                        </p:tav>
                                        <p:tav tm="100000">
                                          <p:val>
                                            <p:strVal val="#ppt_x"/>
                                          </p:val>
                                        </p:tav>
                                      </p:tavLst>
                                    </p:anim>
                                    <p:anim calcmode="lin" valueType="num">
                                      <p:cBhvr additive="base">
                                        <p:cTn id="4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1+#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a:extLst>
              <a:ext uri="{FF2B5EF4-FFF2-40B4-BE49-F238E27FC236}">
                <a16:creationId xmlns:a16="http://schemas.microsoft.com/office/drawing/2014/main" id="{151E91CE-6257-4A6F-9938-11F179040F18}"/>
              </a:ext>
            </a:extLst>
          </p:cNvPr>
          <p:cNvGrpSpPr/>
          <p:nvPr/>
        </p:nvGrpSpPr>
        <p:grpSpPr>
          <a:xfrm>
            <a:off x="8566400" y="2588069"/>
            <a:ext cx="1788337" cy="1742029"/>
            <a:chOff x="8566398" y="2588069"/>
            <a:chExt cx="1788337" cy="1742029"/>
          </a:xfrm>
        </p:grpSpPr>
        <p:grpSp>
          <p:nvGrpSpPr>
            <p:cNvPr id="17" name="组合 16">
              <a:extLst>
                <a:ext uri="{FF2B5EF4-FFF2-40B4-BE49-F238E27FC236}">
                  <a16:creationId xmlns:a16="http://schemas.microsoft.com/office/drawing/2014/main" id="{BFA4CC36-78F5-403D-AB35-67D2B0F7BDE8}"/>
                </a:ext>
              </a:extLst>
            </p:cNvPr>
            <p:cNvGrpSpPr/>
            <p:nvPr/>
          </p:nvGrpSpPr>
          <p:grpSpPr>
            <a:xfrm>
              <a:off x="8566398" y="2588069"/>
              <a:ext cx="1788337" cy="1742029"/>
              <a:chOff x="3497766" y="445168"/>
              <a:chExt cx="5730455" cy="5582066"/>
            </a:xfrm>
          </p:grpSpPr>
          <p:sp>
            <p:nvSpPr>
              <p:cNvPr id="18" name="椭圆 17">
                <a:extLst>
                  <a:ext uri="{FF2B5EF4-FFF2-40B4-BE49-F238E27FC236}">
                    <a16:creationId xmlns:a16="http://schemas.microsoft.com/office/drawing/2014/main" id="{D4EC058B-A1FA-4DB1-A6D6-A986BE4E3FA0}"/>
                  </a:ext>
                </a:extLst>
              </p:cNvPr>
              <p:cNvSpPr/>
              <p:nvPr/>
            </p:nvSpPr>
            <p:spPr>
              <a:xfrm>
                <a:off x="3497766" y="830766"/>
                <a:ext cx="5196468" cy="5196468"/>
              </a:xfrm>
              <a:prstGeom prst="ellipse">
                <a:avLst/>
              </a:prstGeom>
              <a:pattFill prst="wd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21E461A4-08DC-4E7B-B2ED-BE8C42484A6E}"/>
                  </a:ext>
                </a:extLst>
              </p:cNvPr>
              <p:cNvSpPr/>
              <p:nvPr/>
            </p:nvSpPr>
            <p:spPr>
              <a:xfrm>
                <a:off x="3922294" y="445168"/>
                <a:ext cx="5305927" cy="5305927"/>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49" name="图片 48">
              <a:extLst>
                <a:ext uri="{FF2B5EF4-FFF2-40B4-BE49-F238E27FC236}">
                  <a16:creationId xmlns:a16="http://schemas.microsoft.com/office/drawing/2014/main" id="{800BF2F1-FAF0-4341-A227-78276C5A2C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99168" y="3164331"/>
              <a:ext cx="549601" cy="461665"/>
            </a:xfrm>
            <a:prstGeom prst="rect">
              <a:avLst/>
            </a:prstGeom>
          </p:spPr>
        </p:pic>
      </p:grpSp>
      <p:grpSp>
        <p:nvGrpSpPr>
          <p:cNvPr id="2" name="组合 1">
            <a:extLst>
              <a:ext uri="{FF2B5EF4-FFF2-40B4-BE49-F238E27FC236}">
                <a16:creationId xmlns:a16="http://schemas.microsoft.com/office/drawing/2014/main" id="{81018245-31FE-4384-AF19-A784EADA7F5C}"/>
              </a:ext>
            </a:extLst>
          </p:cNvPr>
          <p:cNvGrpSpPr/>
          <p:nvPr/>
        </p:nvGrpSpPr>
        <p:grpSpPr>
          <a:xfrm>
            <a:off x="606811" y="361950"/>
            <a:ext cx="936240" cy="911996"/>
            <a:chOff x="606810" y="361950"/>
            <a:chExt cx="936240" cy="911996"/>
          </a:xfrm>
        </p:grpSpPr>
        <p:grpSp>
          <p:nvGrpSpPr>
            <p:cNvPr id="3" name="组合 2">
              <a:extLst>
                <a:ext uri="{FF2B5EF4-FFF2-40B4-BE49-F238E27FC236}">
                  <a16:creationId xmlns:a16="http://schemas.microsoft.com/office/drawing/2014/main" id="{9B68BA05-FDC2-4C4F-A1C1-70B8272954F0}"/>
                </a:ext>
              </a:extLst>
            </p:cNvPr>
            <p:cNvGrpSpPr/>
            <p:nvPr/>
          </p:nvGrpSpPr>
          <p:grpSpPr>
            <a:xfrm>
              <a:off x="606810" y="361950"/>
              <a:ext cx="936240" cy="911996"/>
              <a:chOff x="3497766" y="445168"/>
              <a:chExt cx="5730455" cy="5582066"/>
            </a:xfrm>
          </p:grpSpPr>
          <p:sp>
            <p:nvSpPr>
              <p:cNvPr id="5" name="椭圆 4">
                <a:extLst>
                  <a:ext uri="{FF2B5EF4-FFF2-40B4-BE49-F238E27FC236}">
                    <a16:creationId xmlns:a16="http://schemas.microsoft.com/office/drawing/2014/main" id="{61CFBDE9-3287-4DAB-9876-89084DF360A2}"/>
                  </a:ext>
                </a:extLst>
              </p:cNvPr>
              <p:cNvSpPr/>
              <p:nvPr/>
            </p:nvSpPr>
            <p:spPr>
              <a:xfrm>
                <a:off x="3497766" y="830766"/>
                <a:ext cx="5196468" cy="5196468"/>
              </a:xfrm>
              <a:prstGeom prst="ellipse">
                <a:avLst/>
              </a:prstGeom>
              <a:pattFill prst="wd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a:extLst>
                  <a:ext uri="{FF2B5EF4-FFF2-40B4-BE49-F238E27FC236}">
                    <a16:creationId xmlns:a16="http://schemas.microsoft.com/office/drawing/2014/main" id="{C5F90959-B82B-46FD-9B24-16BD6D1C202F}"/>
                  </a:ext>
                </a:extLst>
              </p:cNvPr>
              <p:cNvSpPr/>
              <p:nvPr/>
            </p:nvSpPr>
            <p:spPr>
              <a:xfrm>
                <a:off x="3922294" y="445168"/>
                <a:ext cx="5305927" cy="5305927"/>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文本框 3">
              <a:extLst>
                <a:ext uri="{FF2B5EF4-FFF2-40B4-BE49-F238E27FC236}">
                  <a16:creationId xmlns:a16="http://schemas.microsoft.com/office/drawing/2014/main" id="{C14438F5-BE24-4EAD-8A86-DB82D89CCEA3}"/>
                </a:ext>
              </a:extLst>
            </p:cNvPr>
            <p:cNvSpPr txBox="1"/>
            <p:nvPr/>
          </p:nvSpPr>
          <p:spPr>
            <a:xfrm>
              <a:off x="694053" y="611240"/>
              <a:ext cx="848997" cy="369332"/>
            </a:xfrm>
            <a:prstGeom prst="rect">
              <a:avLst/>
            </a:prstGeom>
            <a:noFill/>
          </p:spPr>
          <p:txBody>
            <a:bodyPr wrap="square" rtlCol="0">
              <a:spAutoFit/>
            </a:bodyPr>
            <a:lstStyle/>
            <a:p>
              <a:pPr algn="ctr"/>
              <a:r>
                <a:rPr lang="en-US" altLang="zh-CN" dirty="0">
                  <a:cs typeface="+mn-ea"/>
                  <a:sym typeface="+mn-lt"/>
                </a:rPr>
                <a:t>20XX</a:t>
              </a:r>
              <a:endParaRPr lang="zh-CN" altLang="en-US" dirty="0">
                <a:cs typeface="+mn-ea"/>
                <a:sym typeface="+mn-lt"/>
              </a:endParaRPr>
            </a:p>
          </p:txBody>
        </p:sp>
      </p:grpSp>
      <p:grpSp>
        <p:nvGrpSpPr>
          <p:cNvPr id="7" name="组合 6">
            <a:extLst>
              <a:ext uri="{FF2B5EF4-FFF2-40B4-BE49-F238E27FC236}">
                <a16:creationId xmlns:a16="http://schemas.microsoft.com/office/drawing/2014/main" id="{BF6DD554-5A18-4E1F-9C97-D6BC84836AD9}"/>
              </a:ext>
            </a:extLst>
          </p:cNvPr>
          <p:cNvGrpSpPr/>
          <p:nvPr/>
        </p:nvGrpSpPr>
        <p:grpSpPr>
          <a:xfrm>
            <a:off x="1612410" y="424949"/>
            <a:ext cx="4210541" cy="972050"/>
            <a:chOff x="1612409" y="503002"/>
            <a:chExt cx="4210541" cy="972050"/>
          </a:xfrm>
        </p:grpSpPr>
        <p:sp>
          <p:nvSpPr>
            <p:cNvPr id="8" name="文本框 7">
              <a:extLst>
                <a:ext uri="{FF2B5EF4-FFF2-40B4-BE49-F238E27FC236}">
                  <a16:creationId xmlns:a16="http://schemas.microsoft.com/office/drawing/2014/main" id="{A7566A80-319D-403A-B302-CB3003376918}"/>
                </a:ext>
              </a:extLst>
            </p:cNvPr>
            <p:cNvSpPr txBox="1"/>
            <p:nvPr/>
          </p:nvSpPr>
          <p:spPr>
            <a:xfrm>
              <a:off x="1612409" y="503002"/>
              <a:ext cx="4026390" cy="584775"/>
            </a:xfrm>
            <a:prstGeom prst="rect">
              <a:avLst/>
            </a:prstGeom>
            <a:noFill/>
          </p:spPr>
          <p:txBody>
            <a:bodyPr wrap="square">
              <a:spAutoFit/>
            </a:bodyPr>
            <a:lstStyle/>
            <a:p>
              <a:r>
                <a:rPr lang="en-US" altLang="zh-CN" sz="3200" dirty="0">
                  <a:solidFill>
                    <a:schemeClr val="tx1">
                      <a:lumMod val="85000"/>
                      <a:lumOff val="15000"/>
                    </a:schemeClr>
                  </a:solidFill>
                  <a:cs typeface="+mn-ea"/>
                  <a:sym typeface="+mn-lt"/>
                </a:rPr>
                <a:t>Enter chapter title</a:t>
              </a:r>
              <a:endParaRPr lang="zh-CN" altLang="en-US" sz="3200" dirty="0">
                <a:solidFill>
                  <a:schemeClr val="tx1">
                    <a:lumMod val="85000"/>
                    <a:lumOff val="15000"/>
                  </a:schemeClr>
                </a:solidFill>
                <a:cs typeface="+mn-ea"/>
                <a:sym typeface="+mn-lt"/>
              </a:endParaRPr>
            </a:p>
          </p:txBody>
        </p:sp>
        <p:sp>
          <p:nvSpPr>
            <p:cNvPr id="9" name="文本框 8">
              <a:extLst>
                <a:ext uri="{FF2B5EF4-FFF2-40B4-BE49-F238E27FC236}">
                  <a16:creationId xmlns:a16="http://schemas.microsoft.com/office/drawing/2014/main" id="{4E48C38D-FE03-4EB7-953E-0A5D331B41E6}"/>
                </a:ext>
              </a:extLst>
            </p:cNvPr>
            <p:cNvSpPr txBox="1"/>
            <p:nvPr/>
          </p:nvSpPr>
          <p:spPr>
            <a:xfrm>
              <a:off x="1612409" y="1044165"/>
              <a:ext cx="4210541" cy="430887"/>
            </a:xfrm>
            <a:prstGeom prst="rect">
              <a:avLst/>
            </a:prstGeom>
            <a:noFill/>
          </p:spPr>
          <p:txBody>
            <a:bodyPr wrap="square">
              <a:spAutoFit/>
            </a:bodyPr>
            <a:lstStyle/>
            <a:p>
              <a:r>
                <a:rPr lang="en-US" altLang="zh-CN" sz="1100" spc="300" dirty="0">
                  <a:cs typeface="+mn-ea"/>
                  <a:sym typeface="+mn-lt"/>
                </a:rPr>
                <a:t>ENTERPRISE ANNUAL DEVELOPMENT SUMMARY</a:t>
              </a:r>
              <a:endParaRPr lang="zh-CN" altLang="en-US" sz="1100" spc="300" dirty="0">
                <a:cs typeface="+mn-ea"/>
                <a:sym typeface="+mn-lt"/>
              </a:endParaRPr>
            </a:p>
          </p:txBody>
        </p:sp>
      </p:grpSp>
      <p:cxnSp>
        <p:nvCxnSpPr>
          <p:cNvPr id="21" name="直接连接符 20">
            <a:extLst>
              <a:ext uri="{FF2B5EF4-FFF2-40B4-BE49-F238E27FC236}">
                <a16:creationId xmlns:a16="http://schemas.microsoft.com/office/drawing/2014/main" id="{486EB7DF-BAEC-40BF-9A8F-46AF93D6593D}"/>
              </a:ext>
            </a:extLst>
          </p:cNvPr>
          <p:cNvCxnSpPr>
            <a:stCxn id="13" idx="6"/>
            <a:endCxn id="16" idx="2"/>
          </p:cNvCxnSpPr>
          <p:nvPr/>
        </p:nvCxnSpPr>
        <p:spPr>
          <a:xfrm>
            <a:off x="3625604" y="3415996"/>
            <a:ext cx="1708712" cy="0"/>
          </a:xfrm>
          <a:prstGeom prst="line">
            <a:avLst/>
          </a:prstGeom>
        </p:spPr>
        <p:style>
          <a:lnRef idx="1">
            <a:schemeClr val="dk1"/>
          </a:lnRef>
          <a:fillRef idx="0">
            <a:schemeClr val="dk1"/>
          </a:fillRef>
          <a:effectRef idx="0">
            <a:schemeClr val="dk1"/>
          </a:effectRef>
          <a:fontRef idx="minor">
            <a:schemeClr val="tx1"/>
          </a:fontRef>
        </p:style>
      </p:cxnSp>
      <p:cxnSp>
        <p:nvCxnSpPr>
          <p:cNvPr id="23" name="直接连接符 22">
            <a:extLst>
              <a:ext uri="{FF2B5EF4-FFF2-40B4-BE49-F238E27FC236}">
                <a16:creationId xmlns:a16="http://schemas.microsoft.com/office/drawing/2014/main" id="{6EA8A037-7B5E-48E2-8311-8E4EF9CC64A3}"/>
              </a:ext>
            </a:extLst>
          </p:cNvPr>
          <p:cNvCxnSpPr>
            <a:stCxn id="16" idx="6"/>
            <a:endCxn id="19" idx="2"/>
          </p:cNvCxnSpPr>
          <p:nvPr/>
        </p:nvCxnSpPr>
        <p:spPr>
          <a:xfrm>
            <a:off x="6990169" y="3415996"/>
            <a:ext cx="1708715" cy="0"/>
          </a:xfrm>
          <a:prstGeom prst="line">
            <a:avLst/>
          </a:prstGeom>
        </p:spPr>
        <p:style>
          <a:lnRef idx="1">
            <a:schemeClr val="dk1"/>
          </a:lnRef>
          <a:fillRef idx="0">
            <a:schemeClr val="dk1"/>
          </a:fillRef>
          <a:effectRef idx="0">
            <a:schemeClr val="dk1"/>
          </a:effectRef>
          <a:fontRef idx="minor">
            <a:schemeClr val="tx1"/>
          </a:fontRef>
        </p:style>
      </p:cxnSp>
      <p:grpSp>
        <p:nvGrpSpPr>
          <p:cNvPr id="32" name="组合 31">
            <a:extLst>
              <a:ext uri="{FF2B5EF4-FFF2-40B4-BE49-F238E27FC236}">
                <a16:creationId xmlns:a16="http://schemas.microsoft.com/office/drawing/2014/main" id="{A87D4EB5-3440-4EFF-BA44-B92158DD4120}"/>
              </a:ext>
            </a:extLst>
          </p:cNvPr>
          <p:cNvGrpSpPr/>
          <p:nvPr/>
        </p:nvGrpSpPr>
        <p:grpSpPr>
          <a:xfrm>
            <a:off x="9058840" y="2376865"/>
            <a:ext cx="830259" cy="485612"/>
            <a:chOff x="9058840" y="2376865"/>
            <a:chExt cx="830258" cy="485612"/>
          </a:xfrm>
        </p:grpSpPr>
        <p:sp>
          <p:nvSpPr>
            <p:cNvPr id="26" name="椭圆 25">
              <a:extLst>
                <a:ext uri="{FF2B5EF4-FFF2-40B4-BE49-F238E27FC236}">
                  <a16:creationId xmlns:a16="http://schemas.microsoft.com/office/drawing/2014/main" id="{E7414FB6-A864-449C-9964-877B632F18DC}"/>
                </a:ext>
              </a:extLst>
            </p:cNvPr>
            <p:cNvSpPr/>
            <p:nvPr/>
          </p:nvSpPr>
          <p:spPr>
            <a:xfrm>
              <a:off x="9216864" y="2376865"/>
              <a:ext cx="485612" cy="48561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a:extLst>
                <a:ext uri="{FF2B5EF4-FFF2-40B4-BE49-F238E27FC236}">
                  <a16:creationId xmlns:a16="http://schemas.microsoft.com/office/drawing/2014/main" id="{14976B02-3130-48BD-93EA-DFF9D9F28B22}"/>
                </a:ext>
              </a:extLst>
            </p:cNvPr>
            <p:cNvSpPr txBox="1"/>
            <p:nvPr/>
          </p:nvSpPr>
          <p:spPr>
            <a:xfrm>
              <a:off x="9058840" y="2388839"/>
              <a:ext cx="830258" cy="461665"/>
            </a:xfrm>
            <a:prstGeom prst="rect">
              <a:avLst/>
            </a:prstGeom>
            <a:noFill/>
          </p:spPr>
          <p:txBody>
            <a:bodyPr wrap="square" rtlCol="0">
              <a:spAutoFit/>
            </a:bodyPr>
            <a:lstStyle/>
            <a:p>
              <a:pPr algn="ctr"/>
              <a:r>
                <a:rPr lang="en-US" altLang="zh-CN" sz="2400" dirty="0">
                  <a:solidFill>
                    <a:schemeClr val="bg1"/>
                  </a:solidFill>
                  <a:cs typeface="+mn-ea"/>
                  <a:sym typeface="+mn-lt"/>
                </a:rPr>
                <a:t>03</a:t>
              </a:r>
              <a:endParaRPr lang="zh-CN" altLang="en-US" sz="2400" dirty="0">
                <a:solidFill>
                  <a:schemeClr val="bg1"/>
                </a:solidFill>
                <a:cs typeface="+mn-ea"/>
                <a:sym typeface="+mn-lt"/>
              </a:endParaRPr>
            </a:p>
          </p:txBody>
        </p:sp>
      </p:grpSp>
      <p:grpSp>
        <p:nvGrpSpPr>
          <p:cNvPr id="47" name="组合 46">
            <a:extLst>
              <a:ext uri="{FF2B5EF4-FFF2-40B4-BE49-F238E27FC236}">
                <a16:creationId xmlns:a16="http://schemas.microsoft.com/office/drawing/2014/main" id="{484E3B9C-94D2-4118-AE25-C9C9EC54AEF5}"/>
              </a:ext>
            </a:extLst>
          </p:cNvPr>
          <p:cNvGrpSpPr/>
          <p:nvPr/>
        </p:nvGrpSpPr>
        <p:grpSpPr>
          <a:xfrm>
            <a:off x="1837269" y="2588069"/>
            <a:ext cx="1788337" cy="1742029"/>
            <a:chOff x="1837267" y="2588069"/>
            <a:chExt cx="1788337" cy="1742029"/>
          </a:xfrm>
        </p:grpSpPr>
        <p:grpSp>
          <p:nvGrpSpPr>
            <p:cNvPr id="11" name="组合 10">
              <a:extLst>
                <a:ext uri="{FF2B5EF4-FFF2-40B4-BE49-F238E27FC236}">
                  <a16:creationId xmlns:a16="http://schemas.microsoft.com/office/drawing/2014/main" id="{008E2BD5-DD10-44F4-8EE1-D3F6B018216B}"/>
                </a:ext>
              </a:extLst>
            </p:cNvPr>
            <p:cNvGrpSpPr/>
            <p:nvPr/>
          </p:nvGrpSpPr>
          <p:grpSpPr>
            <a:xfrm>
              <a:off x="1837267" y="2588069"/>
              <a:ext cx="1788337" cy="1742029"/>
              <a:chOff x="3497766" y="445168"/>
              <a:chExt cx="5730455" cy="5582066"/>
            </a:xfrm>
          </p:grpSpPr>
          <p:sp>
            <p:nvSpPr>
              <p:cNvPr id="12" name="椭圆 11">
                <a:extLst>
                  <a:ext uri="{FF2B5EF4-FFF2-40B4-BE49-F238E27FC236}">
                    <a16:creationId xmlns:a16="http://schemas.microsoft.com/office/drawing/2014/main" id="{6BE7B748-0D68-464F-B7A8-B20CB30231A6}"/>
                  </a:ext>
                </a:extLst>
              </p:cNvPr>
              <p:cNvSpPr/>
              <p:nvPr/>
            </p:nvSpPr>
            <p:spPr>
              <a:xfrm>
                <a:off x="3497766" y="830766"/>
                <a:ext cx="5196468" cy="5196468"/>
              </a:xfrm>
              <a:prstGeom prst="ellipse">
                <a:avLst/>
              </a:prstGeom>
              <a:pattFill prst="wd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4CD59837-C8EA-4B6A-AFD1-D26DF2C09C56}"/>
                  </a:ext>
                </a:extLst>
              </p:cNvPr>
              <p:cNvSpPr/>
              <p:nvPr/>
            </p:nvSpPr>
            <p:spPr>
              <a:xfrm>
                <a:off x="3922294" y="445168"/>
                <a:ext cx="5305927" cy="5305927"/>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4" name="图片 33">
              <a:extLst>
                <a:ext uri="{FF2B5EF4-FFF2-40B4-BE49-F238E27FC236}">
                  <a16:creationId xmlns:a16="http://schemas.microsoft.com/office/drawing/2014/main" id="{07534079-6BC1-4EDE-BAF4-99D260767A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23681" y="3082041"/>
              <a:ext cx="740725" cy="740725"/>
            </a:xfrm>
            <a:prstGeom prst="rect">
              <a:avLst/>
            </a:prstGeom>
          </p:spPr>
        </p:pic>
      </p:grpSp>
      <p:grpSp>
        <p:nvGrpSpPr>
          <p:cNvPr id="37" name="组合 36">
            <a:extLst>
              <a:ext uri="{FF2B5EF4-FFF2-40B4-BE49-F238E27FC236}">
                <a16:creationId xmlns:a16="http://schemas.microsoft.com/office/drawing/2014/main" id="{69AB1856-521B-497F-BED0-098F4325A58F}"/>
              </a:ext>
            </a:extLst>
          </p:cNvPr>
          <p:cNvGrpSpPr/>
          <p:nvPr/>
        </p:nvGrpSpPr>
        <p:grpSpPr>
          <a:xfrm>
            <a:off x="1583304" y="4569945"/>
            <a:ext cx="2421477" cy="1176161"/>
            <a:chOff x="1583304" y="4589086"/>
            <a:chExt cx="2421477" cy="1176161"/>
          </a:xfrm>
        </p:grpSpPr>
        <p:sp>
          <p:nvSpPr>
            <p:cNvPr id="35" name="文本框 34">
              <a:extLst>
                <a:ext uri="{FF2B5EF4-FFF2-40B4-BE49-F238E27FC236}">
                  <a16:creationId xmlns:a16="http://schemas.microsoft.com/office/drawing/2014/main" id="{9B814DC4-D92C-4647-9371-B4034BC24C3C}"/>
                </a:ext>
              </a:extLst>
            </p:cNvPr>
            <p:cNvSpPr txBox="1"/>
            <p:nvPr/>
          </p:nvSpPr>
          <p:spPr>
            <a:xfrm>
              <a:off x="1975118" y="4589086"/>
              <a:ext cx="1828255"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Add a title</a:t>
              </a:r>
            </a:p>
          </p:txBody>
        </p:sp>
        <p:sp>
          <p:nvSpPr>
            <p:cNvPr id="36" name="文本框 35">
              <a:extLst>
                <a:ext uri="{FF2B5EF4-FFF2-40B4-BE49-F238E27FC236}">
                  <a16:creationId xmlns:a16="http://schemas.microsoft.com/office/drawing/2014/main" id="{2FF8087B-7681-4024-B673-B1CDE990E703}"/>
                </a:ext>
              </a:extLst>
            </p:cNvPr>
            <p:cNvSpPr txBox="1"/>
            <p:nvPr/>
          </p:nvSpPr>
          <p:spPr>
            <a:xfrm>
              <a:off x="1583304" y="5026583"/>
              <a:ext cx="2421477" cy="738664"/>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Click here to add the title content to match the title and the primary font size.</a:t>
              </a:r>
            </a:p>
          </p:txBody>
        </p:sp>
      </p:grpSp>
      <p:grpSp>
        <p:nvGrpSpPr>
          <p:cNvPr id="38" name="组合 37">
            <a:extLst>
              <a:ext uri="{FF2B5EF4-FFF2-40B4-BE49-F238E27FC236}">
                <a16:creationId xmlns:a16="http://schemas.microsoft.com/office/drawing/2014/main" id="{B98E1912-60CA-4E7D-8627-C8B5082F980A}"/>
              </a:ext>
            </a:extLst>
          </p:cNvPr>
          <p:cNvGrpSpPr/>
          <p:nvPr/>
        </p:nvGrpSpPr>
        <p:grpSpPr>
          <a:xfrm>
            <a:off x="4885264" y="4569945"/>
            <a:ext cx="2421477" cy="1176161"/>
            <a:chOff x="1583304" y="4589086"/>
            <a:chExt cx="2421477" cy="1176161"/>
          </a:xfrm>
        </p:grpSpPr>
        <p:sp>
          <p:nvSpPr>
            <p:cNvPr id="39" name="文本框 38">
              <a:extLst>
                <a:ext uri="{FF2B5EF4-FFF2-40B4-BE49-F238E27FC236}">
                  <a16:creationId xmlns:a16="http://schemas.microsoft.com/office/drawing/2014/main" id="{9F4CFD3E-074A-4ECF-9617-1351717520B9}"/>
                </a:ext>
              </a:extLst>
            </p:cNvPr>
            <p:cNvSpPr txBox="1"/>
            <p:nvPr/>
          </p:nvSpPr>
          <p:spPr>
            <a:xfrm>
              <a:off x="1975119" y="4589086"/>
              <a:ext cx="1828254"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Add a title</a:t>
              </a:r>
            </a:p>
          </p:txBody>
        </p:sp>
        <p:sp>
          <p:nvSpPr>
            <p:cNvPr id="40" name="文本框 39">
              <a:extLst>
                <a:ext uri="{FF2B5EF4-FFF2-40B4-BE49-F238E27FC236}">
                  <a16:creationId xmlns:a16="http://schemas.microsoft.com/office/drawing/2014/main" id="{713E7F5B-3229-43B4-AB00-09F4158EF19E}"/>
                </a:ext>
              </a:extLst>
            </p:cNvPr>
            <p:cNvSpPr txBox="1"/>
            <p:nvPr/>
          </p:nvSpPr>
          <p:spPr>
            <a:xfrm>
              <a:off x="1583304" y="5026583"/>
              <a:ext cx="2421477" cy="738664"/>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Click here to add the title content to match the title and the primary font size.</a:t>
              </a:r>
            </a:p>
          </p:txBody>
        </p:sp>
      </p:grpSp>
      <p:grpSp>
        <p:nvGrpSpPr>
          <p:cNvPr id="41" name="组合 40">
            <a:extLst>
              <a:ext uri="{FF2B5EF4-FFF2-40B4-BE49-F238E27FC236}">
                <a16:creationId xmlns:a16="http://schemas.microsoft.com/office/drawing/2014/main" id="{98573E4F-8ABA-4A59-B3E3-F2BA47C3D166}"/>
              </a:ext>
            </a:extLst>
          </p:cNvPr>
          <p:cNvGrpSpPr/>
          <p:nvPr/>
        </p:nvGrpSpPr>
        <p:grpSpPr>
          <a:xfrm>
            <a:off x="8187222" y="4569945"/>
            <a:ext cx="2421477" cy="1176161"/>
            <a:chOff x="1583304" y="4589086"/>
            <a:chExt cx="2421477" cy="1176161"/>
          </a:xfrm>
        </p:grpSpPr>
        <p:sp>
          <p:nvSpPr>
            <p:cNvPr id="42" name="文本框 41">
              <a:extLst>
                <a:ext uri="{FF2B5EF4-FFF2-40B4-BE49-F238E27FC236}">
                  <a16:creationId xmlns:a16="http://schemas.microsoft.com/office/drawing/2014/main" id="{D44BBFAD-F8F9-42E7-AD05-D420F6D30EEE}"/>
                </a:ext>
              </a:extLst>
            </p:cNvPr>
            <p:cNvSpPr txBox="1"/>
            <p:nvPr/>
          </p:nvSpPr>
          <p:spPr>
            <a:xfrm>
              <a:off x="1975118" y="4589086"/>
              <a:ext cx="2029659"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Add a title</a:t>
              </a:r>
            </a:p>
          </p:txBody>
        </p:sp>
        <p:sp>
          <p:nvSpPr>
            <p:cNvPr id="43" name="文本框 42">
              <a:extLst>
                <a:ext uri="{FF2B5EF4-FFF2-40B4-BE49-F238E27FC236}">
                  <a16:creationId xmlns:a16="http://schemas.microsoft.com/office/drawing/2014/main" id="{CE377863-6D68-4869-95F2-8D2A9F76E8C9}"/>
                </a:ext>
              </a:extLst>
            </p:cNvPr>
            <p:cNvSpPr txBox="1"/>
            <p:nvPr/>
          </p:nvSpPr>
          <p:spPr>
            <a:xfrm>
              <a:off x="1583304" y="5026583"/>
              <a:ext cx="2421477" cy="738664"/>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Click here to add the title content to match the title and the primary font size.</a:t>
              </a:r>
            </a:p>
          </p:txBody>
        </p:sp>
      </p:grpSp>
      <p:grpSp>
        <p:nvGrpSpPr>
          <p:cNvPr id="46" name="组合 45">
            <a:extLst>
              <a:ext uri="{FF2B5EF4-FFF2-40B4-BE49-F238E27FC236}">
                <a16:creationId xmlns:a16="http://schemas.microsoft.com/office/drawing/2014/main" id="{ED13FBE7-F174-4488-AD14-90FAEF47A510}"/>
              </a:ext>
            </a:extLst>
          </p:cNvPr>
          <p:cNvGrpSpPr/>
          <p:nvPr/>
        </p:nvGrpSpPr>
        <p:grpSpPr>
          <a:xfrm>
            <a:off x="5201833" y="2588069"/>
            <a:ext cx="1788337" cy="1742029"/>
            <a:chOff x="5201831" y="2588069"/>
            <a:chExt cx="1788337" cy="1742029"/>
          </a:xfrm>
        </p:grpSpPr>
        <p:grpSp>
          <p:nvGrpSpPr>
            <p:cNvPr id="14" name="组合 13">
              <a:extLst>
                <a:ext uri="{FF2B5EF4-FFF2-40B4-BE49-F238E27FC236}">
                  <a16:creationId xmlns:a16="http://schemas.microsoft.com/office/drawing/2014/main" id="{BB3B4F49-22DF-4FEC-B20A-87E263A17503}"/>
                </a:ext>
              </a:extLst>
            </p:cNvPr>
            <p:cNvGrpSpPr/>
            <p:nvPr/>
          </p:nvGrpSpPr>
          <p:grpSpPr>
            <a:xfrm>
              <a:off x="5201831" y="2588069"/>
              <a:ext cx="1788337" cy="1742029"/>
              <a:chOff x="3497766" y="445168"/>
              <a:chExt cx="5730455" cy="5582066"/>
            </a:xfrm>
          </p:grpSpPr>
          <p:sp>
            <p:nvSpPr>
              <p:cNvPr id="15" name="椭圆 14">
                <a:extLst>
                  <a:ext uri="{FF2B5EF4-FFF2-40B4-BE49-F238E27FC236}">
                    <a16:creationId xmlns:a16="http://schemas.microsoft.com/office/drawing/2014/main" id="{AEAD636E-D5AB-44ED-9C7E-821BE09EE4AC}"/>
                  </a:ext>
                </a:extLst>
              </p:cNvPr>
              <p:cNvSpPr/>
              <p:nvPr/>
            </p:nvSpPr>
            <p:spPr>
              <a:xfrm>
                <a:off x="3497766" y="830766"/>
                <a:ext cx="5196468" cy="5196468"/>
              </a:xfrm>
              <a:prstGeom prst="ellipse">
                <a:avLst/>
              </a:prstGeom>
              <a:pattFill prst="wd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id="{E09C525E-DDD6-4B31-8699-EB485B6DECEA}"/>
                  </a:ext>
                </a:extLst>
              </p:cNvPr>
              <p:cNvSpPr/>
              <p:nvPr/>
            </p:nvSpPr>
            <p:spPr>
              <a:xfrm>
                <a:off x="3922294" y="445168"/>
                <a:ext cx="5305927" cy="5305927"/>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45" name="图片 44">
              <a:extLst>
                <a:ext uri="{FF2B5EF4-FFF2-40B4-BE49-F238E27FC236}">
                  <a16:creationId xmlns:a16="http://schemas.microsoft.com/office/drawing/2014/main" id="{AD529214-996C-41F5-AA80-F3CD736051E3}"/>
                </a:ext>
              </a:extLst>
            </p:cNvPr>
            <p:cNvPicPr>
              <a:picLocks noChangeAspect="1"/>
            </p:cNvPicPr>
            <p:nvPr/>
          </p:nvPicPr>
          <p:blipFill>
            <a:blip r:embed="rId5"/>
            <a:stretch>
              <a:fillRect/>
            </a:stretch>
          </p:blipFill>
          <p:spPr>
            <a:xfrm>
              <a:off x="5747113" y="3049734"/>
              <a:ext cx="789337" cy="752045"/>
            </a:xfrm>
            <a:prstGeom prst="rect">
              <a:avLst/>
            </a:prstGeom>
          </p:spPr>
        </p:pic>
      </p:grpSp>
      <p:grpSp>
        <p:nvGrpSpPr>
          <p:cNvPr id="28" name="组合 27">
            <a:extLst>
              <a:ext uri="{FF2B5EF4-FFF2-40B4-BE49-F238E27FC236}">
                <a16:creationId xmlns:a16="http://schemas.microsoft.com/office/drawing/2014/main" id="{892DCFBC-24FE-491A-8318-4A61EFB0DE07}"/>
              </a:ext>
            </a:extLst>
          </p:cNvPr>
          <p:cNvGrpSpPr/>
          <p:nvPr/>
        </p:nvGrpSpPr>
        <p:grpSpPr>
          <a:xfrm>
            <a:off x="2386536" y="2376865"/>
            <a:ext cx="830259" cy="485612"/>
            <a:chOff x="2386536" y="2376865"/>
            <a:chExt cx="830258" cy="485612"/>
          </a:xfrm>
        </p:grpSpPr>
        <p:sp>
          <p:nvSpPr>
            <p:cNvPr id="24" name="椭圆 23">
              <a:extLst>
                <a:ext uri="{FF2B5EF4-FFF2-40B4-BE49-F238E27FC236}">
                  <a16:creationId xmlns:a16="http://schemas.microsoft.com/office/drawing/2014/main" id="{8714A587-06A7-4EC8-A28C-6E4D7E635039}"/>
                </a:ext>
              </a:extLst>
            </p:cNvPr>
            <p:cNvSpPr/>
            <p:nvPr/>
          </p:nvSpPr>
          <p:spPr>
            <a:xfrm>
              <a:off x="2554872" y="2376865"/>
              <a:ext cx="485612" cy="48561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a:extLst>
                <a:ext uri="{FF2B5EF4-FFF2-40B4-BE49-F238E27FC236}">
                  <a16:creationId xmlns:a16="http://schemas.microsoft.com/office/drawing/2014/main" id="{78EE36A4-80D3-4FDA-A610-17322C6D20FE}"/>
                </a:ext>
              </a:extLst>
            </p:cNvPr>
            <p:cNvSpPr txBox="1"/>
            <p:nvPr/>
          </p:nvSpPr>
          <p:spPr>
            <a:xfrm>
              <a:off x="2386536" y="2388838"/>
              <a:ext cx="830258" cy="461665"/>
            </a:xfrm>
            <a:prstGeom prst="rect">
              <a:avLst/>
            </a:prstGeom>
            <a:noFill/>
          </p:spPr>
          <p:txBody>
            <a:bodyPr wrap="square" rtlCol="0">
              <a:spAutoFit/>
            </a:bodyPr>
            <a:lstStyle/>
            <a:p>
              <a:pPr algn="ctr"/>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grpSp>
      <p:grpSp>
        <p:nvGrpSpPr>
          <p:cNvPr id="30" name="组合 29">
            <a:extLst>
              <a:ext uri="{FF2B5EF4-FFF2-40B4-BE49-F238E27FC236}">
                <a16:creationId xmlns:a16="http://schemas.microsoft.com/office/drawing/2014/main" id="{2A082921-4619-43C7-A505-00D0F106BFE4}"/>
              </a:ext>
            </a:extLst>
          </p:cNvPr>
          <p:cNvGrpSpPr/>
          <p:nvPr/>
        </p:nvGrpSpPr>
        <p:grpSpPr>
          <a:xfrm>
            <a:off x="5747113" y="2345263"/>
            <a:ext cx="830259" cy="485612"/>
            <a:chOff x="5747113" y="2345263"/>
            <a:chExt cx="830258" cy="485612"/>
          </a:xfrm>
        </p:grpSpPr>
        <p:sp>
          <p:nvSpPr>
            <p:cNvPr id="25" name="椭圆 24">
              <a:extLst>
                <a:ext uri="{FF2B5EF4-FFF2-40B4-BE49-F238E27FC236}">
                  <a16:creationId xmlns:a16="http://schemas.microsoft.com/office/drawing/2014/main" id="{E064A85A-8BD7-4540-B02D-AB8A10A3890B}"/>
                </a:ext>
              </a:extLst>
            </p:cNvPr>
            <p:cNvSpPr/>
            <p:nvPr/>
          </p:nvSpPr>
          <p:spPr>
            <a:xfrm>
              <a:off x="5919436" y="2345263"/>
              <a:ext cx="485612" cy="48561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a:extLst>
                <a:ext uri="{FF2B5EF4-FFF2-40B4-BE49-F238E27FC236}">
                  <a16:creationId xmlns:a16="http://schemas.microsoft.com/office/drawing/2014/main" id="{1BE0EFE8-4542-4A82-B454-D53743A4AE0D}"/>
                </a:ext>
              </a:extLst>
            </p:cNvPr>
            <p:cNvSpPr txBox="1"/>
            <p:nvPr/>
          </p:nvSpPr>
          <p:spPr>
            <a:xfrm>
              <a:off x="5747113" y="2357236"/>
              <a:ext cx="830258" cy="461665"/>
            </a:xfrm>
            <a:prstGeom prst="rect">
              <a:avLst/>
            </a:prstGeom>
            <a:noFill/>
          </p:spPr>
          <p:txBody>
            <a:bodyPr wrap="square" rtlCol="0">
              <a:spAutoFit/>
            </a:bodyPr>
            <a:lstStyle/>
            <a:p>
              <a:pPr algn="ctr"/>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grpSp>
    </p:spTree>
    <p:custDataLst>
      <p:tags r:id="rId1"/>
    </p:custDataLst>
    <p:extLst>
      <p:ext uri="{BB962C8B-B14F-4D97-AF65-F5344CB8AC3E}">
        <p14:creationId xmlns:p14="http://schemas.microsoft.com/office/powerpoint/2010/main" val="1913872406"/>
      </p:ext>
    </p:extLst>
  </p:cSld>
  <p:clrMapOvr>
    <a:masterClrMapping/>
  </p:clrMapOvr>
  <mc:AlternateContent xmlns:mc="http://schemas.openxmlformats.org/markup-compatibility/2006" xmlns:p14="http://schemas.microsoft.com/office/powerpoint/2010/main">
    <mc:Choice Requires="p14">
      <p:transition spd="slow" p14:dur="1500" advTm="4508">
        <p:random/>
      </p:transition>
    </mc:Choice>
    <mc:Fallback xmlns:a16="http://schemas.microsoft.com/office/drawing/2014/main" xmlns:a14="http://schemas.microsoft.com/office/drawing/2010/main" xmlns="">
      <p:transition spd="slow" advTm="450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randombar(horizontal)">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randombar(horizontal)">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1000"/>
                                        <p:tgtEl>
                                          <p:spTgt spid="50"/>
                                        </p:tgtEl>
                                      </p:cBhvr>
                                    </p:animEffect>
                                    <p:anim calcmode="lin" valueType="num">
                                      <p:cBhvr>
                                        <p:cTn id="59" dur="1000" fill="hold"/>
                                        <p:tgtEl>
                                          <p:spTgt spid="50"/>
                                        </p:tgtEl>
                                        <p:attrNameLst>
                                          <p:attrName>ppt_x</p:attrName>
                                        </p:attrNameLst>
                                      </p:cBhvr>
                                      <p:tavLst>
                                        <p:tav tm="0">
                                          <p:val>
                                            <p:strVal val="#ppt_x"/>
                                          </p:val>
                                        </p:tav>
                                        <p:tav tm="100000">
                                          <p:val>
                                            <p:strVal val="#ppt_x"/>
                                          </p:val>
                                        </p:tav>
                                      </p:tavLst>
                                    </p:anim>
                                    <p:anim calcmode="lin" valueType="num">
                                      <p:cBhvr>
                                        <p:cTn id="6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randombar(horizontal)">
                                      <p:cBhvr>
                                        <p:cTn id="6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8966A7E8-0B77-47C7-AAE2-64294A94CBAA}"/>
              </a:ext>
            </a:extLst>
          </p:cNvPr>
          <p:cNvGrpSpPr/>
          <p:nvPr/>
        </p:nvGrpSpPr>
        <p:grpSpPr>
          <a:xfrm>
            <a:off x="606811" y="361950"/>
            <a:ext cx="936240" cy="911996"/>
            <a:chOff x="606810" y="361950"/>
            <a:chExt cx="936240" cy="911996"/>
          </a:xfrm>
        </p:grpSpPr>
        <p:grpSp>
          <p:nvGrpSpPr>
            <p:cNvPr id="3" name="组合 2">
              <a:extLst>
                <a:ext uri="{FF2B5EF4-FFF2-40B4-BE49-F238E27FC236}">
                  <a16:creationId xmlns:a16="http://schemas.microsoft.com/office/drawing/2014/main" id="{1C49CAF2-8BDF-4816-9488-007090F06E27}"/>
                </a:ext>
              </a:extLst>
            </p:cNvPr>
            <p:cNvGrpSpPr/>
            <p:nvPr/>
          </p:nvGrpSpPr>
          <p:grpSpPr>
            <a:xfrm>
              <a:off x="606810" y="361950"/>
              <a:ext cx="936240" cy="911996"/>
              <a:chOff x="3497766" y="445168"/>
              <a:chExt cx="5730455" cy="5582066"/>
            </a:xfrm>
          </p:grpSpPr>
          <p:sp>
            <p:nvSpPr>
              <p:cNvPr id="5" name="椭圆 4">
                <a:extLst>
                  <a:ext uri="{FF2B5EF4-FFF2-40B4-BE49-F238E27FC236}">
                    <a16:creationId xmlns:a16="http://schemas.microsoft.com/office/drawing/2014/main" id="{70D7DBB3-E018-47F1-97B0-2E07BF56FE64}"/>
                  </a:ext>
                </a:extLst>
              </p:cNvPr>
              <p:cNvSpPr/>
              <p:nvPr/>
            </p:nvSpPr>
            <p:spPr>
              <a:xfrm>
                <a:off x="3497766" y="830766"/>
                <a:ext cx="5196468" cy="5196468"/>
              </a:xfrm>
              <a:prstGeom prst="ellipse">
                <a:avLst/>
              </a:prstGeom>
              <a:pattFill prst="wd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a:extLst>
                  <a:ext uri="{FF2B5EF4-FFF2-40B4-BE49-F238E27FC236}">
                    <a16:creationId xmlns:a16="http://schemas.microsoft.com/office/drawing/2014/main" id="{93A5B465-CD03-4A49-A216-1FB88C36C7AA}"/>
                  </a:ext>
                </a:extLst>
              </p:cNvPr>
              <p:cNvSpPr/>
              <p:nvPr/>
            </p:nvSpPr>
            <p:spPr>
              <a:xfrm>
                <a:off x="3922294" y="445168"/>
                <a:ext cx="5305927" cy="5305927"/>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文本框 3">
              <a:extLst>
                <a:ext uri="{FF2B5EF4-FFF2-40B4-BE49-F238E27FC236}">
                  <a16:creationId xmlns:a16="http://schemas.microsoft.com/office/drawing/2014/main" id="{57867BED-E10E-402A-842C-5E99AA58867B}"/>
                </a:ext>
              </a:extLst>
            </p:cNvPr>
            <p:cNvSpPr txBox="1"/>
            <p:nvPr/>
          </p:nvSpPr>
          <p:spPr>
            <a:xfrm>
              <a:off x="694053" y="611240"/>
              <a:ext cx="848997" cy="369332"/>
            </a:xfrm>
            <a:prstGeom prst="rect">
              <a:avLst/>
            </a:prstGeom>
            <a:noFill/>
          </p:spPr>
          <p:txBody>
            <a:bodyPr wrap="square" rtlCol="0">
              <a:spAutoFit/>
            </a:bodyPr>
            <a:lstStyle/>
            <a:p>
              <a:pPr algn="ctr"/>
              <a:r>
                <a:rPr lang="en-US" altLang="zh-CN" dirty="0">
                  <a:cs typeface="+mn-ea"/>
                  <a:sym typeface="+mn-lt"/>
                </a:rPr>
                <a:t>20XX</a:t>
              </a:r>
              <a:endParaRPr lang="zh-CN" altLang="en-US" dirty="0">
                <a:cs typeface="+mn-ea"/>
                <a:sym typeface="+mn-lt"/>
              </a:endParaRPr>
            </a:p>
          </p:txBody>
        </p:sp>
      </p:grpSp>
      <p:grpSp>
        <p:nvGrpSpPr>
          <p:cNvPr id="7" name="组合 6">
            <a:extLst>
              <a:ext uri="{FF2B5EF4-FFF2-40B4-BE49-F238E27FC236}">
                <a16:creationId xmlns:a16="http://schemas.microsoft.com/office/drawing/2014/main" id="{155ECBF8-92EB-4380-8B45-DC770408AADC}"/>
              </a:ext>
            </a:extLst>
          </p:cNvPr>
          <p:cNvGrpSpPr/>
          <p:nvPr/>
        </p:nvGrpSpPr>
        <p:grpSpPr>
          <a:xfrm>
            <a:off x="1612410" y="424949"/>
            <a:ext cx="4210541" cy="972050"/>
            <a:chOff x="1612409" y="503002"/>
            <a:chExt cx="4210541" cy="972050"/>
          </a:xfrm>
        </p:grpSpPr>
        <p:sp>
          <p:nvSpPr>
            <p:cNvPr id="8" name="文本框 7">
              <a:extLst>
                <a:ext uri="{FF2B5EF4-FFF2-40B4-BE49-F238E27FC236}">
                  <a16:creationId xmlns:a16="http://schemas.microsoft.com/office/drawing/2014/main" id="{EAB20A30-6515-4DE6-8CB5-A7A6A00C7CED}"/>
                </a:ext>
              </a:extLst>
            </p:cNvPr>
            <p:cNvSpPr txBox="1"/>
            <p:nvPr/>
          </p:nvSpPr>
          <p:spPr>
            <a:xfrm>
              <a:off x="1612409" y="503002"/>
              <a:ext cx="4026390" cy="584775"/>
            </a:xfrm>
            <a:prstGeom prst="rect">
              <a:avLst/>
            </a:prstGeom>
            <a:noFill/>
          </p:spPr>
          <p:txBody>
            <a:bodyPr wrap="square">
              <a:spAutoFit/>
            </a:bodyPr>
            <a:lstStyle/>
            <a:p>
              <a:r>
                <a:rPr lang="en-US" altLang="zh-CN" sz="3200" dirty="0">
                  <a:solidFill>
                    <a:schemeClr val="tx1">
                      <a:lumMod val="85000"/>
                      <a:lumOff val="15000"/>
                    </a:schemeClr>
                  </a:solidFill>
                  <a:cs typeface="+mn-ea"/>
                  <a:sym typeface="+mn-lt"/>
                </a:rPr>
                <a:t>Enter chapter title</a:t>
              </a:r>
              <a:endParaRPr lang="zh-CN" altLang="en-US" sz="3200" dirty="0">
                <a:solidFill>
                  <a:schemeClr val="tx1">
                    <a:lumMod val="85000"/>
                    <a:lumOff val="15000"/>
                  </a:schemeClr>
                </a:solidFill>
                <a:cs typeface="+mn-ea"/>
                <a:sym typeface="+mn-lt"/>
              </a:endParaRPr>
            </a:p>
          </p:txBody>
        </p:sp>
        <p:sp>
          <p:nvSpPr>
            <p:cNvPr id="9" name="文本框 8">
              <a:extLst>
                <a:ext uri="{FF2B5EF4-FFF2-40B4-BE49-F238E27FC236}">
                  <a16:creationId xmlns:a16="http://schemas.microsoft.com/office/drawing/2014/main" id="{67596761-C8F5-4DDE-82A2-1F3B8FB747AF}"/>
                </a:ext>
              </a:extLst>
            </p:cNvPr>
            <p:cNvSpPr txBox="1"/>
            <p:nvPr/>
          </p:nvSpPr>
          <p:spPr>
            <a:xfrm>
              <a:off x="1612409" y="1044165"/>
              <a:ext cx="4210541" cy="430887"/>
            </a:xfrm>
            <a:prstGeom prst="rect">
              <a:avLst/>
            </a:prstGeom>
            <a:noFill/>
          </p:spPr>
          <p:txBody>
            <a:bodyPr wrap="square">
              <a:spAutoFit/>
            </a:bodyPr>
            <a:lstStyle/>
            <a:p>
              <a:r>
                <a:rPr lang="en-US" altLang="zh-CN" sz="1100" spc="300" dirty="0">
                  <a:cs typeface="+mn-ea"/>
                  <a:sym typeface="+mn-lt"/>
                </a:rPr>
                <a:t>ENTERPRISE ANNUAL DEVELOPMENT SUMMARY</a:t>
              </a:r>
              <a:endParaRPr lang="zh-CN" altLang="en-US" sz="1100" spc="300" dirty="0">
                <a:cs typeface="+mn-ea"/>
                <a:sym typeface="+mn-lt"/>
              </a:endParaRPr>
            </a:p>
          </p:txBody>
        </p:sp>
      </p:grpSp>
      <p:sp>
        <p:nvSpPr>
          <p:cNvPr id="10" name="矩形 9">
            <a:extLst>
              <a:ext uri="{FF2B5EF4-FFF2-40B4-BE49-F238E27FC236}">
                <a16:creationId xmlns:a16="http://schemas.microsoft.com/office/drawing/2014/main" id="{F8AECC4D-3A67-4107-807E-AD8B0D9BDAE2}"/>
              </a:ext>
            </a:extLst>
          </p:cNvPr>
          <p:cNvSpPr/>
          <p:nvPr/>
        </p:nvSpPr>
        <p:spPr>
          <a:xfrm>
            <a:off x="0" y="3496354"/>
            <a:ext cx="12192000" cy="866775"/>
          </a:xfrm>
          <a:prstGeom prst="rect">
            <a:avLst/>
          </a:prstGeom>
          <a:pattFill prst="wdUpDiag">
            <a:fgClr>
              <a:schemeClr val="tx1">
                <a:lumMod val="85000"/>
                <a:lumOff val="1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41314C8B-DF0D-43E9-891C-CAA655E0E577}"/>
              </a:ext>
            </a:extLst>
          </p:cNvPr>
          <p:cNvSpPr/>
          <p:nvPr/>
        </p:nvSpPr>
        <p:spPr>
          <a:xfrm>
            <a:off x="1367365" y="2985610"/>
            <a:ext cx="1947633" cy="1947633"/>
          </a:xfrm>
          <a:prstGeom prst="ellipse">
            <a:avLst/>
          </a:prstGeom>
          <a:blipFill>
            <a:blip r:embed="rId3" cstate="screen">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椭圆 11">
            <a:extLst>
              <a:ext uri="{FF2B5EF4-FFF2-40B4-BE49-F238E27FC236}">
                <a16:creationId xmlns:a16="http://schemas.microsoft.com/office/drawing/2014/main" id="{D273025A-9B74-4725-92C8-562C5CDB50CA}"/>
              </a:ext>
            </a:extLst>
          </p:cNvPr>
          <p:cNvSpPr/>
          <p:nvPr/>
        </p:nvSpPr>
        <p:spPr>
          <a:xfrm>
            <a:off x="2714775" y="2659741"/>
            <a:ext cx="2540000" cy="2540000"/>
          </a:xfrm>
          <a:prstGeom prst="ellipse">
            <a:avLst/>
          </a:prstGeom>
          <a:blipFill>
            <a:blip r:embed="rId5">
              <a:extLst>
                <a:ext uri="{BEBA8EAE-BF5A-486C-A8C5-ECC9F3942E4B}">
                  <a14:imgProps xmlns:a14="http://schemas.microsoft.com/office/drawing/2010/main">
                    <a14:imgLayer r:embed="rId6">
                      <a14:imgEffect>
                        <a14:saturation sat="66000"/>
                      </a14:imgEffect>
                    </a14:imgLayer>
                  </a14:imgProps>
                </a:ext>
              </a:extLst>
            </a:blip>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9951DD3C-55AF-4E7B-AD64-80331C8C88AA}"/>
              </a:ext>
            </a:extLst>
          </p:cNvPr>
          <p:cNvSpPr/>
          <p:nvPr/>
        </p:nvSpPr>
        <p:spPr>
          <a:xfrm>
            <a:off x="8877005" y="2955925"/>
            <a:ext cx="1947633" cy="1947633"/>
          </a:xfrm>
          <a:prstGeom prst="ellipse">
            <a:avLst/>
          </a:prstGeom>
          <a:blipFill>
            <a:blip r:embed="rId7" cstate="screen">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a:ext>
              </a:extLst>
            </a:blip>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D16F302D-82D6-4027-9BDA-D61D4A4F18C1}"/>
              </a:ext>
            </a:extLst>
          </p:cNvPr>
          <p:cNvSpPr/>
          <p:nvPr/>
        </p:nvSpPr>
        <p:spPr>
          <a:xfrm>
            <a:off x="6937227" y="2659741"/>
            <a:ext cx="2540000" cy="2540000"/>
          </a:xfrm>
          <a:prstGeom prst="ellipse">
            <a:avLst/>
          </a:prstGeom>
          <a:blipFill>
            <a:blip r:embed="rId9" cstate="screen">
              <a:extLst>
                <a:ext uri="{BEBA8EAE-BF5A-486C-A8C5-ECC9F3942E4B}">
                  <a14:imgProps xmlns:a14="http://schemas.microsoft.com/office/drawing/2010/main">
                    <a14:imgLayer r:embed="rId10">
                      <a14:imgEffect>
                        <a14:saturation sat="66000"/>
                      </a14:imgEffect>
                    </a14:imgLayer>
                  </a14:imgProps>
                </a:ext>
                <a:ext uri="{28A0092B-C50C-407E-A947-70E740481C1C}">
                  <a14:useLocalDpi xmlns:a14="http://schemas.microsoft.com/office/drawing/2010/main"/>
                </a:ext>
              </a:extLst>
            </a:blip>
            <a:stretch>
              <a:fillRect/>
            </a:stretch>
          </a:blipFill>
          <a:ln>
            <a:noFill/>
          </a:ln>
          <a:effectLst>
            <a:outerShdw blurRad="508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a:extLst>
              <a:ext uri="{FF2B5EF4-FFF2-40B4-BE49-F238E27FC236}">
                <a16:creationId xmlns:a16="http://schemas.microsoft.com/office/drawing/2014/main" id="{E26D39A1-C455-48F5-882E-F5AE3F065D2D}"/>
              </a:ext>
            </a:extLst>
          </p:cNvPr>
          <p:cNvSpPr/>
          <p:nvPr/>
        </p:nvSpPr>
        <p:spPr>
          <a:xfrm>
            <a:off x="4654552" y="2488292"/>
            <a:ext cx="2882899" cy="2882899"/>
          </a:xfrm>
          <a:prstGeom prst="ellipse">
            <a:avLst/>
          </a:prstGeom>
          <a:blipFill>
            <a:blip r:embed="rId11">
              <a:extLst>
                <a:ext uri="{BEBA8EAE-BF5A-486C-A8C5-ECC9F3942E4B}">
                  <a14:imgProps xmlns:a14="http://schemas.microsoft.com/office/drawing/2010/main">
                    <a14:imgLayer r:embed="rId12">
                      <a14:imgEffect>
                        <a14:saturation sat="66000"/>
                      </a14:imgEffect>
                    </a14:imgLayer>
                  </a14:imgProps>
                </a:ext>
              </a:extLst>
            </a:blip>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a16="http://schemas.microsoft.com/office/drawing/2014/main" id="{C9109944-F751-417F-BF69-72644F569940}"/>
              </a:ext>
            </a:extLst>
          </p:cNvPr>
          <p:cNvSpPr txBox="1"/>
          <p:nvPr/>
        </p:nvSpPr>
        <p:spPr>
          <a:xfrm>
            <a:off x="4826000" y="1839153"/>
            <a:ext cx="2540000" cy="461665"/>
          </a:xfrm>
          <a:prstGeom prst="rect">
            <a:avLst/>
          </a:prstGeom>
          <a:noFill/>
        </p:spPr>
        <p:txBody>
          <a:bodyPr wrap="square" rtlCol="0">
            <a:spAutoFit/>
          </a:bodyPr>
          <a:lstStyle/>
          <a:p>
            <a:pPr algn="dist"/>
            <a:r>
              <a:rPr lang="zh-CN" altLang="en-US" sz="2400" dirty="0">
                <a:cs typeface="+mn-ea"/>
                <a:sym typeface="+mn-lt"/>
              </a:rPr>
              <a:t>Key leaders</a:t>
            </a:r>
          </a:p>
        </p:txBody>
      </p:sp>
      <p:sp>
        <p:nvSpPr>
          <p:cNvPr id="17" name="文本框 16">
            <a:extLst>
              <a:ext uri="{FF2B5EF4-FFF2-40B4-BE49-F238E27FC236}">
                <a16:creationId xmlns:a16="http://schemas.microsoft.com/office/drawing/2014/main" id="{441DCCBD-1FC1-4258-9CA9-35E905849080}"/>
              </a:ext>
            </a:extLst>
          </p:cNvPr>
          <p:cNvSpPr txBox="1"/>
          <p:nvPr/>
        </p:nvSpPr>
        <p:spPr>
          <a:xfrm>
            <a:off x="1762808" y="5111263"/>
            <a:ext cx="951965" cy="369332"/>
          </a:xfrm>
          <a:prstGeom prst="rect">
            <a:avLst/>
          </a:prstGeom>
          <a:noFill/>
        </p:spPr>
        <p:txBody>
          <a:bodyPr wrap="square" rtlCol="0">
            <a:spAutoFit/>
          </a:bodyPr>
          <a:lstStyle/>
          <a:p>
            <a:pPr algn="dist"/>
            <a:r>
              <a:rPr lang="zh-CN" altLang="en-US" dirty="0">
                <a:cs typeface="+mn-ea"/>
                <a:sym typeface="+mn-lt"/>
              </a:rPr>
              <a:t>Lead one</a:t>
            </a:r>
          </a:p>
        </p:txBody>
      </p:sp>
      <p:sp>
        <p:nvSpPr>
          <p:cNvPr id="18" name="文本框 17">
            <a:extLst>
              <a:ext uri="{FF2B5EF4-FFF2-40B4-BE49-F238E27FC236}">
                <a16:creationId xmlns:a16="http://schemas.microsoft.com/office/drawing/2014/main" id="{E2B45E48-C3DF-4519-820C-7DC7AACDA04B}"/>
              </a:ext>
            </a:extLst>
          </p:cNvPr>
          <p:cNvSpPr txBox="1"/>
          <p:nvPr/>
        </p:nvSpPr>
        <p:spPr>
          <a:xfrm>
            <a:off x="3508792" y="5371191"/>
            <a:ext cx="951965" cy="369332"/>
          </a:xfrm>
          <a:prstGeom prst="rect">
            <a:avLst/>
          </a:prstGeom>
          <a:noFill/>
        </p:spPr>
        <p:txBody>
          <a:bodyPr wrap="square" rtlCol="0">
            <a:spAutoFit/>
          </a:bodyPr>
          <a:lstStyle/>
          <a:p>
            <a:pPr algn="dist"/>
            <a:r>
              <a:rPr lang="zh-CN" altLang="en-US" dirty="0">
                <a:cs typeface="+mn-ea"/>
                <a:sym typeface="+mn-lt"/>
              </a:rPr>
              <a:t>Lead two</a:t>
            </a:r>
          </a:p>
        </p:txBody>
      </p:sp>
      <p:sp>
        <p:nvSpPr>
          <p:cNvPr id="19" name="文本框 18">
            <a:extLst>
              <a:ext uri="{FF2B5EF4-FFF2-40B4-BE49-F238E27FC236}">
                <a16:creationId xmlns:a16="http://schemas.microsoft.com/office/drawing/2014/main" id="{69B6E58D-12BF-4C30-B56D-2885257381D2}"/>
              </a:ext>
            </a:extLst>
          </p:cNvPr>
          <p:cNvSpPr txBox="1"/>
          <p:nvPr/>
        </p:nvSpPr>
        <p:spPr>
          <a:xfrm>
            <a:off x="5638800" y="5604832"/>
            <a:ext cx="951965" cy="369332"/>
          </a:xfrm>
          <a:prstGeom prst="rect">
            <a:avLst/>
          </a:prstGeom>
          <a:noFill/>
        </p:spPr>
        <p:txBody>
          <a:bodyPr wrap="square" rtlCol="0">
            <a:spAutoFit/>
          </a:bodyPr>
          <a:lstStyle/>
          <a:p>
            <a:pPr algn="dist"/>
            <a:r>
              <a:rPr lang="zh-CN" altLang="en-US" dirty="0">
                <a:cs typeface="+mn-ea"/>
                <a:sym typeface="+mn-lt"/>
              </a:rPr>
              <a:t>Lead three</a:t>
            </a:r>
          </a:p>
        </p:txBody>
      </p:sp>
      <p:sp>
        <p:nvSpPr>
          <p:cNvPr id="20" name="文本框 19">
            <a:extLst>
              <a:ext uri="{FF2B5EF4-FFF2-40B4-BE49-F238E27FC236}">
                <a16:creationId xmlns:a16="http://schemas.microsoft.com/office/drawing/2014/main" id="{2A4E4BE2-A3B4-4A27-B8E5-AC515A11D523}"/>
              </a:ext>
            </a:extLst>
          </p:cNvPr>
          <p:cNvSpPr txBox="1"/>
          <p:nvPr/>
        </p:nvSpPr>
        <p:spPr>
          <a:xfrm>
            <a:off x="7768810" y="5370840"/>
            <a:ext cx="951965" cy="369332"/>
          </a:xfrm>
          <a:prstGeom prst="rect">
            <a:avLst/>
          </a:prstGeom>
          <a:noFill/>
        </p:spPr>
        <p:txBody>
          <a:bodyPr wrap="square" rtlCol="0">
            <a:spAutoFit/>
          </a:bodyPr>
          <a:lstStyle/>
          <a:p>
            <a:pPr algn="dist"/>
            <a:r>
              <a:rPr lang="zh-CN" altLang="en-US" dirty="0">
                <a:cs typeface="+mn-ea"/>
                <a:sym typeface="+mn-lt"/>
              </a:rPr>
              <a:t>Lead four</a:t>
            </a:r>
          </a:p>
        </p:txBody>
      </p:sp>
      <p:sp>
        <p:nvSpPr>
          <p:cNvPr id="21" name="文本框 20">
            <a:extLst>
              <a:ext uri="{FF2B5EF4-FFF2-40B4-BE49-F238E27FC236}">
                <a16:creationId xmlns:a16="http://schemas.microsoft.com/office/drawing/2014/main" id="{BE1A4F30-3B44-4D5F-9BC7-2DA5F83E5A50}"/>
              </a:ext>
            </a:extLst>
          </p:cNvPr>
          <p:cNvSpPr txBox="1"/>
          <p:nvPr/>
        </p:nvSpPr>
        <p:spPr>
          <a:xfrm>
            <a:off x="9477228" y="5111263"/>
            <a:ext cx="951965" cy="369332"/>
          </a:xfrm>
          <a:prstGeom prst="rect">
            <a:avLst/>
          </a:prstGeom>
          <a:noFill/>
        </p:spPr>
        <p:txBody>
          <a:bodyPr wrap="square" rtlCol="0">
            <a:spAutoFit/>
          </a:bodyPr>
          <a:lstStyle/>
          <a:p>
            <a:pPr algn="dist"/>
            <a:r>
              <a:rPr lang="zh-CN" altLang="en-US" dirty="0">
                <a:cs typeface="+mn-ea"/>
                <a:sym typeface="+mn-lt"/>
              </a:rPr>
              <a:t>Lead five</a:t>
            </a:r>
          </a:p>
        </p:txBody>
      </p:sp>
    </p:spTree>
    <p:custDataLst>
      <p:tags r:id="rId1"/>
    </p:custDataLst>
    <p:extLst>
      <p:ext uri="{BB962C8B-B14F-4D97-AF65-F5344CB8AC3E}">
        <p14:creationId xmlns:p14="http://schemas.microsoft.com/office/powerpoint/2010/main" val="2099980687"/>
      </p:ext>
    </p:extLst>
  </p:cSld>
  <p:clrMapOvr>
    <a:masterClrMapping/>
  </p:clrMapOvr>
  <mc:AlternateContent xmlns:mc="http://schemas.openxmlformats.org/markup-compatibility/2006" xmlns:p14="http://schemas.microsoft.com/office/powerpoint/2010/main">
    <mc:Choice Requires="p14">
      <p:transition spd="slow" p14:dur="1500" advTm="3458">
        <p:random/>
      </p:transition>
    </mc:Choice>
    <mc:Fallback xmlns:a16="http://schemas.microsoft.com/office/drawing/2014/main" xmlns:a14="http://schemas.microsoft.com/office/drawing/2010/main" xmlns="">
      <p:transition spd="slow" advTm="345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out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out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1000"/>
                                        <p:tgtEl>
                                          <p:spTgt spid="20"/>
                                        </p:tgtEl>
                                      </p:cBhvr>
                                    </p:animEffect>
                                    <p:anim calcmode="lin" valueType="num">
                                      <p:cBhvr>
                                        <p:cTn id="72" dur="1000" fill="hold"/>
                                        <p:tgtEl>
                                          <p:spTgt spid="20"/>
                                        </p:tgtEl>
                                        <p:attrNameLst>
                                          <p:attrName>ppt_x</p:attrName>
                                        </p:attrNameLst>
                                      </p:cBhvr>
                                      <p:tavLst>
                                        <p:tav tm="0">
                                          <p:val>
                                            <p:strVal val="#ppt_x"/>
                                          </p:val>
                                        </p:tav>
                                        <p:tav tm="100000">
                                          <p:val>
                                            <p:strVal val="#ppt_x"/>
                                          </p:val>
                                        </p:tav>
                                      </p:tavLst>
                                    </p:anim>
                                    <p:anim calcmode="lin" valueType="num">
                                      <p:cBhvr>
                                        <p:cTn id="73" dur="1000" fill="hold"/>
                                        <p:tgtEl>
                                          <p:spTgt spid="20"/>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2EE668D-3606-4B7D-89F5-D28895DEF8F3}"/>
              </a:ext>
            </a:extLst>
          </p:cNvPr>
          <p:cNvGrpSpPr/>
          <p:nvPr/>
        </p:nvGrpSpPr>
        <p:grpSpPr>
          <a:xfrm>
            <a:off x="606811" y="361950"/>
            <a:ext cx="936240" cy="911996"/>
            <a:chOff x="606810" y="361950"/>
            <a:chExt cx="936240" cy="911996"/>
          </a:xfrm>
        </p:grpSpPr>
        <p:grpSp>
          <p:nvGrpSpPr>
            <p:cNvPr id="3" name="组合 2">
              <a:extLst>
                <a:ext uri="{FF2B5EF4-FFF2-40B4-BE49-F238E27FC236}">
                  <a16:creationId xmlns:a16="http://schemas.microsoft.com/office/drawing/2014/main" id="{5DEF8954-B604-431F-AAE1-160C7A344699}"/>
                </a:ext>
              </a:extLst>
            </p:cNvPr>
            <p:cNvGrpSpPr/>
            <p:nvPr/>
          </p:nvGrpSpPr>
          <p:grpSpPr>
            <a:xfrm>
              <a:off x="606810" y="361950"/>
              <a:ext cx="936240" cy="911996"/>
              <a:chOff x="3497766" y="445168"/>
              <a:chExt cx="5730455" cy="5582066"/>
            </a:xfrm>
          </p:grpSpPr>
          <p:sp>
            <p:nvSpPr>
              <p:cNvPr id="5" name="椭圆 4">
                <a:extLst>
                  <a:ext uri="{FF2B5EF4-FFF2-40B4-BE49-F238E27FC236}">
                    <a16:creationId xmlns:a16="http://schemas.microsoft.com/office/drawing/2014/main" id="{00F76068-DE0B-4CAD-BF41-3C0F30EE3FB5}"/>
                  </a:ext>
                </a:extLst>
              </p:cNvPr>
              <p:cNvSpPr/>
              <p:nvPr/>
            </p:nvSpPr>
            <p:spPr>
              <a:xfrm>
                <a:off x="3497766" y="830766"/>
                <a:ext cx="5196468" cy="5196468"/>
              </a:xfrm>
              <a:prstGeom prst="ellipse">
                <a:avLst/>
              </a:prstGeom>
              <a:pattFill prst="wd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a:extLst>
                  <a:ext uri="{FF2B5EF4-FFF2-40B4-BE49-F238E27FC236}">
                    <a16:creationId xmlns:a16="http://schemas.microsoft.com/office/drawing/2014/main" id="{2F42FD1D-7C75-479D-8C9E-3165FB30D1DD}"/>
                  </a:ext>
                </a:extLst>
              </p:cNvPr>
              <p:cNvSpPr/>
              <p:nvPr/>
            </p:nvSpPr>
            <p:spPr>
              <a:xfrm>
                <a:off x="3922294" y="445168"/>
                <a:ext cx="5305927" cy="5305927"/>
              </a:xfrm>
              <a:prstGeom prst="ellipse">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文本框 3">
              <a:extLst>
                <a:ext uri="{FF2B5EF4-FFF2-40B4-BE49-F238E27FC236}">
                  <a16:creationId xmlns:a16="http://schemas.microsoft.com/office/drawing/2014/main" id="{3174838A-53A7-4718-937D-3C1B83ADCF90}"/>
                </a:ext>
              </a:extLst>
            </p:cNvPr>
            <p:cNvSpPr txBox="1"/>
            <p:nvPr/>
          </p:nvSpPr>
          <p:spPr>
            <a:xfrm>
              <a:off x="694053" y="611240"/>
              <a:ext cx="848997" cy="369332"/>
            </a:xfrm>
            <a:prstGeom prst="rect">
              <a:avLst/>
            </a:prstGeom>
            <a:noFill/>
          </p:spPr>
          <p:txBody>
            <a:bodyPr wrap="square" rtlCol="0">
              <a:spAutoFit/>
            </a:bodyPr>
            <a:lstStyle/>
            <a:p>
              <a:pPr algn="ctr"/>
              <a:r>
                <a:rPr lang="en-US" altLang="zh-CN" dirty="0">
                  <a:cs typeface="+mn-ea"/>
                  <a:sym typeface="+mn-lt"/>
                </a:rPr>
                <a:t>20XX</a:t>
              </a:r>
              <a:endParaRPr lang="zh-CN" altLang="en-US" dirty="0">
                <a:cs typeface="+mn-ea"/>
                <a:sym typeface="+mn-lt"/>
              </a:endParaRPr>
            </a:p>
          </p:txBody>
        </p:sp>
      </p:grpSp>
      <p:grpSp>
        <p:nvGrpSpPr>
          <p:cNvPr id="7" name="组合 6">
            <a:extLst>
              <a:ext uri="{FF2B5EF4-FFF2-40B4-BE49-F238E27FC236}">
                <a16:creationId xmlns:a16="http://schemas.microsoft.com/office/drawing/2014/main" id="{C661B1A1-C4FE-4313-8FEB-5EBC640CC32F}"/>
              </a:ext>
            </a:extLst>
          </p:cNvPr>
          <p:cNvGrpSpPr/>
          <p:nvPr/>
        </p:nvGrpSpPr>
        <p:grpSpPr>
          <a:xfrm>
            <a:off x="1612410" y="424949"/>
            <a:ext cx="4210541" cy="972050"/>
            <a:chOff x="1612409" y="503002"/>
            <a:chExt cx="4210541" cy="972050"/>
          </a:xfrm>
        </p:grpSpPr>
        <p:sp>
          <p:nvSpPr>
            <p:cNvPr id="8" name="文本框 7">
              <a:extLst>
                <a:ext uri="{FF2B5EF4-FFF2-40B4-BE49-F238E27FC236}">
                  <a16:creationId xmlns:a16="http://schemas.microsoft.com/office/drawing/2014/main" id="{E939AE4B-2BA3-4E63-8426-56F06D8A2E65}"/>
                </a:ext>
              </a:extLst>
            </p:cNvPr>
            <p:cNvSpPr txBox="1"/>
            <p:nvPr/>
          </p:nvSpPr>
          <p:spPr>
            <a:xfrm>
              <a:off x="1612409" y="503002"/>
              <a:ext cx="4026390" cy="584775"/>
            </a:xfrm>
            <a:prstGeom prst="rect">
              <a:avLst/>
            </a:prstGeom>
            <a:noFill/>
          </p:spPr>
          <p:txBody>
            <a:bodyPr wrap="square">
              <a:spAutoFit/>
            </a:bodyPr>
            <a:lstStyle/>
            <a:p>
              <a:r>
                <a:rPr lang="en-US" altLang="zh-CN" sz="3200" dirty="0">
                  <a:solidFill>
                    <a:schemeClr val="tx1">
                      <a:lumMod val="85000"/>
                      <a:lumOff val="15000"/>
                    </a:schemeClr>
                  </a:solidFill>
                  <a:cs typeface="+mn-ea"/>
                  <a:sym typeface="+mn-lt"/>
                </a:rPr>
                <a:t>Enter chapter title</a:t>
              </a:r>
              <a:endParaRPr lang="zh-CN" altLang="en-US" sz="3200" dirty="0">
                <a:solidFill>
                  <a:schemeClr val="tx1">
                    <a:lumMod val="85000"/>
                    <a:lumOff val="15000"/>
                  </a:schemeClr>
                </a:solidFill>
                <a:cs typeface="+mn-ea"/>
                <a:sym typeface="+mn-lt"/>
              </a:endParaRPr>
            </a:p>
          </p:txBody>
        </p:sp>
        <p:sp>
          <p:nvSpPr>
            <p:cNvPr id="9" name="文本框 8">
              <a:extLst>
                <a:ext uri="{FF2B5EF4-FFF2-40B4-BE49-F238E27FC236}">
                  <a16:creationId xmlns:a16="http://schemas.microsoft.com/office/drawing/2014/main" id="{EB231D49-AC3C-486F-B610-1D0982BFF51D}"/>
                </a:ext>
              </a:extLst>
            </p:cNvPr>
            <p:cNvSpPr txBox="1"/>
            <p:nvPr/>
          </p:nvSpPr>
          <p:spPr>
            <a:xfrm>
              <a:off x="1612409" y="1044165"/>
              <a:ext cx="4210541" cy="430887"/>
            </a:xfrm>
            <a:prstGeom prst="rect">
              <a:avLst/>
            </a:prstGeom>
            <a:noFill/>
          </p:spPr>
          <p:txBody>
            <a:bodyPr wrap="square">
              <a:spAutoFit/>
            </a:bodyPr>
            <a:lstStyle/>
            <a:p>
              <a:r>
                <a:rPr lang="en-US" altLang="zh-CN" sz="1100" spc="300" dirty="0">
                  <a:cs typeface="+mn-ea"/>
                  <a:sym typeface="+mn-lt"/>
                </a:rPr>
                <a:t>ENTERPRISE ANNUAL DEVELOPMENT SUMMARY</a:t>
              </a:r>
              <a:endParaRPr lang="zh-CN" altLang="en-US" sz="1100" spc="300" dirty="0">
                <a:cs typeface="+mn-ea"/>
                <a:sym typeface="+mn-lt"/>
              </a:endParaRPr>
            </a:p>
          </p:txBody>
        </p:sp>
      </p:grpSp>
      <p:grpSp>
        <p:nvGrpSpPr>
          <p:cNvPr id="19" name="组合 18">
            <a:extLst>
              <a:ext uri="{FF2B5EF4-FFF2-40B4-BE49-F238E27FC236}">
                <a16:creationId xmlns:a16="http://schemas.microsoft.com/office/drawing/2014/main" id="{B2371116-581A-4020-8BC0-16FAF5B51F08}"/>
              </a:ext>
            </a:extLst>
          </p:cNvPr>
          <p:cNvGrpSpPr/>
          <p:nvPr/>
        </p:nvGrpSpPr>
        <p:grpSpPr>
          <a:xfrm>
            <a:off x="9084249" y="1077867"/>
            <a:ext cx="5894768" cy="5410200"/>
            <a:chOff x="9046149" y="849447"/>
            <a:chExt cx="5894768" cy="5410200"/>
          </a:xfrm>
        </p:grpSpPr>
        <p:grpSp>
          <p:nvGrpSpPr>
            <p:cNvPr id="18" name="组合 17">
              <a:extLst>
                <a:ext uri="{FF2B5EF4-FFF2-40B4-BE49-F238E27FC236}">
                  <a16:creationId xmlns:a16="http://schemas.microsoft.com/office/drawing/2014/main" id="{15B7717A-1500-495C-968C-8448EB8EDBBC}"/>
                </a:ext>
              </a:extLst>
            </p:cNvPr>
            <p:cNvGrpSpPr/>
            <p:nvPr/>
          </p:nvGrpSpPr>
          <p:grpSpPr>
            <a:xfrm>
              <a:off x="9046149" y="849447"/>
              <a:ext cx="5894768" cy="5410200"/>
              <a:chOff x="9617649" y="835418"/>
              <a:chExt cx="5894768" cy="5410200"/>
            </a:xfrm>
          </p:grpSpPr>
          <p:sp>
            <p:nvSpPr>
              <p:cNvPr id="11" name="椭圆 10">
                <a:extLst>
                  <a:ext uri="{FF2B5EF4-FFF2-40B4-BE49-F238E27FC236}">
                    <a16:creationId xmlns:a16="http://schemas.microsoft.com/office/drawing/2014/main" id="{1E3FDDE3-8ED3-450F-BC57-BA3DA26CC4B4}"/>
                  </a:ext>
                </a:extLst>
              </p:cNvPr>
              <p:cNvSpPr/>
              <p:nvPr/>
            </p:nvSpPr>
            <p:spPr>
              <a:xfrm>
                <a:off x="9617649" y="1096917"/>
                <a:ext cx="5148701" cy="5148701"/>
              </a:xfrm>
              <a:prstGeom prst="ellipse">
                <a:avLst/>
              </a:prstGeom>
              <a:pattFill prst="wdUpDiag">
                <a:fgClr>
                  <a:schemeClr val="tx1">
                    <a:lumMod val="85000"/>
                    <a:lumOff val="1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椭圆 12">
                <a:extLst>
                  <a:ext uri="{FF2B5EF4-FFF2-40B4-BE49-F238E27FC236}">
                    <a16:creationId xmlns:a16="http://schemas.microsoft.com/office/drawing/2014/main" id="{B8B8CD88-10FC-4701-9C70-57FC5A845BD9}"/>
                  </a:ext>
                </a:extLst>
              </p:cNvPr>
              <p:cNvSpPr/>
              <p:nvPr/>
            </p:nvSpPr>
            <p:spPr>
              <a:xfrm>
                <a:off x="10102217" y="835418"/>
                <a:ext cx="5410200" cy="5410200"/>
              </a:xfrm>
              <a:prstGeom prst="ellipse">
                <a:avLst/>
              </a:prstGeom>
              <a:solidFill>
                <a:schemeClr val="bg1"/>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7" name="图片 16">
              <a:extLst>
                <a:ext uri="{FF2B5EF4-FFF2-40B4-BE49-F238E27FC236}">
                  <a16:creationId xmlns:a16="http://schemas.microsoft.com/office/drawing/2014/main" id="{47EBDC18-E049-40B2-B500-B1AFD0AE8349}"/>
                </a:ext>
              </a:extLst>
            </p:cNvPr>
            <p:cNvPicPr>
              <a:picLocks noChangeAspect="1"/>
            </p:cNvPicPr>
            <p:nvPr/>
          </p:nvPicPr>
          <p:blipFill>
            <a:blip r:embed="rId3"/>
            <a:stretch>
              <a:fillRect/>
            </a:stretch>
          </p:blipFill>
          <p:spPr>
            <a:xfrm>
              <a:off x="10345461" y="1838757"/>
              <a:ext cx="3693077" cy="3693077"/>
            </a:xfrm>
            <a:prstGeom prst="rect">
              <a:avLst/>
            </a:prstGeom>
          </p:spPr>
        </p:pic>
      </p:grpSp>
      <p:grpSp>
        <p:nvGrpSpPr>
          <p:cNvPr id="20" name="组合 19">
            <a:extLst>
              <a:ext uri="{FF2B5EF4-FFF2-40B4-BE49-F238E27FC236}">
                <a16:creationId xmlns:a16="http://schemas.microsoft.com/office/drawing/2014/main" id="{A10D0403-F45A-46A7-B9F6-3D1ABE57A0A8}"/>
              </a:ext>
            </a:extLst>
          </p:cNvPr>
          <p:cNvGrpSpPr/>
          <p:nvPr/>
        </p:nvGrpSpPr>
        <p:grpSpPr>
          <a:xfrm>
            <a:off x="1046327" y="2322852"/>
            <a:ext cx="868397" cy="781736"/>
            <a:chOff x="4618002" y="1339132"/>
            <a:chExt cx="868397" cy="781736"/>
          </a:xfrm>
        </p:grpSpPr>
        <p:sp>
          <p:nvSpPr>
            <p:cNvPr id="46" name="椭圆 45">
              <a:extLst>
                <a:ext uri="{FF2B5EF4-FFF2-40B4-BE49-F238E27FC236}">
                  <a16:creationId xmlns:a16="http://schemas.microsoft.com/office/drawing/2014/main" id="{D13F0C88-6A13-4E0F-AA13-2B182B6A4BB9}"/>
                </a:ext>
              </a:extLst>
            </p:cNvPr>
            <p:cNvSpPr/>
            <p:nvPr/>
          </p:nvSpPr>
          <p:spPr>
            <a:xfrm>
              <a:off x="4618002" y="1375802"/>
              <a:ext cx="745066" cy="745066"/>
            </a:xfrm>
            <a:prstGeom prst="ellipse">
              <a:avLst/>
            </a:prstGeom>
            <a:pattFill prst="wdUpDiag">
              <a:fgClr>
                <a:schemeClr val="tx1">
                  <a:lumMod val="85000"/>
                  <a:lumOff val="1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椭圆 20">
              <a:extLst>
                <a:ext uri="{FF2B5EF4-FFF2-40B4-BE49-F238E27FC236}">
                  <a16:creationId xmlns:a16="http://schemas.microsoft.com/office/drawing/2014/main" id="{02F4B950-D977-423E-A843-D4C22E5DB1EB}"/>
                </a:ext>
              </a:extLst>
            </p:cNvPr>
            <p:cNvSpPr/>
            <p:nvPr/>
          </p:nvSpPr>
          <p:spPr>
            <a:xfrm>
              <a:off x="4741333" y="1339132"/>
              <a:ext cx="745066" cy="745066"/>
            </a:xfrm>
            <a:prstGeom prst="ellipse">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文本框 21">
              <a:extLst>
                <a:ext uri="{FF2B5EF4-FFF2-40B4-BE49-F238E27FC236}">
                  <a16:creationId xmlns:a16="http://schemas.microsoft.com/office/drawing/2014/main" id="{D6D7FC88-0C5D-404C-B8C6-C0972CC0FDE2}"/>
                </a:ext>
              </a:extLst>
            </p:cNvPr>
            <p:cNvSpPr txBox="1"/>
            <p:nvPr/>
          </p:nvSpPr>
          <p:spPr>
            <a:xfrm>
              <a:off x="4741333" y="1419278"/>
              <a:ext cx="745066" cy="584775"/>
            </a:xfrm>
            <a:prstGeom prst="rect">
              <a:avLst/>
            </a:prstGeom>
            <a:noFill/>
          </p:spPr>
          <p:txBody>
            <a:bodyPr wrap="square" rtlCol="0">
              <a:spAutoFit/>
            </a:bodyPr>
            <a:lstStyle/>
            <a:p>
              <a:pPr algn="ctr"/>
              <a:r>
                <a:rPr lang="en-US" altLang="zh-CN" sz="3200" dirty="0">
                  <a:solidFill>
                    <a:schemeClr val="tx1">
                      <a:lumMod val="85000"/>
                      <a:lumOff val="15000"/>
                    </a:schemeClr>
                  </a:solidFill>
                  <a:cs typeface="+mn-ea"/>
                  <a:sym typeface="+mn-lt"/>
                </a:rPr>
                <a:t>01</a:t>
              </a:r>
              <a:endParaRPr lang="zh-CN" altLang="en-US" sz="3200" dirty="0">
                <a:solidFill>
                  <a:schemeClr val="tx1">
                    <a:lumMod val="85000"/>
                    <a:lumOff val="15000"/>
                  </a:schemeClr>
                </a:solidFill>
                <a:cs typeface="+mn-ea"/>
                <a:sym typeface="+mn-lt"/>
              </a:endParaRPr>
            </a:p>
          </p:txBody>
        </p:sp>
      </p:grpSp>
      <p:grpSp>
        <p:nvGrpSpPr>
          <p:cNvPr id="23" name="组合 22">
            <a:extLst>
              <a:ext uri="{FF2B5EF4-FFF2-40B4-BE49-F238E27FC236}">
                <a16:creationId xmlns:a16="http://schemas.microsoft.com/office/drawing/2014/main" id="{EE1025C0-2474-46BD-A635-0D43F8510AEE}"/>
              </a:ext>
            </a:extLst>
          </p:cNvPr>
          <p:cNvGrpSpPr/>
          <p:nvPr/>
        </p:nvGrpSpPr>
        <p:grpSpPr>
          <a:xfrm>
            <a:off x="1046327" y="3631766"/>
            <a:ext cx="868397" cy="803474"/>
            <a:chOff x="4618002" y="2648046"/>
            <a:chExt cx="868397" cy="803474"/>
          </a:xfrm>
        </p:grpSpPr>
        <p:sp>
          <p:nvSpPr>
            <p:cNvPr id="47" name="椭圆 46">
              <a:extLst>
                <a:ext uri="{FF2B5EF4-FFF2-40B4-BE49-F238E27FC236}">
                  <a16:creationId xmlns:a16="http://schemas.microsoft.com/office/drawing/2014/main" id="{E9D5E0A9-5856-4BC7-A3B5-35D48E40B45F}"/>
                </a:ext>
              </a:extLst>
            </p:cNvPr>
            <p:cNvSpPr/>
            <p:nvPr/>
          </p:nvSpPr>
          <p:spPr>
            <a:xfrm>
              <a:off x="4618002" y="2706454"/>
              <a:ext cx="745066" cy="745066"/>
            </a:xfrm>
            <a:prstGeom prst="ellipse">
              <a:avLst/>
            </a:prstGeom>
            <a:pattFill prst="wdUpDiag">
              <a:fgClr>
                <a:schemeClr val="tx1">
                  <a:lumMod val="85000"/>
                  <a:lumOff val="1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椭圆 23">
              <a:extLst>
                <a:ext uri="{FF2B5EF4-FFF2-40B4-BE49-F238E27FC236}">
                  <a16:creationId xmlns:a16="http://schemas.microsoft.com/office/drawing/2014/main" id="{76189748-9B68-43A2-B8D4-E5E03910C22D}"/>
                </a:ext>
              </a:extLst>
            </p:cNvPr>
            <p:cNvSpPr/>
            <p:nvPr/>
          </p:nvSpPr>
          <p:spPr>
            <a:xfrm>
              <a:off x="4741333" y="2648046"/>
              <a:ext cx="745066" cy="745066"/>
            </a:xfrm>
            <a:prstGeom prst="ellipse">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文本框 24">
              <a:extLst>
                <a:ext uri="{FF2B5EF4-FFF2-40B4-BE49-F238E27FC236}">
                  <a16:creationId xmlns:a16="http://schemas.microsoft.com/office/drawing/2014/main" id="{AA0A4B06-9C9C-428B-BE9B-A010B27FB35B}"/>
                </a:ext>
              </a:extLst>
            </p:cNvPr>
            <p:cNvSpPr txBox="1"/>
            <p:nvPr/>
          </p:nvSpPr>
          <p:spPr>
            <a:xfrm>
              <a:off x="4741333" y="2728192"/>
              <a:ext cx="745066" cy="584775"/>
            </a:xfrm>
            <a:prstGeom prst="rect">
              <a:avLst/>
            </a:prstGeom>
            <a:noFill/>
          </p:spPr>
          <p:txBody>
            <a:bodyPr wrap="square" rtlCol="0">
              <a:spAutoFit/>
            </a:bodyPr>
            <a:lstStyle/>
            <a:p>
              <a:pPr algn="ctr"/>
              <a:r>
                <a:rPr lang="en-US" altLang="zh-CN" sz="3200" dirty="0">
                  <a:solidFill>
                    <a:schemeClr val="tx1">
                      <a:lumMod val="85000"/>
                      <a:lumOff val="15000"/>
                    </a:schemeClr>
                  </a:solidFill>
                  <a:cs typeface="+mn-ea"/>
                  <a:sym typeface="+mn-lt"/>
                </a:rPr>
                <a:t>02</a:t>
              </a:r>
              <a:endParaRPr lang="zh-CN" altLang="en-US" sz="3200" dirty="0">
                <a:solidFill>
                  <a:schemeClr val="tx1">
                    <a:lumMod val="85000"/>
                    <a:lumOff val="15000"/>
                  </a:schemeClr>
                </a:solidFill>
                <a:cs typeface="+mn-ea"/>
                <a:sym typeface="+mn-lt"/>
              </a:endParaRPr>
            </a:p>
          </p:txBody>
        </p:sp>
      </p:grpSp>
      <p:grpSp>
        <p:nvGrpSpPr>
          <p:cNvPr id="26" name="组合 25">
            <a:extLst>
              <a:ext uri="{FF2B5EF4-FFF2-40B4-BE49-F238E27FC236}">
                <a16:creationId xmlns:a16="http://schemas.microsoft.com/office/drawing/2014/main" id="{985AD33D-AE9A-4B8E-99A4-E4F58071EC3C}"/>
              </a:ext>
            </a:extLst>
          </p:cNvPr>
          <p:cNvGrpSpPr/>
          <p:nvPr/>
        </p:nvGrpSpPr>
        <p:grpSpPr>
          <a:xfrm>
            <a:off x="1046327" y="4940680"/>
            <a:ext cx="868397" cy="766804"/>
            <a:chOff x="4618002" y="3956960"/>
            <a:chExt cx="868397" cy="766804"/>
          </a:xfrm>
        </p:grpSpPr>
        <p:sp>
          <p:nvSpPr>
            <p:cNvPr id="50" name="椭圆 49">
              <a:extLst>
                <a:ext uri="{FF2B5EF4-FFF2-40B4-BE49-F238E27FC236}">
                  <a16:creationId xmlns:a16="http://schemas.microsoft.com/office/drawing/2014/main" id="{E81D2FFD-31CC-4ABB-9BA8-9EFDA49AA905}"/>
                </a:ext>
              </a:extLst>
            </p:cNvPr>
            <p:cNvSpPr/>
            <p:nvPr/>
          </p:nvSpPr>
          <p:spPr>
            <a:xfrm>
              <a:off x="4618002" y="3978698"/>
              <a:ext cx="745066" cy="745066"/>
            </a:xfrm>
            <a:prstGeom prst="ellipse">
              <a:avLst/>
            </a:prstGeom>
            <a:pattFill prst="wdUpDiag">
              <a:fgClr>
                <a:schemeClr val="tx1">
                  <a:lumMod val="85000"/>
                  <a:lumOff val="1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7" name="椭圆 26">
              <a:extLst>
                <a:ext uri="{FF2B5EF4-FFF2-40B4-BE49-F238E27FC236}">
                  <a16:creationId xmlns:a16="http://schemas.microsoft.com/office/drawing/2014/main" id="{8A5EDF31-099C-42F0-800A-7BAB8F95A28A}"/>
                </a:ext>
              </a:extLst>
            </p:cNvPr>
            <p:cNvSpPr/>
            <p:nvPr/>
          </p:nvSpPr>
          <p:spPr>
            <a:xfrm>
              <a:off x="4741333" y="3956960"/>
              <a:ext cx="745066" cy="745066"/>
            </a:xfrm>
            <a:prstGeom prst="ellipse">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文本框 27">
              <a:extLst>
                <a:ext uri="{FF2B5EF4-FFF2-40B4-BE49-F238E27FC236}">
                  <a16:creationId xmlns:a16="http://schemas.microsoft.com/office/drawing/2014/main" id="{EAB570D2-E520-4090-9C03-2D5EB991C7D4}"/>
                </a:ext>
              </a:extLst>
            </p:cNvPr>
            <p:cNvSpPr txBox="1"/>
            <p:nvPr/>
          </p:nvSpPr>
          <p:spPr>
            <a:xfrm>
              <a:off x="4741333" y="4037106"/>
              <a:ext cx="745066" cy="584775"/>
            </a:xfrm>
            <a:prstGeom prst="rect">
              <a:avLst/>
            </a:prstGeom>
            <a:noFill/>
          </p:spPr>
          <p:txBody>
            <a:bodyPr wrap="square" rtlCol="0">
              <a:spAutoFit/>
            </a:bodyPr>
            <a:lstStyle/>
            <a:p>
              <a:pPr algn="ctr"/>
              <a:r>
                <a:rPr lang="en-US" altLang="zh-CN" sz="3200" dirty="0">
                  <a:solidFill>
                    <a:schemeClr val="tx1">
                      <a:lumMod val="85000"/>
                      <a:lumOff val="15000"/>
                    </a:schemeClr>
                  </a:solidFill>
                  <a:cs typeface="+mn-ea"/>
                  <a:sym typeface="+mn-lt"/>
                </a:rPr>
                <a:t>03</a:t>
              </a:r>
              <a:endParaRPr lang="zh-CN" altLang="en-US" sz="3200" dirty="0">
                <a:solidFill>
                  <a:schemeClr val="tx1">
                    <a:lumMod val="85000"/>
                    <a:lumOff val="15000"/>
                  </a:schemeClr>
                </a:solidFill>
                <a:cs typeface="+mn-ea"/>
                <a:sym typeface="+mn-lt"/>
              </a:endParaRPr>
            </a:p>
          </p:txBody>
        </p:sp>
      </p:grpSp>
      <p:sp>
        <p:nvSpPr>
          <p:cNvPr id="33" name="文本框 32">
            <a:extLst>
              <a:ext uri="{FF2B5EF4-FFF2-40B4-BE49-F238E27FC236}">
                <a16:creationId xmlns:a16="http://schemas.microsoft.com/office/drawing/2014/main" id="{FE682434-4654-40F0-87AE-AFE3599C6924}"/>
              </a:ext>
            </a:extLst>
          </p:cNvPr>
          <p:cNvSpPr txBox="1"/>
          <p:nvPr/>
        </p:nvSpPr>
        <p:spPr>
          <a:xfrm>
            <a:off x="2198765" y="2639893"/>
            <a:ext cx="5901895" cy="523220"/>
          </a:xfrm>
          <a:prstGeom prst="rect">
            <a:avLst/>
          </a:prstGeom>
          <a:noFill/>
        </p:spPr>
        <p:txBody>
          <a:bodyPr wrap="square" rtlCol="0">
            <a:spAutoFit/>
          </a:bodyPr>
          <a:lstStyle/>
          <a:p>
            <a:r>
              <a:rPr lang="zh-CN" altLang="en-US" sz="1400" spc="300" dirty="0">
                <a:solidFill>
                  <a:schemeClr val="tx1">
                    <a:lumMod val="95000"/>
                    <a:lumOff val="5000"/>
                  </a:schemeClr>
                </a:solidFill>
                <a:cs typeface="+mn-ea"/>
                <a:sym typeface="+mn-lt"/>
              </a:rPr>
              <a:t>Click here to add the title content, the title to match the content, pay attention to the font size. Click here to add a title that matches the content.</a:t>
            </a:r>
          </a:p>
        </p:txBody>
      </p:sp>
      <p:sp>
        <p:nvSpPr>
          <p:cNvPr id="34" name="文本框 33">
            <a:extLst>
              <a:ext uri="{FF2B5EF4-FFF2-40B4-BE49-F238E27FC236}">
                <a16:creationId xmlns:a16="http://schemas.microsoft.com/office/drawing/2014/main" id="{74B4F123-7F82-4FDF-A69B-78A00847910F}"/>
              </a:ext>
            </a:extLst>
          </p:cNvPr>
          <p:cNvSpPr txBox="1"/>
          <p:nvPr/>
        </p:nvSpPr>
        <p:spPr>
          <a:xfrm>
            <a:off x="2198763" y="2227658"/>
            <a:ext cx="2659839" cy="461665"/>
          </a:xfrm>
          <a:prstGeom prst="rect">
            <a:avLst/>
          </a:prstGeom>
          <a:noFill/>
        </p:spPr>
        <p:txBody>
          <a:bodyPr wrap="square" rtlCol="0">
            <a:spAutoFit/>
          </a:bodyPr>
          <a:lstStyle/>
          <a:p>
            <a:r>
              <a:rPr lang="zh-CN" altLang="en-US" sz="2400" dirty="0">
                <a:solidFill>
                  <a:schemeClr val="tx1">
                    <a:lumMod val="95000"/>
                    <a:lumOff val="5000"/>
                  </a:schemeClr>
                </a:solidFill>
                <a:cs typeface="+mn-ea"/>
                <a:sym typeface="+mn-lt"/>
              </a:rPr>
              <a:t>Add a title</a:t>
            </a:r>
          </a:p>
        </p:txBody>
      </p:sp>
      <p:sp>
        <p:nvSpPr>
          <p:cNvPr id="36" name="文本框 35">
            <a:extLst>
              <a:ext uri="{FF2B5EF4-FFF2-40B4-BE49-F238E27FC236}">
                <a16:creationId xmlns:a16="http://schemas.microsoft.com/office/drawing/2014/main" id="{FF01C3FA-F10F-4D32-9710-FDAE43C17683}"/>
              </a:ext>
            </a:extLst>
          </p:cNvPr>
          <p:cNvSpPr txBox="1"/>
          <p:nvPr/>
        </p:nvSpPr>
        <p:spPr>
          <a:xfrm>
            <a:off x="2198765" y="3948807"/>
            <a:ext cx="5901895" cy="523220"/>
          </a:xfrm>
          <a:prstGeom prst="rect">
            <a:avLst/>
          </a:prstGeom>
          <a:noFill/>
        </p:spPr>
        <p:txBody>
          <a:bodyPr wrap="square" rtlCol="0">
            <a:spAutoFit/>
          </a:bodyPr>
          <a:lstStyle/>
          <a:p>
            <a:r>
              <a:rPr lang="zh-CN" altLang="en-US" sz="1400" spc="300" dirty="0">
                <a:solidFill>
                  <a:schemeClr val="tx1">
                    <a:lumMod val="95000"/>
                    <a:lumOff val="5000"/>
                  </a:schemeClr>
                </a:solidFill>
                <a:cs typeface="+mn-ea"/>
                <a:sym typeface="+mn-lt"/>
              </a:rPr>
              <a:t>Click here to add the title content, the title to match the content, pay attention to the font size. Click here to add a title that matches the content.</a:t>
            </a:r>
          </a:p>
        </p:txBody>
      </p:sp>
      <p:sp>
        <p:nvSpPr>
          <p:cNvPr id="37" name="文本框 36">
            <a:extLst>
              <a:ext uri="{FF2B5EF4-FFF2-40B4-BE49-F238E27FC236}">
                <a16:creationId xmlns:a16="http://schemas.microsoft.com/office/drawing/2014/main" id="{053D4929-86F7-4AAB-8960-A5436C385066}"/>
              </a:ext>
            </a:extLst>
          </p:cNvPr>
          <p:cNvSpPr txBox="1"/>
          <p:nvPr/>
        </p:nvSpPr>
        <p:spPr>
          <a:xfrm>
            <a:off x="2198763" y="3536572"/>
            <a:ext cx="2659839" cy="461665"/>
          </a:xfrm>
          <a:prstGeom prst="rect">
            <a:avLst/>
          </a:prstGeom>
          <a:noFill/>
        </p:spPr>
        <p:txBody>
          <a:bodyPr wrap="square" rtlCol="0">
            <a:spAutoFit/>
          </a:bodyPr>
          <a:lstStyle/>
          <a:p>
            <a:r>
              <a:rPr lang="zh-CN" altLang="en-US" sz="2400" dirty="0">
                <a:solidFill>
                  <a:schemeClr val="tx1">
                    <a:lumMod val="95000"/>
                    <a:lumOff val="5000"/>
                  </a:schemeClr>
                </a:solidFill>
                <a:cs typeface="+mn-ea"/>
                <a:sym typeface="+mn-lt"/>
              </a:rPr>
              <a:t>Add a title</a:t>
            </a:r>
          </a:p>
        </p:txBody>
      </p:sp>
      <p:sp>
        <p:nvSpPr>
          <p:cNvPr id="39" name="文本框 38">
            <a:extLst>
              <a:ext uri="{FF2B5EF4-FFF2-40B4-BE49-F238E27FC236}">
                <a16:creationId xmlns:a16="http://schemas.microsoft.com/office/drawing/2014/main" id="{0791CFAA-84E1-45D4-BD07-E8B240584860}"/>
              </a:ext>
            </a:extLst>
          </p:cNvPr>
          <p:cNvSpPr txBox="1"/>
          <p:nvPr/>
        </p:nvSpPr>
        <p:spPr>
          <a:xfrm>
            <a:off x="2198765" y="5257721"/>
            <a:ext cx="5901895" cy="523220"/>
          </a:xfrm>
          <a:prstGeom prst="rect">
            <a:avLst/>
          </a:prstGeom>
          <a:noFill/>
        </p:spPr>
        <p:txBody>
          <a:bodyPr wrap="square" rtlCol="0">
            <a:spAutoFit/>
          </a:bodyPr>
          <a:lstStyle/>
          <a:p>
            <a:r>
              <a:rPr lang="zh-CN" altLang="en-US" sz="1400" spc="300" dirty="0">
                <a:solidFill>
                  <a:schemeClr val="tx1">
                    <a:lumMod val="95000"/>
                    <a:lumOff val="5000"/>
                  </a:schemeClr>
                </a:solidFill>
                <a:cs typeface="+mn-ea"/>
                <a:sym typeface="+mn-lt"/>
              </a:rPr>
              <a:t>Click here to add the title content, the title to match the content, pay attention to the font size. Click here to add a title that matches the content.</a:t>
            </a:r>
          </a:p>
        </p:txBody>
      </p:sp>
      <p:sp>
        <p:nvSpPr>
          <p:cNvPr id="40" name="文本框 39">
            <a:extLst>
              <a:ext uri="{FF2B5EF4-FFF2-40B4-BE49-F238E27FC236}">
                <a16:creationId xmlns:a16="http://schemas.microsoft.com/office/drawing/2014/main" id="{D932A621-8ACA-43CD-AABE-7F36F315B4B6}"/>
              </a:ext>
            </a:extLst>
          </p:cNvPr>
          <p:cNvSpPr txBox="1"/>
          <p:nvPr/>
        </p:nvSpPr>
        <p:spPr>
          <a:xfrm>
            <a:off x="2198763" y="4845486"/>
            <a:ext cx="2659839" cy="461665"/>
          </a:xfrm>
          <a:prstGeom prst="rect">
            <a:avLst/>
          </a:prstGeom>
          <a:noFill/>
        </p:spPr>
        <p:txBody>
          <a:bodyPr wrap="square" rtlCol="0">
            <a:spAutoFit/>
          </a:bodyPr>
          <a:lstStyle/>
          <a:p>
            <a:r>
              <a:rPr lang="zh-CN" altLang="en-US" sz="2400" dirty="0">
                <a:solidFill>
                  <a:schemeClr val="tx1">
                    <a:lumMod val="95000"/>
                    <a:lumOff val="5000"/>
                  </a:schemeClr>
                </a:solidFill>
                <a:cs typeface="+mn-ea"/>
                <a:sym typeface="+mn-lt"/>
              </a:rPr>
              <a:t>Add a title</a:t>
            </a:r>
          </a:p>
        </p:txBody>
      </p:sp>
    </p:spTree>
    <p:custDataLst>
      <p:tags r:id="rId1"/>
    </p:custDataLst>
    <p:extLst>
      <p:ext uri="{BB962C8B-B14F-4D97-AF65-F5344CB8AC3E}">
        <p14:creationId xmlns:p14="http://schemas.microsoft.com/office/powerpoint/2010/main" val="3830485041"/>
      </p:ext>
    </p:extLst>
  </p:cSld>
  <p:clrMapOvr>
    <a:masterClrMapping/>
  </p:clrMapOvr>
  <mc:AlternateContent xmlns:mc="http://schemas.openxmlformats.org/markup-compatibility/2006" xmlns:p14="http://schemas.microsoft.com/office/powerpoint/2010/main">
    <mc:Choice Requires="p14">
      <p:transition spd="slow" p14:dur="1500" advTm="5219">
        <p:random/>
      </p:transition>
    </mc:Choice>
    <mc:Fallback xmlns:a16="http://schemas.microsoft.com/office/drawing/2014/main" xmlns="">
      <p:transition spd="slow" advTm="521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randombar(horizontal)">
                                      <p:cBhvr>
                                        <p:cTn id="33" dur="500"/>
                                        <p:tgtEl>
                                          <p:spTgt spid="34"/>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randombar(horizontal)">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randombar(horizontal)">
                                      <p:cBhvr>
                                        <p:cTn id="48" dur="500"/>
                                        <p:tgtEl>
                                          <p:spTgt spid="37"/>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randombar(horizontal)">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randombar(horizontal)">
                                      <p:cBhvr>
                                        <p:cTn id="63" dur="500"/>
                                        <p:tgtEl>
                                          <p:spTgt spid="40"/>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randombar(horizontal)">
                                      <p:cBhvr>
                                        <p:cTn id="6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6" grpId="0"/>
      <p:bldP spid="37" grpId="0"/>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BE5D68E-6EC3-4308-86F8-3B5F495368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6" name="组合 5">
            <a:extLst>
              <a:ext uri="{FF2B5EF4-FFF2-40B4-BE49-F238E27FC236}">
                <a16:creationId xmlns:a16="http://schemas.microsoft.com/office/drawing/2014/main" id="{2D9F96FB-BD3D-4B8D-9E38-5FFD6ED8B4FF}"/>
              </a:ext>
            </a:extLst>
          </p:cNvPr>
          <p:cNvGrpSpPr/>
          <p:nvPr/>
        </p:nvGrpSpPr>
        <p:grpSpPr>
          <a:xfrm>
            <a:off x="4092679" y="1504114"/>
            <a:ext cx="4006645" cy="3920123"/>
            <a:chOff x="4092678" y="1504112"/>
            <a:chExt cx="4006645" cy="3920123"/>
          </a:xfrm>
        </p:grpSpPr>
        <p:sp>
          <p:nvSpPr>
            <p:cNvPr id="12" name="矩形: 圆角 11">
              <a:extLst>
                <a:ext uri="{FF2B5EF4-FFF2-40B4-BE49-F238E27FC236}">
                  <a16:creationId xmlns:a16="http://schemas.microsoft.com/office/drawing/2014/main" id="{B99AAF8F-9F04-4BAC-8575-B28AAAE88452}"/>
                </a:ext>
              </a:extLst>
            </p:cNvPr>
            <p:cNvSpPr/>
            <p:nvPr/>
          </p:nvSpPr>
          <p:spPr>
            <a:xfrm rot="2634538">
              <a:off x="4135938" y="1504112"/>
              <a:ext cx="3920123" cy="3920123"/>
            </a:xfrm>
            <a:prstGeom prst="roundRect">
              <a:avLst>
                <a:gd name="adj" fmla="val 11804"/>
              </a:avLst>
            </a:prstGeom>
            <a:solidFill>
              <a:schemeClr val="bg1"/>
            </a:solidFill>
            <a:ln>
              <a:noFill/>
            </a:ln>
            <a:effectLst>
              <a:outerShdw blurRad="419100" sx="101000" sy="101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593B714B-8407-487D-885B-E8E578E31E8B}"/>
                </a:ext>
              </a:extLst>
            </p:cNvPr>
            <p:cNvSpPr txBox="1"/>
            <p:nvPr/>
          </p:nvSpPr>
          <p:spPr>
            <a:xfrm>
              <a:off x="4635500" y="1778000"/>
              <a:ext cx="25400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1" u="none" strike="noStrike" kern="1200" cap="none" spc="0" normalizeH="0" baseline="0" noProof="0" dirty="0">
                  <a:ln>
                    <a:noFill/>
                  </a:ln>
                  <a:solidFill>
                    <a:prstClr val="black"/>
                  </a:solidFill>
                  <a:effectLst/>
                  <a:uLnTx/>
                  <a:uFillTx/>
                  <a:cs typeface="+mn-ea"/>
                  <a:sym typeface="+mn-lt"/>
                </a:rPr>
                <a:t>02</a:t>
              </a:r>
              <a:endParaRPr kumimoji="0" lang="zh-CN" altLang="en-US" sz="8000" b="0" i="1" u="none" strike="noStrike" kern="1200" cap="none" spc="0" normalizeH="0" baseline="0" noProof="0" dirty="0">
                <a:ln>
                  <a:noFill/>
                </a:ln>
                <a:solidFill>
                  <a:prstClr val="black"/>
                </a:solidFill>
                <a:effectLst/>
                <a:uLnTx/>
                <a:uFillTx/>
                <a:cs typeface="+mn-ea"/>
                <a:sym typeface="+mn-lt"/>
              </a:endParaRPr>
            </a:p>
          </p:txBody>
        </p:sp>
        <p:sp>
          <p:nvSpPr>
            <p:cNvPr id="7" name="文本框 6">
              <a:extLst>
                <a:ext uri="{FF2B5EF4-FFF2-40B4-BE49-F238E27FC236}">
                  <a16:creationId xmlns:a16="http://schemas.microsoft.com/office/drawing/2014/main" id="{7B3EF39E-9024-4E45-A9D5-5B7034E8660D}"/>
                </a:ext>
              </a:extLst>
            </p:cNvPr>
            <p:cNvSpPr txBox="1"/>
            <p:nvPr/>
          </p:nvSpPr>
          <p:spPr>
            <a:xfrm>
              <a:off x="4161489" y="3171787"/>
              <a:ext cx="386902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normalizeH="0" baseline="0" noProof="0" dirty="0">
                  <a:ln>
                    <a:noFill/>
                  </a:ln>
                  <a:solidFill>
                    <a:prstClr val="black">
                      <a:lumMod val="85000"/>
                      <a:lumOff val="15000"/>
                    </a:prstClr>
                  </a:solidFill>
                  <a:effectLst/>
                  <a:uLnTx/>
                  <a:uFillTx/>
                  <a:cs typeface="+mn-ea"/>
                  <a:sym typeface="+mn-lt"/>
                </a:rPr>
                <a:t>Enter chapter title</a:t>
              </a:r>
              <a:endParaRPr kumimoji="0" lang="zh-CN" altLang="en-US" sz="3200" b="0" i="0" u="none" strike="noStrike" kern="1200" cap="none" normalizeH="0" baseline="0" noProof="0" dirty="0">
                <a:ln>
                  <a:noFill/>
                </a:ln>
                <a:solidFill>
                  <a:prstClr val="black">
                    <a:lumMod val="85000"/>
                    <a:lumOff val="15000"/>
                  </a:prstClr>
                </a:solidFill>
                <a:effectLst/>
                <a:uLnTx/>
                <a:uFillTx/>
                <a:cs typeface="+mn-ea"/>
                <a:sym typeface="+mn-lt"/>
              </a:endParaRPr>
            </a:p>
          </p:txBody>
        </p:sp>
        <p:sp>
          <p:nvSpPr>
            <p:cNvPr id="8" name="文本框 7">
              <a:extLst>
                <a:ext uri="{FF2B5EF4-FFF2-40B4-BE49-F238E27FC236}">
                  <a16:creationId xmlns:a16="http://schemas.microsoft.com/office/drawing/2014/main" id="{7250ABE9-5D91-4953-8E0B-473B0CFC9716}"/>
                </a:ext>
              </a:extLst>
            </p:cNvPr>
            <p:cNvSpPr txBox="1"/>
            <p:nvPr/>
          </p:nvSpPr>
          <p:spPr>
            <a:xfrm>
              <a:off x="4092678" y="3895730"/>
              <a:ext cx="400664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200" normalizeH="0" baseline="0" noProof="0" dirty="0">
                  <a:ln>
                    <a:noFill/>
                  </a:ln>
                  <a:solidFill>
                    <a:prstClr val="black">
                      <a:lumMod val="75000"/>
                      <a:lumOff val="25000"/>
                    </a:prstClr>
                  </a:solidFill>
                  <a:effectLst/>
                  <a:uLnTx/>
                  <a:uFillTx/>
                  <a:cs typeface="+mn-ea"/>
                  <a:sym typeface="+mn-lt"/>
                </a:rPr>
                <a:t>ENTERPRISE SIMPLE WORK REPORT BUSINESS SUMMARY BUSINESS PLAN BUSINESS STYLE</a:t>
              </a:r>
              <a:endParaRPr kumimoji="0" lang="zh-CN" altLang="en-US" sz="1000" b="0" i="0" u="none" strike="noStrike" kern="1200" cap="none" spc="200" normalizeH="0" baseline="0" noProof="0" dirty="0">
                <a:ln>
                  <a:noFill/>
                </a:ln>
                <a:solidFill>
                  <a:prstClr val="black">
                    <a:lumMod val="75000"/>
                    <a:lumOff val="25000"/>
                  </a:prstClr>
                </a:solidFill>
                <a:effectLst/>
                <a:uLnTx/>
                <a:uFillTx/>
                <a:cs typeface="+mn-ea"/>
                <a:sym typeface="+mn-lt"/>
              </a:endParaRPr>
            </a:p>
          </p:txBody>
        </p:sp>
        <p:sp>
          <p:nvSpPr>
            <p:cNvPr id="9" name="矩形 8">
              <a:extLst>
                <a:ext uri="{FF2B5EF4-FFF2-40B4-BE49-F238E27FC236}">
                  <a16:creationId xmlns:a16="http://schemas.microsoft.com/office/drawing/2014/main" id="{83DC6E07-2372-4787-AE01-107ADB31C2EE}"/>
                </a:ext>
              </a:extLst>
            </p:cNvPr>
            <p:cNvSpPr/>
            <p:nvPr/>
          </p:nvSpPr>
          <p:spPr>
            <a:xfrm>
              <a:off x="5612130" y="3751374"/>
              <a:ext cx="967740" cy="457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Tree>
    <p:custDataLst>
      <p:tags r:id="rId1"/>
    </p:custDataLst>
    <p:extLst>
      <p:ext uri="{BB962C8B-B14F-4D97-AF65-F5344CB8AC3E}">
        <p14:creationId xmlns:p14="http://schemas.microsoft.com/office/powerpoint/2010/main" val="1659823829"/>
      </p:ext>
    </p:extLst>
  </p:cSld>
  <p:clrMapOvr>
    <a:masterClrMapping/>
  </p:clrMapOvr>
  <mc:AlternateContent xmlns:mc="http://schemas.openxmlformats.org/markup-compatibility/2006" xmlns:p14="http://schemas.microsoft.com/office/powerpoint/2010/main">
    <mc:Choice Requires="p14">
      <p:transition spd="slow" p14:dur="1500" advTm="1342">
        <p:random/>
      </p:transition>
    </mc:Choice>
    <mc:Fallback xmlns:a16="http://schemas.microsoft.com/office/drawing/2014/main" xmlns:a14="http://schemas.microsoft.com/office/drawing/2010/main" xmlns="">
      <p:transition spd="slow" advTm="134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0.7"/>
</p:tagLst>
</file>

<file path=ppt/tags/tag10.xml><?xml version="1.0" encoding="utf-8"?>
<p:tagLst xmlns:a="http://schemas.openxmlformats.org/drawingml/2006/main" xmlns:r="http://schemas.openxmlformats.org/officeDocument/2006/relationships" xmlns:p="http://schemas.openxmlformats.org/presentationml/2006/main">
  <p:tag name="TIMING" val="|0.4|0.4|0.3|0.3|0.4|0.3|0.3"/>
</p:tagLst>
</file>

<file path=ppt/tags/tag11.xml><?xml version="1.0" encoding="utf-8"?>
<p:tagLst xmlns:a="http://schemas.openxmlformats.org/drawingml/2006/main" xmlns:r="http://schemas.openxmlformats.org/officeDocument/2006/relationships" xmlns:p="http://schemas.openxmlformats.org/presentationml/2006/main">
  <p:tag name="TIMING" val="|0.2|0.2|0.4|0.2|0.2|0.5|0.4|0.5"/>
</p:tagLst>
</file>

<file path=ppt/tags/tag12.xml><?xml version="1.0" encoding="utf-8"?>
<p:tagLst xmlns:a="http://schemas.openxmlformats.org/drawingml/2006/main" xmlns:r="http://schemas.openxmlformats.org/officeDocument/2006/relationships" xmlns:p="http://schemas.openxmlformats.org/presentationml/2006/main">
  <p:tag name="TIMING" val="|0.5|0.5|0.3|0.4|0.4|0.4"/>
</p:tagLst>
</file>

<file path=ppt/tags/tag13.xml><?xml version="1.0" encoding="utf-8"?>
<p:tagLst xmlns:a="http://schemas.openxmlformats.org/drawingml/2006/main" xmlns:r="http://schemas.openxmlformats.org/officeDocument/2006/relationships" xmlns:p="http://schemas.openxmlformats.org/presentationml/2006/main">
  <p:tag name="TIMING" val="|0.3|0.4|0.4|0.2|0.4|0.4|0.4|0.4|0.4|0.3"/>
</p:tagLst>
</file>

<file path=ppt/tags/tag14.xml><?xml version="1.0" encoding="utf-8"?>
<p:tagLst xmlns:a="http://schemas.openxmlformats.org/drawingml/2006/main" xmlns:r="http://schemas.openxmlformats.org/officeDocument/2006/relationships" xmlns:p="http://schemas.openxmlformats.org/presentationml/2006/main">
  <p:tag name="TIMING" val="|0.6"/>
</p:tagLst>
</file>

<file path=ppt/tags/tag15.xml><?xml version="1.0" encoding="utf-8"?>
<p:tagLst xmlns:a="http://schemas.openxmlformats.org/drawingml/2006/main" xmlns:r="http://schemas.openxmlformats.org/officeDocument/2006/relationships" xmlns:p="http://schemas.openxmlformats.org/presentationml/2006/main">
  <p:tag name="TIMING" val="|0.3|0.2|0.3|0.2|0.2"/>
</p:tagLst>
</file>

<file path=ppt/tags/tag16.xml><?xml version="1.0" encoding="utf-8"?>
<p:tagLst xmlns:a="http://schemas.openxmlformats.org/drawingml/2006/main" xmlns:r="http://schemas.openxmlformats.org/officeDocument/2006/relationships" xmlns:p="http://schemas.openxmlformats.org/presentationml/2006/main">
  <p:tag name="TIMING" val="|0.4|0.3|0.3|0.3|0.5|0.3|0.3"/>
</p:tagLst>
</file>

<file path=ppt/tags/tag17.xml><?xml version="1.0" encoding="utf-8"?>
<p:tagLst xmlns:a="http://schemas.openxmlformats.org/drawingml/2006/main" xmlns:r="http://schemas.openxmlformats.org/officeDocument/2006/relationships" xmlns:p="http://schemas.openxmlformats.org/presentationml/2006/main">
  <p:tag name="TIMING" val="|0.3|0.4|0.6|0.6|0.3|0.2|0.4|0.3"/>
</p:tagLst>
</file>

<file path=ppt/tags/tag18.xml><?xml version="1.0" encoding="utf-8"?>
<p:tagLst xmlns:a="http://schemas.openxmlformats.org/drawingml/2006/main" xmlns:r="http://schemas.openxmlformats.org/officeDocument/2006/relationships" xmlns:p="http://schemas.openxmlformats.org/presentationml/2006/main">
  <p:tag name="TIMING" val="|0.4|0.3|0.3|0.4|0.3|0.3|0.3|0.3|0.3|0.4"/>
</p:tagLst>
</file>

<file path=ppt/tags/tag19.xml><?xml version="1.0" encoding="utf-8"?>
<p:tagLst xmlns:a="http://schemas.openxmlformats.org/drawingml/2006/main" xmlns:r="http://schemas.openxmlformats.org/officeDocument/2006/relationships" xmlns:p="http://schemas.openxmlformats.org/presentationml/2006/main">
  <p:tag name="TIMING" val="|0.6"/>
</p:tagLst>
</file>

<file path=ppt/tags/tag2.xml><?xml version="1.0" encoding="utf-8"?>
<p:tagLst xmlns:a="http://schemas.openxmlformats.org/drawingml/2006/main" xmlns:r="http://schemas.openxmlformats.org/officeDocument/2006/relationships" xmlns:p="http://schemas.openxmlformats.org/presentationml/2006/main">
  <p:tag name="TIMING" val="|0.6"/>
</p:tagLst>
</file>

<file path=ppt/tags/tag20.xml><?xml version="1.0" encoding="utf-8"?>
<p:tagLst xmlns:a="http://schemas.openxmlformats.org/drawingml/2006/main" xmlns:r="http://schemas.openxmlformats.org/officeDocument/2006/relationships" xmlns:p="http://schemas.openxmlformats.org/presentationml/2006/main">
  <p:tag name="TIMING" val="|0.5|0.4"/>
</p:tagLst>
</file>

<file path=ppt/tags/tag21.xml><?xml version="1.0" encoding="utf-8"?>
<p:tagLst xmlns:a="http://schemas.openxmlformats.org/drawingml/2006/main" xmlns:r="http://schemas.openxmlformats.org/officeDocument/2006/relationships" xmlns:p="http://schemas.openxmlformats.org/presentationml/2006/main">
  <p:tag name="TIMING" val="|0.3|0.4|0.3|0.3|0.3"/>
</p:tagLst>
</file>

<file path=ppt/tags/tag22.xml><?xml version="1.0" encoding="utf-8"?>
<p:tagLst xmlns:a="http://schemas.openxmlformats.org/drawingml/2006/main" xmlns:r="http://schemas.openxmlformats.org/officeDocument/2006/relationships" xmlns:p="http://schemas.openxmlformats.org/presentationml/2006/main">
  <p:tag name="TIMING" val="|0.2|0.2|0.3|0.3|0.4"/>
</p:tagLst>
</file>

<file path=ppt/tags/tag23.xml><?xml version="1.0" encoding="utf-8"?>
<p:tagLst xmlns:a="http://schemas.openxmlformats.org/drawingml/2006/main" xmlns:r="http://schemas.openxmlformats.org/officeDocument/2006/relationships" xmlns:p="http://schemas.openxmlformats.org/presentationml/2006/main">
  <p:tag name="TIMING" val="|0.4|0.3|0.2|0.3|0.3|0.4"/>
</p:tagLst>
</file>

<file path=ppt/tags/tag3.xml><?xml version="1.0" encoding="utf-8"?>
<p:tagLst xmlns:a="http://schemas.openxmlformats.org/drawingml/2006/main" xmlns:r="http://schemas.openxmlformats.org/officeDocument/2006/relationships" xmlns:p="http://schemas.openxmlformats.org/presentationml/2006/main">
  <p:tag name="TIMING" val="|0.7|0.6|0.7|0.5|0.7"/>
</p:tagLst>
</file>

<file path=ppt/tags/tag4.xml><?xml version="1.0" encoding="utf-8"?>
<p:tagLst xmlns:a="http://schemas.openxmlformats.org/drawingml/2006/main" xmlns:r="http://schemas.openxmlformats.org/officeDocument/2006/relationships" xmlns:p="http://schemas.openxmlformats.org/presentationml/2006/main">
  <p:tag name="TIMING" val="|0.5|0.4|0.5|0.5|0.5|0.6|0.7"/>
</p:tagLst>
</file>

<file path=ppt/tags/tag5.xml><?xml version="1.0" encoding="utf-8"?>
<p:tagLst xmlns:a="http://schemas.openxmlformats.org/drawingml/2006/main" xmlns:r="http://schemas.openxmlformats.org/officeDocument/2006/relationships" xmlns:p="http://schemas.openxmlformats.org/presentationml/2006/main">
  <p:tag name="TIMING" val="|0.5|0.4|0.4|0.3|0.6|0.4|0.5|0.5"/>
</p:tagLst>
</file>

<file path=ppt/tags/tag6.xml><?xml version="1.0" encoding="utf-8"?>
<p:tagLst xmlns:a="http://schemas.openxmlformats.org/drawingml/2006/main" xmlns:r="http://schemas.openxmlformats.org/officeDocument/2006/relationships" xmlns:p="http://schemas.openxmlformats.org/presentationml/2006/main">
  <p:tag name="TIMING" val="|0.4|0.4|0.3|0.3|0.4|0.3"/>
</p:tagLst>
</file>

<file path=ppt/tags/tag7.xml><?xml version="1.0" encoding="utf-8"?>
<p:tagLst xmlns:a="http://schemas.openxmlformats.org/drawingml/2006/main" xmlns:r="http://schemas.openxmlformats.org/officeDocument/2006/relationships" xmlns:p="http://schemas.openxmlformats.org/presentationml/2006/main">
  <p:tag name="TIMING" val="|0.4|0.6|0.4|0.5|0.5|0.4|0.4|0.4|0.5"/>
</p:tagLst>
</file>

<file path=ppt/tags/tag8.xml><?xml version="1.0" encoding="utf-8"?>
<p:tagLst xmlns:a="http://schemas.openxmlformats.org/drawingml/2006/main" xmlns:r="http://schemas.openxmlformats.org/officeDocument/2006/relationships" xmlns:p="http://schemas.openxmlformats.org/presentationml/2006/main">
  <p:tag name="TIMING" val="|0.6"/>
</p:tagLst>
</file>

<file path=ppt/tags/tag9.xml><?xml version="1.0" encoding="utf-8"?>
<p:tagLst xmlns:a="http://schemas.openxmlformats.org/drawingml/2006/main" xmlns:r="http://schemas.openxmlformats.org/officeDocument/2006/relationships" xmlns:p="http://schemas.openxmlformats.org/presentationml/2006/main">
  <p:tag name="TIMING" val="|0.4|0.4|0.4|0.3"/>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0imfaub">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1524</TotalTime>
  <Words>2054</Words>
  <Application>Microsoft Office PowerPoint</Application>
  <PresentationFormat>宽屏</PresentationFormat>
  <Paragraphs>245</Paragraphs>
  <Slides>25</Slides>
  <Notes>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方正正黑简体</vt:lpstr>
      <vt:lpstr>微软雅黑</vt:lpstr>
      <vt:lpstr>Arial</vt:lpstr>
      <vt:lpstr>Calibri</vt:lpstr>
      <vt:lpstr>Wingdings</vt:lpstr>
      <vt:lpstr>www.jpppt.com</vt:lpstr>
      <vt:lpstr>1-www.jpppt.com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宇 之灵</cp:lastModifiedBy>
  <cp:revision>128</cp:revision>
  <dcterms:created xsi:type="dcterms:W3CDTF">2021-01-27T07:47:40Z</dcterms:created>
  <dcterms:modified xsi:type="dcterms:W3CDTF">2021-02-24T01:45:17Z</dcterms:modified>
</cp:coreProperties>
</file>