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28"/>
  </p:notesMasterIdLst>
  <p:sldIdLst>
    <p:sldId id="273" r:id="rId3"/>
    <p:sldId id="275" r:id="rId4"/>
    <p:sldId id="274" r:id="rId5"/>
    <p:sldId id="268" r:id="rId6"/>
    <p:sldId id="257" r:id="rId7"/>
    <p:sldId id="276" r:id="rId8"/>
    <p:sldId id="262" r:id="rId9"/>
    <p:sldId id="270" r:id="rId10"/>
    <p:sldId id="261" r:id="rId11"/>
    <p:sldId id="263" r:id="rId12"/>
    <p:sldId id="277" r:id="rId13"/>
    <p:sldId id="272" r:id="rId14"/>
    <p:sldId id="258" r:id="rId15"/>
    <p:sldId id="296" r:id="rId16"/>
    <p:sldId id="259" r:id="rId17"/>
    <p:sldId id="269" r:id="rId18"/>
    <p:sldId id="278" r:id="rId19"/>
    <p:sldId id="308" r:id="rId20"/>
    <p:sldId id="267" r:id="rId21"/>
    <p:sldId id="309" r:id="rId22"/>
    <p:sldId id="289" r:id="rId23"/>
    <p:sldId id="264" r:id="rId24"/>
    <p:sldId id="280" r:id="rId25"/>
    <p:sldId id="281" r:id="rId26"/>
    <p:sldId id="27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A5C"/>
    <a:srgbClr val="2BBBC8"/>
    <a:srgbClr val="232C38"/>
    <a:srgbClr val="D686A1"/>
    <a:srgbClr val="E6E6E6"/>
    <a:srgbClr val="CDBF97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FEE96-E41F-44F6-B39B-6BBA6931DE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77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e1e40de6c_2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e1e40de6c_2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91221dc74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91221dc74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913592f7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913592f7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" name="Google Shape;3627;g913592f7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8" name="Google Shape;3628;g913592f75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FEE96-E41F-44F6-B39B-6BBA6931DE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3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8fbe0c5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8fbe0c5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9011f7f9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9011f7f9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cfc2b937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cfc2b937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1221dc7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1221dc7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913592f75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5" name="Google Shape;2625;g913592f75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8cfc2b9370_0_4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8cfc2b9370_0_4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2443-8312-4B33-AA53-78BB5E58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438900" cy="2387600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7B043-CD68-4046-9D46-A270DA5B4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EE8E5-8190-4629-956A-1A8EB6AE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B8F-3913-44F0-807B-73814570E4E1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591E-D02F-4619-AF66-C8E1DBD9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13CA-05DE-4F05-B061-A867A1AA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2ABF-0BE6-4AE6-B35C-EB90BC94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44A49-B781-4945-90FE-8C0D4F1A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977F-D8DA-4AAD-BF14-845386DC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84FF-5E70-4F29-BFCB-AD16B53034B4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B6E4-28EB-4D5B-BCA7-32A72FB8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C59E-C1EA-4B99-9786-8B3BF362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10729-737C-46C4-AACE-3BD24CAFC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F332E-3547-4944-A042-39816B8C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4A86-9D74-45F6-8975-1E063D2E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F10E-7691-4AEE-BDB3-7C37F1BF8210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6060-4917-4744-916F-E151A2AD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48BEC-2BFA-45CB-913D-31E6D611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9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3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5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89228A-E385-48D2-AB82-1F869956109A}"/>
              </a:ext>
            </a:extLst>
          </p:cNvPr>
          <p:cNvSpPr/>
          <p:nvPr userDrawn="1"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F8F88-2672-48C7-A2A5-7F14487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7155"/>
            <a:ext cx="10515600" cy="701731"/>
          </a:xfrm>
        </p:spPr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F32F1-54F8-4E68-A8FE-6A601351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53599-ACAF-4DB3-9ED0-96108286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4AD5-B3A2-438C-A3AC-9ED097314F20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91CD-D3E8-4BEB-8EF5-054EB788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A752-D80F-4F77-9528-34C1BC7B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6339-5B4D-4774-8705-C51AACBC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626100" cy="2852737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A334-3150-4FB9-B5FF-8912DA90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7C841-E7DF-47C2-8EE5-2B7694C6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F418-8DDA-4C1F-A47F-501A778AB2BE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FE66-0430-4D94-B4D2-FBFCC849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6987-3BE7-4A2C-868E-56467127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61DD-8F46-4306-B943-E23E76D7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7F895-05B1-42AE-9A67-E7E1295E3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0DCBE-8A26-41B5-8A0A-B26986E5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AAE6A-3865-48A4-B252-EC58FA3D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20EA-610E-44C9-B3E4-5D31B0F49B2D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44897-95E3-4388-ADA5-9BD7F11F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1B7CA-7B3A-47F2-83EA-E909A90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9F82-5D8F-42B4-852F-01FF8DFA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A9498-CA3F-45B5-8E45-2EA4E132F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EB43-1EC2-4BBD-BB1E-FF888D915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9AE8-8168-46D1-8725-97562004C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8EE4D-FA49-4160-A465-2C0DB63DD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E4F71-9F6F-41E0-AF9A-3B7BF5F2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E719-01ED-46D2-A23F-4038532ACBE1}" type="datetime1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708F4-7DAB-4A27-B1C6-364847C3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ED495-D752-4539-81D8-8F5E6A6C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83470" y="687592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6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5899-9072-48ED-8570-F483E542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397AD-5532-402C-A7EF-2CC78C5D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9B3F-962E-4F81-9A0D-8D1D73634A38}" type="datetime1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DD85C-9079-4546-ABDE-2A6AE6B7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15E74-C39A-4E7B-A2ED-04A8EDCA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FA15F-0581-4F54-A0AA-4FCD7E6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D1CC-9508-476D-9E54-6576110566FD}" type="datetime1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EE808-7D34-48C2-8C40-139640D9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DBCF-5713-4611-ADCA-FA16829B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350F-069C-47EE-97DF-56C85927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87EC-2DC6-4A2C-83FF-65CE9FC0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AD052-F865-4643-AAA1-89D9F639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6E6B-82D1-4014-A1B6-1E4F253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6A9-8E6A-48D8-88AF-CCC32480188E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07EAF-4774-4CFD-A718-023E6DFE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F8FB4-8F5D-4807-93FE-1A3AB59A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3EB5-3088-4114-B632-6768983F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C5375-E749-470D-B850-7F1198896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EA8C6-1E1C-49EB-B96D-14369540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7DAEB-61F9-45CE-BB06-91B5CCC3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846D-A5EC-4E5B-ACB3-FBD215AC8129}" type="datetime1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01464-A022-4596-888F-0D89B02E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55022-675E-446B-B625-5EBBC65B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D311-6C62-49AB-8EA8-79C11D43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1A384-6E88-40A4-8606-B0B999AF9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1FA6F-98E8-444B-AB8A-5D5AB6DE7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CA2BC-E47F-4E09-9630-A75C9F3FE862}" type="datetime1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5A400-A139-40B7-AD24-456F52C81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CAAC-17DF-4233-8201-CB0741F5C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28729-4CC1-4806-96C3-AF4C11DD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3" name="Rectangle 42252">
            <a:extLst>
              <a:ext uri="{FF2B5EF4-FFF2-40B4-BE49-F238E27FC236}">
                <a16:creationId xmlns:a16="http://schemas.microsoft.com/office/drawing/2014/main" id="{AD390354-2440-499F-A7DB-CC839ACE5BAA}"/>
              </a:ext>
            </a:extLst>
          </p:cNvPr>
          <p:cNvSpPr/>
          <p:nvPr/>
        </p:nvSpPr>
        <p:spPr>
          <a:xfrm>
            <a:off x="0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362580BE-3574-463E-8C2A-E0D6004DC983}"/>
              </a:ext>
            </a:extLst>
          </p:cNvPr>
          <p:cNvSpPr/>
          <p:nvPr/>
        </p:nvSpPr>
        <p:spPr>
          <a:xfrm>
            <a:off x="-1" y="0"/>
            <a:ext cx="5312810" cy="1958086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5" name="Slide Number Placeholder 384">
            <a:extLst>
              <a:ext uri="{FF2B5EF4-FFF2-40B4-BE49-F238E27FC236}">
                <a16:creationId xmlns:a16="http://schemas.microsoft.com/office/drawing/2014/main" id="{C2E7A19B-F4BD-43C1-BBC2-09B762FE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8729-4CC1-4806-96C3-AF4C11DDA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23A004D5-5132-4BF0-B401-3CF7985F5F1B}"/>
              </a:ext>
            </a:extLst>
          </p:cNvPr>
          <p:cNvSpPr/>
          <p:nvPr/>
        </p:nvSpPr>
        <p:spPr>
          <a:xfrm rot="10800000">
            <a:off x="7707087" y="5907453"/>
            <a:ext cx="4482712" cy="93706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A85B510-EA1A-4590-9065-2F85333C9C15}"/>
              </a:ext>
            </a:extLst>
          </p:cNvPr>
          <p:cNvGrpSpPr/>
          <p:nvPr/>
        </p:nvGrpSpPr>
        <p:grpSpPr>
          <a:xfrm rot="5400000">
            <a:off x="10637735" y="91965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A548588-6BF3-40C5-954F-92541EA9F14A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4CA324A-3904-4097-A7C1-A17333990E87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EC2991E-C5C5-4029-91D8-B8C3A13EE9EE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803C524-828E-4E12-852E-262E129F3B4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0D6DBFB-BC5C-469A-ADA1-81511F2BE9CA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875D7F-06E1-48A7-BD6C-19D6E6085E82}"/>
              </a:ext>
            </a:extLst>
          </p:cNvPr>
          <p:cNvSpPr txBox="1"/>
          <p:nvPr/>
        </p:nvSpPr>
        <p:spPr>
          <a:xfrm>
            <a:off x="10034449" y="906624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90DC311-C97A-460E-B99F-958061D81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>
            <a:off x="7035084" y="724008"/>
            <a:ext cx="2800598" cy="5701556"/>
          </a:xfrm>
          <a:prstGeom prst="rect">
            <a:avLst/>
          </a:prstGeom>
        </p:spPr>
      </p:pic>
      <p:sp>
        <p:nvSpPr>
          <p:cNvPr id="29" name="Oval 288">
            <a:extLst>
              <a:ext uri="{FF2B5EF4-FFF2-40B4-BE49-F238E27FC236}">
                <a16:creationId xmlns:a16="http://schemas.microsoft.com/office/drawing/2014/main" id="{1600C6B5-1EA1-4352-90C9-71AA86F393B9}"/>
              </a:ext>
            </a:extLst>
          </p:cNvPr>
          <p:cNvSpPr/>
          <p:nvPr/>
        </p:nvSpPr>
        <p:spPr>
          <a:xfrm>
            <a:off x="1465696" y="210737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289">
            <a:extLst>
              <a:ext uri="{FF2B5EF4-FFF2-40B4-BE49-F238E27FC236}">
                <a16:creationId xmlns:a16="http://schemas.microsoft.com/office/drawing/2014/main" id="{09F7063B-42D5-4C76-A42E-85AA99A7C4AE}"/>
              </a:ext>
            </a:extLst>
          </p:cNvPr>
          <p:cNvSpPr/>
          <p:nvPr/>
        </p:nvSpPr>
        <p:spPr>
          <a:xfrm>
            <a:off x="2703950" y="210737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290">
            <a:extLst>
              <a:ext uri="{FF2B5EF4-FFF2-40B4-BE49-F238E27FC236}">
                <a16:creationId xmlns:a16="http://schemas.microsoft.com/office/drawing/2014/main" id="{97FB2B64-4823-4E51-9737-DF3A6C1C1E4B}"/>
              </a:ext>
            </a:extLst>
          </p:cNvPr>
          <p:cNvSpPr/>
          <p:nvPr/>
        </p:nvSpPr>
        <p:spPr>
          <a:xfrm>
            <a:off x="3942204" y="210737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342">
            <a:extLst>
              <a:ext uri="{FF2B5EF4-FFF2-40B4-BE49-F238E27FC236}">
                <a16:creationId xmlns:a16="http://schemas.microsoft.com/office/drawing/2014/main" id="{5BEF458E-1CA3-44D8-999B-CFC0A9CF629F}"/>
              </a:ext>
            </a:extLst>
          </p:cNvPr>
          <p:cNvGrpSpPr/>
          <p:nvPr/>
        </p:nvGrpSpPr>
        <p:grpSpPr>
          <a:xfrm>
            <a:off x="1646352" y="2288029"/>
            <a:ext cx="298792" cy="298793"/>
            <a:chOff x="4127501" y="1814513"/>
            <a:chExt cx="334962" cy="334963"/>
          </a:xfrm>
        </p:grpSpPr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9BBBB559-DBE3-4718-89AE-E533E393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13BDE5D3-AAD9-4719-A62C-A75633E5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Line 71">
              <a:extLst>
                <a:ext uri="{FF2B5EF4-FFF2-40B4-BE49-F238E27FC236}">
                  <a16:creationId xmlns:a16="http://schemas.microsoft.com/office/drawing/2014/main" id="{985C9D1A-C6B0-4965-AC6E-074AC499D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id="{A9C6AB35-31BF-483A-AC97-A5A4D6A97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Line 73">
              <a:extLst>
                <a:ext uri="{FF2B5EF4-FFF2-40B4-BE49-F238E27FC236}">
                  <a16:creationId xmlns:a16="http://schemas.microsoft.com/office/drawing/2014/main" id="{2541A086-6876-4DEE-A20F-82C757528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Line 74">
              <a:extLst>
                <a:ext uri="{FF2B5EF4-FFF2-40B4-BE49-F238E27FC236}">
                  <a16:creationId xmlns:a16="http://schemas.microsoft.com/office/drawing/2014/main" id="{325E7A0E-A43D-445B-82D0-E4DC3DCDF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96">
            <a:extLst>
              <a:ext uri="{FF2B5EF4-FFF2-40B4-BE49-F238E27FC236}">
                <a16:creationId xmlns:a16="http://schemas.microsoft.com/office/drawing/2014/main" id="{6A6AD49C-C1C3-4057-92ED-11EF30FF2B2C}"/>
              </a:ext>
            </a:extLst>
          </p:cNvPr>
          <p:cNvGrpSpPr/>
          <p:nvPr/>
        </p:nvGrpSpPr>
        <p:grpSpPr>
          <a:xfrm>
            <a:off x="2861759" y="2264388"/>
            <a:ext cx="344487" cy="346075"/>
            <a:chOff x="3332164" y="2898776"/>
            <a:chExt cx="344487" cy="346075"/>
          </a:xfrm>
        </p:grpSpPr>
        <p:sp>
          <p:nvSpPr>
            <p:cNvPr id="40" name="Freeform 164">
              <a:extLst>
                <a:ext uri="{FF2B5EF4-FFF2-40B4-BE49-F238E27FC236}">
                  <a16:creationId xmlns:a16="http://schemas.microsoft.com/office/drawing/2014/main" id="{78F2C0D6-2DCE-4909-85CC-267D25A37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65">
              <a:extLst>
                <a:ext uri="{FF2B5EF4-FFF2-40B4-BE49-F238E27FC236}">
                  <a16:creationId xmlns:a16="http://schemas.microsoft.com/office/drawing/2014/main" id="{A09716E1-BE43-4986-8B52-A7A6BCF85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399">
            <a:extLst>
              <a:ext uri="{FF2B5EF4-FFF2-40B4-BE49-F238E27FC236}">
                <a16:creationId xmlns:a16="http://schemas.microsoft.com/office/drawing/2014/main" id="{EC133421-2C2D-48EB-BB98-7AF4E2B8422A}"/>
              </a:ext>
            </a:extLst>
          </p:cNvPr>
          <p:cNvGrpSpPr/>
          <p:nvPr/>
        </p:nvGrpSpPr>
        <p:grpSpPr>
          <a:xfrm>
            <a:off x="4099219" y="2264388"/>
            <a:ext cx="346075" cy="346075"/>
            <a:chOff x="3398838" y="3255963"/>
            <a:chExt cx="346075" cy="346075"/>
          </a:xfrm>
        </p:grpSpPr>
        <p:sp>
          <p:nvSpPr>
            <p:cNvPr id="43" name="Rectangle 400">
              <a:extLst>
                <a:ext uri="{FF2B5EF4-FFF2-40B4-BE49-F238E27FC236}">
                  <a16:creationId xmlns:a16="http://schemas.microsoft.com/office/drawing/2014/main" id="{630AEF68-AFB4-48AC-BE3B-08CC59097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B7E80F00-3981-42F2-BC05-8B888B26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99">
              <a:extLst>
                <a:ext uri="{FF2B5EF4-FFF2-40B4-BE49-F238E27FC236}">
                  <a16:creationId xmlns:a16="http://schemas.microsoft.com/office/drawing/2014/main" id="{1108164E-B941-43A0-9189-0A73A900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Oval 403">
              <a:extLst>
                <a:ext uri="{FF2B5EF4-FFF2-40B4-BE49-F238E27FC236}">
                  <a16:creationId xmlns:a16="http://schemas.microsoft.com/office/drawing/2014/main" id="{1BBE0235-E14B-4EA6-81E8-0B7D4428A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Oval 404">
              <a:extLst>
                <a:ext uri="{FF2B5EF4-FFF2-40B4-BE49-F238E27FC236}">
                  <a16:creationId xmlns:a16="http://schemas.microsoft.com/office/drawing/2014/main" id="{5FC7131E-687D-49A9-B37A-068F61F0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3CE17D2-31B9-4DC1-A584-91031A08E586}"/>
              </a:ext>
            </a:extLst>
          </p:cNvPr>
          <p:cNvSpPr txBox="1"/>
          <p:nvPr/>
        </p:nvSpPr>
        <p:spPr>
          <a:xfrm>
            <a:off x="1320490" y="3168369"/>
            <a:ext cx="709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PowerPoint templates</a:t>
            </a:r>
          </a:p>
        </p:txBody>
      </p:sp>
      <p:sp>
        <p:nvSpPr>
          <p:cNvPr id="49" name="ïSḻiḍè">
            <a:extLst>
              <a:ext uri="{FF2B5EF4-FFF2-40B4-BE49-F238E27FC236}">
                <a16:creationId xmlns:a16="http://schemas.microsoft.com/office/drawing/2014/main" id="{9B623186-0372-4390-84A0-185F33AFB16B}"/>
              </a:ext>
            </a:extLst>
          </p:cNvPr>
          <p:cNvSpPr/>
          <p:nvPr/>
        </p:nvSpPr>
        <p:spPr>
          <a:xfrm>
            <a:off x="1471751" y="4494663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ïṡ1íḋè">
            <a:extLst>
              <a:ext uri="{FF2B5EF4-FFF2-40B4-BE49-F238E27FC236}">
                <a16:creationId xmlns:a16="http://schemas.microsoft.com/office/drawing/2014/main" id="{6F60A126-13FD-4330-9E02-8F2BDEE349FB}"/>
              </a:ext>
            </a:extLst>
          </p:cNvPr>
          <p:cNvSpPr/>
          <p:nvPr/>
        </p:nvSpPr>
        <p:spPr bwMode="auto">
          <a:xfrm>
            <a:off x="1591082" y="4639688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E42D9F-51AB-4B13-9882-C5D3A730068B}"/>
              </a:ext>
            </a:extLst>
          </p:cNvPr>
          <p:cNvSpPr txBox="1"/>
          <p:nvPr/>
        </p:nvSpPr>
        <p:spPr>
          <a:xfrm>
            <a:off x="2125801" y="4400258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2" name="Google Shape;13;p2">
            <a:extLst>
              <a:ext uri="{FF2B5EF4-FFF2-40B4-BE49-F238E27FC236}">
                <a16:creationId xmlns:a16="http://schemas.microsoft.com/office/drawing/2014/main" id="{CE47ACCD-6FD7-403E-B129-6C3FDBE3BCF2}"/>
              </a:ext>
            </a:extLst>
          </p:cNvPr>
          <p:cNvSpPr/>
          <p:nvPr/>
        </p:nvSpPr>
        <p:spPr>
          <a:xfrm rot="12770">
            <a:off x="9871014" y="3382909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Google Shape;14;p2">
            <a:extLst>
              <a:ext uri="{FF2B5EF4-FFF2-40B4-BE49-F238E27FC236}">
                <a16:creationId xmlns:a16="http://schemas.microsoft.com/office/drawing/2014/main" id="{3D0B4FA4-4575-47B2-B0AE-2C56EC530D97}"/>
              </a:ext>
            </a:extLst>
          </p:cNvPr>
          <p:cNvSpPr/>
          <p:nvPr/>
        </p:nvSpPr>
        <p:spPr>
          <a:xfrm rot="12770">
            <a:off x="10293753" y="3064103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0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51" grpId="0" animBg="1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22"/>
          <p:cNvSpPr/>
          <p:nvPr/>
        </p:nvSpPr>
        <p:spPr>
          <a:xfrm>
            <a:off x="2304967" y="1650677"/>
            <a:ext cx="7754800" cy="657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349" name="Google Shape;1349;p22"/>
          <p:cNvCxnSpPr/>
          <p:nvPr/>
        </p:nvCxnSpPr>
        <p:spPr>
          <a:xfrm>
            <a:off x="1033233" y="3524110"/>
            <a:ext cx="102984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350" name="Google Shape;1350;p22"/>
          <p:cNvSpPr/>
          <p:nvPr/>
        </p:nvSpPr>
        <p:spPr>
          <a:xfrm>
            <a:off x="2202700" y="2922277"/>
            <a:ext cx="1203600" cy="1203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1" name="Google Shape;1351;p22"/>
          <p:cNvSpPr/>
          <p:nvPr/>
        </p:nvSpPr>
        <p:spPr>
          <a:xfrm>
            <a:off x="5494200" y="2922310"/>
            <a:ext cx="1203600" cy="12036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2" name="Google Shape;1352;p22"/>
          <p:cNvSpPr/>
          <p:nvPr/>
        </p:nvSpPr>
        <p:spPr>
          <a:xfrm>
            <a:off x="8785700" y="2922343"/>
            <a:ext cx="1203600" cy="1203600"/>
          </a:xfrm>
          <a:prstGeom prst="ellipse">
            <a:avLst/>
          </a:prstGeom>
          <a:solidFill>
            <a:srgbClr val="008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59" name="Google Shape;1359;p22"/>
          <p:cNvSpPr/>
          <p:nvPr/>
        </p:nvSpPr>
        <p:spPr>
          <a:xfrm>
            <a:off x="5775075" y="3223211"/>
            <a:ext cx="642251" cy="525444"/>
          </a:xfrm>
          <a:custGeom>
            <a:avLst/>
            <a:gdLst/>
            <a:ahLst/>
            <a:cxnLst/>
            <a:rect l="l" t="t" r="r" b="b"/>
            <a:pathLst>
              <a:path w="253520" h="207412" extrusionOk="0">
                <a:moveTo>
                  <a:pt x="143436" y="17152"/>
                </a:moveTo>
                <a:lnTo>
                  <a:pt x="143436" y="17152"/>
                </a:lnTo>
                <a:cubicBezTo>
                  <a:pt x="150012" y="19133"/>
                  <a:pt x="159994" y="23292"/>
                  <a:pt x="164827" y="31294"/>
                </a:cubicBezTo>
                <a:cubicBezTo>
                  <a:pt x="169660" y="39296"/>
                  <a:pt x="168709" y="50031"/>
                  <a:pt x="167362" y="56765"/>
                </a:cubicBezTo>
                <a:cubicBezTo>
                  <a:pt x="160787" y="54824"/>
                  <a:pt x="150844" y="50665"/>
                  <a:pt x="145972" y="42623"/>
                </a:cubicBezTo>
                <a:cubicBezTo>
                  <a:pt x="141139" y="34621"/>
                  <a:pt x="142090" y="23887"/>
                  <a:pt x="143436" y="17152"/>
                </a:cubicBezTo>
                <a:close/>
                <a:moveTo>
                  <a:pt x="213987" y="32671"/>
                </a:moveTo>
                <a:cubicBezTo>
                  <a:pt x="218003" y="32671"/>
                  <a:pt x="222034" y="33176"/>
                  <a:pt x="225751" y="33948"/>
                </a:cubicBezTo>
                <a:cubicBezTo>
                  <a:pt x="223731" y="41078"/>
                  <a:pt x="219215" y="52289"/>
                  <a:pt x="210223" y="57716"/>
                </a:cubicBezTo>
                <a:cubicBezTo>
                  <a:pt x="205448" y="60609"/>
                  <a:pt x="199598" y="61686"/>
                  <a:pt x="193718" y="61686"/>
                </a:cubicBezTo>
                <a:cubicBezTo>
                  <a:pt x="189695" y="61686"/>
                  <a:pt x="185657" y="61182"/>
                  <a:pt x="181940" y="60409"/>
                </a:cubicBezTo>
                <a:cubicBezTo>
                  <a:pt x="184000" y="53279"/>
                  <a:pt x="188515" y="42069"/>
                  <a:pt x="197507" y="36642"/>
                </a:cubicBezTo>
                <a:cubicBezTo>
                  <a:pt x="202282" y="33749"/>
                  <a:pt x="208118" y="32671"/>
                  <a:pt x="213987" y="32671"/>
                </a:cubicBezTo>
                <a:close/>
                <a:moveTo>
                  <a:pt x="126760" y="48525"/>
                </a:moveTo>
                <a:cubicBezTo>
                  <a:pt x="128582" y="48525"/>
                  <a:pt x="130404" y="48565"/>
                  <a:pt x="132226" y="48605"/>
                </a:cubicBezTo>
                <a:cubicBezTo>
                  <a:pt x="132543" y="49199"/>
                  <a:pt x="132860" y="49753"/>
                  <a:pt x="133216" y="50348"/>
                </a:cubicBezTo>
                <a:cubicBezTo>
                  <a:pt x="143793" y="67856"/>
                  <a:pt x="167362" y="72372"/>
                  <a:pt x="171205" y="72966"/>
                </a:cubicBezTo>
                <a:cubicBezTo>
                  <a:pt x="173661" y="73798"/>
                  <a:pt x="182930" y="76611"/>
                  <a:pt x="193744" y="76611"/>
                </a:cubicBezTo>
                <a:cubicBezTo>
                  <a:pt x="201627" y="76611"/>
                  <a:pt x="208638" y="75105"/>
                  <a:pt x="214699" y="72253"/>
                </a:cubicBezTo>
                <a:cubicBezTo>
                  <a:pt x="221156" y="77126"/>
                  <a:pt x="225830" y="82473"/>
                  <a:pt x="228524" y="87980"/>
                </a:cubicBezTo>
                <a:lnTo>
                  <a:pt x="24916" y="87980"/>
                </a:lnTo>
                <a:cubicBezTo>
                  <a:pt x="35572" y="65598"/>
                  <a:pt x="78076" y="48525"/>
                  <a:pt x="126760" y="48525"/>
                </a:cubicBezTo>
                <a:close/>
                <a:moveTo>
                  <a:pt x="238189" y="103032"/>
                </a:moveTo>
                <a:cubicBezTo>
                  <a:pt x="234466" y="136544"/>
                  <a:pt x="205984" y="162689"/>
                  <a:pt x="171482" y="162689"/>
                </a:cubicBezTo>
                <a:lnTo>
                  <a:pt x="82037" y="162689"/>
                </a:lnTo>
                <a:cubicBezTo>
                  <a:pt x="47535" y="162689"/>
                  <a:pt x="19054" y="136544"/>
                  <a:pt x="15330" y="103032"/>
                </a:cubicBezTo>
                <a:close/>
                <a:moveTo>
                  <a:pt x="177662" y="177583"/>
                </a:moveTo>
                <a:cubicBezTo>
                  <a:pt x="174611" y="186258"/>
                  <a:pt x="166293" y="192517"/>
                  <a:pt x="156588" y="192517"/>
                </a:cubicBezTo>
                <a:lnTo>
                  <a:pt x="96932" y="192517"/>
                </a:lnTo>
                <a:cubicBezTo>
                  <a:pt x="87226" y="192517"/>
                  <a:pt x="78908" y="186258"/>
                  <a:pt x="75858" y="177583"/>
                </a:cubicBezTo>
                <a:close/>
                <a:moveTo>
                  <a:pt x="133098" y="0"/>
                </a:moveTo>
                <a:lnTo>
                  <a:pt x="131077" y="5744"/>
                </a:lnTo>
                <a:cubicBezTo>
                  <a:pt x="130800" y="6497"/>
                  <a:pt x="126245" y="19450"/>
                  <a:pt x="127790" y="33631"/>
                </a:cubicBezTo>
                <a:cubicBezTo>
                  <a:pt x="127362" y="33629"/>
                  <a:pt x="126933" y="33627"/>
                  <a:pt x="126503" y="33627"/>
                </a:cubicBezTo>
                <a:cubicBezTo>
                  <a:pt x="99791" y="33627"/>
                  <a:pt x="70482" y="38493"/>
                  <a:pt x="46584" y="50189"/>
                </a:cubicBezTo>
                <a:cubicBezTo>
                  <a:pt x="26382" y="60053"/>
                  <a:pt x="13270" y="73362"/>
                  <a:pt x="8992" y="88098"/>
                </a:cubicBezTo>
                <a:lnTo>
                  <a:pt x="0" y="88098"/>
                </a:lnTo>
                <a:lnTo>
                  <a:pt x="0" y="95585"/>
                </a:lnTo>
                <a:cubicBezTo>
                  <a:pt x="0" y="133138"/>
                  <a:pt x="25392" y="164907"/>
                  <a:pt x="59934" y="174572"/>
                </a:cubicBezTo>
                <a:cubicBezTo>
                  <a:pt x="62112" y="193032"/>
                  <a:pt x="77878" y="207411"/>
                  <a:pt x="96932" y="207411"/>
                </a:cubicBezTo>
                <a:lnTo>
                  <a:pt x="156588" y="207411"/>
                </a:lnTo>
                <a:cubicBezTo>
                  <a:pt x="175641" y="207411"/>
                  <a:pt x="191407" y="193032"/>
                  <a:pt x="193586" y="174572"/>
                </a:cubicBezTo>
                <a:cubicBezTo>
                  <a:pt x="228128" y="164907"/>
                  <a:pt x="253519" y="133138"/>
                  <a:pt x="253519" y="95585"/>
                </a:cubicBezTo>
                <a:lnTo>
                  <a:pt x="253519" y="88098"/>
                </a:lnTo>
                <a:lnTo>
                  <a:pt x="244527" y="88098"/>
                </a:lnTo>
                <a:cubicBezTo>
                  <a:pt x="241913" y="78987"/>
                  <a:pt x="235971" y="70510"/>
                  <a:pt x="226979" y="62944"/>
                </a:cubicBezTo>
                <a:cubicBezTo>
                  <a:pt x="239061" y="49595"/>
                  <a:pt x="241873" y="30621"/>
                  <a:pt x="241992" y="29670"/>
                </a:cubicBezTo>
                <a:lnTo>
                  <a:pt x="242864" y="23649"/>
                </a:lnTo>
                <a:lnTo>
                  <a:pt x="237159" y="21589"/>
                </a:lnTo>
                <a:cubicBezTo>
                  <a:pt x="236724" y="21431"/>
                  <a:pt x="226345" y="17786"/>
                  <a:pt x="213986" y="17786"/>
                </a:cubicBezTo>
                <a:cubicBezTo>
                  <a:pt x="204638" y="17786"/>
                  <a:pt x="196477" y="19806"/>
                  <a:pt x="189783" y="23887"/>
                </a:cubicBezTo>
                <a:cubicBezTo>
                  <a:pt x="186456" y="25907"/>
                  <a:pt x="183524" y="28363"/>
                  <a:pt x="181029" y="31096"/>
                </a:cubicBezTo>
                <a:cubicBezTo>
                  <a:pt x="180157" y="28521"/>
                  <a:pt x="179048" y="25986"/>
                  <a:pt x="177582" y="23570"/>
                </a:cubicBezTo>
                <a:cubicBezTo>
                  <a:pt x="166332" y="4912"/>
                  <a:pt x="140228" y="1030"/>
                  <a:pt x="139119" y="872"/>
                </a:cubicBezTo>
                <a:lnTo>
                  <a:pt x="1330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360" name="Google Shape;1360;p22"/>
          <p:cNvGrpSpPr/>
          <p:nvPr/>
        </p:nvGrpSpPr>
        <p:grpSpPr>
          <a:xfrm>
            <a:off x="2413287" y="3240256"/>
            <a:ext cx="781832" cy="567245"/>
            <a:chOff x="199800" y="240875"/>
            <a:chExt cx="7194775" cy="5220050"/>
          </a:xfrm>
          <a:solidFill>
            <a:srgbClr val="232C38"/>
          </a:solidFill>
        </p:grpSpPr>
        <p:sp>
          <p:nvSpPr>
            <p:cNvPr id="1361" name="Google Shape;1361;p22"/>
            <p:cNvSpPr/>
            <p:nvPr/>
          </p:nvSpPr>
          <p:spPr>
            <a:xfrm>
              <a:off x="199800" y="240875"/>
              <a:ext cx="7194775" cy="5220050"/>
            </a:xfrm>
            <a:custGeom>
              <a:avLst/>
              <a:gdLst/>
              <a:ahLst/>
              <a:cxnLst/>
              <a:rect l="l" t="t" r="r" b="b"/>
              <a:pathLst>
                <a:path w="287791" h="208802" extrusionOk="0">
                  <a:moveTo>
                    <a:pt x="202325" y="16090"/>
                  </a:moveTo>
                  <a:cubicBezTo>
                    <a:pt x="217697" y="16090"/>
                    <a:pt x="233161" y="24246"/>
                    <a:pt x="245343" y="41015"/>
                  </a:cubicBezTo>
                  <a:cubicBezTo>
                    <a:pt x="270683" y="75826"/>
                    <a:pt x="270683" y="132992"/>
                    <a:pt x="245343" y="167803"/>
                  </a:cubicBezTo>
                  <a:cubicBezTo>
                    <a:pt x="233161" y="184572"/>
                    <a:pt x="217697" y="192728"/>
                    <a:pt x="202325" y="192728"/>
                  </a:cubicBezTo>
                  <a:cubicBezTo>
                    <a:pt x="183674" y="192728"/>
                    <a:pt x="165160" y="180721"/>
                    <a:pt x="152812" y="157522"/>
                  </a:cubicBezTo>
                  <a:cubicBezTo>
                    <a:pt x="167188" y="124972"/>
                    <a:pt x="167188" y="83889"/>
                    <a:pt x="152812" y="51296"/>
                  </a:cubicBezTo>
                  <a:cubicBezTo>
                    <a:pt x="165160" y="28097"/>
                    <a:pt x="183674" y="16090"/>
                    <a:pt x="202325" y="16090"/>
                  </a:cubicBezTo>
                  <a:close/>
                  <a:moveTo>
                    <a:pt x="85508" y="16074"/>
                  </a:moveTo>
                  <a:cubicBezTo>
                    <a:pt x="100989" y="16074"/>
                    <a:pt x="116469" y="24383"/>
                    <a:pt x="128538" y="41015"/>
                  </a:cubicBezTo>
                  <a:cubicBezTo>
                    <a:pt x="153878" y="75826"/>
                    <a:pt x="153878" y="132992"/>
                    <a:pt x="128538" y="167803"/>
                  </a:cubicBezTo>
                  <a:cubicBezTo>
                    <a:pt x="116461" y="184425"/>
                    <a:pt x="100980" y="192744"/>
                    <a:pt x="85494" y="192744"/>
                  </a:cubicBezTo>
                  <a:cubicBezTo>
                    <a:pt x="70018" y="192744"/>
                    <a:pt x="54539" y="184435"/>
                    <a:pt x="42448" y="167803"/>
                  </a:cubicBezTo>
                  <a:cubicBezTo>
                    <a:pt x="17108" y="132949"/>
                    <a:pt x="17108" y="75826"/>
                    <a:pt x="42448" y="41015"/>
                  </a:cubicBezTo>
                  <a:cubicBezTo>
                    <a:pt x="54525" y="24393"/>
                    <a:pt x="70017" y="16074"/>
                    <a:pt x="85508" y="16074"/>
                  </a:cubicBezTo>
                  <a:close/>
                  <a:moveTo>
                    <a:pt x="202354" y="1"/>
                  </a:moveTo>
                  <a:cubicBezTo>
                    <a:pt x="180763" y="1"/>
                    <a:pt x="159254" y="11789"/>
                    <a:pt x="143896" y="34915"/>
                  </a:cubicBezTo>
                  <a:cubicBezTo>
                    <a:pt x="130201" y="14395"/>
                    <a:pt x="109852" y="18"/>
                    <a:pt x="85493" y="18"/>
                  </a:cubicBezTo>
                  <a:cubicBezTo>
                    <a:pt x="64163" y="18"/>
                    <a:pt x="44240" y="11238"/>
                    <a:pt x="29437" y="31544"/>
                  </a:cubicBezTo>
                  <a:cubicBezTo>
                    <a:pt x="43" y="72029"/>
                    <a:pt x="1" y="136789"/>
                    <a:pt x="29437" y="177274"/>
                  </a:cubicBezTo>
                  <a:cubicBezTo>
                    <a:pt x="44240" y="197580"/>
                    <a:pt x="64163" y="208800"/>
                    <a:pt x="85493" y="208800"/>
                  </a:cubicBezTo>
                  <a:cubicBezTo>
                    <a:pt x="109895" y="208800"/>
                    <a:pt x="130201" y="194381"/>
                    <a:pt x="143896" y="173904"/>
                  </a:cubicBezTo>
                  <a:cubicBezTo>
                    <a:pt x="159258" y="197013"/>
                    <a:pt x="180763" y="208802"/>
                    <a:pt x="202353" y="208802"/>
                  </a:cubicBezTo>
                  <a:cubicBezTo>
                    <a:pt x="222613" y="208802"/>
                    <a:pt x="242948" y="198421"/>
                    <a:pt x="258355" y="177274"/>
                  </a:cubicBezTo>
                  <a:cubicBezTo>
                    <a:pt x="287748" y="136789"/>
                    <a:pt x="287790" y="72029"/>
                    <a:pt x="258355" y="31544"/>
                  </a:cubicBezTo>
                  <a:cubicBezTo>
                    <a:pt x="242965" y="10391"/>
                    <a:pt x="222623" y="1"/>
                    <a:pt x="202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1233275" y="1736575"/>
              <a:ext cx="2207700" cy="2208800"/>
            </a:xfrm>
            <a:custGeom>
              <a:avLst/>
              <a:gdLst/>
              <a:ahLst/>
              <a:cxnLst/>
              <a:rect l="l" t="t" r="r" b="b"/>
              <a:pathLst>
                <a:path w="88308" h="88352" extrusionOk="0">
                  <a:moveTo>
                    <a:pt x="44154" y="16084"/>
                  </a:moveTo>
                  <a:cubicBezTo>
                    <a:pt x="59640" y="16084"/>
                    <a:pt x="72267" y="28669"/>
                    <a:pt x="72267" y="44197"/>
                  </a:cubicBezTo>
                  <a:cubicBezTo>
                    <a:pt x="72267" y="59683"/>
                    <a:pt x="59640" y="72268"/>
                    <a:pt x="44154" y="72268"/>
                  </a:cubicBezTo>
                  <a:cubicBezTo>
                    <a:pt x="28668" y="72268"/>
                    <a:pt x="16040" y="59683"/>
                    <a:pt x="16040" y="44197"/>
                  </a:cubicBezTo>
                  <a:cubicBezTo>
                    <a:pt x="16040" y="28669"/>
                    <a:pt x="28668" y="16084"/>
                    <a:pt x="44154" y="16084"/>
                  </a:cubicBezTo>
                  <a:close/>
                  <a:moveTo>
                    <a:pt x="44154" y="0"/>
                  </a:moveTo>
                  <a:cubicBezTo>
                    <a:pt x="19795" y="0"/>
                    <a:pt x="0" y="19838"/>
                    <a:pt x="0" y="44197"/>
                  </a:cubicBezTo>
                  <a:cubicBezTo>
                    <a:pt x="0" y="68514"/>
                    <a:pt x="19795" y="88351"/>
                    <a:pt x="44154" y="88351"/>
                  </a:cubicBezTo>
                  <a:cubicBezTo>
                    <a:pt x="68513" y="88351"/>
                    <a:pt x="88308" y="68514"/>
                    <a:pt x="88308" y="44197"/>
                  </a:cubicBezTo>
                  <a:cubicBezTo>
                    <a:pt x="88308" y="19838"/>
                    <a:pt x="68513" y="0"/>
                    <a:pt x="44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63" name="Google Shape;1363;p22"/>
          <p:cNvGrpSpPr/>
          <p:nvPr/>
        </p:nvGrpSpPr>
        <p:grpSpPr>
          <a:xfrm>
            <a:off x="9034225" y="3233637"/>
            <a:ext cx="706979" cy="581116"/>
            <a:chOff x="656725" y="253825"/>
            <a:chExt cx="6289850" cy="5170075"/>
          </a:xfrm>
          <a:solidFill>
            <a:schemeClr val="bg1"/>
          </a:solidFill>
        </p:grpSpPr>
        <p:sp>
          <p:nvSpPr>
            <p:cNvPr id="1364" name="Google Shape;1364;p22"/>
            <p:cNvSpPr/>
            <p:nvPr/>
          </p:nvSpPr>
          <p:spPr>
            <a:xfrm>
              <a:off x="1765725" y="1361825"/>
              <a:ext cx="1848000" cy="1847025"/>
            </a:xfrm>
            <a:custGeom>
              <a:avLst/>
              <a:gdLst/>
              <a:ahLst/>
              <a:cxnLst/>
              <a:rect l="l" t="t" r="r" b="b"/>
              <a:pathLst>
                <a:path w="73920" h="73881" extrusionOk="0">
                  <a:moveTo>
                    <a:pt x="36980" y="14761"/>
                  </a:moveTo>
                  <a:cubicBezTo>
                    <a:pt x="49188" y="14761"/>
                    <a:pt x="59120" y="24732"/>
                    <a:pt x="59120" y="36941"/>
                  </a:cubicBezTo>
                  <a:cubicBezTo>
                    <a:pt x="59120" y="49189"/>
                    <a:pt x="49188" y="59120"/>
                    <a:pt x="36980" y="59120"/>
                  </a:cubicBezTo>
                  <a:cubicBezTo>
                    <a:pt x="24732" y="59120"/>
                    <a:pt x="14800" y="49189"/>
                    <a:pt x="14800" y="36941"/>
                  </a:cubicBezTo>
                  <a:cubicBezTo>
                    <a:pt x="14800" y="24732"/>
                    <a:pt x="24732" y="14761"/>
                    <a:pt x="36980" y="14761"/>
                  </a:cubicBezTo>
                  <a:close/>
                  <a:moveTo>
                    <a:pt x="36980" y="0"/>
                  </a:moveTo>
                  <a:cubicBezTo>
                    <a:pt x="16606" y="0"/>
                    <a:pt x="0" y="16567"/>
                    <a:pt x="0" y="36941"/>
                  </a:cubicBezTo>
                  <a:cubicBezTo>
                    <a:pt x="0" y="57315"/>
                    <a:pt x="16606" y="73881"/>
                    <a:pt x="36980" y="73881"/>
                  </a:cubicBezTo>
                  <a:cubicBezTo>
                    <a:pt x="57354" y="73881"/>
                    <a:pt x="73920" y="57315"/>
                    <a:pt x="73920" y="36941"/>
                  </a:cubicBezTo>
                  <a:cubicBezTo>
                    <a:pt x="73920" y="16567"/>
                    <a:pt x="57354" y="0"/>
                    <a:pt x="36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656725" y="253825"/>
              <a:ext cx="6289850" cy="5170075"/>
            </a:xfrm>
            <a:custGeom>
              <a:avLst/>
              <a:gdLst/>
              <a:ahLst/>
              <a:cxnLst/>
              <a:rect l="l" t="t" r="r" b="b"/>
              <a:pathLst>
                <a:path w="251594" h="206803" extrusionOk="0">
                  <a:moveTo>
                    <a:pt x="184780" y="14760"/>
                  </a:moveTo>
                  <a:cubicBezTo>
                    <a:pt x="213358" y="14760"/>
                    <a:pt x="236520" y="37882"/>
                    <a:pt x="236480" y="66500"/>
                  </a:cubicBezTo>
                  <a:lnTo>
                    <a:pt x="236480" y="67246"/>
                  </a:lnTo>
                  <a:cubicBezTo>
                    <a:pt x="236088" y="95825"/>
                    <a:pt x="213358" y="118201"/>
                    <a:pt x="184780" y="118201"/>
                  </a:cubicBezTo>
                  <a:cubicBezTo>
                    <a:pt x="180462" y="118201"/>
                    <a:pt x="176183" y="117690"/>
                    <a:pt x="172061" y="116630"/>
                  </a:cubicBezTo>
                  <a:cubicBezTo>
                    <a:pt x="168257" y="115667"/>
                    <a:pt x="164369" y="115186"/>
                    <a:pt x="160492" y="115186"/>
                  </a:cubicBezTo>
                  <a:cubicBezTo>
                    <a:pt x="148725" y="115186"/>
                    <a:pt x="137060" y="119618"/>
                    <a:pt x="128172" y="128447"/>
                  </a:cubicBezTo>
                  <a:cubicBezTo>
                    <a:pt x="115650" y="140930"/>
                    <a:pt x="99005" y="147761"/>
                    <a:pt x="81340" y="147761"/>
                  </a:cubicBezTo>
                  <a:cubicBezTo>
                    <a:pt x="44557" y="147761"/>
                    <a:pt x="14800" y="118004"/>
                    <a:pt x="14800" y="81221"/>
                  </a:cubicBezTo>
                  <a:cubicBezTo>
                    <a:pt x="14840" y="44595"/>
                    <a:pt x="44988" y="14760"/>
                    <a:pt x="82046" y="14760"/>
                  </a:cubicBezTo>
                  <a:close/>
                  <a:moveTo>
                    <a:pt x="236480" y="108426"/>
                  </a:moveTo>
                  <a:lnTo>
                    <a:pt x="236480" y="111527"/>
                  </a:lnTo>
                  <a:cubicBezTo>
                    <a:pt x="236088" y="140106"/>
                    <a:pt x="213358" y="162482"/>
                    <a:pt x="184780" y="162482"/>
                  </a:cubicBezTo>
                  <a:cubicBezTo>
                    <a:pt x="180462" y="162482"/>
                    <a:pt x="176183" y="161972"/>
                    <a:pt x="172061" y="160912"/>
                  </a:cubicBezTo>
                  <a:cubicBezTo>
                    <a:pt x="168288" y="159961"/>
                    <a:pt x="164455" y="159498"/>
                    <a:pt x="160651" y="159498"/>
                  </a:cubicBezTo>
                  <a:cubicBezTo>
                    <a:pt x="148580" y="159498"/>
                    <a:pt x="136799" y="164161"/>
                    <a:pt x="128172" y="172728"/>
                  </a:cubicBezTo>
                  <a:cubicBezTo>
                    <a:pt x="115650" y="185172"/>
                    <a:pt x="99005" y="192042"/>
                    <a:pt x="81340" y="192042"/>
                  </a:cubicBezTo>
                  <a:cubicBezTo>
                    <a:pt x="45459" y="192042"/>
                    <a:pt x="16214" y="163699"/>
                    <a:pt x="14879" y="128093"/>
                  </a:cubicBezTo>
                  <a:lnTo>
                    <a:pt x="14879" y="128093"/>
                  </a:lnTo>
                  <a:cubicBezTo>
                    <a:pt x="30957" y="150803"/>
                    <a:pt x="56114" y="162543"/>
                    <a:pt x="81423" y="162543"/>
                  </a:cubicBezTo>
                  <a:cubicBezTo>
                    <a:pt x="101965" y="162543"/>
                    <a:pt x="122606" y="154809"/>
                    <a:pt x="138575" y="138928"/>
                  </a:cubicBezTo>
                  <a:cubicBezTo>
                    <a:pt x="144548" y="133014"/>
                    <a:pt x="152458" y="129974"/>
                    <a:pt x="160528" y="129974"/>
                  </a:cubicBezTo>
                  <a:cubicBezTo>
                    <a:pt x="163172" y="129974"/>
                    <a:pt x="165833" y="130300"/>
                    <a:pt x="168449" y="130959"/>
                  </a:cubicBezTo>
                  <a:cubicBezTo>
                    <a:pt x="173845" y="132325"/>
                    <a:pt x="179360" y="133003"/>
                    <a:pt x="184860" y="133003"/>
                  </a:cubicBezTo>
                  <a:cubicBezTo>
                    <a:pt x="204174" y="133003"/>
                    <a:pt x="223311" y="124650"/>
                    <a:pt x="236480" y="108426"/>
                  </a:cubicBezTo>
                  <a:close/>
                  <a:moveTo>
                    <a:pt x="82046" y="0"/>
                  </a:moveTo>
                  <a:cubicBezTo>
                    <a:pt x="39335" y="0"/>
                    <a:pt x="4162" y="32504"/>
                    <a:pt x="393" y="73880"/>
                  </a:cubicBezTo>
                  <a:lnTo>
                    <a:pt x="40" y="73880"/>
                  </a:lnTo>
                  <a:lnTo>
                    <a:pt x="40" y="125502"/>
                  </a:lnTo>
                  <a:cubicBezTo>
                    <a:pt x="1" y="170451"/>
                    <a:pt x="36391" y="206802"/>
                    <a:pt x="81340" y="206802"/>
                  </a:cubicBezTo>
                  <a:cubicBezTo>
                    <a:pt x="102931" y="206802"/>
                    <a:pt x="123265" y="198441"/>
                    <a:pt x="138575" y="183209"/>
                  </a:cubicBezTo>
                  <a:cubicBezTo>
                    <a:pt x="144417" y="177427"/>
                    <a:pt x="152407" y="174270"/>
                    <a:pt x="160624" y="174270"/>
                  </a:cubicBezTo>
                  <a:cubicBezTo>
                    <a:pt x="163230" y="174270"/>
                    <a:pt x="165859" y="174588"/>
                    <a:pt x="168449" y="175240"/>
                  </a:cubicBezTo>
                  <a:cubicBezTo>
                    <a:pt x="173749" y="176575"/>
                    <a:pt x="179245" y="177281"/>
                    <a:pt x="184780" y="177281"/>
                  </a:cubicBezTo>
                  <a:cubicBezTo>
                    <a:pt x="221327" y="177281"/>
                    <a:pt x="250770" y="148232"/>
                    <a:pt x="251280" y="111684"/>
                  </a:cubicBezTo>
                  <a:lnTo>
                    <a:pt x="251280" y="67089"/>
                  </a:lnTo>
                  <a:cubicBezTo>
                    <a:pt x="251594" y="30149"/>
                    <a:pt x="221838" y="0"/>
                    <a:pt x="184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4E4D8B6-6D1E-4042-96E1-F0A6E7D99F91}"/>
              </a:ext>
            </a:extLst>
          </p:cNvPr>
          <p:cNvSpPr txBox="1"/>
          <p:nvPr/>
        </p:nvSpPr>
        <p:spPr>
          <a:xfrm>
            <a:off x="1648706" y="4574012"/>
            <a:ext cx="231099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F3EDCF-8C33-461D-B277-4BEB0D08E115}"/>
              </a:ext>
            </a:extLst>
          </p:cNvPr>
          <p:cNvSpPr txBox="1"/>
          <p:nvPr/>
        </p:nvSpPr>
        <p:spPr>
          <a:xfrm>
            <a:off x="4854361" y="4574012"/>
            <a:ext cx="231099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AD6AAC-9996-447F-A7F8-1DF98E1AFC84}"/>
              </a:ext>
            </a:extLst>
          </p:cNvPr>
          <p:cNvSpPr txBox="1"/>
          <p:nvPr/>
        </p:nvSpPr>
        <p:spPr>
          <a:xfrm>
            <a:off x="8211095" y="4594327"/>
            <a:ext cx="231099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852C80-8848-459F-A5CA-A256ED03F585}"/>
              </a:ext>
            </a:extLst>
          </p:cNvPr>
          <p:cNvSpPr txBox="1"/>
          <p:nvPr/>
        </p:nvSpPr>
        <p:spPr>
          <a:xfrm>
            <a:off x="5172931" y="1872409"/>
            <a:ext cx="226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9" name="Freeform: Shape 84">
            <a:extLst>
              <a:ext uri="{FF2B5EF4-FFF2-40B4-BE49-F238E27FC236}">
                <a16:creationId xmlns:a16="http://schemas.microsoft.com/office/drawing/2014/main" id="{0F94FF4A-DA9F-497E-BB3E-AB8786EA4009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: Shape 97">
            <a:extLst>
              <a:ext uri="{FF2B5EF4-FFF2-40B4-BE49-F238E27FC236}">
                <a16:creationId xmlns:a16="http://schemas.microsoft.com/office/drawing/2014/main" id="{0BB51FA3-5E98-4528-B88F-D49F6E145A59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7B45C-C629-4C42-900E-A4D8859396FE}"/>
              </a:ext>
            </a:extLst>
          </p:cNvPr>
          <p:cNvSpPr/>
          <p:nvPr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08ED0178-E2EC-414F-8558-42C10B20ADF0}"/>
              </a:ext>
            </a:extLst>
          </p:cNvPr>
          <p:cNvSpPr/>
          <p:nvPr/>
        </p:nvSpPr>
        <p:spPr>
          <a:xfrm>
            <a:off x="-19904" y="-13678"/>
            <a:ext cx="5361232" cy="6884003"/>
          </a:xfrm>
          <a:custGeom>
            <a:avLst/>
            <a:gdLst>
              <a:gd name="connsiteX0" fmla="*/ 0 w 5361232"/>
              <a:gd name="connsiteY0" fmla="*/ 0 h 4030985"/>
              <a:gd name="connsiteX1" fmla="*/ 2723506 w 5361232"/>
              <a:gd name="connsiteY1" fmla="*/ 0 h 4030985"/>
              <a:gd name="connsiteX2" fmla="*/ 2723506 w 5361232"/>
              <a:gd name="connsiteY2" fmla="*/ 220 h 4030985"/>
              <a:gd name="connsiteX3" fmla="*/ 2949421 w 5361232"/>
              <a:gd name="connsiteY3" fmla="*/ 13734 h 4030985"/>
              <a:gd name="connsiteX4" fmla="*/ 4241102 w 5361232"/>
              <a:gd name="connsiteY4" fmla="*/ 411852 h 4030985"/>
              <a:gd name="connsiteX5" fmla="*/ 4352270 w 5361232"/>
              <a:gd name="connsiteY5" fmla="*/ 1096691 h 4030985"/>
              <a:gd name="connsiteX6" fmla="*/ 3843870 w 5361232"/>
              <a:gd name="connsiteY6" fmla="*/ 1610696 h 4030985"/>
              <a:gd name="connsiteX7" fmla="*/ 4002818 w 5361232"/>
              <a:gd name="connsiteY7" fmla="*/ 2126160 h 4030985"/>
              <a:gd name="connsiteX8" fmla="*/ 5027830 w 5361232"/>
              <a:gd name="connsiteY8" fmla="*/ 2587643 h 4030985"/>
              <a:gd name="connsiteX9" fmla="*/ 5291486 w 5361232"/>
              <a:gd name="connsiteY9" fmla="*/ 3309522 h 4030985"/>
              <a:gd name="connsiteX10" fmla="*/ 4885143 w 5361232"/>
              <a:gd name="connsiteY10" fmla="*/ 3761895 h 4030985"/>
              <a:gd name="connsiteX11" fmla="*/ 4842729 w 5361232"/>
              <a:gd name="connsiteY11" fmla="*/ 3989422 h 4030985"/>
              <a:gd name="connsiteX12" fmla="*/ 4852804 w 5361232"/>
              <a:gd name="connsiteY12" fmla="*/ 4030985 h 4030985"/>
              <a:gd name="connsiteX13" fmla="*/ 2719845 w 5361232"/>
              <a:gd name="connsiteY13" fmla="*/ 4030985 h 4030985"/>
              <a:gd name="connsiteX14" fmla="*/ 2719845 w 5361232"/>
              <a:gd name="connsiteY14" fmla="*/ 4029075 h 4030985"/>
              <a:gd name="connsiteX15" fmla="*/ 0 w 5361232"/>
              <a:gd name="connsiteY15" fmla="*/ 4029075 h 40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1232" h="4030985">
                <a:moveTo>
                  <a:pt x="0" y="0"/>
                </a:moveTo>
                <a:lnTo>
                  <a:pt x="2723506" y="0"/>
                </a:lnTo>
                <a:lnTo>
                  <a:pt x="2723506" y="220"/>
                </a:lnTo>
                <a:lnTo>
                  <a:pt x="2949421" y="13734"/>
                </a:lnTo>
                <a:cubicBezTo>
                  <a:pt x="3466858" y="56590"/>
                  <a:pt x="3960129" y="172788"/>
                  <a:pt x="4241102" y="411852"/>
                </a:cubicBezTo>
                <a:cubicBezTo>
                  <a:pt x="4479049" y="609961"/>
                  <a:pt x="4524057" y="877114"/>
                  <a:pt x="4352270" y="1096691"/>
                </a:cubicBezTo>
                <a:cubicBezTo>
                  <a:pt x="4215534" y="1278009"/>
                  <a:pt x="3944410" y="1424651"/>
                  <a:pt x="3843870" y="1610696"/>
                </a:cubicBezTo>
                <a:cubicBezTo>
                  <a:pt x="3745643" y="1782051"/>
                  <a:pt x="3806065" y="1984827"/>
                  <a:pt x="4002818" y="2126160"/>
                </a:cubicBezTo>
                <a:cubicBezTo>
                  <a:pt x="4266951" y="2325547"/>
                  <a:pt x="4720950" y="2408375"/>
                  <a:pt x="5027830" y="2587643"/>
                </a:cubicBezTo>
                <a:cubicBezTo>
                  <a:pt x="5338560" y="2775981"/>
                  <a:pt x="5445562" y="3068360"/>
                  <a:pt x="5291486" y="3309522"/>
                </a:cubicBezTo>
                <a:cubicBezTo>
                  <a:pt x="5187485" y="3467274"/>
                  <a:pt x="4979132" y="3600695"/>
                  <a:pt x="4885143" y="3761895"/>
                </a:cubicBezTo>
                <a:cubicBezTo>
                  <a:pt x="4845852" y="3835470"/>
                  <a:pt x="4832281" y="3913005"/>
                  <a:pt x="4842729" y="3989422"/>
                </a:cubicBezTo>
                <a:lnTo>
                  <a:pt x="4852804" y="4030985"/>
                </a:lnTo>
                <a:lnTo>
                  <a:pt x="2719845" y="4030985"/>
                </a:lnTo>
                <a:lnTo>
                  <a:pt x="2719845" y="4029075"/>
                </a:lnTo>
                <a:lnTo>
                  <a:pt x="0" y="40290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4625C4A-580F-4CE1-900D-5384D62FC738}"/>
              </a:ext>
            </a:extLst>
          </p:cNvPr>
          <p:cNvSpPr/>
          <p:nvPr/>
        </p:nvSpPr>
        <p:spPr>
          <a:xfrm>
            <a:off x="6160626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D520D5F-AE0B-4DF5-B16D-2A72EACF8723}"/>
              </a:ext>
            </a:extLst>
          </p:cNvPr>
          <p:cNvSpPr/>
          <p:nvPr/>
        </p:nvSpPr>
        <p:spPr>
          <a:xfrm>
            <a:off x="7398880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4DBCCF3-0320-4810-A436-0659D219F17D}"/>
              </a:ext>
            </a:extLst>
          </p:cNvPr>
          <p:cNvSpPr/>
          <p:nvPr/>
        </p:nvSpPr>
        <p:spPr>
          <a:xfrm>
            <a:off x="8637134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9F0CCFDA-DF46-47FC-B590-F0BBE06C2597}"/>
              </a:ext>
            </a:extLst>
          </p:cNvPr>
          <p:cNvSpPr/>
          <p:nvPr/>
        </p:nvSpPr>
        <p:spPr>
          <a:xfrm flipH="1">
            <a:off x="8847348" y="6095"/>
            <a:ext cx="3356617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00B785D-546E-46D0-B4B5-873BC51C2D78}"/>
              </a:ext>
            </a:extLst>
          </p:cNvPr>
          <p:cNvGrpSpPr/>
          <p:nvPr/>
        </p:nvGrpSpPr>
        <p:grpSpPr>
          <a:xfrm>
            <a:off x="6341282" y="2104299"/>
            <a:ext cx="298792" cy="298793"/>
            <a:chOff x="4127501" y="1814513"/>
            <a:chExt cx="334962" cy="334963"/>
          </a:xfrm>
        </p:grpSpPr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A7466755-EFCB-4028-B9D8-3FE82E7D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3A99658D-C068-43A1-8FCC-29774F89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Line 71">
              <a:extLst>
                <a:ext uri="{FF2B5EF4-FFF2-40B4-BE49-F238E27FC236}">
                  <a16:creationId xmlns:a16="http://schemas.microsoft.com/office/drawing/2014/main" id="{2543F35F-DEDC-41E8-A39D-6A25A22AC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3202FBCC-189F-430C-B093-05124F0D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Line 73">
              <a:extLst>
                <a:ext uri="{FF2B5EF4-FFF2-40B4-BE49-F238E27FC236}">
                  <a16:creationId xmlns:a16="http://schemas.microsoft.com/office/drawing/2014/main" id="{DDE64896-0E0B-45FC-AE59-E25A045A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Line 74">
              <a:extLst>
                <a:ext uri="{FF2B5EF4-FFF2-40B4-BE49-F238E27FC236}">
                  <a16:creationId xmlns:a16="http://schemas.microsoft.com/office/drawing/2014/main" id="{09170FFD-7793-4E89-A6FE-C8867C270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E6C62A8-E10B-4A10-B296-35651C694F75}"/>
              </a:ext>
            </a:extLst>
          </p:cNvPr>
          <p:cNvGrpSpPr/>
          <p:nvPr/>
        </p:nvGrpSpPr>
        <p:grpSpPr>
          <a:xfrm>
            <a:off x="7556689" y="2080658"/>
            <a:ext cx="344487" cy="346075"/>
            <a:chOff x="3332164" y="2898776"/>
            <a:chExt cx="344487" cy="346075"/>
          </a:xfrm>
        </p:grpSpPr>
        <p:sp>
          <p:nvSpPr>
            <p:cNvPr id="398" name="Freeform 164">
              <a:extLst>
                <a:ext uri="{FF2B5EF4-FFF2-40B4-BE49-F238E27FC236}">
                  <a16:creationId xmlns:a16="http://schemas.microsoft.com/office/drawing/2014/main" id="{055BFD70-0332-4257-8CB8-84705833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Freeform 165">
              <a:extLst>
                <a:ext uri="{FF2B5EF4-FFF2-40B4-BE49-F238E27FC236}">
                  <a16:creationId xmlns:a16="http://schemas.microsoft.com/office/drawing/2014/main" id="{933068EE-C6B5-4636-8D63-AB693E52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DFC2463-BB6E-4892-B22B-B8E651C5D172}"/>
              </a:ext>
            </a:extLst>
          </p:cNvPr>
          <p:cNvGrpSpPr/>
          <p:nvPr/>
        </p:nvGrpSpPr>
        <p:grpSpPr>
          <a:xfrm>
            <a:off x="8794149" y="2080658"/>
            <a:ext cx="346075" cy="346075"/>
            <a:chOff x="3398838" y="3255963"/>
            <a:chExt cx="346075" cy="346075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97931082-14E6-4E2E-9462-1C411D8F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Freeform 98">
              <a:extLst>
                <a:ext uri="{FF2B5EF4-FFF2-40B4-BE49-F238E27FC236}">
                  <a16:creationId xmlns:a16="http://schemas.microsoft.com/office/drawing/2014/main" id="{76F412B9-237E-4646-9E3D-A3EBA909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Freeform 99">
              <a:extLst>
                <a:ext uri="{FF2B5EF4-FFF2-40B4-BE49-F238E27FC236}">
                  <a16:creationId xmlns:a16="http://schemas.microsoft.com/office/drawing/2014/main" id="{C14FD1F9-ABB9-42AF-B4CD-8E16087A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B58D6B6-E2BE-4175-8C66-6720A972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D75D2C9-C5FF-4DEE-BF02-1C26A86D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824433E-A064-464C-A656-78D20CD1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 flipH="1">
            <a:off x="1175229" y="899232"/>
            <a:ext cx="2781388" cy="5662448"/>
          </a:xfrm>
          <a:prstGeom prst="rect">
            <a:avLst/>
          </a:prstGeom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1259CD1A-6A36-417B-B756-AA11640453CF}"/>
              </a:ext>
            </a:extLst>
          </p:cNvPr>
          <p:cNvGrpSpPr/>
          <p:nvPr/>
        </p:nvGrpSpPr>
        <p:grpSpPr>
          <a:xfrm rot="5400000">
            <a:off x="1113650" y="67975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7BA0BFA-EC4A-4146-99DB-316E16A0D78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5EAFE3-C2BF-4C56-B1FB-F3B888A0110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82D5187-0AF9-40E9-9B09-B3F106108DE4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B0D60BD4-B74F-4D65-A7F7-622675B2CB8E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2E2B74B-0D36-4A84-A077-0721CCFC1B2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D91A99-0786-43A9-98D5-414D21F4F62A}"/>
              </a:ext>
            </a:extLst>
          </p:cNvPr>
          <p:cNvSpPr txBox="1"/>
          <p:nvPr/>
        </p:nvSpPr>
        <p:spPr>
          <a:xfrm>
            <a:off x="510364" y="666715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9BE2B24-C544-41EE-89D6-6B39ED880763}"/>
              </a:ext>
            </a:extLst>
          </p:cNvPr>
          <p:cNvSpPr txBox="1"/>
          <p:nvPr/>
        </p:nvSpPr>
        <p:spPr>
          <a:xfrm>
            <a:off x="5916232" y="2803525"/>
            <a:ext cx="4928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83" name="ïSḻiḍè">
            <a:extLst>
              <a:ext uri="{FF2B5EF4-FFF2-40B4-BE49-F238E27FC236}">
                <a16:creationId xmlns:a16="http://schemas.microsoft.com/office/drawing/2014/main" id="{316B24CE-88DC-4F96-AEAB-3EF38A458101}"/>
              </a:ext>
            </a:extLst>
          </p:cNvPr>
          <p:cNvSpPr/>
          <p:nvPr/>
        </p:nvSpPr>
        <p:spPr>
          <a:xfrm>
            <a:off x="6089586" y="429866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ïṡ1íḋè">
            <a:extLst>
              <a:ext uri="{FF2B5EF4-FFF2-40B4-BE49-F238E27FC236}">
                <a16:creationId xmlns:a16="http://schemas.microsoft.com/office/drawing/2014/main" id="{CD045492-0F56-4815-BAE4-68C536DAD3AD}"/>
              </a:ext>
            </a:extLst>
          </p:cNvPr>
          <p:cNvSpPr/>
          <p:nvPr/>
        </p:nvSpPr>
        <p:spPr bwMode="auto">
          <a:xfrm>
            <a:off x="6208917" y="44436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096401-1ABE-4A68-A0A5-FDF421E0332C}"/>
              </a:ext>
            </a:extLst>
          </p:cNvPr>
          <p:cNvSpPr txBox="1"/>
          <p:nvPr/>
        </p:nvSpPr>
        <p:spPr>
          <a:xfrm>
            <a:off x="6743636" y="420425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4086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08ED0178-E2EC-414F-8558-42C10B20ADF0}"/>
              </a:ext>
            </a:extLst>
          </p:cNvPr>
          <p:cNvSpPr/>
          <p:nvPr/>
        </p:nvSpPr>
        <p:spPr>
          <a:xfrm>
            <a:off x="-19904" y="-13678"/>
            <a:ext cx="5361232" cy="6884003"/>
          </a:xfrm>
          <a:custGeom>
            <a:avLst/>
            <a:gdLst>
              <a:gd name="connsiteX0" fmla="*/ 0 w 5361232"/>
              <a:gd name="connsiteY0" fmla="*/ 0 h 4030985"/>
              <a:gd name="connsiteX1" fmla="*/ 2723506 w 5361232"/>
              <a:gd name="connsiteY1" fmla="*/ 0 h 4030985"/>
              <a:gd name="connsiteX2" fmla="*/ 2723506 w 5361232"/>
              <a:gd name="connsiteY2" fmla="*/ 220 h 4030985"/>
              <a:gd name="connsiteX3" fmla="*/ 2949421 w 5361232"/>
              <a:gd name="connsiteY3" fmla="*/ 13734 h 4030985"/>
              <a:gd name="connsiteX4" fmla="*/ 4241102 w 5361232"/>
              <a:gd name="connsiteY4" fmla="*/ 411852 h 4030985"/>
              <a:gd name="connsiteX5" fmla="*/ 4352270 w 5361232"/>
              <a:gd name="connsiteY5" fmla="*/ 1096691 h 4030985"/>
              <a:gd name="connsiteX6" fmla="*/ 3843870 w 5361232"/>
              <a:gd name="connsiteY6" fmla="*/ 1610696 h 4030985"/>
              <a:gd name="connsiteX7" fmla="*/ 4002818 w 5361232"/>
              <a:gd name="connsiteY7" fmla="*/ 2126160 h 4030985"/>
              <a:gd name="connsiteX8" fmla="*/ 5027830 w 5361232"/>
              <a:gd name="connsiteY8" fmla="*/ 2587643 h 4030985"/>
              <a:gd name="connsiteX9" fmla="*/ 5291486 w 5361232"/>
              <a:gd name="connsiteY9" fmla="*/ 3309522 h 4030985"/>
              <a:gd name="connsiteX10" fmla="*/ 4885143 w 5361232"/>
              <a:gd name="connsiteY10" fmla="*/ 3761895 h 4030985"/>
              <a:gd name="connsiteX11" fmla="*/ 4842729 w 5361232"/>
              <a:gd name="connsiteY11" fmla="*/ 3989422 h 4030985"/>
              <a:gd name="connsiteX12" fmla="*/ 4852804 w 5361232"/>
              <a:gd name="connsiteY12" fmla="*/ 4030985 h 4030985"/>
              <a:gd name="connsiteX13" fmla="*/ 2719845 w 5361232"/>
              <a:gd name="connsiteY13" fmla="*/ 4030985 h 4030985"/>
              <a:gd name="connsiteX14" fmla="*/ 2719845 w 5361232"/>
              <a:gd name="connsiteY14" fmla="*/ 4029075 h 4030985"/>
              <a:gd name="connsiteX15" fmla="*/ 0 w 5361232"/>
              <a:gd name="connsiteY15" fmla="*/ 4029075 h 40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1232" h="4030985">
                <a:moveTo>
                  <a:pt x="0" y="0"/>
                </a:moveTo>
                <a:lnTo>
                  <a:pt x="2723506" y="0"/>
                </a:lnTo>
                <a:lnTo>
                  <a:pt x="2723506" y="220"/>
                </a:lnTo>
                <a:lnTo>
                  <a:pt x="2949421" y="13734"/>
                </a:lnTo>
                <a:cubicBezTo>
                  <a:pt x="3466858" y="56590"/>
                  <a:pt x="3960129" y="172788"/>
                  <a:pt x="4241102" y="411852"/>
                </a:cubicBezTo>
                <a:cubicBezTo>
                  <a:pt x="4479049" y="609961"/>
                  <a:pt x="4524057" y="877114"/>
                  <a:pt x="4352270" y="1096691"/>
                </a:cubicBezTo>
                <a:cubicBezTo>
                  <a:pt x="4215534" y="1278009"/>
                  <a:pt x="3944410" y="1424651"/>
                  <a:pt x="3843870" y="1610696"/>
                </a:cubicBezTo>
                <a:cubicBezTo>
                  <a:pt x="3745643" y="1782051"/>
                  <a:pt x="3806065" y="1984827"/>
                  <a:pt x="4002818" y="2126160"/>
                </a:cubicBezTo>
                <a:cubicBezTo>
                  <a:pt x="4266951" y="2325547"/>
                  <a:pt x="4720950" y="2408375"/>
                  <a:pt x="5027830" y="2587643"/>
                </a:cubicBezTo>
                <a:cubicBezTo>
                  <a:pt x="5338560" y="2775981"/>
                  <a:pt x="5445562" y="3068360"/>
                  <a:pt x="5291486" y="3309522"/>
                </a:cubicBezTo>
                <a:cubicBezTo>
                  <a:pt x="5187485" y="3467274"/>
                  <a:pt x="4979132" y="3600695"/>
                  <a:pt x="4885143" y="3761895"/>
                </a:cubicBezTo>
                <a:cubicBezTo>
                  <a:pt x="4845852" y="3835470"/>
                  <a:pt x="4832281" y="3913005"/>
                  <a:pt x="4842729" y="3989422"/>
                </a:cubicBezTo>
                <a:lnTo>
                  <a:pt x="4852804" y="4030985"/>
                </a:lnTo>
                <a:lnTo>
                  <a:pt x="2719845" y="4030985"/>
                </a:lnTo>
                <a:lnTo>
                  <a:pt x="2719845" y="4029075"/>
                </a:lnTo>
                <a:lnTo>
                  <a:pt x="0" y="402907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9F0CCFDA-DF46-47FC-B590-F0BBE06C2597}"/>
              </a:ext>
            </a:extLst>
          </p:cNvPr>
          <p:cNvSpPr/>
          <p:nvPr/>
        </p:nvSpPr>
        <p:spPr>
          <a:xfrm flipH="1">
            <a:off x="8847348" y="6095"/>
            <a:ext cx="3356617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B6A1B37-2C45-4F59-A8F6-BB07161C47AB}"/>
              </a:ext>
            </a:extLst>
          </p:cNvPr>
          <p:cNvSpPr/>
          <p:nvPr/>
        </p:nvSpPr>
        <p:spPr>
          <a:xfrm>
            <a:off x="6106364" y="2026257"/>
            <a:ext cx="857251" cy="857250"/>
          </a:xfrm>
          <a:prstGeom prst="ellipse">
            <a:avLst/>
          </a:prstGeom>
          <a:solidFill>
            <a:srgbClr val="008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DF46527-8376-483E-9901-5CCFEE32D953}"/>
              </a:ext>
            </a:extLst>
          </p:cNvPr>
          <p:cNvSpPr/>
          <p:nvPr/>
        </p:nvSpPr>
        <p:spPr>
          <a:xfrm>
            <a:off x="6103517" y="3438325"/>
            <a:ext cx="857251" cy="857250"/>
          </a:xfrm>
          <a:prstGeom prst="ellipse">
            <a:avLst/>
          </a:prstGeom>
          <a:solidFill>
            <a:srgbClr val="006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D61CD3B-6B33-4CB9-8913-569A941BF9F9}"/>
              </a:ext>
            </a:extLst>
          </p:cNvPr>
          <p:cNvSpPr/>
          <p:nvPr/>
        </p:nvSpPr>
        <p:spPr>
          <a:xfrm>
            <a:off x="6117259" y="4875429"/>
            <a:ext cx="857251" cy="857250"/>
          </a:xfrm>
          <a:prstGeom prst="ellipse">
            <a:avLst/>
          </a:prstGeom>
          <a:solidFill>
            <a:srgbClr val="004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8ED2147-DBDA-4A3A-8453-06ECA9ECD125}"/>
              </a:ext>
            </a:extLst>
          </p:cNvPr>
          <p:cNvCxnSpPr/>
          <p:nvPr/>
        </p:nvCxnSpPr>
        <p:spPr>
          <a:xfrm>
            <a:off x="7202738" y="3179693"/>
            <a:ext cx="38532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63C5793-9B61-43BF-AA99-84F237C2CB2D}"/>
              </a:ext>
            </a:extLst>
          </p:cNvPr>
          <p:cNvCxnSpPr/>
          <p:nvPr/>
        </p:nvCxnSpPr>
        <p:spPr>
          <a:xfrm>
            <a:off x="7202738" y="4604279"/>
            <a:ext cx="38532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65AFD7-601E-46F6-968C-564335783CA6}"/>
              </a:ext>
            </a:extLst>
          </p:cNvPr>
          <p:cNvSpPr txBox="1"/>
          <p:nvPr/>
        </p:nvSpPr>
        <p:spPr>
          <a:xfrm>
            <a:off x="7316752" y="1984863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590670D-5CD9-4EB4-B32A-FDA21507C1DD}"/>
              </a:ext>
            </a:extLst>
          </p:cNvPr>
          <p:cNvSpPr txBox="1"/>
          <p:nvPr/>
        </p:nvSpPr>
        <p:spPr>
          <a:xfrm>
            <a:off x="7316752" y="3409448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ACEFFB-D337-4159-B22A-A55CF94CFF8F}"/>
              </a:ext>
            </a:extLst>
          </p:cNvPr>
          <p:cNvSpPr txBox="1"/>
          <p:nvPr/>
        </p:nvSpPr>
        <p:spPr>
          <a:xfrm>
            <a:off x="7316752" y="4851898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1F01730-EFC2-498A-BEC4-8FADF9D4E1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12490" y="403288"/>
            <a:ext cx="7054943" cy="6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5973326" y="2252234"/>
            <a:ext cx="150173" cy="116752"/>
          </a:xfrm>
          <a:custGeom>
            <a:avLst/>
            <a:gdLst/>
            <a:ahLst/>
            <a:cxnLst/>
            <a:rect l="l" t="t" r="r" b="b"/>
            <a:pathLst>
              <a:path w="1375" h="1069" extrusionOk="0">
                <a:moveTo>
                  <a:pt x="614" y="1"/>
                </a:moveTo>
                <a:cubicBezTo>
                  <a:pt x="1" y="1"/>
                  <a:pt x="1" y="1068"/>
                  <a:pt x="614" y="1068"/>
                </a:cubicBezTo>
                <a:cubicBezTo>
                  <a:pt x="1375" y="1068"/>
                  <a:pt x="1375" y="1"/>
                  <a:pt x="614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3" name="Google Shape;313;p17"/>
          <p:cNvSpPr/>
          <p:nvPr/>
        </p:nvSpPr>
        <p:spPr>
          <a:xfrm>
            <a:off x="5973328" y="3916749"/>
            <a:ext cx="150173" cy="116752"/>
          </a:xfrm>
          <a:custGeom>
            <a:avLst/>
            <a:gdLst/>
            <a:ahLst/>
            <a:cxnLst/>
            <a:rect l="l" t="t" r="r" b="b"/>
            <a:pathLst>
              <a:path w="1375" h="1069" extrusionOk="0">
                <a:moveTo>
                  <a:pt x="761" y="1"/>
                </a:moveTo>
                <a:cubicBezTo>
                  <a:pt x="0" y="1"/>
                  <a:pt x="0" y="1068"/>
                  <a:pt x="761" y="1068"/>
                </a:cubicBezTo>
                <a:cubicBezTo>
                  <a:pt x="1374" y="1068"/>
                  <a:pt x="1374" y="1"/>
                  <a:pt x="761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5973346" y="5367744"/>
            <a:ext cx="116752" cy="118063"/>
          </a:xfrm>
          <a:custGeom>
            <a:avLst/>
            <a:gdLst/>
            <a:ahLst/>
            <a:cxnLst/>
            <a:rect l="l" t="t" r="r" b="b"/>
            <a:pathLst>
              <a:path w="1069" h="1081" extrusionOk="0">
                <a:moveTo>
                  <a:pt x="455" y="1"/>
                </a:moveTo>
                <a:cubicBezTo>
                  <a:pt x="148" y="1"/>
                  <a:pt x="1" y="307"/>
                  <a:pt x="1" y="614"/>
                </a:cubicBezTo>
                <a:cubicBezTo>
                  <a:pt x="1" y="774"/>
                  <a:pt x="148" y="1080"/>
                  <a:pt x="455" y="1080"/>
                </a:cubicBezTo>
                <a:lnTo>
                  <a:pt x="614" y="1080"/>
                </a:lnTo>
                <a:cubicBezTo>
                  <a:pt x="921" y="1080"/>
                  <a:pt x="1068" y="774"/>
                  <a:pt x="1068" y="614"/>
                </a:cubicBezTo>
                <a:cubicBezTo>
                  <a:pt x="1068" y="307"/>
                  <a:pt x="921" y="1"/>
                  <a:pt x="614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2" name="Google Shape;342;p17"/>
          <p:cNvSpPr/>
          <p:nvPr/>
        </p:nvSpPr>
        <p:spPr>
          <a:xfrm rot="-6782010">
            <a:off x="6140828" y="2104420"/>
            <a:ext cx="742349" cy="758623"/>
          </a:xfrm>
          <a:custGeom>
            <a:avLst/>
            <a:gdLst/>
            <a:ahLst/>
            <a:cxnLst/>
            <a:rect l="l" t="t" r="r" b="b"/>
            <a:pathLst>
              <a:path w="6797" h="6946" extrusionOk="0">
                <a:moveTo>
                  <a:pt x="6497" y="0"/>
                </a:moveTo>
                <a:cubicBezTo>
                  <a:pt x="6401" y="0"/>
                  <a:pt x="6299" y="49"/>
                  <a:pt x="6239" y="165"/>
                </a:cubicBezTo>
                <a:cubicBezTo>
                  <a:pt x="5012" y="2778"/>
                  <a:pt x="2865" y="5073"/>
                  <a:pt x="264" y="6459"/>
                </a:cubicBezTo>
                <a:cubicBezTo>
                  <a:pt x="1" y="6585"/>
                  <a:pt x="189" y="6946"/>
                  <a:pt x="441" y="6946"/>
                </a:cubicBezTo>
                <a:cubicBezTo>
                  <a:pt x="483" y="6946"/>
                  <a:pt x="527" y="6936"/>
                  <a:pt x="570" y="6913"/>
                </a:cubicBezTo>
                <a:cubicBezTo>
                  <a:pt x="3171" y="5379"/>
                  <a:pt x="5318" y="3085"/>
                  <a:pt x="6705" y="325"/>
                </a:cubicBezTo>
                <a:cubicBezTo>
                  <a:pt x="6796" y="134"/>
                  <a:pt x="6655" y="0"/>
                  <a:pt x="6497" y="0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3" name="Google Shape;343;p17"/>
          <p:cNvSpPr/>
          <p:nvPr/>
        </p:nvSpPr>
        <p:spPr>
          <a:xfrm rot="-4017990" flipH="1">
            <a:off x="6140828" y="4875787"/>
            <a:ext cx="742349" cy="758623"/>
          </a:xfrm>
          <a:custGeom>
            <a:avLst/>
            <a:gdLst/>
            <a:ahLst/>
            <a:cxnLst/>
            <a:rect l="l" t="t" r="r" b="b"/>
            <a:pathLst>
              <a:path w="6797" h="6946" extrusionOk="0">
                <a:moveTo>
                  <a:pt x="6497" y="0"/>
                </a:moveTo>
                <a:cubicBezTo>
                  <a:pt x="6401" y="0"/>
                  <a:pt x="6299" y="49"/>
                  <a:pt x="6239" y="165"/>
                </a:cubicBezTo>
                <a:cubicBezTo>
                  <a:pt x="5012" y="2778"/>
                  <a:pt x="2865" y="5073"/>
                  <a:pt x="264" y="6459"/>
                </a:cubicBezTo>
                <a:cubicBezTo>
                  <a:pt x="1" y="6585"/>
                  <a:pt x="189" y="6946"/>
                  <a:pt x="441" y="6946"/>
                </a:cubicBezTo>
                <a:cubicBezTo>
                  <a:pt x="483" y="6946"/>
                  <a:pt x="527" y="6936"/>
                  <a:pt x="570" y="6913"/>
                </a:cubicBezTo>
                <a:cubicBezTo>
                  <a:pt x="3171" y="5379"/>
                  <a:pt x="5318" y="3085"/>
                  <a:pt x="6705" y="325"/>
                </a:cubicBezTo>
                <a:cubicBezTo>
                  <a:pt x="6796" y="134"/>
                  <a:pt x="6655" y="0"/>
                  <a:pt x="6497" y="0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4" name="Google Shape;344;p17"/>
          <p:cNvSpPr/>
          <p:nvPr/>
        </p:nvSpPr>
        <p:spPr>
          <a:xfrm rot="7351509">
            <a:off x="6264310" y="3524590"/>
            <a:ext cx="573776" cy="899649"/>
          </a:xfrm>
          <a:custGeom>
            <a:avLst/>
            <a:gdLst/>
            <a:ahLst/>
            <a:cxnLst/>
            <a:rect l="l" t="t" r="r" b="b"/>
            <a:pathLst>
              <a:path w="10896" h="17166" extrusionOk="0">
                <a:moveTo>
                  <a:pt x="340" y="0"/>
                </a:moveTo>
                <a:cubicBezTo>
                  <a:pt x="170" y="0"/>
                  <a:pt x="0" y="217"/>
                  <a:pt x="217" y="434"/>
                </a:cubicBezTo>
                <a:cubicBezTo>
                  <a:pt x="3444" y="6114"/>
                  <a:pt x="6818" y="11635"/>
                  <a:pt x="10339" y="16997"/>
                </a:cubicBezTo>
                <a:cubicBezTo>
                  <a:pt x="10400" y="17115"/>
                  <a:pt x="10506" y="17166"/>
                  <a:pt x="10604" y="17166"/>
                </a:cubicBezTo>
                <a:cubicBezTo>
                  <a:pt x="10759" y="17166"/>
                  <a:pt x="10895" y="17038"/>
                  <a:pt x="10805" y="16849"/>
                </a:cubicBezTo>
                <a:cubicBezTo>
                  <a:pt x="7272" y="11329"/>
                  <a:pt x="3750" y="5808"/>
                  <a:pt x="524" y="127"/>
                </a:cubicBezTo>
                <a:cubicBezTo>
                  <a:pt x="481" y="37"/>
                  <a:pt x="410" y="0"/>
                  <a:pt x="340" y="0"/>
                </a:cubicBezTo>
                <a:close/>
              </a:path>
            </a:pathLst>
          </a:custGeom>
          <a:solidFill>
            <a:srgbClr val="008A5C"/>
          </a:solidFill>
          <a:ln w="19050" cap="flat" cmpd="sng">
            <a:solidFill>
              <a:srgbClr val="008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4040967" y="2058209"/>
            <a:ext cx="1558400" cy="454000"/>
          </a:xfrm>
          <a:prstGeom prst="rect">
            <a:avLst/>
          </a:prstGeom>
          <a:noFill/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721B65"/>
                </a:solidFill>
                <a:cs typeface="+mn-ea"/>
                <a:sym typeface="+mn-lt"/>
              </a:rPr>
              <a:t> </a:t>
            </a:r>
            <a:endParaRPr sz="2267" kern="0" dirty="0">
              <a:solidFill>
                <a:srgbClr val="721B65"/>
              </a:solidFill>
              <a:cs typeface="+mn-ea"/>
              <a:sym typeface="+mn-lt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4040967" y="3655258"/>
            <a:ext cx="1558400" cy="454000"/>
          </a:xfrm>
          <a:prstGeom prst="rect">
            <a:avLst/>
          </a:prstGeom>
          <a:noFill/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721B65"/>
                </a:solidFill>
                <a:cs typeface="+mn-ea"/>
                <a:sym typeface="+mn-lt"/>
              </a:rPr>
              <a:t> </a:t>
            </a:r>
            <a:endParaRPr sz="2267" kern="0" dirty="0">
              <a:solidFill>
                <a:srgbClr val="721B65"/>
              </a:solidFill>
              <a:cs typeface="+mn-ea"/>
              <a:sym typeface="+mn-lt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4041001" y="5165692"/>
            <a:ext cx="1558400" cy="454000"/>
          </a:xfrm>
          <a:prstGeom prst="rect">
            <a:avLst/>
          </a:prstGeom>
          <a:noFill/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721B65"/>
                </a:solidFill>
                <a:cs typeface="+mn-ea"/>
                <a:sym typeface="+mn-lt"/>
              </a:rPr>
              <a:t> </a:t>
            </a:r>
            <a:endParaRPr sz="2267" kern="0" dirty="0">
              <a:solidFill>
                <a:srgbClr val="721B65"/>
              </a:solidFill>
              <a:cs typeface="+mn-ea"/>
              <a:sym typeface="+mn-lt"/>
            </a:endParaRPr>
          </a:p>
        </p:txBody>
      </p:sp>
      <p:sp>
        <p:nvSpPr>
          <p:cNvPr id="351" name="Google Shape;351;p17"/>
          <p:cNvSpPr/>
          <p:nvPr/>
        </p:nvSpPr>
        <p:spPr>
          <a:xfrm rot="2188200">
            <a:off x="4179747" y="1668170"/>
            <a:ext cx="1493513" cy="958913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352" name="Google Shape;352;p17"/>
          <p:cNvSpPr/>
          <p:nvPr/>
        </p:nvSpPr>
        <p:spPr>
          <a:xfrm rot="-8639578">
            <a:off x="3973492" y="1945971"/>
            <a:ext cx="1493517" cy="958879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353" name="Google Shape;353;p17"/>
          <p:cNvSpPr/>
          <p:nvPr/>
        </p:nvSpPr>
        <p:spPr>
          <a:xfrm rot="2188200">
            <a:off x="4179747" y="3272703"/>
            <a:ext cx="1493513" cy="958913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354" name="Google Shape;354;p17"/>
          <p:cNvSpPr/>
          <p:nvPr/>
        </p:nvSpPr>
        <p:spPr>
          <a:xfrm rot="-8639578">
            <a:off x="3973492" y="3550504"/>
            <a:ext cx="1493517" cy="958879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355" name="Google Shape;355;p17"/>
          <p:cNvSpPr/>
          <p:nvPr/>
        </p:nvSpPr>
        <p:spPr>
          <a:xfrm rot="2188200">
            <a:off x="4179747" y="4775637"/>
            <a:ext cx="1493513" cy="958913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356" name="Google Shape;356;p17"/>
          <p:cNvSpPr/>
          <p:nvPr/>
        </p:nvSpPr>
        <p:spPr>
          <a:xfrm rot="-8639578">
            <a:off x="3973492" y="5053438"/>
            <a:ext cx="1493517" cy="958879"/>
          </a:xfrm>
          <a:custGeom>
            <a:avLst/>
            <a:gdLst/>
            <a:ahLst/>
            <a:cxnLst/>
            <a:rect l="l" t="t" r="r" b="b"/>
            <a:pathLst>
              <a:path w="21626" h="12880" extrusionOk="0">
                <a:moveTo>
                  <a:pt x="17900" y="1"/>
                </a:moveTo>
                <a:cubicBezTo>
                  <a:pt x="17836" y="1"/>
                  <a:pt x="17777" y="19"/>
                  <a:pt x="17731" y="61"/>
                </a:cubicBezTo>
                <a:cubicBezTo>
                  <a:pt x="11903" y="3902"/>
                  <a:pt x="6076" y="8036"/>
                  <a:pt x="248" y="12183"/>
                </a:cubicBezTo>
                <a:cubicBezTo>
                  <a:pt x="0" y="12431"/>
                  <a:pt x="153" y="12880"/>
                  <a:pt x="468" y="12880"/>
                </a:cubicBezTo>
                <a:cubicBezTo>
                  <a:pt x="542" y="12880"/>
                  <a:pt x="625" y="12855"/>
                  <a:pt x="714" y="12796"/>
                </a:cubicBezTo>
                <a:cubicBezTo>
                  <a:pt x="6279" y="8725"/>
                  <a:pt x="11998" y="4808"/>
                  <a:pt x="17870" y="1044"/>
                </a:cubicBezTo>
                <a:lnTo>
                  <a:pt x="17870" y="1044"/>
                </a:lnTo>
                <a:lnTo>
                  <a:pt x="20798" y="4822"/>
                </a:lnTo>
                <a:cubicBezTo>
                  <a:pt x="20891" y="4960"/>
                  <a:pt x="21013" y="5014"/>
                  <a:pt x="21128" y="5014"/>
                </a:cubicBezTo>
                <a:cubicBezTo>
                  <a:pt x="21393" y="5014"/>
                  <a:pt x="21625" y="4729"/>
                  <a:pt x="21412" y="4515"/>
                </a:cubicBezTo>
                <a:cubicBezTo>
                  <a:pt x="20344" y="3129"/>
                  <a:pt x="19265" y="1595"/>
                  <a:pt x="18344" y="221"/>
                </a:cubicBezTo>
                <a:cubicBezTo>
                  <a:pt x="18240" y="108"/>
                  <a:pt x="18055" y="1"/>
                  <a:pt x="17900" y="1"/>
                </a:cubicBezTo>
                <a:close/>
              </a:path>
            </a:pathLst>
          </a:custGeom>
          <a:solidFill>
            <a:srgbClr val="008A5C"/>
          </a:solidFill>
          <a:ln>
            <a:solidFill>
              <a:srgbClr val="008A5C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C95C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BC85158-EE87-4AC2-AD66-D7CB2F037B22}"/>
              </a:ext>
            </a:extLst>
          </p:cNvPr>
          <p:cNvSpPr txBox="1"/>
          <p:nvPr/>
        </p:nvSpPr>
        <p:spPr>
          <a:xfrm>
            <a:off x="1020941" y="1802912"/>
            <a:ext cx="260754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E41CF66-CCE1-4756-A20A-99541F1ABD9B}"/>
              </a:ext>
            </a:extLst>
          </p:cNvPr>
          <p:cNvSpPr txBox="1"/>
          <p:nvPr/>
        </p:nvSpPr>
        <p:spPr>
          <a:xfrm>
            <a:off x="1065444" y="3417425"/>
            <a:ext cx="260754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3955BB-346A-45FB-A12C-253FF52CCEDD}"/>
              </a:ext>
            </a:extLst>
          </p:cNvPr>
          <p:cNvSpPr txBox="1"/>
          <p:nvPr/>
        </p:nvSpPr>
        <p:spPr>
          <a:xfrm>
            <a:off x="1065444" y="4856792"/>
            <a:ext cx="260754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686065-72DF-4A21-A8FB-8338CB1AF962}"/>
              </a:ext>
            </a:extLst>
          </p:cNvPr>
          <p:cNvSpPr txBox="1"/>
          <p:nvPr/>
        </p:nvSpPr>
        <p:spPr>
          <a:xfrm>
            <a:off x="4186489" y="2161391"/>
            <a:ext cx="1412878" cy="2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64B025F-A1DE-4009-8312-9D6AA02ABFAA}"/>
              </a:ext>
            </a:extLst>
          </p:cNvPr>
          <p:cNvSpPr txBox="1"/>
          <p:nvPr/>
        </p:nvSpPr>
        <p:spPr>
          <a:xfrm>
            <a:off x="4145418" y="3748133"/>
            <a:ext cx="1412878" cy="2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5E3179-C5DD-4596-B439-2A05E2871CBE}"/>
              </a:ext>
            </a:extLst>
          </p:cNvPr>
          <p:cNvSpPr txBox="1"/>
          <p:nvPr/>
        </p:nvSpPr>
        <p:spPr>
          <a:xfrm>
            <a:off x="4113728" y="5248862"/>
            <a:ext cx="1412878" cy="2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Google Shape;619;p25">
            <a:extLst>
              <a:ext uri="{FF2B5EF4-FFF2-40B4-BE49-F238E27FC236}">
                <a16:creationId xmlns:a16="http://schemas.microsoft.com/office/drawing/2014/main" id="{DD55A61B-F30F-4B7F-85F4-5F3EEA5CB624}"/>
              </a:ext>
            </a:extLst>
          </p:cNvPr>
          <p:cNvSpPr/>
          <p:nvPr/>
        </p:nvSpPr>
        <p:spPr>
          <a:xfrm>
            <a:off x="4916929" y="904034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05C282-D8EE-42B6-A906-085C69971281}"/>
              </a:ext>
            </a:extLst>
          </p:cNvPr>
          <p:cNvSpPr txBox="1"/>
          <p:nvPr/>
        </p:nvSpPr>
        <p:spPr>
          <a:xfrm>
            <a:off x="5243655" y="1026341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Freeform: Shape 84">
            <a:extLst>
              <a:ext uri="{FF2B5EF4-FFF2-40B4-BE49-F238E27FC236}">
                <a16:creationId xmlns:a16="http://schemas.microsoft.com/office/drawing/2014/main" id="{0A3CF93B-A232-4CFF-9AD0-B1D59BABC040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: Shape 97">
            <a:extLst>
              <a:ext uri="{FF2B5EF4-FFF2-40B4-BE49-F238E27FC236}">
                <a16:creationId xmlns:a16="http://schemas.microsoft.com/office/drawing/2014/main" id="{57D0B9E4-4A4A-42BF-9279-A3EDF7B509E5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îŝḷiḓé">
            <a:extLst>
              <a:ext uri="{FF2B5EF4-FFF2-40B4-BE49-F238E27FC236}">
                <a16:creationId xmlns:a16="http://schemas.microsoft.com/office/drawing/2014/main" id="{26A00F1E-9AF6-45D1-AE9E-56AF12AA81A2}"/>
              </a:ext>
            </a:extLst>
          </p:cNvPr>
          <p:cNvSpPr/>
          <p:nvPr/>
        </p:nvSpPr>
        <p:spPr>
          <a:xfrm>
            <a:off x="7549654" y="2137906"/>
            <a:ext cx="3345833" cy="3345833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FF66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5"/>
          <p:cNvSpPr/>
          <p:nvPr/>
        </p:nvSpPr>
        <p:spPr>
          <a:xfrm>
            <a:off x="3695056" y="2883021"/>
            <a:ext cx="2117600" cy="2676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8" name="Google Shape;818;p35"/>
          <p:cNvSpPr/>
          <p:nvPr/>
        </p:nvSpPr>
        <p:spPr>
          <a:xfrm>
            <a:off x="3695059" y="2883021"/>
            <a:ext cx="1412400" cy="267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9" name="Google Shape;819;p35"/>
          <p:cNvSpPr txBox="1"/>
          <p:nvPr/>
        </p:nvSpPr>
        <p:spPr>
          <a:xfrm>
            <a:off x="3695059" y="3225988"/>
            <a:ext cx="21176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r>
              <a:rPr lang="en" sz="2667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22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1" name="Google Shape;821;p35"/>
          <p:cNvSpPr/>
          <p:nvPr/>
        </p:nvSpPr>
        <p:spPr>
          <a:xfrm>
            <a:off x="9032558" y="2883021"/>
            <a:ext cx="2117600" cy="2676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2" name="Google Shape;822;p35"/>
          <p:cNvSpPr/>
          <p:nvPr/>
        </p:nvSpPr>
        <p:spPr>
          <a:xfrm>
            <a:off x="9032558" y="2883021"/>
            <a:ext cx="1823600" cy="267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3" name="Google Shape;823;p35"/>
          <p:cNvSpPr txBox="1"/>
          <p:nvPr/>
        </p:nvSpPr>
        <p:spPr>
          <a:xfrm>
            <a:off x="9032558" y="3225988"/>
            <a:ext cx="21176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en" sz="2667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22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5" name="Google Shape;825;p35"/>
          <p:cNvSpPr/>
          <p:nvPr/>
        </p:nvSpPr>
        <p:spPr>
          <a:xfrm>
            <a:off x="1019159" y="2883021"/>
            <a:ext cx="2117600" cy="2676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6" name="Google Shape;826;p35"/>
          <p:cNvSpPr/>
          <p:nvPr/>
        </p:nvSpPr>
        <p:spPr>
          <a:xfrm>
            <a:off x="1019159" y="2883021"/>
            <a:ext cx="1065600" cy="267600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7" name="Google Shape;827;p35"/>
          <p:cNvSpPr txBox="1"/>
          <p:nvPr/>
        </p:nvSpPr>
        <p:spPr>
          <a:xfrm>
            <a:off x="1051592" y="3225988"/>
            <a:ext cx="21176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lang="en" sz="2667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22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9" name="Google Shape;829;p35"/>
          <p:cNvSpPr/>
          <p:nvPr/>
        </p:nvSpPr>
        <p:spPr>
          <a:xfrm>
            <a:off x="6370958" y="2883021"/>
            <a:ext cx="2117600" cy="2676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0" name="Google Shape;830;p35"/>
          <p:cNvSpPr/>
          <p:nvPr/>
        </p:nvSpPr>
        <p:spPr>
          <a:xfrm>
            <a:off x="6370958" y="2883021"/>
            <a:ext cx="1564800" cy="267600"/>
          </a:xfrm>
          <a:prstGeom prst="roundRect">
            <a:avLst>
              <a:gd name="adj" fmla="val 50000"/>
            </a:avLst>
          </a:pr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1" name="Google Shape;831;p35"/>
          <p:cNvSpPr txBox="1"/>
          <p:nvPr/>
        </p:nvSpPr>
        <p:spPr>
          <a:xfrm>
            <a:off x="6370958" y="3225988"/>
            <a:ext cx="21176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333" kern="0">
                <a:solidFill>
                  <a:schemeClr val="bg1"/>
                </a:solidFill>
                <a:cs typeface="+mn-ea"/>
                <a:sym typeface="+mn-lt"/>
              </a:rPr>
              <a:t>70</a:t>
            </a:r>
            <a:r>
              <a:rPr lang="en" sz="2667" kern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22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CB6AA4-1F19-44CA-9204-917E5E9BDA4B}"/>
              </a:ext>
            </a:extLst>
          </p:cNvPr>
          <p:cNvSpPr txBox="1"/>
          <p:nvPr/>
        </p:nvSpPr>
        <p:spPr>
          <a:xfrm>
            <a:off x="1051592" y="4011122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BE5BE3-3CE8-4DA7-8050-344B89F310BE}"/>
              </a:ext>
            </a:extLst>
          </p:cNvPr>
          <p:cNvSpPr txBox="1"/>
          <p:nvPr/>
        </p:nvSpPr>
        <p:spPr>
          <a:xfrm>
            <a:off x="3695056" y="4011122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02F8442-4F62-464C-92AD-007CB31E0561}"/>
              </a:ext>
            </a:extLst>
          </p:cNvPr>
          <p:cNvSpPr txBox="1"/>
          <p:nvPr/>
        </p:nvSpPr>
        <p:spPr>
          <a:xfrm>
            <a:off x="6370958" y="4011122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879611E-3D14-47F4-A9EB-C4065835F839}"/>
              </a:ext>
            </a:extLst>
          </p:cNvPr>
          <p:cNvSpPr txBox="1"/>
          <p:nvPr/>
        </p:nvSpPr>
        <p:spPr>
          <a:xfrm>
            <a:off x="9081358" y="4011122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0A3AC8A-2CA5-4C0E-954E-C908393D934A}"/>
              </a:ext>
            </a:extLst>
          </p:cNvPr>
          <p:cNvSpPr txBox="1"/>
          <p:nvPr/>
        </p:nvSpPr>
        <p:spPr>
          <a:xfrm>
            <a:off x="1019159" y="2374541"/>
            <a:ext cx="180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2E0E30-60A3-4381-A092-7A253C4BFB43}"/>
              </a:ext>
            </a:extLst>
          </p:cNvPr>
          <p:cNvSpPr txBox="1"/>
          <p:nvPr/>
        </p:nvSpPr>
        <p:spPr>
          <a:xfrm>
            <a:off x="3695056" y="2399807"/>
            <a:ext cx="180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8F55AA-A811-40CB-AE74-A0F5AD9F31BE}"/>
              </a:ext>
            </a:extLst>
          </p:cNvPr>
          <p:cNvSpPr txBox="1"/>
          <p:nvPr/>
        </p:nvSpPr>
        <p:spPr>
          <a:xfrm>
            <a:off x="6296690" y="2399807"/>
            <a:ext cx="180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57B917-66C6-4CE9-A421-2C07FC80690E}"/>
              </a:ext>
            </a:extLst>
          </p:cNvPr>
          <p:cNvSpPr txBox="1"/>
          <p:nvPr/>
        </p:nvSpPr>
        <p:spPr>
          <a:xfrm>
            <a:off x="9007090" y="2424610"/>
            <a:ext cx="180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Google Shape;619;p25">
            <a:extLst>
              <a:ext uri="{FF2B5EF4-FFF2-40B4-BE49-F238E27FC236}">
                <a16:creationId xmlns:a16="http://schemas.microsoft.com/office/drawing/2014/main" id="{B41B654B-462F-4BA0-BC5D-40F40CF3745E}"/>
              </a:ext>
            </a:extLst>
          </p:cNvPr>
          <p:cNvSpPr/>
          <p:nvPr/>
        </p:nvSpPr>
        <p:spPr>
          <a:xfrm>
            <a:off x="4740339" y="535073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5EF73D4-B04C-491A-8C2F-6BA7B2AFCB56}"/>
              </a:ext>
            </a:extLst>
          </p:cNvPr>
          <p:cNvSpPr txBox="1"/>
          <p:nvPr/>
        </p:nvSpPr>
        <p:spPr>
          <a:xfrm>
            <a:off x="5067065" y="657380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8" name="Freeform: Shape 84">
            <a:extLst>
              <a:ext uri="{FF2B5EF4-FFF2-40B4-BE49-F238E27FC236}">
                <a16:creationId xmlns:a16="http://schemas.microsoft.com/office/drawing/2014/main" id="{48B45649-EE95-44CC-B0CE-7B216D5147D1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: Shape 97">
            <a:extLst>
              <a:ext uri="{FF2B5EF4-FFF2-40B4-BE49-F238E27FC236}">
                <a16:creationId xmlns:a16="http://schemas.microsoft.com/office/drawing/2014/main" id="{9B3FB7BC-A40B-4B87-836E-7BD986D437B4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/>
          <p:nvPr/>
        </p:nvSpPr>
        <p:spPr>
          <a:xfrm>
            <a:off x="584109" y="2293600"/>
            <a:ext cx="2270800" cy="227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71" name="Google Shape;371;p18"/>
          <p:cNvCxnSpPr>
            <a:stCxn id="372" idx="6"/>
            <a:endCxn id="373" idx="2"/>
          </p:cNvCxnSpPr>
          <p:nvPr/>
        </p:nvCxnSpPr>
        <p:spPr>
          <a:xfrm>
            <a:off x="5154143" y="1988641"/>
            <a:ext cx="17260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18"/>
          <p:cNvCxnSpPr/>
          <p:nvPr/>
        </p:nvCxnSpPr>
        <p:spPr>
          <a:xfrm>
            <a:off x="7969976" y="1988641"/>
            <a:ext cx="1669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75" name="Google Shape;375;p18"/>
          <p:cNvSpPr txBox="1"/>
          <p:nvPr/>
        </p:nvSpPr>
        <p:spPr>
          <a:xfrm>
            <a:off x="858176" y="2917016"/>
            <a:ext cx="17260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>
                <a:solidFill>
                  <a:srgbClr val="FFFFFF"/>
                </a:solidFill>
                <a:cs typeface="+mn-ea"/>
                <a:sym typeface="+mn-lt"/>
              </a:rPr>
              <a:t>Day</a:t>
            </a:r>
            <a:endParaRPr sz="2267" kern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5333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4064143" y="4611474"/>
            <a:ext cx="1090000" cy="1090000"/>
          </a:xfrm>
          <a:prstGeom prst="ellipse">
            <a:avLst/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383" name="Google Shape;383;p18"/>
          <p:cNvCxnSpPr/>
          <p:nvPr/>
        </p:nvCxnSpPr>
        <p:spPr>
          <a:xfrm>
            <a:off x="3212609" y="1466682"/>
            <a:ext cx="0" cy="4337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18"/>
          <p:cNvCxnSpPr/>
          <p:nvPr/>
        </p:nvCxnSpPr>
        <p:spPr>
          <a:xfrm>
            <a:off x="3235309" y="4407449"/>
            <a:ext cx="83228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72" name="Google Shape;372;p18"/>
          <p:cNvSpPr/>
          <p:nvPr/>
        </p:nvSpPr>
        <p:spPr>
          <a:xfrm>
            <a:off x="4064143" y="1443641"/>
            <a:ext cx="1090000" cy="1090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6879976" y="1443641"/>
            <a:ext cx="1090000" cy="109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9695809" y="1443641"/>
            <a:ext cx="1090000" cy="1090000"/>
          </a:xfrm>
          <a:prstGeom prst="ellipse">
            <a:avLst/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88" name="Google Shape;388;p18"/>
          <p:cNvGrpSpPr/>
          <p:nvPr/>
        </p:nvGrpSpPr>
        <p:grpSpPr>
          <a:xfrm>
            <a:off x="4367596" y="4871216"/>
            <a:ext cx="483107" cy="570533"/>
            <a:chOff x="1576750" y="238125"/>
            <a:chExt cx="4456700" cy="5263225"/>
          </a:xfrm>
        </p:grpSpPr>
        <p:sp>
          <p:nvSpPr>
            <p:cNvPr id="389" name="Google Shape;389;p18"/>
            <p:cNvSpPr/>
            <p:nvPr/>
          </p:nvSpPr>
          <p:spPr>
            <a:xfrm>
              <a:off x="1576750" y="238125"/>
              <a:ext cx="4456700" cy="5263225"/>
            </a:xfrm>
            <a:custGeom>
              <a:avLst/>
              <a:gdLst/>
              <a:ahLst/>
              <a:cxnLst/>
              <a:rect l="l" t="t" r="r" b="b"/>
              <a:pathLst>
                <a:path w="178268" h="210529" extrusionOk="0">
                  <a:moveTo>
                    <a:pt x="89020" y="27694"/>
                  </a:moveTo>
                  <a:lnTo>
                    <a:pt x="149530" y="149693"/>
                  </a:lnTo>
                  <a:cubicBezTo>
                    <a:pt x="130183" y="158690"/>
                    <a:pt x="107504" y="163390"/>
                    <a:pt x="85330" y="163390"/>
                  </a:cubicBezTo>
                  <a:cubicBezTo>
                    <a:pt x="64734" y="163390"/>
                    <a:pt x="44574" y="159335"/>
                    <a:pt x="27923" y="150899"/>
                  </a:cubicBezTo>
                  <a:lnTo>
                    <a:pt x="89020" y="27694"/>
                  </a:lnTo>
                  <a:close/>
                  <a:moveTo>
                    <a:pt x="154977" y="160718"/>
                  </a:moveTo>
                  <a:lnTo>
                    <a:pt x="162480" y="175788"/>
                  </a:lnTo>
                  <a:cubicBezTo>
                    <a:pt x="141375" y="188967"/>
                    <a:pt x="113583" y="196469"/>
                    <a:pt x="85301" y="196469"/>
                  </a:cubicBezTo>
                  <a:cubicBezTo>
                    <a:pt x="57412" y="196469"/>
                    <a:pt x="32816" y="189293"/>
                    <a:pt x="15365" y="176213"/>
                  </a:cubicBezTo>
                  <a:cubicBezTo>
                    <a:pt x="15886" y="175136"/>
                    <a:pt x="21595" y="163654"/>
                    <a:pt x="22443" y="161925"/>
                  </a:cubicBezTo>
                  <a:cubicBezTo>
                    <a:pt x="40982" y="171342"/>
                    <a:pt x="62937" y="175705"/>
                    <a:pt x="85111" y="175705"/>
                  </a:cubicBezTo>
                  <a:cubicBezTo>
                    <a:pt x="109562" y="175705"/>
                    <a:pt x="134279" y="170400"/>
                    <a:pt x="154977" y="160718"/>
                  </a:cubicBezTo>
                  <a:close/>
                  <a:moveTo>
                    <a:pt x="89020" y="0"/>
                  </a:moveTo>
                  <a:lnTo>
                    <a:pt x="1" y="179474"/>
                  </a:lnTo>
                  <a:lnTo>
                    <a:pt x="3654" y="182606"/>
                  </a:lnTo>
                  <a:cubicBezTo>
                    <a:pt x="25575" y="201265"/>
                    <a:pt x="56139" y="208767"/>
                    <a:pt x="85301" y="208767"/>
                  </a:cubicBezTo>
                  <a:cubicBezTo>
                    <a:pt x="86313" y="208637"/>
                    <a:pt x="134296" y="210529"/>
                    <a:pt x="173897" y="182965"/>
                  </a:cubicBezTo>
                  <a:lnTo>
                    <a:pt x="178268" y="179931"/>
                  </a:lnTo>
                  <a:cubicBezTo>
                    <a:pt x="174615" y="172592"/>
                    <a:pt x="93424" y="8905"/>
                    <a:pt x="89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648100" y="2382875"/>
              <a:ext cx="307475" cy="307450"/>
            </a:xfrm>
            <a:custGeom>
              <a:avLst/>
              <a:gdLst/>
              <a:ahLst/>
              <a:cxnLst/>
              <a:rect l="l" t="t" r="r" b="b"/>
              <a:pathLst>
                <a:path w="12299" h="12298" extrusionOk="0">
                  <a:moveTo>
                    <a:pt x="1" y="0"/>
                  </a:moveTo>
                  <a:lnTo>
                    <a:pt x="1" y="12298"/>
                  </a:lnTo>
                  <a:lnTo>
                    <a:pt x="12299" y="12298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109675" y="2997750"/>
              <a:ext cx="307475" cy="307475"/>
            </a:xfrm>
            <a:custGeom>
              <a:avLst/>
              <a:gdLst/>
              <a:ahLst/>
              <a:cxnLst/>
              <a:rect l="l" t="t" r="r" b="b"/>
              <a:pathLst>
                <a:path w="12299" h="12299" extrusionOk="0">
                  <a:moveTo>
                    <a:pt x="1" y="1"/>
                  </a:moveTo>
                  <a:lnTo>
                    <a:pt x="1" y="12298"/>
                  </a:lnTo>
                  <a:lnTo>
                    <a:pt x="12298" y="12298"/>
                  </a:lnTo>
                  <a:lnTo>
                    <a:pt x="12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3187350" y="2997750"/>
              <a:ext cx="307475" cy="307475"/>
            </a:xfrm>
            <a:custGeom>
              <a:avLst/>
              <a:gdLst/>
              <a:ahLst/>
              <a:cxnLst/>
              <a:rect l="l" t="t" r="r" b="b"/>
              <a:pathLst>
                <a:path w="12299" h="12299" extrusionOk="0">
                  <a:moveTo>
                    <a:pt x="1" y="1"/>
                  </a:moveTo>
                  <a:lnTo>
                    <a:pt x="1" y="12298"/>
                  </a:lnTo>
                  <a:lnTo>
                    <a:pt x="12298" y="12298"/>
                  </a:lnTo>
                  <a:lnTo>
                    <a:pt x="12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3648100" y="3612650"/>
              <a:ext cx="307475" cy="307450"/>
            </a:xfrm>
            <a:custGeom>
              <a:avLst/>
              <a:gdLst/>
              <a:ahLst/>
              <a:cxnLst/>
              <a:rect l="l" t="t" r="r" b="b"/>
              <a:pathLst>
                <a:path w="12299" h="12298" extrusionOk="0">
                  <a:moveTo>
                    <a:pt x="1" y="0"/>
                  </a:moveTo>
                  <a:lnTo>
                    <a:pt x="1" y="12298"/>
                  </a:lnTo>
                  <a:lnTo>
                    <a:pt x="12299" y="12298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4" name="Google Shape;394;p18"/>
          <p:cNvGrpSpPr/>
          <p:nvPr/>
        </p:nvGrpSpPr>
        <p:grpSpPr>
          <a:xfrm>
            <a:off x="7152935" y="1723183"/>
            <a:ext cx="544240" cy="530967"/>
            <a:chOff x="1190625" y="238125"/>
            <a:chExt cx="5349675" cy="5219200"/>
          </a:xfrm>
        </p:grpSpPr>
        <p:sp>
          <p:nvSpPr>
            <p:cNvPr id="395" name="Google Shape;395;p18"/>
            <p:cNvSpPr/>
            <p:nvPr/>
          </p:nvSpPr>
          <p:spPr>
            <a:xfrm>
              <a:off x="1190625" y="238125"/>
              <a:ext cx="5349675" cy="5219200"/>
            </a:xfrm>
            <a:custGeom>
              <a:avLst/>
              <a:gdLst/>
              <a:ahLst/>
              <a:cxnLst/>
              <a:rect l="l" t="t" r="r" b="b"/>
              <a:pathLst>
                <a:path w="213987" h="208768" extrusionOk="0">
                  <a:moveTo>
                    <a:pt x="167574" y="12329"/>
                  </a:moveTo>
                  <a:cubicBezTo>
                    <a:pt x="176213" y="12329"/>
                    <a:pt x="184878" y="13426"/>
                    <a:pt x="193305" y="15462"/>
                  </a:cubicBezTo>
                  <a:cubicBezTo>
                    <a:pt x="198524" y="36926"/>
                    <a:pt x="197154" y="58194"/>
                    <a:pt x="189913" y="75906"/>
                  </a:cubicBezTo>
                  <a:cubicBezTo>
                    <a:pt x="173603" y="73754"/>
                    <a:pt x="160229" y="67882"/>
                    <a:pt x="150117" y="58357"/>
                  </a:cubicBezTo>
                  <a:lnTo>
                    <a:pt x="150084" y="58324"/>
                  </a:lnTo>
                  <a:cubicBezTo>
                    <a:pt x="139972" y="49060"/>
                    <a:pt x="133024" y="36339"/>
                    <a:pt x="129370" y="20453"/>
                  </a:cubicBezTo>
                  <a:cubicBezTo>
                    <a:pt x="141438" y="14851"/>
                    <a:pt x="154477" y="12329"/>
                    <a:pt x="167574" y="12329"/>
                  </a:cubicBezTo>
                  <a:close/>
                  <a:moveTo>
                    <a:pt x="83115" y="48669"/>
                  </a:moveTo>
                  <a:cubicBezTo>
                    <a:pt x="77342" y="58944"/>
                    <a:pt x="72905" y="70067"/>
                    <a:pt x="69448" y="81419"/>
                  </a:cubicBezTo>
                  <a:lnTo>
                    <a:pt x="51768" y="61227"/>
                  </a:lnTo>
                  <a:lnTo>
                    <a:pt x="83115" y="48669"/>
                  </a:lnTo>
                  <a:close/>
                  <a:moveTo>
                    <a:pt x="118247" y="26781"/>
                  </a:moveTo>
                  <a:cubicBezTo>
                    <a:pt x="122683" y="43482"/>
                    <a:pt x="130545" y="57117"/>
                    <a:pt x="141733" y="67360"/>
                  </a:cubicBezTo>
                  <a:cubicBezTo>
                    <a:pt x="152824" y="77798"/>
                    <a:pt x="167046" y="84551"/>
                    <a:pt x="184009" y="87454"/>
                  </a:cubicBezTo>
                  <a:cubicBezTo>
                    <a:pt x="181171" y="92021"/>
                    <a:pt x="177876" y="96196"/>
                    <a:pt x="174125" y="99947"/>
                  </a:cubicBezTo>
                  <a:cubicBezTo>
                    <a:pt x="154064" y="120041"/>
                    <a:pt x="116192" y="133644"/>
                    <a:pt x="71894" y="136873"/>
                  </a:cubicBezTo>
                  <a:cubicBezTo>
                    <a:pt x="75124" y="92575"/>
                    <a:pt x="88726" y="54704"/>
                    <a:pt x="108787" y="34610"/>
                  </a:cubicBezTo>
                  <a:cubicBezTo>
                    <a:pt x="111658" y="31772"/>
                    <a:pt x="114822" y="29162"/>
                    <a:pt x="118247" y="26781"/>
                  </a:cubicBezTo>
                  <a:close/>
                  <a:moveTo>
                    <a:pt x="30505" y="127495"/>
                  </a:moveTo>
                  <a:cubicBezTo>
                    <a:pt x="36736" y="127495"/>
                    <a:pt x="43036" y="129837"/>
                    <a:pt x="47919" y="134720"/>
                  </a:cubicBezTo>
                  <a:lnTo>
                    <a:pt x="56074" y="142875"/>
                  </a:lnTo>
                  <a:cubicBezTo>
                    <a:pt x="52275" y="145125"/>
                    <a:pt x="47925" y="146284"/>
                    <a:pt x="43542" y="146284"/>
                  </a:cubicBezTo>
                  <a:cubicBezTo>
                    <a:pt x="37311" y="146284"/>
                    <a:pt x="31011" y="143941"/>
                    <a:pt x="26129" y="139058"/>
                  </a:cubicBezTo>
                  <a:lnTo>
                    <a:pt x="17974" y="130904"/>
                  </a:lnTo>
                  <a:cubicBezTo>
                    <a:pt x="21772" y="128654"/>
                    <a:pt x="26122" y="127495"/>
                    <a:pt x="30505" y="127495"/>
                  </a:cubicBezTo>
                  <a:close/>
                  <a:moveTo>
                    <a:pt x="160098" y="125619"/>
                  </a:moveTo>
                  <a:lnTo>
                    <a:pt x="147507" y="156999"/>
                  </a:lnTo>
                  <a:lnTo>
                    <a:pt x="127348" y="139319"/>
                  </a:lnTo>
                  <a:cubicBezTo>
                    <a:pt x="138667" y="135862"/>
                    <a:pt x="149823" y="131425"/>
                    <a:pt x="160098" y="125619"/>
                  </a:cubicBezTo>
                  <a:close/>
                  <a:moveTo>
                    <a:pt x="65860" y="152694"/>
                  </a:moveTo>
                  <a:lnTo>
                    <a:pt x="74047" y="160849"/>
                  </a:lnTo>
                  <a:cubicBezTo>
                    <a:pt x="82137" y="168938"/>
                    <a:pt x="83409" y="181334"/>
                    <a:pt x="77831" y="190794"/>
                  </a:cubicBezTo>
                  <a:lnTo>
                    <a:pt x="69676" y="182639"/>
                  </a:lnTo>
                  <a:cubicBezTo>
                    <a:pt x="61391" y="174321"/>
                    <a:pt x="60412" y="161892"/>
                    <a:pt x="65860" y="152694"/>
                  </a:cubicBezTo>
                  <a:close/>
                  <a:moveTo>
                    <a:pt x="167601" y="0"/>
                  </a:moveTo>
                  <a:cubicBezTo>
                    <a:pt x="141146" y="0"/>
                    <a:pt x="116551" y="9460"/>
                    <a:pt x="100078" y="25900"/>
                  </a:cubicBezTo>
                  <a:cubicBezTo>
                    <a:pt x="98708" y="27270"/>
                    <a:pt x="97403" y="28705"/>
                    <a:pt x="96098" y="30206"/>
                  </a:cubicBezTo>
                  <a:lnTo>
                    <a:pt x="31021" y="56302"/>
                  </a:lnTo>
                  <a:lnTo>
                    <a:pt x="65631" y="95739"/>
                  </a:lnTo>
                  <a:cubicBezTo>
                    <a:pt x="62793" y="107939"/>
                    <a:pt x="61130" y="119584"/>
                    <a:pt x="60151" y="129566"/>
                  </a:cubicBezTo>
                  <a:lnTo>
                    <a:pt x="56628" y="126011"/>
                  </a:lnTo>
                  <a:cubicBezTo>
                    <a:pt x="49403" y="118785"/>
                    <a:pt x="39943" y="115173"/>
                    <a:pt x="30487" y="115173"/>
                  </a:cubicBezTo>
                  <a:cubicBezTo>
                    <a:pt x="21032" y="115173"/>
                    <a:pt x="11580" y="118785"/>
                    <a:pt x="4371" y="126011"/>
                  </a:cubicBezTo>
                  <a:lnTo>
                    <a:pt x="0" y="130349"/>
                  </a:lnTo>
                  <a:lnTo>
                    <a:pt x="17419" y="147801"/>
                  </a:lnTo>
                  <a:cubicBezTo>
                    <a:pt x="24538" y="154894"/>
                    <a:pt x="33914" y="158614"/>
                    <a:pt x="43501" y="158614"/>
                  </a:cubicBezTo>
                  <a:cubicBezTo>
                    <a:pt x="45950" y="158614"/>
                    <a:pt x="48412" y="158371"/>
                    <a:pt x="50854" y="157880"/>
                  </a:cubicBezTo>
                  <a:lnTo>
                    <a:pt x="50854" y="157880"/>
                  </a:lnTo>
                  <a:cubicBezTo>
                    <a:pt x="48473" y="169884"/>
                    <a:pt x="52029" y="182378"/>
                    <a:pt x="60967" y="191348"/>
                  </a:cubicBezTo>
                  <a:lnTo>
                    <a:pt x="78386" y="208767"/>
                  </a:lnTo>
                  <a:lnTo>
                    <a:pt x="82757" y="204396"/>
                  </a:lnTo>
                  <a:cubicBezTo>
                    <a:pt x="97175" y="189978"/>
                    <a:pt x="97175" y="166557"/>
                    <a:pt x="82757" y="152139"/>
                  </a:cubicBezTo>
                  <a:lnTo>
                    <a:pt x="79201" y="148583"/>
                  </a:lnTo>
                  <a:cubicBezTo>
                    <a:pt x="89183" y="147638"/>
                    <a:pt x="100795" y="145974"/>
                    <a:pt x="113028" y="143136"/>
                  </a:cubicBezTo>
                  <a:lnTo>
                    <a:pt x="152465" y="177713"/>
                  </a:lnTo>
                  <a:lnTo>
                    <a:pt x="178561" y="112669"/>
                  </a:lnTo>
                  <a:cubicBezTo>
                    <a:pt x="180062" y="111364"/>
                    <a:pt x="181464" y="110027"/>
                    <a:pt x="182834" y="108657"/>
                  </a:cubicBezTo>
                  <a:cubicBezTo>
                    <a:pt x="208376" y="83148"/>
                    <a:pt x="213986" y="43972"/>
                    <a:pt x="204298" y="8742"/>
                  </a:cubicBezTo>
                  <a:lnTo>
                    <a:pt x="203385" y="5382"/>
                  </a:lnTo>
                  <a:cubicBezTo>
                    <a:pt x="201199" y="4926"/>
                    <a:pt x="186814" y="0"/>
                    <a:pt x="16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941075" y="821200"/>
              <a:ext cx="435500" cy="435500"/>
            </a:xfrm>
            <a:custGeom>
              <a:avLst/>
              <a:gdLst/>
              <a:ahLst/>
              <a:cxnLst/>
              <a:rect l="l" t="t" r="r" b="b"/>
              <a:pathLst>
                <a:path w="17420" h="17420" extrusionOk="0">
                  <a:moveTo>
                    <a:pt x="8710" y="0"/>
                  </a:moveTo>
                  <a:lnTo>
                    <a:pt x="1" y="8710"/>
                  </a:lnTo>
                  <a:lnTo>
                    <a:pt x="8710" y="17419"/>
                  </a:lnTo>
                  <a:lnTo>
                    <a:pt x="17420" y="8710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7" name="Google Shape;397;p18"/>
          <p:cNvGrpSpPr/>
          <p:nvPr/>
        </p:nvGrpSpPr>
        <p:grpSpPr>
          <a:xfrm>
            <a:off x="9999370" y="1736730"/>
            <a:ext cx="482887" cy="503827"/>
            <a:chOff x="1312525" y="238125"/>
            <a:chExt cx="5002275" cy="5219200"/>
          </a:xfrm>
        </p:grpSpPr>
        <p:sp>
          <p:nvSpPr>
            <p:cNvPr id="398" name="Google Shape;398;p18"/>
            <p:cNvSpPr/>
            <p:nvPr/>
          </p:nvSpPr>
          <p:spPr>
            <a:xfrm>
              <a:off x="1312525" y="238125"/>
              <a:ext cx="5002275" cy="5219200"/>
            </a:xfrm>
            <a:custGeom>
              <a:avLst/>
              <a:gdLst/>
              <a:ahLst/>
              <a:cxnLst/>
              <a:rect l="l" t="t" r="r" b="b"/>
              <a:pathLst>
                <a:path w="200091" h="208768" extrusionOk="0">
                  <a:moveTo>
                    <a:pt x="36829" y="36828"/>
                  </a:moveTo>
                  <a:lnTo>
                    <a:pt x="36829" y="49126"/>
                  </a:lnTo>
                  <a:lnTo>
                    <a:pt x="24564" y="49126"/>
                  </a:lnTo>
                  <a:lnTo>
                    <a:pt x="24564" y="36828"/>
                  </a:lnTo>
                  <a:close/>
                  <a:moveTo>
                    <a:pt x="84454" y="61391"/>
                  </a:moveTo>
                  <a:lnTo>
                    <a:pt x="84454" y="104384"/>
                  </a:lnTo>
                  <a:lnTo>
                    <a:pt x="59891" y="104384"/>
                  </a:lnTo>
                  <a:cubicBezTo>
                    <a:pt x="35198" y="104384"/>
                    <a:pt x="15463" y="85953"/>
                    <a:pt x="12625" y="61391"/>
                  </a:cubicBezTo>
                  <a:close/>
                  <a:moveTo>
                    <a:pt x="120825" y="61391"/>
                  </a:moveTo>
                  <a:cubicBezTo>
                    <a:pt x="134884" y="61391"/>
                    <a:pt x="148486" y="65957"/>
                    <a:pt x="159707" y="74308"/>
                  </a:cubicBezTo>
                  <a:lnTo>
                    <a:pt x="136874" y="106439"/>
                  </a:lnTo>
                  <a:cubicBezTo>
                    <a:pt x="133448" y="105101"/>
                    <a:pt x="129795" y="104384"/>
                    <a:pt x="126011" y="104384"/>
                  </a:cubicBezTo>
                  <a:lnTo>
                    <a:pt x="96719" y="104384"/>
                  </a:lnTo>
                  <a:lnTo>
                    <a:pt x="96719" y="61391"/>
                  </a:lnTo>
                  <a:close/>
                  <a:moveTo>
                    <a:pt x="168906" y="82561"/>
                  </a:moveTo>
                  <a:cubicBezTo>
                    <a:pt x="179866" y="94598"/>
                    <a:pt x="186260" y="110908"/>
                    <a:pt x="186260" y="127544"/>
                  </a:cubicBezTo>
                  <a:cubicBezTo>
                    <a:pt x="186260" y="128000"/>
                    <a:pt x="186227" y="128457"/>
                    <a:pt x="186227" y="128946"/>
                  </a:cubicBezTo>
                  <a:lnTo>
                    <a:pt x="155891" y="128946"/>
                  </a:lnTo>
                  <a:cubicBezTo>
                    <a:pt x="154651" y="123140"/>
                    <a:pt x="151716" y="117660"/>
                    <a:pt x="147149" y="113158"/>
                  </a:cubicBezTo>
                  <a:lnTo>
                    <a:pt x="168906" y="82561"/>
                  </a:lnTo>
                  <a:close/>
                  <a:moveTo>
                    <a:pt x="184792" y="141211"/>
                  </a:moveTo>
                  <a:cubicBezTo>
                    <a:pt x="181367" y="158239"/>
                    <a:pt x="171646" y="172951"/>
                    <a:pt x="158239" y="182900"/>
                  </a:cubicBezTo>
                  <a:lnTo>
                    <a:pt x="144376" y="159805"/>
                  </a:lnTo>
                  <a:cubicBezTo>
                    <a:pt x="150737" y="155140"/>
                    <a:pt x="154749" y="148486"/>
                    <a:pt x="156087" y="141211"/>
                  </a:cubicBezTo>
                  <a:close/>
                  <a:moveTo>
                    <a:pt x="133155" y="164959"/>
                  </a:moveTo>
                  <a:lnTo>
                    <a:pt x="147801" y="189326"/>
                  </a:lnTo>
                  <a:cubicBezTo>
                    <a:pt x="138831" y="193795"/>
                    <a:pt x="128784" y="196339"/>
                    <a:pt x="118182" y="196469"/>
                  </a:cubicBezTo>
                  <a:lnTo>
                    <a:pt x="118182" y="165774"/>
                  </a:lnTo>
                  <a:lnTo>
                    <a:pt x="126044" y="165774"/>
                  </a:lnTo>
                  <a:cubicBezTo>
                    <a:pt x="128458" y="165774"/>
                    <a:pt x="130871" y="165513"/>
                    <a:pt x="133155" y="164959"/>
                  </a:cubicBezTo>
                  <a:close/>
                  <a:moveTo>
                    <a:pt x="105917" y="165774"/>
                  </a:moveTo>
                  <a:lnTo>
                    <a:pt x="105917" y="196502"/>
                  </a:lnTo>
                  <a:lnTo>
                    <a:pt x="93489" y="196502"/>
                  </a:lnTo>
                  <a:cubicBezTo>
                    <a:pt x="77081" y="196469"/>
                    <a:pt x="61294" y="182997"/>
                    <a:pt x="58260" y="165774"/>
                  </a:cubicBezTo>
                  <a:close/>
                  <a:moveTo>
                    <a:pt x="36829" y="0"/>
                  </a:moveTo>
                  <a:lnTo>
                    <a:pt x="36829" y="24563"/>
                  </a:lnTo>
                  <a:lnTo>
                    <a:pt x="12266" y="24563"/>
                  </a:lnTo>
                  <a:lnTo>
                    <a:pt x="12266" y="49126"/>
                  </a:lnTo>
                  <a:lnTo>
                    <a:pt x="1" y="49126"/>
                  </a:lnTo>
                  <a:lnTo>
                    <a:pt x="1" y="55258"/>
                  </a:lnTo>
                  <a:cubicBezTo>
                    <a:pt x="1" y="89052"/>
                    <a:pt x="25836" y="116681"/>
                    <a:pt x="59891" y="116681"/>
                  </a:cubicBezTo>
                  <a:lnTo>
                    <a:pt x="126044" y="116681"/>
                  </a:lnTo>
                  <a:cubicBezTo>
                    <a:pt x="135960" y="116681"/>
                    <a:pt x="144343" y="125326"/>
                    <a:pt x="144343" y="135601"/>
                  </a:cubicBezTo>
                  <a:cubicBezTo>
                    <a:pt x="144343" y="145648"/>
                    <a:pt x="136286" y="153509"/>
                    <a:pt x="126044" y="153509"/>
                  </a:cubicBezTo>
                  <a:lnTo>
                    <a:pt x="12266" y="153509"/>
                  </a:lnTo>
                  <a:lnTo>
                    <a:pt x="12266" y="165774"/>
                  </a:lnTo>
                  <a:lnTo>
                    <a:pt x="45832" y="165774"/>
                  </a:lnTo>
                  <a:cubicBezTo>
                    <a:pt x="46386" y="170015"/>
                    <a:pt x="47495" y="174157"/>
                    <a:pt x="49126" y="178072"/>
                  </a:cubicBezTo>
                  <a:lnTo>
                    <a:pt x="12266" y="178072"/>
                  </a:lnTo>
                  <a:lnTo>
                    <a:pt x="12266" y="190337"/>
                  </a:lnTo>
                  <a:lnTo>
                    <a:pt x="56466" y="190337"/>
                  </a:lnTo>
                  <a:cubicBezTo>
                    <a:pt x="65469" y="201526"/>
                    <a:pt x="78549" y="208376"/>
                    <a:pt x="92282" y="208735"/>
                  </a:cubicBezTo>
                  <a:lnTo>
                    <a:pt x="92282" y="208767"/>
                  </a:lnTo>
                  <a:lnTo>
                    <a:pt x="117334" y="208767"/>
                  </a:lnTo>
                  <a:cubicBezTo>
                    <a:pt x="159968" y="208767"/>
                    <a:pt x="195328" y="175756"/>
                    <a:pt x="198264" y="133187"/>
                  </a:cubicBezTo>
                  <a:cubicBezTo>
                    <a:pt x="200091" y="107417"/>
                    <a:pt x="189228" y="83376"/>
                    <a:pt x="171809" y="68273"/>
                  </a:cubicBezTo>
                  <a:cubicBezTo>
                    <a:pt x="157815" y="56041"/>
                    <a:pt x="139777" y="49126"/>
                    <a:pt x="120792" y="49126"/>
                  </a:cubicBezTo>
                  <a:lnTo>
                    <a:pt x="49126" y="49126"/>
                  </a:lnTo>
                  <a:lnTo>
                    <a:pt x="49126" y="36828"/>
                  </a:lnTo>
                  <a:lnTo>
                    <a:pt x="122814" y="36828"/>
                  </a:lnTo>
                  <a:lnTo>
                    <a:pt x="122814" y="24563"/>
                  </a:lnTo>
                  <a:lnTo>
                    <a:pt x="49126" y="24563"/>
                  </a:lnTo>
                  <a:lnTo>
                    <a:pt x="49126" y="12298"/>
                  </a:lnTo>
                  <a:lnTo>
                    <a:pt x="141212" y="12298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40675" y="2080325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0" name="Google Shape;400;p18"/>
          <p:cNvSpPr/>
          <p:nvPr/>
        </p:nvSpPr>
        <p:spPr>
          <a:xfrm>
            <a:off x="4289263" y="1791983"/>
            <a:ext cx="639797" cy="393357"/>
          </a:xfrm>
          <a:custGeom>
            <a:avLst/>
            <a:gdLst/>
            <a:ahLst/>
            <a:cxnLst/>
            <a:rect l="l" t="t" r="r" b="b"/>
            <a:pathLst>
              <a:path w="290377" h="178528" extrusionOk="0">
                <a:moveTo>
                  <a:pt x="91677" y="26067"/>
                </a:moveTo>
                <a:lnTo>
                  <a:pt x="91677" y="26067"/>
                </a:lnTo>
                <a:cubicBezTo>
                  <a:pt x="91855" y="28069"/>
                  <a:pt x="90654" y="20195"/>
                  <a:pt x="111204" y="143543"/>
                </a:cubicBezTo>
                <a:cubicBezTo>
                  <a:pt x="111189" y="143526"/>
                  <a:pt x="111184" y="143521"/>
                  <a:pt x="111184" y="143521"/>
                </a:cubicBezTo>
                <a:lnTo>
                  <a:pt x="111184" y="143521"/>
                </a:lnTo>
                <a:cubicBezTo>
                  <a:pt x="111183" y="143521"/>
                  <a:pt x="111205" y="143548"/>
                  <a:pt x="111205" y="143548"/>
                </a:cubicBezTo>
                <a:cubicBezTo>
                  <a:pt x="111202" y="143548"/>
                  <a:pt x="108456" y="140325"/>
                  <a:pt x="42213" y="63565"/>
                </a:cubicBezTo>
                <a:lnTo>
                  <a:pt x="42213" y="63609"/>
                </a:lnTo>
                <a:cubicBezTo>
                  <a:pt x="42169" y="63520"/>
                  <a:pt x="40256" y="61786"/>
                  <a:pt x="40745" y="58761"/>
                </a:cubicBezTo>
                <a:cubicBezTo>
                  <a:pt x="40879" y="57782"/>
                  <a:pt x="41457" y="55959"/>
                  <a:pt x="43414" y="54758"/>
                </a:cubicBezTo>
                <a:lnTo>
                  <a:pt x="89275" y="26868"/>
                </a:lnTo>
                <a:cubicBezTo>
                  <a:pt x="90031" y="26423"/>
                  <a:pt x="90832" y="26156"/>
                  <a:pt x="91677" y="26067"/>
                </a:cubicBezTo>
                <a:close/>
                <a:moveTo>
                  <a:pt x="198922" y="26067"/>
                </a:moveTo>
                <a:cubicBezTo>
                  <a:pt x="199767" y="26156"/>
                  <a:pt x="200612" y="26423"/>
                  <a:pt x="201369" y="26868"/>
                </a:cubicBezTo>
                <a:lnTo>
                  <a:pt x="247229" y="54758"/>
                </a:lnTo>
                <a:cubicBezTo>
                  <a:pt x="250254" y="56626"/>
                  <a:pt x="250921" y="60718"/>
                  <a:pt x="248608" y="63387"/>
                </a:cubicBezTo>
                <a:lnTo>
                  <a:pt x="248252" y="63787"/>
                </a:lnTo>
                <a:lnTo>
                  <a:pt x="248163" y="63565"/>
                </a:lnTo>
                <a:lnTo>
                  <a:pt x="179350" y="143676"/>
                </a:lnTo>
                <a:lnTo>
                  <a:pt x="179350" y="143676"/>
                </a:lnTo>
                <a:cubicBezTo>
                  <a:pt x="198477" y="28647"/>
                  <a:pt x="198700" y="28202"/>
                  <a:pt x="198922" y="26067"/>
                </a:cubicBezTo>
                <a:close/>
                <a:moveTo>
                  <a:pt x="175035" y="16726"/>
                </a:moveTo>
                <a:cubicBezTo>
                  <a:pt x="179217" y="16726"/>
                  <a:pt x="182508" y="20240"/>
                  <a:pt x="182286" y="24377"/>
                </a:cubicBezTo>
                <a:cubicBezTo>
                  <a:pt x="182197" y="25355"/>
                  <a:pt x="183265" y="18550"/>
                  <a:pt x="161513" y="148836"/>
                </a:cubicBezTo>
                <a:cubicBezTo>
                  <a:pt x="160935" y="152306"/>
                  <a:pt x="157999" y="154930"/>
                  <a:pt x="154396" y="154930"/>
                </a:cubicBezTo>
                <a:lnTo>
                  <a:pt x="136203" y="154930"/>
                </a:lnTo>
                <a:cubicBezTo>
                  <a:pt x="134513" y="154930"/>
                  <a:pt x="132956" y="154352"/>
                  <a:pt x="131710" y="153329"/>
                </a:cubicBezTo>
                <a:cubicBezTo>
                  <a:pt x="131443" y="152973"/>
                  <a:pt x="129575" y="151638"/>
                  <a:pt x="129130" y="148836"/>
                </a:cubicBezTo>
                <a:lnTo>
                  <a:pt x="108491" y="25177"/>
                </a:lnTo>
                <a:cubicBezTo>
                  <a:pt x="108135" y="23220"/>
                  <a:pt x="108713" y="21930"/>
                  <a:pt x="108802" y="21263"/>
                </a:cubicBezTo>
                <a:cubicBezTo>
                  <a:pt x="109870" y="18683"/>
                  <a:pt x="112405" y="16726"/>
                  <a:pt x="115563" y="16726"/>
                </a:cubicBezTo>
                <a:close/>
                <a:moveTo>
                  <a:pt x="44971" y="92433"/>
                </a:moveTo>
                <a:lnTo>
                  <a:pt x="89230" y="143899"/>
                </a:lnTo>
                <a:lnTo>
                  <a:pt x="46483" y="160446"/>
                </a:lnTo>
                <a:cubicBezTo>
                  <a:pt x="44215" y="161335"/>
                  <a:pt x="41813" y="161780"/>
                  <a:pt x="39366" y="161780"/>
                </a:cubicBezTo>
                <a:cubicBezTo>
                  <a:pt x="33584" y="161780"/>
                  <a:pt x="28113" y="159289"/>
                  <a:pt x="24332" y="154886"/>
                </a:cubicBezTo>
                <a:cubicBezTo>
                  <a:pt x="18860" y="148569"/>
                  <a:pt x="18015" y="139406"/>
                  <a:pt x="22152" y="132155"/>
                </a:cubicBezTo>
                <a:lnTo>
                  <a:pt x="44971" y="92433"/>
                </a:lnTo>
                <a:close/>
                <a:moveTo>
                  <a:pt x="245494" y="92567"/>
                </a:moveTo>
                <a:lnTo>
                  <a:pt x="268224" y="132155"/>
                </a:lnTo>
                <a:cubicBezTo>
                  <a:pt x="272361" y="139406"/>
                  <a:pt x="271516" y="148569"/>
                  <a:pt x="266045" y="154886"/>
                </a:cubicBezTo>
                <a:cubicBezTo>
                  <a:pt x="262234" y="159352"/>
                  <a:pt x="256713" y="161801"/>
                  <a:pt x="251053" y="161801"/>
                </a:cubicBezTo>
                <a:cubicBezTo>
                  <a:pt x="248651" y="161801"/>
                  <a:pt x="246225" y="161360"/>
                  <a:pt x="243893" y="160446"/>
                </a:cubicBezTo>
                <a:lnTo>
                  <a:pt x="201191" y="143943"/>
                </a:lnTo>
                <a:lnTo>
                  <a:pt x="245494" y="92567"/>
                </a:lnTo>
                <a:close/>
                <a:moveTo>
                  <a:pt x="115563" y="1"/>
                </a:moveTo>
                <a:cubicBezTo>
                  <a:pt x="108091" y="1"/>
                  <a:pt x="100929" y="3470"/>
                  <a:pt x="96303" y="9698"/>
                </a:cubicBezTo>
                <a:cubicBezTo>
                  <a:pt x="94936" y="9446"/>
                  <a:pt x="93571" y="9324"/>
                  <a:pt x="92222" y="9324"/>
                </a:cubicBezTo>
                <a:cubicBezTo>
                  <a:pt x="88084" y="9324"/>
                  <a:pt x="84090" y="10476"/>
                  <a:pt x="80601" y="12589"/>
                </a:cubicBezTo>
                <a:lnTo>
                  <a:pt x="34740" y="40479"/>
                </a:lnTo>
                <a:cubicBezTo>
                  <a:pt x="22908" y="47685"/>
                  <a:pt x="20328" y="63832"/>
                  <a:pt x="29403" y="74329"/>
                </a:cubicBezTo>
                <a:lnTo>
                  <a:pt x="33406" y="78956"/>
                </a:lnTo>
                <a:lnTo>
                  <a:pt x="7695" y="123837"/>
                </a:lnTo>
                <a:cubicBezTo>
                  <a:pt x="0" y="137226"/>
                  <a:pt x="1602" y="154085"/>
                  <a:pt x="11654" y="165784"/>
                </a:cubicBezTo>
                <a:cubicBezTo>
                  <a:pt x="18766" y="174080"/>
                  <a:pt x="28961" y="178528"/>
                  <a:pt x="39357" y="178528"/>
                </a:cubicBezTo>
                <a:cubicBezTo>
                  <a:pt x="43787" y="178528"/>
                  <a:pt x="48253" y="177720"/>
                  <a:pt x="52533" y="176059"/>
                </a:cubicBezTo>
                <a:lnTo>
                  <a:pt x="100973" y="157288"/>
                </a:lnTo>
                <a:lnTo>
                  <a:pt x="103331" y="160001"/>
                </a:lnTo>
                <a:cubicBezTo>
                  <a:pt x="107549" y="164889"/>
                  <a:pt x="113758" y="167751"/>
                  <a:pt x="120317" y="167751"/>
                </a:cubicBezTo>
                <a:cubicBezTo>
                  <a:pt x="121160" y="167751"/>
                  <a:pt x="122008" y="167703"/>
                  <a:pt x="122858" y="167607"/>
                </a:cubicBezTo>
                <a:cubicBezTo>
                  <a:pt x="126684" y="170143"/>
                  <a:pt x="131310" y="171611"/>
                  <a:pt x="136203" y="171611"/>
                </a:cubicBezTo>
                <a:lnTo>
                  <a:pt x="154396" y="171611"/>
                </a:lnTo>
                <a:cubicBezTo>
                  <a:pt x="159289" y="171611"/>
                  <a:pt x="163871" y="170143"/>
                  <a:pt x="167696" y="167607"/>
                </a:cubicBezTo>
                <a:cubicBezTo>
                  <a:pt x="168583" y="167712"/>
                  <a:pt x="169467" y="167763"/>
                  <a:pt x="170343" y="167763"/>
                </a:cubicBezTo>
                <a:cubicBezTo>
                  <a:pt x="176935" y="167763"/>
                  <a:pt x="183116" y="164870"/>
                  <a:pt x="187357" y="160001"/>
                </a:cubicBezTo>
                <a:lnTo>
                  <a:pt x="189581" y="157376"/>
                </a:lnTo>
                <a:lnTo>
                  <a:pt x="237843" y="176059"/>
                </a:lnTo>
                <a:cubicBezTo>
                  <a:pt x="242126" y="177711"/>
                  <a:pt x="246582" y="178511"/>
                  <a:pt x="250995" y="178511"/>
                </a:cubicBezTo>
                <a:cubicBezTo>
                  <a:pt x="261431" y="178511"/>
                  <a:pt x="271625" y="174037"/>
                  <a:pt x="278722" y="165784"/>
                </a:cubicBezTo>
                <a:cubicBezTo>
                  <a:pt x="288775" y="154085"/>
                  <a:pt x="290376" y="137226"/>
                  <a:pt x="282681" y="123837"/>
                </a:cubicBezTo>
                <a:lnTo>
                  <a:pt x="257060" y="79178"/>
                </a:lnTo>
                <a:lnTo>
                  <a:pt x="261241" y="74329"/>
                </a:lnTo>
                <a:cubicBezTo>
                  <a:pt x="270315" y="63832"/>
                  <a:pt x="267780" y="47685"/>
                  <a:pt x="255947" y="40479"/>
                </a:cubicBezTo>
                <a:lnTo>
                  <a:pt x="210087" y="12589"/>
                </a:lnTo>
                <a:cubicBezTo>
                  <a:pt x="206593" y="10493"/>
                  <a:pt x="202602" y="9343"/>
                  <a:pt x="198486" y="9343"/>
                </a:cubicBezTo>
                <a:cubicBezTo>
                  <a:pt x="197099" y="9343"/>
                  <a:pt x="195697" y="9473"/>
                  <a:pt x="194296" y="9742"/>
                </a:cubicBezTo>
                <a:cubicBezTo>
                  <a:pt x="189581" y="3381"/>
                  <a:pt x="182375" y="1"/>
                  <a:pt x="1750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F85F81-977D-4FE5-84F0-B6AA2D341293}"/>
              </a:ext>
            </a:extLst>
          </p:cNvPr>
          <p:cNvSpPr txBox="1"/>
          <p:nvPr/>
        </p:nvSpPr>
        <p:spPr>
          <a:xfrm>
            <a:off x="3812495" y="2780763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4C435A-4C5B-40E5-81CC-0522A5507EBB}"/>
              </a:ext>
            </a:extLst>
          </p:cNvPr>
          <p:cNvSpPr txBox="1"/>
          <p:nvPr/>
        </p:nvSpPr>
        <p:spPr>
          <a:xfrm>
            <a:off x="6533709" y="2811540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4C4C6E-A57C-4A9D-9D98-0B59ED1B2D78}"/>
              </a:ext>
            </a:extLst>
          </p:cNvPr>
          <p:cNvSpPr txBox="1"/>
          <p:nvPr/>
        </p:nvSpPr>
        <p:spPr>
          <a:xfrm>
            <a:off x="9269729" y="2780763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DEBB158-8503-4191-9865-D4477F4A4695}"/>
              </a:ext>
            </a:extLst>
          </p:cNvPr>
          <p:cNvSpPr txBox="1"/>
          <p:nvPr/>
        </p:nvSpPr>
        <p:spPr>
          <a:xfrm>
            <a:off x="6416799" y="4705604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31" name="Freeform: Shape 84">
            <a:extLst>
              <a:ext uri="{FF2B5EF4-FFF2-40B4-BE49-F238E27FC236}">
                <a16:creationId xmlns:a16="http://schemas.microsoft.com/office/drawing/2014/main" id="{8D926FF8-42A3-414A-987A-F275CAB4679B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: Shape 97">
            <a:extLst>
              <a:ext uri="{FF2B5EF4-FFF2-40B4-BE49-F238E27FC236}">
                <a16:creationId xmlns:a16="http://schemas.microsoft.com/office/drawing/2014/main" id="{E3BD2F04-9268-480B-9972-EB4ABFD80861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图片 362">
            <a:extLst>
              <a:ext uri="{FF2B5EF4-FFF2-40B4-BE49-F238E27FC236}">
                <a16:creationId xmlns:a16="http://schemas.microsoft.com/office/drawing/2014/main" id="{B82E53C3-3555-4A05-9032-93857CC3E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7" r="25460" b="1574"/>
          <a:stretch/>
        </p:blipFill>
        <p:spPr>
          <a:xfrm>
            <a:off x="9036864" y="844852"/>
            <a:ext cx="2625333" cy="4821883"/>
          </a:xfrm>
          <a:prstGeom prst="rect">
            <a:avLst/>
          </a:prstGeom>
        </p:spPr>
      </p:pic>
      <p:sp>
        <p:nvSpPr>
          <p:cNvPr id="364" name="Google Shape;619;p25">
            <a:extLst>
              <a:ext uri="{FF2B5EF4-FFF2-40B4-BE49-F238E27FC236}">
                <a16:creationId xmlns:a16="http://schemas.microsoft.com/office/drawing/2014/main" id="{070668BD-4A8B-48B6-9336-8D650341D6AC}"/>
              </a:ext>
            </a:extLst>
          </p:cNvPr>
          <p:cNvSpPr/>
          <p:nvPr/>
        </p:nvSpPr>
        <p:spPr>
          <a:xfrm>
            <a:off x="4916929" y="904034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5" name="文本框 364">
            <a:extLst>
              <a:ext uri="{FF2B5EF4-FFF2-40B4-BE49-F238E27FC236}">
                <a16:creationId xmlns:a16="http://schemas.microsoft.com/office/drawing/2014/main" id="{90FBBFCE-C47C-487B-BF61-70F16E32E571}"/>
              </a:ext>
            </a:extLst>
          </p:cNvPr>
          <p:cNvSpPr txBox="1"/>
          <p:nvPr/>
        </p:nvSpPr>
        <p:spPr>
          <a:xfrm>
            <a:off x="5243655" y="1026341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66" name="Freeform: Shape 84">
            <a:extLst>
              <a:ext uri="{FF2B5EF4-FFF2-40B4-BE49-F238E27FC236}">
                <a16:creationId xmlns:a16="http://schemas.microsoft.com/office/drawing/2014/main" id="{94D04523-AFA7-4E9B-B387-7FB89854A2B0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7" name="Freeform: Shape 97">
            <a:extLst>
              <a:ext uri="{FF2B5EF4-FFF2-40B4-BE49-F238E27FC236}">
                <a16:creationId xmlns:a16="http://schemas.microsoft.com/office/drawing/2014/main" id="{59024374-E2BC-4C6A-9C89-24F639F3881A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8" name="Google Shape;1622;p41">
            <a:extLst>
              <a:ext uri="{FF2B5EF4-FFF2-40B4-BE49-F238E27FC236}">
                <a16:creationId xmlns:a16="http://schemas.microsoft.com/office/drawing/2014/main" id="{0275405F-A4F1-4EDB-A2D2-7F12085E1B8B}"/>
              </a:ext>
            </a:extLst>
          </p:cNvPr>
          <p:cNvGrpSpPr/>
          <p:nvPr/>
        </p:nvGrpSpPr>
        <p:grpSpPr>
          <a:xfrm>
            <a:off x="692818" y="2306710"/>
            <a:ext cx="2534857" cy="2903098"/>
            <a:chOff x="356900" y="1529779"/>
            <a:chExt cx="1943313" cy="2225619"/>
          </a:xfrm>
        </p:grpSpPr>
        <p:sp>
          <p:nvSpPr>
            <p:cNvPr id="369" name="Google Shape;1623;p41">
              <a:extLst>
                <a:ext uri="{FF2B5EF4-FFF2-40B4-BE49-F238E27FC236}">
                  <a16:creationId xmlns:a16="http://schemas.microsoft.com/office/drawing/2014/main" id="{0AA2E2AB-A049-4E7F-BC40-C07D6076C87F}"/>
                </a:ext>
              </a:extLst>
            </p:cNvPr>
            <p:cNvSpPr/>
            <p:nvPr/>
          </p:nvSpPr>
          <p:spPr>
            <a:xfrm>
              <a:off x="356900" y="1529779"/>
              <a:ext cx="1943313" cy="2135420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" name="Google Shape;1624;p41">
              <a:extLst>
                <a:ext uri="{FF2B5EF4-FFF2-40B4-BE49-F238E27FC236}">
                  <a16:creationId xmlns:a16="http://schemas.microsoft.com/office/drawing/2014/main" id="{25A1A3BB-5295-4316-8CAC-DA1C4B8EDBFC}"/>
                </a:ext>
              </a:extLst>
            </p:cNvPr>
            <p:cNvSpPr/>
            <p:nvPr/>
          </p:nvSpPr>
          <p:spPr>
            <a:xfrm>
              <a:off x="1706952" y="3465755"/>
              <a:ext cx="221249" cy="289643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1" name="Google Shape;1625;p41">
            <a:extLst>
              <a:ext uri="{FF2B5EF4-FFF2-40B4-BE49-F238E27FC236}">
                <a16:creationId xmlns:a16="http://schemas.microsoft.com/office/drawing/2014/main" id="{15515EF6-61E0-4577-A5C7-A42978FFAD0C}"/>
              </a:ext>
            </a:extLst>
          </p:cNvPr>
          <p:cNvSpPr/>
          <p:nvPr/>
        </p:nvSpPr>
        <p:spPr>
          <a:xfrm>
            <a:off x="1608451" y="2020903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0" y="1272"/>
                  <a:pt x="0" y="2839"/>
                </a:cubicBezTo>
                <a:cubicBezTo>
                  <a:pt x="0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2" name="Google Shape;1626;p41">
            <a:extLst>
              <a:ext uri="{FF2B5EF4-FFF2-40B4-BE49-F238E27FC236}">
                <a16:creationId xmlns:a16="http://schemas.microsoft.com/office/drawing/2014/main" id="{337F95E9-7346-475E-8872-4AB6A16A43F1}"/>
              </a:ext>
            </a:extLst>
          </p:cNvPr>
          <p:cNvSpPr/>
          <p:nvPr/>
        </p:nvSpPr>
        <p:spPr>
          <a:xfrm>
            <a:off x="1538377" y="1950017"/>
            <a:ext cx="843735" cy="855792"/>
          </a:xfrm>
          <a:custGeom>
            <a:avLst/>
            <a:gdLst/>
            <a:ahLst/>
            <a:cxnLst/>
            <a:rect l="l" t="t" r="r" b="b"/>
            <a:pathLst>
              <a:path w="6809" h="6809" extrusionOk="0">
                <a:moveTo>
                  <a:pt x="3405" y="1131"/>
                </a:moveTo>
                <a:cubicBezTo>
                  <a:pt x="4658" y="1131"/>
                  <a:pt x="5677" y="2152"/>
                  <a:pt x="5677" y="3403"/>
                </a:cubicBezTo>
                <a:cubicBezTo>
                  <a:pt x="5677" y="4656"/>
                  <a:pt x="4658" y="5676"/>
                  <a:pt x="3405" y="5676"/>
                </a:cubicBezTo>
                <a:cubicBezTo>
                  <a:pt x="2152" y="5676"/>
                  <a:pt x="1132" y="4656"/>
                  <a:pt x="1132" y="3403"/>
                </a:cubicBezTo>
                <a:cubicBezTo>
                  <a:pt x="1132" y="2150"/>
                  <a:pt x="2152" y="1131"/>
                  <a:pt x="3405" y="1131"/>
                </a:cubicBezTo>
                <a:close/>
                <a:moveTo>
                  <a:pt x="3405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8" y="6809"/>
                  <a:pt x="3405" y="6809"/>
                </a:cubicBezTo>
                <a:cubicBezTo>
                  <a:pt x="5282" y="6809"/>
                  <a:pt x="6809" y="5282"/>
                  <a:pt x="6809" y="3405"/>
                </a:cubicBezTo>
                <a:cubicBezTo>
                  <a:pt x="6809" y="1527"/>
                  <a:pt x="5282" y="1"/>
                  <a:pt x="34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3" name="Google Shape;1628;p41">
            <a:extLst>
              <a:ext uri="{FF2B5EF4-FFF2-40B4-BE49-F238E27FC236}">
                <a16:creationId xmlns:a16="http://schemas.microsoft.com/office/drawing/2014/main" id="{C8E5E56A-459F-431D-9621-0431E2069B8F}"/>
              </a:ext>
            </a:extLst>
          </p:cNvPr>
          <p:cNvSpPr/>
          <p:nvPr/>
        </p:nvSpPr>
        <p:spPr>
          <a:xfrm>
            <a:off x="7026956" y="3395280"/>
            <a:ext cx="2534857" cy="2785693"/>
          </a:xfrm>
          <a:custGeom>
            <a:avLst/>
            <a:gdLst/>
            <a:ahLst/>
            <a:cxnLst/>
            <a:rect l="l" t="t" r="r" b="b"/>
            <a:pathLst>
              <a:path w="17244" h="22164" extrusionOk="0">
                <a:moveTo>
                  <a:pt x="2324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4" y="22163"/>
                </a:cubicBezTo>
                <a:lnTo>
                  <a:pt x="14921" y="22163"/>
                </a:lnTo>
                <a:cubicBezTo>
                  <a:pt x="16200" y="22163"/>
                  <a:pt x="17243" y="21122"/>
                  <a:pt x="17244" y="19840"/>
                </a:cubicBezTo>
                <a:lnTo>
                  <a:pt x="17244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6" y="21031"/>
                  <a:pt x="14921" y="21031"/>
                </a:cubicBezTo>
                <a:lnTo>
                  <a:pt x="2324" y="21031"/>
                </a:lnTo>
                <a:cubicBezTo>
                  <a:pt x="1668" y="21031"/>
                  <a:pt x="1133" y="20496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4"/>
                  <a:pt x="2324" y="1134"/>
                </a:cubicBezTo>
                <a:lnTo>
                  <a:pt x="12011" y="1134"/>
                </a:lnTo>
                <a:lnTo>
                  <a:pt x="1201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4" name="Google Shape;1629;p41">
            <a:extLst>
              <a:ext uri="{FF2B5EF4-FFF2-40B4-BE49-F238E27FC236}">
                <a16:creationId xmlns:a16="http://schemas.microsoft.com/office/drawing/2014/main" id="{563D6174-557D-40EC-9403-49A913495959}"/>
              </a:ext>
            </a:extLst>
          </p:cNvPr>
          <p:cNvSpPr/>
          <p:nvPr/>
        </p:nvSpPr>
        <p:spPr>
          <a:xfrm>
            <a:off x="8783774" y="3277637"/>
            <a:ext cx="288597" cy="377936"/>
          </a:xfrm>
          <a:custGeom>
            <a:avLst/>
            <a:gdLst/>
            <a:ahLst/>
            <a:cxnLst/>
            <a:rect l="l" t="t" r="r" b="b"/>
            <a:pathLst>
              <a:path w="2329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5" name="Google Shape;1630;p41">
            <a:extLst>
              <a:ext uri="{FF2B5EF4-FFF2-40B4-BE49-F238E27FC236}">
                <a16:creationId xmlns:a16="http://schemas.microsoft.com/office/drawing/2014/main" id="{723402A9-0984-4DD2-925E-FE2B20477710}"/>
              </a:ext>
            </a:extLst>
          </p:cNvPr>
          <p:cNvSpPr/>
          <p:nvPr/>
        </p:nvSpPr>
        <p:spPr>
          <a:xfrm>
            <a:off x="7942526" y="5752898"/>
            <a:ext cx="703712" cy="713768"/>
          </a:xfrm>
          <a:custGeom>
            <a:avLst/>
            <a:gdLst/>
            <a:ahLst/>
            <a:cxnLst/>
            <a:rect l="l" t="t" r="r" b="b"/>
            <a:pathLst>
              <a:path w="5679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7" y="5678"/>
                  <a:pt x="5678" y="4407"/>
                  <a:pt x="5678" y="2840"/>
                </a:cubicBezTo>
                <a:cubicBezTo>
                  <a:pt x="5678" y="1271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6" name="Google Shape;1631;p41">
            <a:extLst>
              <a:ext uri="{FF2B5EF4-FFF2-40B4-BE49-F238E27FC236}">
                <a16:creationId xmlns:a16="http://schemas.microsoft.com/office/drawing/2014/main" id="{C420B3A1-FE3D-4D54-8067-A1B5C5E9C17E}"/>
              </a:ext>
            </a:extLst>
          </p:cNvPr>
          <p:cNvSpPr/>
          <p:nvPr/>
        </p:nvSpPr>
        <p:spPr>
          <a:xfrm>
            <a:off x="7872452" y="5681886"/>
            <a:ext cx="843859" cy="855667"/>
          </a:xfrm>
          <a:custGeom>
            <a:avLst/>
            <a:gdLst/>
            <a:ahLst/>
            <a:cxnLst/>
            <a:rect l="l" t="t" r="r" b="b"/>
            <a:pathLst>
              <a:path w="6810" h="6808" extrusionOk="0">
                <a:moveTo>
                  <a:pt x="3405" y="1132"/>
                </a:moveTo>
                <a:cubicBezTo>
                  <a:pt x="4659" y="1132"/>
                  <a:pt x="5677" y="2151"/>
                  <a:pt x="5677" y="3405"/>
                </a:cubicBezTo>
                <a:cubicBezTo>
                  <a:pt x="5677" y="4658"/>
                  <a:pt x="4659" y="5676"/>
                  <a:pt x="3405" y="5676"/>
                </a:cubicBezTo>
                <a:cubicBezTo>
                  <a:pt x="2152" y="5676"/>
                  <a:pt x="1132" y="4658"/>
                  <a:pt x="1132" y="3405"/>
                </a:cubicBezTo>
                <a:cubicBezTo>
                  <a:pt x="1132" y="2151"/>
                  <a:pt x="2152" y="1132"/>
                  <a:pt x="3405" y="1132"/>
                </a:cubicBezTo>
                <a:close/>
                <a:moveTo>
                  <a:pt x="3405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8" y="6808"/>
                  <a:pt x="3405" y="6808"/>
                </a:cubicBezTo>
                <a:cubicBezTo>
                  <a:pt x="5283" y="6808"/>
                  <a:pt x="6810" y="5282"/>
                  <a:pt x="6809" y="3405"/>
                </a:cubicBezTo>
                <a:cubicBezTo>
                  <a:pt x="6809" y="1527"/>
                  <a:pt x="5283" y="0"/>
                  <a:pt x="3405" y="0"/>
                </a:cubicBezTo>
                <a:close/>
              </a:path>
            </a:pathLst>
          </a:custGeom>
          <a:solidFill>
            <a:srgbClr val="9343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7" name="Google Shape;1633;p41">
            <a:extLst>
              <a:ext uri="{FF2B5EF4-FFF2-40B4-BE49-F238E27FC236}">
                <a16:creationId xmlns:a16="http://schemas.microsoft.com/office/drawing/2014/main" id="{2CD75B1B-E1C4-4755-BC40-18D2BC5E1341}"/>
              </a:ext>
            </a:extLst>
          </p:cNvPr>
          <p:cNvSpPr/>
          <p:nvPr/>
        </p:nvSpPr>
        <p:spPr>
          <a:xfrm>
            <a:off x="2806902" y="3395280"/>
            <a:ext cx="2535004" cy="2785693"/>
          </a:xfrm>
          <a:custGeom>
            <a:avLst/>
            <a:gdLst/>
            <a:ahLst/>
            <a:cxnLst/>
            <a:rect l="l" t="t" r="r" b="b"/>
            <a:pathLst>
              <a:path w="17245" h="22164" extrusionOk="0">
                <a:moveTo>
                  <a:pt x="2325" y="1"/>
                </a:moveTo>
                <a:cubicBezTo>
                  <a:pt x="1043" y="1"/>
                  <a:pt x="1" y="1043"/>
                  <a:pt x="1" y="2324"/>
                </a:cubicBezTo>
                <a:lnTo>
                  <a:pt x="1" y="19840"/>
                </a:lnTo>
                <a:cubicBezTo>
                  <a:pt x="1" y="21122"/>
                  <a:pt x="1043" y="22163"/>
                  <a:pt x="2325" y="22163"/>
                </a:cubicBezTo>
                <a:lnTo>
                  <a:pt x="14921" y="22163"/>
                </a:lnTo>
                <a:cubicBezTo>
                  <a:pt x="16201" y="22163"/>
                  <a:pt x="17245" y="21122"/>
                  <a:pt x="17245" y="19840"/>
                </a:cubicBezTo>
                <a:lnTo>
                  <a:pt x="17245" y="14536"/>
                </a:lnTo>
                <a:lnTo>
                  <a:pt x="16111" y="14536"/>
                </a:lnTo>
                <a:lnTo>
                  <a:pt x="16111" y="19840"/>
                </a:lnTo>
                <a:cubicBezTo>
                  <a:pt x="16111" y="20496"/>
                  <a:pt x="15577" y="21031"/>
                  <a:pt x="14921" y="21031"/>
                </a:cubicBezTo>
                <a:lnTo>
                  <a:pt x="2325" y="21031"/>
                </a:lnTo>
                <a:cubicBezTo>
                  <a:pt x="1668" y="21031"/>
                  <a:pt x="1134" y="20496"/>
                  <a:pt x="1134" y="19840"/>
                </a:cubicBezTo>
                <a:lnTo>
                  <a:pt x="1134" y="2324"/>
                </a:lnTo>
                <a:cubicBezTo>
                  <a:pt x="1134" y="1668"/>
                  <a:pt x="1668" y="1134"/>
                  <a:pt x="2325" y="1134"/>
                </a:cubicBezTo>
                <a:lnTo>
                  <a:pt x="12012" y="1134"/>
                </a:lnTo>
                <a:lnTo>
                  <a:pt x="12012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8" name="Google Shape;1634;p41">
            <a:extLst>
              <a:ext uri="{FF2B5EF4-FFF2-40B4-BE49-F238E27FC236}">
                <a16:creationId xmlns:a16="http://schemas.microsoft.com/office/drawing/2014/main" id="{B9811881-463E-4CA0-9BCC-9DC35D4C02E3}"/>
              </a:ext>
            </a:extLst>
          </p:cNvPr>
          <p:cNvSpPr/>
          <p:nvPr/>
        </p:nvSpPr>
        <p:spPr>
          <a:xfrm>
            <a:off x="4530677" y="3277637"/>
            <a:ext cx="288473" cy="377936"/>
          </a:xfrm>
          <a:custGeom>
            <a:avLst/>
            <a:gdLst/>
            <a:ahLst/>
            <a:cxnLst/>
            <a:rect l="l" t="t" r="r" b="b"/>
            <a:pathLst>
              <a:path w="2328" h="3007" extrusionOk="0">
                <a:moveTo>
                  <a:pt x="1" y="1"/>
                </a:moveTo>
                <a:lnTo>
                  <a:pt x="1" y="3006"/>
                </a:lnTo>
                <a:lnTo>
                  <a:pt x="2328" y="1504"/>
                </a:lnTo>
                <a:lnTo>
                  <a:pt x="1" y="1"/>
                </a:ln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9" name="Google Shape;1635;p41">
            <a:extLst>
              <a:ext uri="{FF2B5EF4-FFF2-40B4-BE49-F238E27FC236}">
                <a16:creationId xmlns:a16="http://schemas.microsoft.com/office/drawing/2014/main" id="{E90B2650-2BAE-4674-B089-2E50809E3278}"/>
              </a:ext>
            </a:extLst>
          </p:cNvPr>
          <p:cNvSpPr/>
          <p:nvPr/>
        </p:nvSpPr>
        <p:spPr>
          <a:xfrm>
            <a:off x="3722608" y="5752898"/>
            <a:ext cx="703588" cy="713768"/>
          </a:xfrm>
          <a:custGeom>
            <a:avLst/>
            <a:gdLst/>
            <a:ahLst/>
            <a:cxnLst/>
            <a:rect l="l" t="t" r="r" b="b"/>
            <a:pathLst>
              <a:path w="5678" h="5679" extrusionOk="0">
                <a:moveTo>
                  <a:pt x="2839" y="1"/>
                </a:moveTo>
                <a:cubicBezTo>
                  <a:pt x="1271" y="1"/>
                  <a:pt x="1" y="1271"/>
                  <a:pt x="1" y="2840"/>
                </a:cubicBezTo>
                <a:cubicBezTo>
                  <a:pt x="1" y="4407"/>
                  <a:pt x="1271" y="5678"/>
                  <a:pt x="2839" y="5678"/>
                </a:cubicBezTo>
                <a:cubicBezTo>
                  <a:pt x="4406" y="5678"/>
                  <a:pt x="5678" y="4407"/>
                  <a:pt x="5678" y="2840"/>
                </a:cubicBezTo>
                <a:cubicBezTo>
                  <a:pt x="5678" y="1271"/>
                  <a:pt x="4406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0" name="Google Shape;1636;p41">
            <a:extLst>
              <a:ext uri="{FF2B5EF4-FFF2-40B4-BE49-F238E27FC236}">
                <a16:creationId xmlns:a16="http://schemas.microsoft.com/office/drawing/2014/main" id="{404FC0C9-C187-4421-B344-66E71F2381EC}"/>
              </a:ext>
            </a:extLst>
          </p:cNvPr>
          <p:cNvSpPr/>
          <p:nvPr/>
        </p:nvSpPr>
        <p:spPr>
          <a:xfrm>
            <a:off x="3652349" y="5681886"/>
            <a:ext cx="844107" cy="855667"/>
          </a:xfrm>
          <a:custGeom>
            <a:avLst/>
            <a:gdLst/>
            <a:ahLst/>
            <a:cxnLst/>
            <a:rect l="l" t="t" r="r" b="b"/>
            <a:pathLst>
              <a:path w="6812" h="6808" extrusionOk="0">
                <a:moveTo>
                  <a:pt x="3406" y="1132"/>
                </a:moveTo>
                <a:cubicBezTo>
                  <a:pt x="4659" y="1132"/>
                  <a:pt x="5678" y="2151"/>
                  <a:pt x="5678" y="3405"/>
                </a:cubicBezTo>
                <a:cubicBezTo>
                  <a:pt x="5678" y="4658"/>
                  <a:pt x="4659" y="5676"/>
                  <a:pt x="3406" y="5676"/>
                </a:cubicBezTo>
                <a:cubicBezTo>
                  <a:pt x="2153" y="5676"/>
                  <a:pt x="1134" y="4658"/>
                  <a:pt x="1134" y="3405"/>
                </a:cubicBezTo>
                <a:cubicBezTo>
                  <a:pt x="1134" y="2151"/>
                  <a:pt x="2153" y="1132"/>
                  <a:pt x="3406" y="1132"/>
                </a:cubicBezTo>
                <a:close/>
                <a:moveTo>
                  <a:pt x="3406" y="0"/>
                </a:moveTo>
                <a:cubicBezTo>
                  <a:pt x="1528" y="0"/>
                  <a:pt x="1" y="1527"/>
                  <a:pt x="1" y="3405"/>
                </a:cubicBezTo>
                <a:cubicBezTo>
                  <a:pt x="1" y="5282"/>
                  <a:pt x="1529" y="6808"/>
                  <a:pt x="3406" y="6808"/>
                </a:cubicBezTo>
                <a:cubicBezTo>
                  <a:pt x="5284" y="6808"/>
                  <a:pt x="6812" y="5282"/>
                  <a:pt x="6810" y="3405"/>
                </a:cubicBezTo>
                <a:cubicBezTo>
                  <a:pt x="6810" y="1527"/>
                  <a:pt x="5283" y="0"/>
                  <a:pt x="3406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1" name="Google Shape;1643;p41">
            <a:extLst>
              <a:ext uri="{FF2B5EF4-FFF2-40B4-BE49-F238E27FC236}">
                <a16:creationId xmlns:a16="http://schemas.microsoft.com/office/drawing/2014/main" id="{6651EA4D-AF19-4689-8DD2-B92A1CCCD259}"/>
              </a:ext>
            </a:extLst>
          </p:cNvPr>
          <p:cNvSpPr/>
          <p:nvPr/>
        </p:nvSpPr>
        <p:spPr>
          <a:xfrm>
            <a:off x="4916929" y="2306710"/>
            <a:ext cx="2534857" cy="2785442"/>
          </a:xfrm>
          <a:custGeom>
            <a:avLst/>
            <a:gdLst/>
            <a:ahLst/>
            <a:cxnLst/>
            <a:rect l="l" t="t" r="r" b="b"/>
            <a:pathLst>
              <a:path w="17244" h="22162" extrusionOk="0">
                <a:moveTo>
                  <a:pt x="2324" y="1"/>
                </a:moveTo>
                <a:cubicBezTo>
                  <a:pt x="1042" y="1"/>
                  <a:pt x="1" y="1042"/>
                  <a:pt x="1" y="2324"/>
                </a:cubicBezTo>
                <a:lnTo>
                  <a:pt x="1" y="19838"/>
                </a:lnTo>
                <a:cubicBezTo>
                  <a:pt x="1" y="21119"/>
                  <a:pt x="1042" y="22162"/>
                  <a:pt x="2324" y="22162"/>
                </a:cubicBezTo>
                <a:lnTo>
                  <a:pt x="12011" y="22162"/>
                </a:lnTo>
                <a:lnTo>
                  <a:pt x="12011" y="21029"/>
                </a:lnTo>
                <a:lnTo>
                  <a:pt x="2324" y="21029"/>
                </a:lnTo>
                <a:cubicBezTo>
                  <a:pt x="1668" y="21029"/>
                  <a:pt x="1133" y="20495"/>
                  <a:pt x="1133" y="19840"/>
                </a:cubicBezTo>
                <a:lnTo>
                  <a:pt x="1133" y="2324"/>
                </a:lnTo>
                <a:cubicBezTo>
                  <a:pt x="1133" y="1668"/>
                  <a:pt x="1668" y="1133"/>
                  <a:pt x="2324" y="1133"/>
                </a:cubicBezTo>
                <a:lnTo>
                  <a:pt x="14921" y="1133"/>
                </a:lnTo>
                <a:cubicBezTo>
                  <a:pt x="15576" y="1133"/>
                  <a:pt x="16110" y="1668"/>
                  <a:pt x="16110" y="2324"/>
                </a:cubicBezTo>
                <a:lnTo>
                  <a:pt x="16110" y="7628"/>
                </a:lnTo>
                <a:lnTo>
                  <a:pt x="17244" y="7628"/>
                </a:lnTo>
                <a:lnTo>
                  <a:pt x="17244" y="2324"/>
                </a:lnTo>
                <a:cubicBezTo>
                  <a:pt x="17244" y="1042"/>
                  <a:pt x="16201" y="1"/>
                  <a:pt x="149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2" name="Google Shape;1644;p41">
            <a:extLst>
              <a:ext uri="{FF2B5EF4-FFF2-40B4-BE49-F238E27FC236}">
                <a16:creationId xmlns:a16="http://schemas.microsoft.com/office/drawing/2014/main" id="{6BA03C38-9921-46C4-A23B-98A58C539D97}"/>
              </a:ext>
            </a:extLst>
          </p:cNvPr>
          <p:cNvSpPr/>
          <p:nvPr/>
        </p:nvSpPr>
        <p:spPr>
          <a:xfrm>
            <a:off x="6607529" y="4831998"/>
            <a:ext cx="288597" cy="377810"/>
          </a:xfrm>
          <a:custGeom>
            <a:avLst/>
            <a:gdLst/>
            <a:ahLst/>
            <a:cxnLst/>
            <a:rect l="l" t="t" r="r" b="b"/>
            <a:pathLst>
              <a:path w="2329" h="3006" extrusionOk="0">
                <a:moveTo>
                  <a:pt x="1" y="0"/>
                </a:moveTo>
                <a:lnTo>
                  <a:pt x="1" y="3006"/>
                </a:lnTo>
                <a:lnTo>
                  <a:pt x="2328" y="150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3" name="Google Shape;1645;p41">
            <a:extLst>
              <a:ext uri="{FF2B5EF4-FFF2-40B4-BE49-F238E27FC236}">
                <a16:creationId xmlns:a16="http://schemas.microsoft.com/office/drawing/2014/main" id="{243E8099-2A59-4CC5-89C7-1A1E85BB00F9}"/>
              </a:ext>
            </a:extLst>
          </p:cNvPr>
          <p:cNvSpPr/>
          <p:nvPr/>
        </p:nvSpPr>
        <p:spPr>
          <a:xfrm>
            <a:off x="5832562" y="2020903"/>
            <a:ext cx="703588" cy="713642"/>
          </a:xfrm>
          <a:custGeom>
            <a:avLst/>
            <a:gdLst/>
            <a:ahLst/>
            <a:cxnLst/>
            <a:rect l="l" t="t" r="r" b="b"/>
            <a:pathLst>
              <a:path w="5678" h="5678" extrusionOk="0">
                <a:moveTo>
                  <a:pt x="2839" y="1"/>
                </a:moveTo>
                <a:cubicBezTo>
                  <a:pt x="1272" y="1"/>
                  <a:pt x="1" y="1272"/>
                  <a:pt x="1" y="2839"/>
                </a:cubicBezTo>
                <a:cubicBezTo>
                  <a:pt x="1" y="4407"/>
                  <a:pt x="1272" y="5678"/>
                  <a:pt x="2839" y="5678"/>
                </a:cubicBezTo>
                <a:cubicBezTo>
                  <a:pt x="4407" y="5678"/>
                  <a:pt x="5678" y="4407"/>
                  <a:pt x="5678" y="2839"/>
                </a:cubicBezTo>
                <a:cubicBezTo>
                  <a:pt x="5678" y="1272"/>
                  <a:pt x="4407" y="1"/>
                  <a:pt x="28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4" name="Google Shape;1646;p41">
            <a:extLst>
              <a:ext uri="{FF2B5EF4-FFF2-40B4-BE49-F238E27FC236}">
                <a16:creationId xmlns:a16="http://schemas.microsoft.com/office/drawing/2014/main" id="{38051087-D2AE-4582-B045-49CAEFA632E3}"/>
              </a:ext>
            </a:extLst>
          </p:cNvPr>
          <p:cNvSpPr/>
          <p:nvPr/>
        </p:nvSpPr>
        <p:spPr>
          <a:xfrm>
            <a:off x="5762427" y="1950017"/>
            <a:ext cx="843859" cy="855792"/>
          </a:xfrm>
          <a:custGeom>
            <a:avLst/>
            <a:gdLst/>
            <a:ahLst/>
            <a:cxnLst/>
            <a:rect l="l" t="t" r="r" b="b"/>
            <a:pathLst>
              <a:path w="6810" h="6809" extrusionOk="0">
                <a:moveTo>
                  <a:pt x="3404" y="1131"/>
                </a:moveTo>
                <a:cubicBezTo>
                  <a:pt x="4657" y="1131"/>
                  <a:pt x="5677" y="2152"/>
                  <a:pt x="5677" y="3403"/>
                </a:cubicBezTo>
                <a:cubicBezTo>
                  <a:pt x="5677" y="4656"/>
                  <a:pt x="4657" y="5676"/>
                  <a:pt x="3404" y="5676"/>
                </a:cubicBezTo>
                <a:cubicBezTo>
                  <a:pt x="2151" y="5676"/>
                  <a:pt x="1132" y="4656"/>
                  <a:pt x="1132" y="3403"/>
                </a:cubicBezTo>
                <a:cubicBezTo>
                  <a:pt x="1132" y="2150"/>
                  <a:pt x="2151" y="1131"/>
                  <a:pt x="3404" y="1131"/>
                </a:cubicBezTo>
                <a:close/>
                <a:moveTo>
                  <a:pt x="3404" y="1"/>
                </a:moveTo>
                <a:cubicBezTo>
                  <a:pt x="1527" y="1"/>
                  <a:pt x="1" y="1527"/>
                  <a:pt x="1" y="3405"/>
                </a:cubicBezTo>
                <a:cubicBezTo>
                  <a:pt x="1" y="5282"/>
                  <a:pt x="1527" y="6809"/>
                  <a:pt x="3404" y="6809"/>
                </a:cubicBezTo>
                <a:cubicBezTo>
                  <a:pt x="5281" y="6809"/>
                  <a:pt x="6810" y="5282"/>
                  <a:pt x="6810" y="3405"/>
                </a:cubicBezTo>
                <a:cubicBezTo>
                  <a:pt x="6810" y="1527"/>
                  <a:pt x="5281" y="1"/>
                  <a:pt x="34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5" name="Google Shape;1653;p41">
            <a:extLst>
              <a:ext uri="{FF2B5EF4-FFF2-40B4-BE49-F238E27FC236}">
                <a16:creationId xmlns:a16="http://schemas.microsoft.com/office/drawing/2014/main" id="{93AA00A4-F742-42EC-B948-DB9E284462E5}"/>
              </a:ext>
            </a:extLst>
          </p:cNvPr>
          <p:cNvSpPr txBox="1"/>
          <p:nvPr/>
        </p:nvSpPr>
        <p:spPr>
          <a:xfrm>
            <a:off x="7739637" y="5753379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6" name="Google Shape;1654;p41">
            <a:extLst>
              <a:ext uri="{FF2B5EF4-FFF2-40B4-BE49-F238E27FC236}">
                <a16:creationId xmlns:a16="http://schemas.microsoft.com/office/drawing/2014/main" id="{95481EB4-98BA-4035-AE59-22ADF50006D4}"/>
              </a:ext>
            </a:extLst>
          </p:cNvPr>
          <p:cNvSpPr txBox="1"/>
          <p:nvPr/>
        </p:nvSpPr>
        <p:spPr>
          <a:xfrm>
            <a:off x="1405045" y="2018488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sz="3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7" name="Google Shape;1655;p41">
            <a:extLst>
              <a:ext uri="{FF2B5EF4-FFF2-40B4-BE49-F238E27FC236}">
                <a16:creationId xmlns:a16="http://schemas.microsoft.com/office/drawing/2014/main" id="{DEFCF84B-6F7C-4F86-AEB7-B2847ECE5D1F}"/>
              </a:ext>
            </a:extLst>
          </p:cNvPr>
          <p:cNvSpPr txBox="1"/>
          <p:nvPr/>
        </p:nvSpPr>
        <p:spPr>
          <a:xfrm>
            <a:off x="3519371" y="5753313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8" name="Google Shape;1656;p41">
            <a:extLst>
              <a:ext uri="{FF2B5EF4-FFF2-40B4-BE49-F238E27FC236}">
                <a16:creationId xmlns:a16="http://schemas.microsoft.com/office/drawing/2014/main" id="{D89BDB86-9E1E-445B-82EC-C7F5EBEA23A4}"/>
              </a:ext>
            </a:extLst>
          </p:cNvPr>
          <p:cNvSpPr txBox="1"/>
          <p:nvPr/>
        </p:nvSpPr>
        <p:spPr>
          <a:xfrm>
            <a:off x="5629457" y="2018488"/>
            <a:ext cx="11108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sz="3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864DB1-8709-41E5-8EC1-BFB6E1879E92}"/>
              </a:ext>
            </a:extLst>
          </p:cNvPr>
          <p:cNvSpPr txBox="1"/>
          <p:nvPr/>
        </p:nvSpPr>
        <p:spPr>
          <a:xfrm>
            <a:off x="1116439" y="2994991"/>
            <a:ext cx="16876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</a:t>
            </a:r>
          </a:p>
        </p:txBody>
      </p:sp>
      <p:sp>
        <p:nvSpPr>
          <p:cNvPr id="39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92CF8A-22A8-4232-B9E1-06171E0416E4}"/>
              </a:ext>
            </a:extLst>
          </p:cNvPr>
          <p:cNvSpPr txBox="1"/>
          <p:nvPr/>
        </p:nvSpPr>
        <p:spPr>
          <a:xfrm>
            <a:off x="3190653" y="3936739"/>
            <a:ext cx="16876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</a:t>
            </a:r>
          </a:p>
        </p:txBody>
      </p:sp>
      <p:sp>
        <p:nvSpPr>
          <p:cNvPr id="39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4950DC-2647-48C5-A81A-99C4A959BBDF}"/>
              </a:ext>
            </a:extLst>
          </p:cNvPr>
          <p:cNvSpPr txBox="1"/>
          <p:nvPr/>
        </p:nvSpPr>
        <p:spPr>
          <a:xfrm>
            <a:off x="5300680" y="3014469"/>
            <a:ext cx="16876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</a:t>
            </a:r>
          </a:p>
        </p:txBody>
      </p:sp>
      <p:sp>
        <p:nvSpPr>
          <p:cNvPr id="39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B5CE2E-0D18-4E94-8E75-3C88D1701B48}"/>
              </a:ext>
            </a:extLst>
          </p:cNvPr>
          <p:cNvSpPr txBox="1"/>
          <p:nvPr/>
        </p:nvSpPr>
        <p:spPr>
          <a:xfrm>
            <a:off x="7442762" y="3884797"/>
            <a:ext cx="1687609" cy="1737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390" grpId="0" animBg="1"/>
      <p:bldP spid="391" grpId="0" animBg="1"/>
      <p:bldP spid="3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7B45C-C629-4C42-900E-A4D8859396FE}"/>
              </a:ext>
            </a:extLst>
          </p:cNvPr>
          <p:cNvSpPr/>
          <p:nvPr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rgbClr val="23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08ED0178-E2EC-414F-8558-42C10B20ADF0}"/>
              </a:ext>
            </a:extLst>
          </p:cNvPr>
          <p:cNvSpPr/>
          <p:nvPr/>
        </p:nvSpPr>
        <p:spPr>
          <a:xfrm>
            <a:off x="-19904" y="-13678"/>
            <a:ext cx="5361232" cy="6884003"/>
          </a:xfrm>
          <a:custGeom>
            <a:avLst/>
            <a:gdLst>
              <a:gd name="connsiteX0" fmla="*/ 0 w 5361232"/>
              <a:gd name="connsiteY0" fmla="*/ 0 h 4030985"/>
              <a:gd name="connsiteX1" fmla="*/ 2723506 w 5361232"/>
              <a:gd name="connsiteY1" fmla="*/ 0 h 4030985"/>
              <a:gd name="connsiteX2" fmla="*/ 2723506 w 5361232"/>
              <a:gd name="connsiteY2" fmla="*/ 220 h 4030985"/>
              <a:gd name="connsiteX3" fmla="*/ 2949421 w 5361232"/>
              <a:gd name="connsiteY3" fmla="*/ 13734 h 4030985"/>
              <a:gd name="connsiteX4" fmla="*/ 4241102 w 5361232"/>
              <a:gd name="connsiteY4" fmla="*/ 411852 h 4030985"/>
              <a:gd name="connsiteX5" fmla="*/ 4352270 w 5361232"/>
              <a:gd name="connsiteY5" fmla="*/ 1096691 h 4030985"/>
              <a:gd name="connsiteX6" fmla="*/ 3843870 w 5361232"/>
              <a:gd name="connsiteY6" fmla="*/ 1610696 h 4030985"/>
              <a:gd name="connsiteX7" fmla="*/ 4002818 w 5361232"/>
              <a:gd name="connsiteY7" fmla="*/ 2126160 h 4030985"/>
              <a:gd name="connsiteX8" fmla="*/ 5027830 w 5361232"/>
              <a:gd name="connsiteY8" fmla="*/ 2587643 h 4030985"/>
              <a:gd name="connsiteX9" fmla="*/ 5291486 w 5361232"/>
              <a:gd name="connsiteY9" fmla="*/ 3309522 h 4030985"/>
              <a:gd name="connsiteX10" fmla="*/ 4885143 w 5361232"/>
              <a:gd name="connsiteY10" fmla="*/ 3761895 h 4030985"/>
              <a:gd name="connsiteX11" fmla="*/ 4842729 w 5361232"/>
              <a:gd name="connsiteY11" fmla="*/ 3989422 h 4030985"/>
              <a:gd name="connsiteX12" fmla="*/ 4852804 w 5361232"/>
              <a:gd name="connsiteY12" fmla="*/ 4030985 h 4030985"/>
              <a:gd name="connsiteX13" fmla="*/ 2719845 w 5361232"/>
              <a:gd name="connsiteY13" fmla="*/ 4030985 h 4030985"/>
              <a:gd name="connsiteX14" fmla="*/ 2719845 w 5361232"/>
              <a:gd name="connsiteY14" fmla="*/ 4029075 h 4030985"/>
              <a:gd name="connsiteX15" fmla="*/ 0 w 5361232"/>
              <a:gd name="connsiteY15" fmla="*/ 4029075 h 40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1232" h="4030985">
                <a:moveTo>
                  <a:pt x="0" y="0"/>
                </a:moveTo>
                <a:lnTo>
                  <a:pt x="2723506" y="0"/>
                </a:lnTo>
                <a:lnTo>
                  <a:pt x="2723506" y="220"/>
                </a:lnTo>
                <a:lnTo>
                  <a:pt x="2949421" y="13734"/>
                </a:lnTo>
                <a:cubicBezTo>
                  <a:pt x="3466858" y="56590"/>
                  <a:pt x="3960129" y="172788"/>
                  <a:pt x="4241102" y="411852"/>
                </a:cubicBezTo>
                <a:cubicBezTo>
                  <a:pt x="4479049" y="609961"/>
                  <a:pt x="4524057" y="877114"/>
                  <a:pt x="4352270" y="1096691"/>
                </a:cubicBezTo>
                <a:cubicBezTo>
                  <a:pt x="4215534" y="1278009"/>
                  <a:pt x="3944410" y="1424651"/>
                  <a:pt x="3843870" y="1610696"/>
                </a:cubicBezTo>
                <a:cubicBezTo>
                  <a:pt x="3745643" y="1782051"/>
                  <a:pt x="3806065" y="1984827"/>
                  <a:pt x="4002818" y="2126160"/>
                </a:cubicBezTo>
                <a:cubicBezTo>
                  <a:pt x="4266951" y="2325547"/>
                  <a:pt x="4720950" y="2408375"/>
                  <a:pt x="5027830" y="2587643"/>
                </a:cubicBezTo>
                <a:cubicBezTo>
                  <a:pt x="5338560" y="2775981"/>
                  <a:pt x="5445562" y="3068360"/>
                  <a:pt x="5291486" y="3309522"/>
                </a:cubicBezTo>
                <a:cubicBezTo>
                  <a:pt x="5187485" y="3467274"/>
                  <a:pt x="4979132" y="3600695"/>
                  <a:pt x="4885143" y="3761895"/>
                </a:cubicBezTo>
                <a:cubicBezTo>
                  <a:pt x="4845852" y="3835470"/>
                  <a:pt x="4832281" y="3913005"/>
                  <a:pt x="4842729" y="3989422"/>
                </a:cubicBezTo>
                <a:lnTo>
                  <a:pt x="4852804" y="4030985"/>
                </a:lnTo>
                <a:lnTo>
                  <a:pt x="2719845" y="4030985"/>
                </a:lnTo>
                <a:lnTo>
                  <a:pt x="2719845" y="4029075"/>
                </a:lnTo>
                <a:lnTo>
                  <a:pt x="0" y="40290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4625C4A-580F-4CE1-900D-5384D62FC738}"/>
              </a:ext>
            </a:extLst>
          </p:cNvPr>
          <p:cNvSpPr/>
          <p:nvPr/>
        </p:nvSpPr>
        <p:spPr>
          <a:xfrm>
            <a:off x="6160626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D520D5F-AE0B-4DF5-B16D-2A72EACF8723}"/>
              </a:ext>
            </a:extLst>
          </p:cNvPr>
          <p:cNvSpPr/>
          <p:nvPr/>
        </p:nvSpPr>
        <p:spPr>
          <a:xfrm>
            <a:off x="7398880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4DBCCF3-0320-4810-A436-0659D219F17D}"/>
              </a:ext>
            </a:extLst>
          </p:cNvPr>
          <p:cNvSpPr/>
          <p:nvPr/>
        </p:nvSpPr>
        <p:spPr>
          <a:xfrm>
            <a:off x="8637134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9F0CCFDA-DF46-47FC-B590-F0BBE06C2597}"/>
              </a:ext>
            </a:extLst>
          </p:cNvPr>
          <p:cNvSpPr/>
          <p:nvPr/>
        </p:nvSpPr>
        <p:spPr>
          <a:xfrm flipH="1">
            <a:off x="8847348" y="6095"/>
            <a:ext cx="3356617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00B785D-546E-46D0-B4B5-873BC51C2D78}"/>
              </a:ext>
            </a:extLst>
          </p:cNvPr>
          <p:cNvGrpSpPr/>
          <p:nvPr/>
        </p:nvGrpSpPr>
        <p:grpSpPr>
          <a:xfrm>
            <a:off x="6341282" y="2104299"/>
            <a:ext cx="298792" cy="298793"/>
            <a:chOff x="4127501" y="1814513"/>
            <a:chExt cx="334962" cy="334963"/>
          </a:xfrm>
        </p:grpSpPr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A7466755-EFCB-4028-B9D8-3FE82E7D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3A99658D-C068-43A1-8FCC-29774F89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Line 71">
              <a:extLst>
                <a:ext uri="{FF2B5EF4-FFF2-40B4-BE49-F238E27FC236}">
                  <a16:creationId xmlns:a16="http://schemas.microsoft.com/office/drawing/2014/main" id="{2543F35F-DEDC-41E8-A39D-6A25A22AC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3202FBCC-189F-430C-B093-05124F0D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Line 73">
              <a:extLst>
                <a:ext uri="{FF2B5EF4-FFF2-40B4-BE49-F238E27FC236}">
                  <a16:creationId xmlns:a16="http://schemas.microsoft.com/office/drawing/2014/main" id="{DDE64896-0E0B-45FC-AE59-E25A045A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Line 74">
              <a:extLst>
                <a:ext uri="{FF2B5EF4-FFF2-40B4-BE49-F238E27FC236}">
                  <a16:creationId xmlns:a16="http://schemas.microsoft.com/office/drawing/2014/main" id="{09170FFD-7793-4E89-A6FE-C8867C270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E6C62A8-E10B-4A10-B296-35651C694F75}"/>
              </a:ext>
            </a:extLst>
          </p:cNvPr>
          <p:cNvGrpSpPr/>
          <p:nvPr/>
        </p:nvGrpSpPr>
        <p:grpSpPr>
          <a:xfrm>
            <a:off x="7556689" y="2080658"/>
            <a:ext cx="344487" cy="346075"/>
            <a:chOff x="3332164" y="2898776"/>
            <a:chExt cx="344487" cy="346075"/>
          </a:xfrm>
        </p:grpSpPr>
        <p:sp>
          <p:nvSpPr>
            <p:cNvPr id="398" name="Freeform 164">
              <a:extLst>
                <a:ext uri="{FF2B5EF4-FFF2-40B4-BE49-F238E27FC236}">
                  <a16:creationId xmlns:a16="http://schemas.microsoft.com/office/drawing/2014/main" id="{055BFD70-0332-4257-8CB8-84705833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Freeform 165">
              <a:extLst>
                <a:ext uri="{FF2B5EF4-FFF2-40B4-BE49-F238E27FC236}">
                  <a16:creationId xmlns:a16="http://schemas.microsoft.com/office/drawing/2014/main" id="{933068EE-C6B5-4636-8D63-AB693E52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DFC2463-BB6E-4892-B22B-B8E651C5D172}"/>
              </a:ext>
            </a:extLst>
          </p:cNvPr>
          <p:cNvGrpSpPr/>
          <p:nvPr/>
        </p:nvGrpSpPr>
        <p:grpSpPr>
          <a:xfrm>
            <a:off x="8794149" y="2080658"/>
            <a:ext cx="346075" cy="346075"/>
            <a:chOff x="3398838" y="3255963"/>
            <a:chExt cx="346075" cy="346075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97931082-14E6-4E2E-9462-1C411D8F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Freeform 98">
              <a:extLst>
                <a:ext uri="{FF2B5EF4-FFF2-40B4-BE49-F238E27FC236}">
                  <a16:creationId xmlns:a16="http://schemas.microsoft.com/office/drawing/2014/main" id="{76F412B9-237E-4646-9E3D-A3EBA909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Freeform 99">
              <a:extLst>
                <a:ext uri="{FF2B5EF4-FFF2-40B4-BE49-F238E27FC236}">
                  <a16:creationId xmlns:a16="http://schemas.microsoft.com/office/drawing/2014/main" id="{C14FD1F9-ABB9-42AF-B4CD-8E16087A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B58D6B6-E2BE-4175-8C66-6720A972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D75D2C9-C5FF-4DEE-BF02-1C26A86D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824433E-A064-464C-A656-78D20CD1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 flipH="1">
            <a:off x="1175229" y="899232"/>
            <a:ext cx="2781388" cy="5662448"/>
          </a:xfrm>
          <a:prstGeom prst="rect">
            <a:avLst/>
          </a:prstGeom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1259CD1A-6A36-417B-B756-AA11640453CF}"/>
              </a:ext>
            </a:extLst>
          </p:cNvPr>
          <p:cNvGrpSpPr/>
          <p:nvPr/>
        </p:nvGrpSpPr>
        <p:grpSpPr>
          <a:xfrm rot="5400000">
            <a:off x="1113650" y="67975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7BA0BFA-EC4A-4146-99DB-316E16A0D78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5EAFE3-C2BF-4C56-B1FB-F3B888A0110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82D5187-0AF9-40E9-9B09-B3F106108DE4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B0D60BD4-B74F-4D65-A7F7-622675B2CB8E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2E2B74B-0D36-4A84-A077-0721CCFC1B2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D91A99-0786-43A9-98D5-414D21F4F62A}"/>
              </a:ext>
            </a:extLst>
          </p:cNvPr>
          <p:cNvSpPr txBox="1"/>
          <p:nvPr/>
        </p:nvSpPr>
        <p:spPr>
          <a:xfrm>
            <a:off x="510364" y="666715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9BE2B24-C544-41EE-89D6-6B39ED880763}"/>
              </a:ext>
            </a:extLst>
          </p:cNvPr>
          <p:cNvSpPr txBox="1"/>
          <p:nvPr/>
        </p:nvSpPr>
        <p:spPr>
          <a:xfrm>
            <a:off x="5921202" y="2791910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83" name="ïSḻiḍè">
            <a:extLst>
              <a:ext uri="{FF2B5EF4-FFF2-40B4-BE49-F238E27FC236}">
                <a16:creationId xmlns:a16="http://schemas.microsoft.com/office/drawing/2014/main" id="{316B24CE-88DC-4F96-AEAB-3EF38A458101}"/>
              </a:ext>
            </a:extLst>
          </p:cNvPr>
          <p:cNvSpPr/>
          <p:nvPr/>
        </p:nvSpPr>
        <p:spPr>
          <a:xfrm>
            <a:off x="6089586" y="429866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ïṡ1íḋè">
            <a:extLst>
              <a:ext uri="{FF2B5EF4-FFF2-40B4-BE49-F238E27FC236}">
                <a16:creationId xmlns:a16="http://schemas.microsoft.com/office/drawing/2014/main" id="{CD045492-0F56-4815-BAE4-68C536DAD3AD}"/>
              </a:ext>
            </a:extLst>
          </p:cNvPr>
          <p:cNvSpPr/>
          <p:nvPr/>
        </p:nvSpPr>
        <p:spPr bwMode="auto">
          <a:xfrm>
            <a:off x="6208917" y="44436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096401-1ABE-4A68-A0A5-FDF421E0332C}"/>
              </a:ext>
            </a:extLst>
          </p:cNvPr>
          <p:cNvSpPr txBox="1"/>
          <p:nvPr/>
        </p:nvSpPr>
        <p:spPr>
          <a:xfrm>
            <a:off x="6743636" y="420425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0191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47"/>
          <p:cNvSpPr/>
          <p:nvPr/>
        </p:nvSpPr>
        <p:spPr>
          <a:xfrm>
            <a:off x="5001601" y="2163234"/>
            <a:ext cx="1066066" cy="1772467"/>
          </a:xfrm>
          <a:custGeom>
            <a:avLst/>
            <a:gdLst/>
            <a:ahLst/>
            <a:cxnLst/>
            <a:rect l="l" t="t" r="r" b="b"/>
            <a:pathLst>
              <a:path w="31982" h="53174" extrusionOk="0">
                <a:moveTo>
                  <a:pt x="763" y="21479"/>
                </a:moveTo>
                <a:lnTo>
                  <a:pt x="20670" y="1215"/>
                </a:lnTo>
                <a:cubicBezTo>
                  <a:pt x="21849" y="0"/>
                  <a:pt x="23909" y="548"/>
                  <a:pt x="24337" y="2191"/>
                </a:cubicBezTo>
                <a:lnTo>
                  <a:pt x="31791" y="30528"/>
                </a:lnTo>
                <a:cubicBezTo>
                  <a:pt x="31981" y="31290"/>
                  <a:pt x="31755" y="32100"/>
                  <a:pt x="31195" y="32647"/>
                </a:cubicBezTo>
                <a:lnTo>
                  <a:pt x="11288" y="52019"/>
                </a:lnTo>
                <a:cubicBezTo>
                  <a:pt x="10097" y="53174"/>
                  <a:pt x="8097" y="52626"/>
                  <a:pt x="7657" y="51019"/>
                </a:cubicBezTo>
                <a:lnTo>
                  <a:pt x="203" y="23587"/>
                </a:lnTo>
                <a:cubicBezTo>
                  <a:pt x="1" y="22837"/>
                  <a:pt x="215" y="22039"/>
                  <a:pt x="763" y="21479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59" name="Google Shape;1759;p47"/>
          <p:cNvSpPr/>
          <p:nvPr/>
        </p:nvSpPr>
        <p:spPr>
          <a:xfrm>
            <a:off x="4873434" y="2143001"/>
            <a:ext cx="1066033" cy="1772467"/>
          </a:xfrm>
          <a:custGeom>
            <a:avLst/>
            <a:gdLst/>
            <a:ahLst/>
            <a:cxnLst/>
            <a:rect l="l" t="t" r="r" b="b"/>
            <a:pathLst>
              <a:path w="31981" h="53174" fill="none" extrusionOk="0">
                <a:moveTo>
                  <a:pt x="750" y="21479"/>
                </a:moveTo>
                <a:lnTo>
                  <a:pt x="20657" y="1215"/>
                </a:lnTo>
                <a:cubicBezTo>
                  <a:pt x="21848" y="0"/>
                  <a:pt x="23896" y="548"/>
                  <a:pt x="24325" y="2191"/>
                </a:cubicBezTo>
                <a:lnTo>
                  <a:pt x="31778" y="30540"/>
                </a:lnTo>
                <a:cubicBezTo>
                  <a:pt x="31980" y="31302"/>
                  <a:pt x="31754" y="32111"/>
                  <a:pt x="31183" y="32659"/>
                </a:cubicBezTo>
                <a:lnTo>
                  <a:pt x="11275" y="52019"/>
                </a:lnTo>
                <a:cubicBezTo>
                  <a:pt x="10085" y="53173"/>
                  <a:pt x="8084" y="52626"/>
                  <a:pt x="7656" y="51030"/>
                </a:cubicBezTo>
                <a:lnTo>
                  <a:pt x="203" y="23586"/>
                </a:lnTo>
                <a:cubicBezTo>
                  <a:pt x="0" y="22836"/>
                  <a:pt x="203" y="22039"/>
                  <a:pt x="750" y="21479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0" name="Google Shape;1760;p47"/>
          <p:cNvSpPr/>
          <p:nvPr/>
        </p:nvSpPr>
        <p:spPr>
          <a:xfrm>
            <a:off x="5235567" y="2865568"/>
            <a:ext cx="244100" cy="576467"/>
          </a:xfrm>
          <a:custGeom>
            <a:avLst/>
            <a:gdLst/>
            <a:ahLst/>
            <a:cxnLst/>
            <a:rect l="l" t="t" r="r" b="b"/>
            <a:pathLst>
              <a:path w="7323" h="17294" extrusionOk="0">
                <a:moveTo>
                  <a:pt x="2772" y="1942"/>
                </a:moveTo>
                <a:cubicBezTo>
                  <a:pt x="3111" y="1942"/>
                  <a:pt x="3447" y="2188"/>
                  <a:pt x="3774" y="2682"/>
                </a:cubicBezTo>
                <a:cubicBezTo>
                  <a:pt x="4310" y="3480"/>
                  <a:pt x="4834" y="4956"/>
                  <a:pt x="5358" y="7100"/>
                </a:cubicBezTo>
                <a:cubicBezTo>
                  <a:pt x="5870" y="9231"/>
                  <a:pt x="6108" y="10957"/>
                  <a:pt x="6084" y="12291"/>
                </a:cubicBezTo>
                <a:cubicBezTo>
                  <a:pt x="6060" y="13600"/>
                  <a:pt x="5763" y="14529"/>
                  <a:pt x="5203" y="15041"/>
                </a:cubicBezTo>
                <a:cubicBezTo>
                  <a:pt x="4984" y="15241"/>
                  <a:pt x="4767" y="15341"/>
                  <a:pt x="4552" y="15341"/>
                </a:cubicBezTo>
                <a:cubicBezTo>
                  <a:pt x="4215" y="15341"/>
                  <a:pt x="3882" y="15098"/>
                  <a:pt x="3548" y="14612"/>
                </a:cubicBezTo>
                <a:cubicBezTo>
                  <a:pt x="3012" y="13803"/>
                  <a:pt x="2488" y="12326"/>
                  <a:pt x="1976" y="10195"/>
                </a:cubicBezTo>
                <a:cubicBezTo>
                  <a:pt x="1465" y="8064"/>
                  <a:pt x="1214" y="6326"/>
                  <a:pt x="1238" y="5016"/>
                </a:cubicBezTo>
                <a:cubicBezTo>
                  <a:pt x="1262" y="3682"/>
                  <a:pt x="1560" y="2754"/>
                  <a:pt x="2119" y="2242"/>
                </a:cubicBezTo>
                <a:cubicBezTo>
                  <a:pt x="2337" y="2042"/>
                  <a:pt x="2555" y="1942"/>
                  <a:pt x="2772" y="1942"/>
                </a:cubicBezTo>
                <a:close/>
                <a:moveTo>
                  <a:pt x="2949" y="0"/>
                </a:moveTo>
                <a:cubicBezTo>
                  <a:pt x="2548" y="0"/>
                  <a:pt x="2136" y="192"/>
                  <a:pt x="1715" y="575"/>
                </a:cubicBezTo>
                <a:cubicBezTo>
                  <a:pt x="810" y="1408"/>
                  <a:pt x="298" y="2730"/>
                  <a:pt x="143" y="4552"/>
                </a:cubicBezTo>
                <a:cubicBezTo>
                  <a:pt x="0" y="6361"/>
                  <a:pt x="250" y="8576"/>
                  <a:pt x="881" y="11207"/>
                </a:cubicBezTo>
                <a:cubicBezTo>
                  <a:pt x="1512" y="13815"/>
                  <a:pt x="2227" y="15601"/>
                  <a:pt x="3036" y="16553"/>
                </a:cubicBezTo>
                <a:cubicBezTo>
                  <a:pt x="3466" y="17046"/>
                  <a:pt x="3908" y="17294"/>
                  <a:pt x="4365" y="17294"/>
                </a:cubicBezTo>
                <a:cubicBezTo>
                  <a:pt x="4769" y="17294"/>
                  <a:pt x="5183" y="17099"/>
                  <a:pt x="5608" y="16708"/>
                </a:cubicBezTo>
                <a:cubicBezTo>
                  <a:pt x="6513" y="15886"/>
                  <a:pt x="7025" y="14565"/>
                  <a:pt x="7168" y="12755"/>
                </a:cubicBezTo>
                <a:cubicBezTo>
                  <a:pt x="7322" y="10933"/>
                  <a:pt x="7072" y="8707"/>
                  <a:pt x="6441" y="6099"/>
                </a:cubicBezTo>
                <a:cubicBezTo>
                  <a:pt x="5810" y="3468"/>
                  <a:pt x="5096" y="1694"/>
                  <a:pt x="4286" y="754"/>
                </a:cubicBezTo>
                <a:cubicBezTo>
                  <a:pt x="3854" y="251"/>
                  <a:pt x="3408" y="0"/>
                  <a:pt x="29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1" name="Google Shape;1761;p47"/>
          <p:cNvSpPr/>
          <p:nvPr/>
        </p:nvSpPr>
        <p:spPr>
          <a:xfrm>
            <a:off x="5459001" y="2656901"/>
            <a:ext cx="278633" cy="606067"/>
          </a:xfrm>
          <a:custGeom>
            <a:avLst/>
            <a:gdLst/>
            <a:ahLst/>
            <a:cxnLst/>
            <a:rect l="l" t="t" r="r" b="b"/>
            <a:pathLst>
              <a:path w="8359" h="18182" extrusionOk="0">
                <a:moveTo>
                  <a:pt x="2834" y="1"/>
                </a:moveTo>
                <a:lnTo>
                  <a:pt x="1739" y="1001"/>
                </a:lnTo>
                <a:lnTo>
                  <a:pt x="0" y="3525"/>
                </a:lnTo>
                <a:lnTo>
                  <a:pt x="453" y="5442"/>
                </a:lnTo>
                <a:lnTo>
                  <a:pt x="2215" y="2906"/>
                </a:lnTo>
                <a:lnTo>
                  <a:pt x="5072" y="14776"/>
                </a:lnTo>
                <a:lnTo>
                  <a:pt x="3286" y="16408"/>
                </a:lnTo>
                <a:lnTo>
                  <a:pt x="3715" y="18182"/>
                </a:lnTo>
                <a:lnTo>
                  <a:pt x="8358" y="13919"/>
                </a:lnTo>
                <a:lnTo>
                  <a:pt x="7930" y="12145"/>
                </a:lnTo>
                <a:lnTo>
                  <a:pt x="6144" y="13788"/>
                </a:lnTo>
                <a:lnTo>
                  <a:pt x="2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3" name="Google Shape;1763;p47"/>
          <p:cNvSpPr/>
          <p:nvPr/>
        </p:nvSpPr>
        <p:spPr>
          <a:xfrm>
            <a:off x="5929101" y="2094568"/>
            <a:ext cx="1344666" cy="1345433"/>
          </a:xfrm>
          <a:custGeom>
            <a:avLst/>
            <a:gdLst/>
            <a:ahLst/>
            <a:cxnLst/>
            <a:rect l="l" t="t" r="r" b="b"/>
            <a:pathLst>
              <a:path w="40340" h="40363" extrusionOk="0">
                <a:moveTo>
                  <a:pt x="37279" y="39958"/>
                </a:moveTo>
                <a:lnTo>
                  <a:pt x="9478" y="33052"/>
                </a:lnTo>
                <a:cubicBezTo>
                  <a:pt x="8704" y="32862"/>
                  <a:pt x="8097" y="32267"/>
                  <a:pt x="7895" y="31493"/>
                </a:cubicBezTo>
                <a:lnTo>
                  <a:pt x="429" y="3108"/>
                </a:lnTo>
                <a:cubicBezTo>
                  <a:pt x="1" y="1489"/>
                  <a:pt x="1501" y="1"/>
                  <a:pt x="3120" y="453"/>
                </a:cubicBezTo>
                <a:lnTo>
                  <a:pt x="30921" y="8085"/>
                </a:lnTo>
                <a:cubicBezTo>
                  <a:pt x="31671" y="8287"/>
                  <a:pt x="32243" y="8871"/>
                  <a:pt x="32445" y="9621"/>
                </a:cubicBezTo>
                <a:lnTo>
                  <a:pt x="39911" y="37267"/>
                </a:lnTo>
                <a:cubicBezTo>
                  <a:pt x="40339" y="38875"/>
                  <a:pt x="38887" y="40363"/>
                  <a:pt x="37279" y="39958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4" name="Google Shape;1764;p47"/>
          <p:cNvSpPr/>
          <p:nvPr/>
        </p:nvSpPr>
        <p:spPr>
          <a:xfrm>
            <a:off x="6031901" y="1978701"/>
            <a:ext cx="1344633" cy="1345433"/>
          </a:xfrm>
          <a:custGeom>
            <a:avLst/>
            <a:gdLst/>
            <a:ahLst/>
            <a:cxnLst/>
            <a:rect l="l" t="t" r="r" b="b"/>
            <a:pathLst>
              <a:path w="40339" h="40363" fill="none" extrusionOk="0">
                <a:moveTo>
                  <a:pt x="37267" y="39957"/>
                </a:moveTo>
                <a:lnTo>
                  <a:pt x="9466" y="33052"/>
                </a:lnTo>
                <a:cubicBezTo>
                  <a:pt x="8692" y="32861"/>
                  <a:pt x="8085" y="32266"/>
                  <a:pt x="7882" y="31492"/>
                </a:cubicBezTo>
                <a:lnTo>
                  <a:pt x="429" y="3108"/>
                </a:lnTo>
                <a:cubicBezTo>
                  <a:pt x="0" y="1488"/>
                  <a:pt x="1489" y="0"/>
                  <a:pt x="3108" y="453"/>
                </a:cubicBezTo>
                <a:lnTo>
                  <a:pt x="30909" y="8084"/>
                </a:lnTo>
                <a:cubicBezTo>
                  <a:pt x="31659" y="8287"/>
                  <a:pt x="32243" y="8870"/>
                  <a:pt x="32445" y="9620"/>
                </a:cubicBezTo>
                <a:lnTo>
                  <a:pt x="39898" y="37278"/>
                </a:lnTo>
                <a:cubicBezTo>
                  <a:pt x="40339" y="38874"/>
                  <a:pt x="38886" y="40362"/>
                  <a:pt x="37267" y="39957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5" name="Google Shape;1765;p47"/>
          <p:cNvSpPr/>
          <p:nvPr/>
        </p:nvSpPr>
        <p:spPr>
          <a:xfrm>
            <a:off x="6357568" y="2379101"/>
            <a:ext cx="284600" cy="536367"/>
          </a:xfrm>
          <a:custGeom>
            <a:avLst/>
            <a:gdLst/>
            <a:ahLst/>
            <a:cxnLst/>
            <a:rect l="l" t="t" r="r" b="b"/>
            <a:pathLst>
              <a:path w="8538" h="16091" extrusionOk="0">
                <a:moveTo>
                  <a:pt x="2628" y="1695"/>
                </a:moveTo>
                <a:cubicBezTo>
                  <a:pt x="2747" y="1695"/>
                  <a:pt x="2875" y="1715"/>
                  <a:pt x="3013" y="1756"/>
                </a:cubicBezTo>
                <a:cubicBezTo>
                  <a:pt x="3751" y="1982"/>
                  <a:pt x="4418" y="2660"/>
                  <a:pt x="5001" y="3827"/>
                </a:cubicBezTo>
                <a:cubicBezTo>
                  <a:pt x="5585" y="4982"/>
                  <a:pt x="6085" y="6601"/>
                  <a:pt x="6501" y="8709"/>
                </a:cubicBezTo>
                <a:cubicBezTo>
                  <a:pt x="6930" y="10792"/>
                  <a:pt x="7049" y="12316"/>
                  <a:pt x="6894" y="13257"/>
                </a:cubicBezTo>
                <a:cubicBezTo>
                  <a:pt x="6759" y="14012"/>
                  <a:pt x="6435" y="14389"/>
                  <a:pt x="5916" y="14389"/>
                </a:cubicBezTo>
                <a:cubicBezTo>
                  <a:pt x="5796" y="14389"/>
                  <a:pt x="5666" y="14369"/>
                  <a:pt x="5525" y="14329"/>
                </a:cubicBezTo>
                <a:cubicBezTo>
                  <a:pt x="4787" y="14114"/>
                  <a:pt x="4132" y="13424"/>
                  <a:pt x="3537" y="12281"/>
                </a:cubicBezTo>
                <a:cubicBezTo>
                  <a:pt x="2965" y="11114"/>
                  <a:pt x="2465" y="9495"/>
                  <a:pt x="2036" y="7399"/>
                </a:cubicBezTo>
                <a:cubicBezTo>
                  <a:pt x="1620" y="5292"/>
                  <a:pt x="1489" y="3780"/>
                  <a:pt x="1655" y="2839"/>
                </a:cubicBezTo>
                <a:cubicBezTo>
                  <a:pt x="1791" y="2074"/>
                  <a:pt x="2115" y="1695"/>
                  <a:pt x="2628" y="1695"/>
                </a:cubicBezTo>
                <a:close/>
                <a:moveTo>
                  <a:pt x="1919" y="0"/>
                </a:moveTo>
                <a:cubicBezTo>
                  <a:pt x="1153" y="0"/>
                  <a:pt x="632" y="454"/>
                  <a:pt x="358" y="1351"/>
                </a:cubicBezTo>
                <a:cubicBezTo>
                  <a:pt x="1" y="2518"/>
                  <a:pt x="84" y="4399"/>
                  <a:pt x="596" y="6971"/>
                </a:cubicBezTo>
                <a:cubicBezTo>
                  <a:pt x="1108" y="9542"/>
                  <a:pt x="1822" y="11602"/>
                  <a:pt x="2715" y="13138"/>
                </a:cubicBezTo>
                <a:cubicBezTo>
                  <a:pt x="3620" y="14674"/>
                  <a:pt x="4668" y="15614"/>
                  <a:pt x="5858" y="15972"/>
                </a:cubicBezTo>
                <a:cubicBezTo>
                  <a:pt x="6132" y="16051"/>
                  <a:pt x="6383" y="16091"/>
                  <a:pt x="6613" y="16091"/>
                </a:cubicBezTo>
                <a:cubicBezTo>
                  <a:pt x="7383" y="16091"/>
                  <a:pt x="7905" y="15644"/>
                  <a:pt x="8180" y="14745"/>
                </a:cubicBezTo>
                <a:cubicBezTo>
                  <a:pt x="8537" y="13567"/>
                  <a:pt x="8454" y="11697"/>
                  <a:pt x="7942" y="9126"/>
                </a:cubicBezTo>
                <a:cubicBezTo>
                  <a:pt x="7430" y="6542"/>
                  <a:pt x="6716" y="4494"/>
                  <a:pt x="5811" y="2958"/>
                </a:cubicBezTo>
                <a:cubicBezTo>
                  <a:pt x="4918" y="1410"/>
                  <a:pt x="3870" y="470"/>
                  <a:pt x="2679" y="124"/>
                </a:cubicBezTo>
                <a:cubicBezTo>
                  <a:pt x="2404" y="42"/>
                  <a:pt x="2150" y="0"/>
                  <a:pt x="19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66" name="Google Shape;1766;p47"/>
          <p:cNvSpPr/>
          <p:nvPr/>
        </p:nvSpPr>
        <p:spPr>
          <a:xfrm>
            <a:off x="6646501" y="2463734"/>
            <a:ext cx="319900" cy="559300"/>
          </a:xfrm>
          <a:custGeom>
            <a:avLst/>
            <a:gdLst/>
            <a:ahLst/>
            <a:cxnLst/>
            <a:rect l="l" t="t" r="r" b="b"/>
            <a:pathLst>
              <a:path w="9597" h="16779" extrusionOk="0">
                <a:moveTo>
                  <a:pt x="1614" y="1"/>
                </a:moveTo>
                <a:cubicBezTo>
                  <a:pt x="1568" y="1"/>
                  <a:pt x="1523" y="1"/>
                  <a:pt x="1477" y="2"/>
                </a:cubicBezTo>
                <a:cubicBezTo>
                  <a:pt x="1012" y="26"/>
                  <a:pt x="512" y="121"/>
                  <a:pt x="0" y="288"/>
                </a:cubicBezTo>
                <a:lnTo>
                  <a:pt x="429" y="2372"/>
                </a:lnTo>
                <a:cubicBezTo>
                  <a:pt x="905" y="2086"/>
                  <a:pt x="1369" y="1907"/>
                  <a:pt x="1822" y="1824"/>
                </a:cubicBezTo>
                <a:cubicBezTo>
                  <a:pt x="1986" y="1794"/>
                  <a:pt x="2152" y="1779"/>
                  <a:pt x="2318" y="1779"/>
                </a:cubicBezTo>
                <a:cubicBezTo>
                  <a:pt x="2609" y="1779"/>
                  <a:pt x="2899" y="1824"/>
                  <a:pt x="3179" y="1907"/>
                </a:cubicBezTo>
                <a:cubicBezTo>
                  <a:pt x="3822" y="2086"/>
                  <a:pt x="4382" y="2503"/>
                  <a:pt x="4882" y="3122"/>
                </a:cubicBezTo>
                <a:cubicBezTo>
                  <a:pt x="5382" y="3753"/>
                  <a:pt x="5715" y="4467"/>
                  <a:pt x="5882" y="5289"/>
                </a:cubicBezTo>
                <a:cubicBezTo>
                  <a:pt x="5977" y="5777"/>
                  <a:pt x="5989" y="6265"/>
                  <a:pt x="5906" y="6729"/>
                </a:cubicBezTo>
                <a:cubicBezTo>
                  <a:pt x="5834" y="7182"/>
                  <a:pt x="5632" y="7718"/>
                  <a:pt x="5322" y="8325"/>
                </a:cubicBezTo>
                <a:cubicBezTo>
                  <a:pt x="5156" y="8646"/>
                  <a:pt x="4739" y="9361"/>
                  <a:pt x="4072" y="10456"/>
                </a:cubicBezTo>
                <a:cubicBezTo>
                  <a:pt x="3405" y="11540"/>
                  <a:pt x="2882" y="12409"/>
                  <a:pt x="2501" y="13064"/>
                </a:cubicBezTo>
                <a:lnTo>
                  <a:pt x="2846" y="14802"/>
                </a:lnTo>
                <a:lnTo>
                  <a:pt x="9597" y="16778"/>
                </a:lnTo>
                <a:lnTo>
                  <a:pt x="9251" y="15040"/>
                </a:lnTo>
                <a:lnTo>
                  <a:pt x="4227" y="13575"/>
                </a:lnTo>
                <a:cubicBezTo>
                  <a:pt x="5049" y="12218"/>
                  <a:pt x="5680" y="11159"/>
                  <a:pt x="6132" y="10397"/>
                </a:cubicBezTo>
                <a:cubicBezTo>
                  <a:pt x="6573" y="9635"/>
                  <a:pt x="6834" y="9182"/>
                  <a:pt x="6918" y="9015"/>
                </a:cubicBezTo>
                <a:cubicBezTo>
                  <a:pt x="7192" y="8372"/>
                  <a:pt x="7358" y="7801"/>
                  <a:pt x="7406" y="7289"/>
                </a:cubicBezTo>
                <a:cubicBezTo>
                  <a:pt x="7465" y="6777"/>
                  <a:pt x="7418" y="6206"/>
                  <a:pt x="7299" y="5575"/>
                </a:cubicBezTo>
                <a:cubicBezTo>
                  <a:pt x="7037" y="4253"/>
                  <a:pt x="6489" y="3098"/>
                  <a:pt x="5680" y="2110"/>
                </a:cubicBezTo>
                <a:cubicBezTo>
                  <a:pt x="4870" y="1133"/>
                  <a:pt x="3906" y="479"/>
                  <a:pt x="2810" y="157"/>
                </a:cubicBezTo>
                <a:cubicBezTo>
                  <a:pt x="2435" y="50"/>
                  <a:pt x="2030" y="1"/>
                  <a:pt x="1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68" name="Google Shape;1768;p47"/>
          <p:cNvSpPr/>
          <p:nvPr/>
        </p:nvSpPr>
        <p:spPr>
          <a:xfrm>
            <a:off x="5419533" y="3330034"/>
            <a:ext cx="1767300" cy="1045000"/>
          </a:xfrm>
          <a:custGeom>
            <a:avLst/>
            <a:gdLst/>
            <a:ahLst/>
            <a:cxnLst/>
            <a:rect l="l" t="t" r="r" b="b"/>
            <a:pathLst>
              <a:path w="53019" h="31350" extrusionOk="0">
                <a:moveTo>
                  <a:pt x="29290" y="31147"/>
                </a:moveTo>
                <a:lnTo>
                  <a:pt x="2155" y="23730"/>
                </a:lnTo>
                <a:cubicBezTo>
                  <a:pt x="524" y="23289"/>
                  <a:pt x="0" y="21241"/>
                  <a:pt x="1215" y="20063"/>
                </a:cubicBezTo>
                <a:lnTo>
                  <a:pt x="21086" y="739"/>
                </a:lnTo>
                <a:cubicBezTo>
                  <a:pt x="21622" y="203"/>
                  <a:pt x="22396" y="1"/>
                  <a:pt x="23134" y="179"/>
                </a:cubicBezTo>
                <a:lnTo>
                  <a:pt x="50804" y="7049"/>
                </a:lnTo>
                <a:cubicBezTo>
                  <a:pt x="52459" y="7466"/>
                  <a:pt x="53019" y="9538"/>
                  <a:pt x="51792" y="10740"/>
                </a:cubicBezTo>
                <a:lnTo>
                  <a:pt x="31385" y="30600"/>
                </a:lnTo>
                <a:cubicBezTo>
                  <a:pt x="30825" y="31147"/>
                  <a:pt x="30028" y="31350"/>
                  <a:pt x="29290" y="31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69" name="Google Shape;1769;p47"/>
          <p:cNvSpPr/>
          <p:nvPr/>
        </p:nvSpPr>
        <p:spPr>
          <a:xfrm>
            <a:off x="5449700" y="3462201"/>
            <a:ext cx="1767700" cy="1045000"/>
          </a:xfrm>
          <a:custGeom>
            <a:avLst/>
            <a:gdLst/>
            <a:ahLst/>
            <a:cxnLst/>
            <a:rect l="l" t="t" r="r" b="b"/>
            <a:pathLst>
              <a:path w="53031" h="31350" fill="none" extrusionOk="0">
                <a:moveTo>
                  <a:pt x="29289" y="31147"/>
                </a:moveTo>
                <a:lnTo>
                  <a:pt x="2167" y="23742"/>
                </a:lnTo>
                <a:cubicBezTo>
                  <a:pt x="536" y="23289"/>
                  <a:pt x="0" y="21241"/>
                  <a:pt x="1214" y="20063"/>
                </a:cubicBezTo>
                <a:lnTo>
                  <a:pt x="21086" y="739"/>
                </a:lnTo>
                <a:cubicBezTo>
                  <a:pt x="21622" y="215"/>
                  <a:pt x="22396" y="1"/>
                  <a:pt x="23134" y="191"/>
                </a:cubicBezTo>
                <a:lnTo>
                  <a:pt x="50804" y="7061"/>
                </a:lnTo>
                <a:cubicBezTo>
                  <a:pt x="52459" y="7466"/>
                  <a:pt x="53030" y="9549"/>
                  <a:pt x="51804" y="10740"/>
                </a:cubicBezTo>
                <a:lnTo>
                  <a:pt x="31385" y="30611"/>
                </a:lnTo>
                <a:cubicBezTo>
                  <a:pt x="30837" y="31147"/>
                  <a:pt x="30039" y="31350"/>
                  <a:pt x="29289" y="31147"/>
                </a:cubicBezTo>
                <a:close/>
              </a:path>
            </a:pathLst>
          </a:custGeom>
          <a:noFill/>
          <a:ln w="1130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70" name="Google Shape;1770;p47"/>
          <p:cNvSpPr/>
          <p:nvPr/>
        </p:nvSpPr>
        <p:spPr>
          <a:xfrm>
            <a:off x="5987433" y="3692867"/>
            <a:ext cx="460433" cy="390133"/>
          </a:xfrm>
          <a:custGeom>
            <a:avLst/>
            <a:gdLst/>
            <a:ahLst/>
            <a:cxnLst/>
            <a:rect l="l" t="t" r="r" b="b"/>
            <a:pathLst>
              <a:path w="13813" h="11704" extrusionOk="0">
                <a:moveTo>
                  <a:pt x="10378" y="1278"/>
                </a:moveTo>
                <a:cubicBezTo>
                  <a:pt x="10633" y="1278"/>
                  <a:pt x="10872" y="1319"/>
                  <a:pt x="11098" y="1403"/>
                </a:cubicBezTo>
                <a:cubicBezTo>
                  <a:pt x="11836" y="1665"/>
                  <a:pt x="12038" y="2236"/>
                  <a:pt x="11705" y="3118"/>
                </a:cubicBezTo>
                <a:cubicBezTo>
                  <a:pt x="11383" y="3999"/>
                  <a:pt x="10514" y="5177"/>
                  <a:pt x="9121" y="6666"/>
                </a:cubicBezTo>
                <a:cubicBezTo>
                  <a:pt x="7728" y="8142"/>
                  <a:pt x="6490" y="9190"/>
                  <a:pt x="5418" y="9797"/>
                </a:cubicBezTo>
                <a:cubicBezTo>
                  <a:pt x="4682" y="10219"/>
                  <a:pt x="4026" y="10434"/>
                  <a:pt x="3447" y="10434"/>
                </a:cubicBezTo>
                <a:cubicBezTo>
                  <a:pt x="3192" y="10434"/>
                  <a:pt x="2953" y="10392"/>
                  <a:pt x="2728" y="10309"/>
                </a:cubicBezTo>
                <a:cubicBezTo>
                  <a:pt x="1989" y="10047"/>
                  <a:pt x="1787" y="9475"/>
                  <a:pt x="2108" y="8594"/>
                </a:cubicBezTo>
                <a:cubicBezTo>
                  <a:pt x="2442" y="7713"/>
                  <a:pt x="3311" y="6535"/>
                  <a:pt x="4704" y="5058"/>
                </a:cubicBezTo>
                <a:cubicBezTo>
                  <a:pt x="6097" y="3570"/>
                  <a:pt x="7335" y="2522"/>
                  <a:pt x="8395" y="1915"/>
                </a:cubicBezTo>
                <a:cubicBezTo>
                  <a:pt x="9140" y="1493"/>
                  <a:pt x="9798" y="1278"/>
                  <a:pt x="10378" y="1278"/>
                </a:cubicBezTo>
                <a:close/>
                <a:moveTo>
                  <a:pt x="10813" y="0"/>
                </a:moveTo>
                <a:cubicBezTo>
                  <a:pt x="9988" y="0"/>
                  <a:pt x="9093" y="234"/>
                  <a:pt x="8121" y="701"/>
                </a:cubicBezTo>
                <a:cubicBezTo>
                  <a:pt x="6609" y="1427"/>
                  <a:pt x="4990" y="2713"/>
                  <a:pt x="3275" y="4534"/>
                </a:cubicBezTo>
                <a:cubicBezTo>
                  <a:pt x="1561" y="6356"/>
                  <a:pt x="561" y="7856"/>
                  <a:pt x="275" y="9047"/>
                </a:cubicBezTo>
                <a:cubicBezTo>
                  <a:pt x="1" y="10237"/>
                  <a:pt x="453" y="11035"/>
                  <a:pt x="1632" y="11464"/>
                </a:cubicBezTo>
                <a:cubicBezTo>
                  <a:pt x="2071" y="11623"/>
                  <a:pt x="2532" y="11704"/>
                  <a:pt x="3018" y="11704"/>
                </a:cubicBezTo>
                <a:cubicBezTo>
                  <a:pt x="3837" y="11704"/>
                  <a:pt x="4723" y="11475"/>
                  <a:pt x="5680" y="11011"/>
                </a:cubicBezTo>
                <a:cubicBezTo>
                  <a:pt x="7204" y="10285"/>
                  <a:pt x="8835" y="8999"/>
                  <a:pt x="10538" y="7178"/>
                </a:cubicBezTo>
                <a:cubicBezTo>
                  <a:pt x="12264" y="5356"/>
                  <a:pt x="13253" y="3844"/>
                  <a:pt x="13526" y="2665"/>
                </a:cubicBezTo>
                <a:cubicBezTo>
                  <a:pt x="13812" y="1474"/>
                  <a:pt x="13360" y="665"/>
                  <a:pt x="12181" y="236"/>
                </a:cubicBezTo>
                <a:cubicBezTo>
                  <a:pt x="11748" y="79"/>
                  <a:pt x="11293" y="0"/>
                  <a:pt x="108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71" name="Google Shape;1771;p47"/>
          <p:cNvSpPr/>
          <p:nvPr/>
        </p:nvSpPr>
        <p:spPr>
          <a:xfrm>
            <a:off x="6248600" y="3789234"/>
            <a:ext cx="507633" cy="403433"/>
          </a:xfrm>
          <a:custGeom>
            <a:avLst/>
            <a:gdLst/>
            <a:ahLst/>
            <a:cxnLst/>
            <a:rect l="l" t="t" r="r" b="b"/>
            <a:pathLst>
              <a:path w="15229" h="12103" extrusionOk="0">
                <a:moveTo>
                  <a:pt x="9930" y="0"/>
                </a:moveTo>
                <a:lnTo>
                  <a:pt x="8704" y="1310"/>
                </a:lnTo>
                <a:cubicBezTo>
                  <a:pt x="9418" y="1322"/>
                  <a:pt x="10037" y="1358"/>
                  <a:pt x="10561" y="1441"/>
                </a:cubicBezTo>
                <a:cubicBezTo>
                  <a:pt x="11085" y="1512"/>
                  <a:pt x="11549" y="1620"/>
                  <a:pt x="11942" y="1762"/>
                </a:cubicBezTo>
                <a:cubicBezTo>
                  <a:pt x="12657" y="2024"/>
                  <a:pt x="13061" y="2370"/>
                  <a:pt x="13157" y="2810"/>
                </a:cubicBezTo>
                <a:cubicBezTo>
                  <a:pt x="13264" y="3251"/>
                  <a:pt x="13061" y="3739"/>
                  <a:pt x="12538" y="4298"/>
                </a:cubicBezTo>
                <a:cubicBezTo>
                  <a:pt x="12026" y="4834"/>
                  <a:pt x="11454" y="5191"/>
                  <a:pt x="10811" y="5346"/>
                </a:cubicBezTo>
                <a:cubicBezTo>
                  <a:pt x="10575" y="5399"/>
                  <a:pt x="10337" y="5425"/>
                  <a:pt x="10094" y="5425"/>
                </a:cubicBezTo>
                <a:cubicBezTo>
                  <a:pt x="9675" y="5425"/>
                  <a:pt x="9244" y="5345"/>
                  <a:pt x="8799" y="5179"/>
                </a:cubicBezTo>
                <a:lnTo>
                  <a:pt x="7513" y="4715"/>
                </a:lnTo>
                <a:lnTo>
                  <a:pt x="6382" y="5918"/>
                </a:lnTo>
                <a:lnTo>
                  <a:pt x="7608" y="6370"/>
                </a:lnTo>
                <a:cubicBezTo>
                  <a:pt x="8382" y="6656"/>
                  <a:pt x="8823" y="7049"/>
                  <a:pt x="8906" y="7573"/>
                </a:cubicBezTo>
                <a:cubicBezTo>
                  <a:pt x="9013" y="8085"/>
                  <a:pt x="8763" y="8668"/>
                  <a:pt x="8168" y="9299"/>
                </a:cubicBezTo>
                <a:cubicBezTo>
                  <a:pt x="7513" y="9990"/>
                  <a:pt x="6787" y="10430"/>
                  <a:pt x="5977" y="10633"/>
                </a:cubicBezTo>
                <a:cubicBezTo>
                  <a:pt x="5680" y="10702"/>
                  <a:pt x="5379" y="10737"/>
                  <a:pt x="5072" y="10737"/>
                </a:cubicBezTo>
                <a:cubicBezTo>
                  <a:pt x="4541" y="10737"/>
                  <a:pt x="3995" y="10634"/>
                  <a:pt x="3429" y="10430"/>
                </a:cubicBezTo>
                <a:cubicBezTo>
                  <a:pt x="2917" y="10240"/>
                  <a:pt x="2477" y="10002"/>
                  <a:pt x="2120" y="9716"/>
                </a:cubicBezTo>
                <a:cubicBezTo>
                  <a:pt x="1762" y="9418"/>
                  <a:pt x="1500" y="9085"/>
                  <a:pt x="1334" y="8704"/>
                </a:cubicBezTo>
                <a:lnTo>
                  <a:pt x="0" y="10121"/>
                </a:lnTo>
                <a:cubicBezTo>
                  <a:pt x="334" y="10478"/>
                  <a:pt x="691" y="10787"/>
                  <a:pt x="1072" y="11037"/>
                </a:cubicBezTo>
                <a:cubicBezTo>
                  <a:pt x="1453" y="11299"/>
                  <a:pt x="1870" y="11514"/>
                  <a:pt x="2310" y="11680"/>
                </a:cubicBezTo>
                <a:cubicBezTo>
                  <a:pt x="3094" y="11963"/>
                  <a:pt x="3866" y="12103"/>
                  <a:pt x="4628" y="12103"/>
                </a:cubicBezTo>
                <a:cubicBezTo>
                  <a:pt x="5149" y="12103"/>
                  <a:pt x="5666" y="12037"/>
                  <a:pt x="6180" y="11907"/>
                </a:cubicBezTo>
                <a:cubicBezTo>
                  <a:pt x="7442" y="11585"/>
                  <a:pt x="8573" y="10883"/>
                  <a:pt x="9585" y="9823"/>
                </a:cubicBezTo>
                <a:cubicBezTo>
                  <a:pt x="10240" y="9120"/>
                  <a:pt x="10597" y="8466"/>
                  <a:pt x="10656" y="7858"/>
                </a:cubicBezTo>
                <a:cubicBezTo>
                  <a:pt x="10716" y="7239"/>
                  <a:pt x="10478" y="6739"/>
                  <a:pt x="9942" y="6334"/>
                </a:cubicBezTo>
                <a:lnTo>
                  <a:pt x="9942" y="6334"/>
                </a:lnTo>
                <a:cubicBezTo>
                  <a:pt x="10087" y="6348"/>
                  <a:pt x="10230" y="6355"/>
                  <a:pt x="10373" y="6355"/>
                </a:cubicBezTo>
                <a:cubicBezTo>
                  <a:pt x="10984" y="6355"/>
                  <a:pt x="11580" y="6233"/>
                  <a:pt x="12168" y="6001"/>
                </a:cubicBezTo>
                <a:cubicBezTo>
                  <a:pt x="12895" y="5703"/>
                  <a:pt x="13538" y="5263"/>
                  <a:pt x="14097" y="4668"/>
                </a:cubicBezTo>
                <a:cubicBezTo>
                  <a:pt x="14907" y="3798"/>
                  <a:pt x="15228" y="3001"/>
                  <a:pt x="15074" y="2274"/>
                </a:cubicBezTo>
                <a:cubicBezTo>
                  <a:pt x="14919" y="1536"/>
                  <a:pt x="14300" y="977"/>
                  <a:pt x="13228" y="584"/>
                </a:cubicBezTo>
                <a:cubicBezTo>
                  <a:pt x="12800" y="429"/>
                  <a:pt x="12323" y="298"/>
                  <a:pt x="11776" y="203"/>
                </a:cubicBezTo>
                <a:cubicBezTo>
                  <a:pt x="11228" y="107"/>
                  <a:pt x="10621" y="48"/>
                  <a:pt x="9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86" name="Google Shape;1786;p47"/>
          <p:cNvSpPr/>
          <p:nvPr/>
        </p:nvSpPr>
        <p:spPr>
          <a:xfrm flipH="1">
            <a:off x="4235167" y="4576834"/>
            <a:ext cx="787433" cy="72710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8"/>
                  <a:pt x="2048" y="1"/>
                  <a:pt x="4572" y="1"/>
                </a:cubicBezTo>
                <a:lnTo>
                  <a:pt x="19050" y="1"/>
                </a:lnTo>
                <a:cubicBezTo>
                  <a:pt x="21574" y="1"/>
                  <a:pt x="23622" y="2048"/>
                  <a:pt x="23622" y="4573"/>
                </a:cubicBezTo>
                <a:lnTo>
                  <a:pt x="23622" y="17241"/>
                </a:lnTo>
                <a:cubicBezTo>
                  <a:pt x="23622" y="19765"/>
                  <a:pt x="21574" y="21813"/>
                  <a:pt x="19050" y="21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87" name="Google Shape;1787;p47"/>
          <p:cNvSpPr/>
          <p:nvPr/>
        </p:nvSpPr>
        <p:spPr>
          <a:xfrm flipH="1">
            <a:off x="4176034" y="4504601"/>
            <a:ext cx="787833" cy="727100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9"/>
                  <a:pt x="2048" y="1"/>
                  <a:pt x="4572" y="1"/>
                </a:cubicBezTo>
                <a:lnTo>
                  <a:pt x="19062" y="1"/>
                </a:lnTo>
                <a:cubicBezTo>
                  <a:pt x="21586" y="1"/>
                  <a:pt x="23634" y="2049"/>
                  <a:pt x="23634" y="4573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88" name="Google Shape;1788;p47"/>
          <p:cNvSpPr/>
          <p:nvPr/>
        </p:nvSpPr>
        <p:spPr>
          <a:xfrm flipH="1">
            <a:off x="4594367" y="4322834"/>
            <a:ext cx="1197000" cy="1357733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noFill/>
          <a:ln w="745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89" name="Google Shape;1789;p47"/>
          <p:cNvSpPr/>
          <p:nvPr/>
        </p:nvSpPr>
        <p:spPr>
          <a:xfrm flipH="1">
            <a:off x="5752834" y="4284334"/>
            <a:ext cx="76633" cy="76633"/>
          </a:xfrm>
          <a:custGeom>
            <a:avLst/>
            <a:gdLst/>
            <a:ahLst/>
            <a:cxnLst/>
            <a:rect l="l" t="t" r="r" b="b"/>
            <a:pathLst>
              <a:path w="2299" h="2299" extrusionOk="0">
                <a:moveTo>
                  <a:pt x="1144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299"/>
                  <a:pt x="1144" y="2299"/>
                </a:cubicBezTo>
                <a:cubicBezTo>
                  <a:pt x="1787" y="2299"/>
                  <a:pt x="2299" y="1787"/>
                  <a:pt x="2299" y="1156"/>
                </a:cubicBezTo>
                <a:cubicBezTo>
                  <a:pt x="2299" y="513"/>
                  <a:pt x="1787" y="1"/>
                  <a:pt x="1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90" name="Google Shape;1790;p47"/>
          <p:cNvGrpSpPr/>
          <p:nvPr/>
        </p:nvGrpSpPr>
        <p:grpSpPr>
          <a:xfrm>
            <a:off x="4374910" y="4673115"/>
            <a:ext cx="390085" cy="390085"/>
            <a:chOff x="5642550" y="4399275"/>
            <a:chExt cx="481825" cy="481825"/>
          </a:xfrm>
        </p:grpSpPr>
        <p:sp>
          <p:nvSpPr>
            <p:cNvPr id="1791" name="Google Shape;1791;p47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94" name="Google Shape;1794;p47"/>
          <p:cNvSpPr/>
          <p:nvPr/>
        </p:nvSpPr>
        <p:spPr>
          <a:xfrm flipH="1">
            <a:off x="3661334" y="1715700"/>
            <a:ext cx="787433" cy="72710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95" name="Google Shape;1795;p47"/>
          <p:cNvSpPr/>
          <p:nvPr/>
        </p:nvSpPr>
        <p:spPr>
          <a:xfrm flipH="1">
            <a:off x="3605767" y="1643067"/>
            <a:ext cx="787833" cy="727100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96" name="Google Shape;1796;p47"/>
          <p:cNvSpPr/>
          <p:nvPr/>
        </p:nvSpPr>
        <p:spPr>
          <a:xfrm flipH="1">
            <a:off x="3998300" y="2370134"/>
            <a:ext cx="903700" cy="614800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noFill/>
          <a:ln w="745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97" name="Google Shape;1797;p47"/>
          <p:cNvSpPr/>
          <p:nvPr/>
        </p:nvSpPr>
        <p:spPr>
          <a:xfrm flipH="1">
            <a:off x="4854367" y="2946801"/>
            <a:ext cx="76600" cy="76233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98" name="Google Shape;1798;p47"/>
          <p:cNvGrpSpPr/>
          <p:nvPr/>
        </p:nvGrpSpPr>
        <p:grpSpPr>
          <a:xfrm>
            <a:off x="3804640" y="1811574"/>
            <a:ext cx="390085" cy="390085"/>
            <a:chOff x="899850" y="4992125"/>
            <a:chExt cx="481825" cy="481825"/>
          </a:xfrm>
        </p:grpSpPr>
        <p:sp>
          <p:nvSpPr>
            <p:cNvPr id="1799" name="Google Shape;1799;p47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03" name="Google Shape;1803;p47"/>
          <p:cNvSpPr/>
          <p:nvPr/>
        </p:nvSpPr>
        <p:spPr>
          <a:xfrm>
            <a:off x="7738500" y="1715700"/>
            <a:ext cx="787433" cy="72710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04" name="Google Shape;1804;p47"/>
          <p:cNvSpPr/>
          <p:nvPr/>
        </p:nvSpPr>
        <p:spPr>
          <a:xfrm>
            <a:off x="7793667" y="1643067"/>
            <a:ext cx="787833" cy="727100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62" y="0"/>
                </a:lnTo>
                <a:cubicBezTo>
                  <a:pt x="21586" y="0"/>
                  <a:pt x="23634" y="2048"/>
                  <a:pt x="23634" y="4572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rgbClr val="00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05" name="Google Shape;1805;p47"/>
          <p:cNvSpPr/>
          <p:nvPr/>
        </p:nvSpPr>
        <p:spPr>
          <a:xfrm>
            <a:off x="7285267" y="2370134"/>
            <a:ext cx="903700" cy="614800"/>
          </a:xfrm>
          <a:custGeom>
            <a:avLst/>
            <a:gdLst/>
            <a:ahLst/>
            <a:cxnLst/>
            <a:rect l="l" t="t" r="r" b="b"/>
            <a:pathLst>
              <a:path w="27111" h="18444" fill="none" extrusionOk="0">
                <a:moveTo>
                  <a:pt x="0" y="18443"/>
                </a:moveTo>
                <a:lnTo>
                  <a:pt x="20336" y="18443"/>
                </a:lnTo>
                <a:cubicBezTo>
                  <a:pt x="24075" y="18443"/>
                  <a:pt x="27111" y="15407"/>
                  <a:pt x="27111" y="11669"/>
                </a:cubicBezTo>
                <a:lnTo>
                  <a:pt x="27111" y="1"/>
                </a:lnTo>
              </a:path>
            </a:pathLst>
          </a:custGeom>
          <a:noFill/>
          <a:ln w="745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06" name="Google Shape;1806;p47"/>
          <p:cNvSpPr/>
          <p:nvPr/>
        </p:nvSpPr>
        <p:spPr>
          <a:xfrm>
            <a:off x="7256300" y="2946801"/>
            <a:ext cx="76600" cy="76233"/>
          </a:xfrm>
          <a:custGeom>
            <a:avLst/>
            <a:gdLst/>
            <a:ahLst/>
            <a:cxnLst/>
            <a:rect l="l" t="t" r="r" b="b"/>
            <a:pathLst>
              <a:path w="2298" h="2287" extrusionOk="0">
                <a:moveTo>
                  <a:pt x="1155" y="0"/>
                </a:moveTo>
                <a:cubicBezTo>
                  <a:pt x="524" y="0"/>
                  <a:pt x="0" y="512"/>
                  <a:pt x="0" y="1143"/>
                </a:cubicBezTo>
                <a:cubicBezTo>
                  <a:pt x="0" y="1774"/>
                  <a:pt x="524" y="2286"/>
                  <a:pt x="1155" y="2286"/>
                </a:cubicBezTo>
                <a:cubicBezTo>
                  <a:pt x="1786" y="2286"/>
                  <a:pt x="2298" y="1774"/>
                  <a:pt x="2298" y="1143"/>
                </a:cubicBezTo>
                <a:cubicBezTo>
                  <a:pt x="2298" y="512"/>
                  <a:pt x="1786" y="0"/>
                  <a:pt x="1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807" name="Google Shape;1807;p47"/>
          <p:cNvGrpSpPr/>
          <p:nvPr/>
        </p:nvGrpSpPr>
        <p:grpSpPr>
          <a:xfrm>
            <a:off x="7992544" y="1811580"/>
            <a:ext cx="390085" cy="390085"/>
            <a:chOff x="1492675" y="4992125"/>
            <a:chExt cx="481825" cy="481825"/>
          </a:xfrm>
        </p:grpSpPr>
        <p:sp>
          <p:nvSpPr>
            <p:cNvPr id="1808" name="Google Shape;1808;p4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11" name="Google Shape;1811;p47"/>
          <p:cNvSpPr/>
          <p:nvPr/>
        </p:nvSpPr>
        <p:spPr>
          <a:xfrm>
            <a:off x="7437401" y="4576834"/>
            <a:ext cx="787433" cy="72710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8"/>
                  <a:pt x="2048" y="1"/>
                  <a:pt x="4572" y="1"/>
                </a:cubicBezTo>
                <a:lnTo>
                  <a:pt x="19050" y="1"/>
                </a:lnTo>
                <a:cubicBezTo>
                  <a:pt x="21574" y="1"/>
                  <a:pt x="23622" y="2048"/>
                  <a:pt x="23622" y="4573"/>
                </a:cubicBezTo>
                <a:lnTo>
                  <a:pt x="23622" y="17241"/>
                </a:lnTo>
                <a:cubicBezTo>
                  <a:pt x="23622" y="19765"/>
                  <a:pt x="21574" y="21813"/>
                  <a:pt x="19050" y="21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12" name="Google Shape;1812;p47"/>
          <p:cNvSpPr/>
          <p:nvPr/>
        </p:nvSpPr>
        <p:spPr>
          <a:xfrm>
            <a:off x="7496134" y="4504601"/>
            <a:ext cx="787833" cy="727100"/>
          </a:xfrm>
          <a:custGeom>
            <a:avLst/>
            <a:gdLst/>
            <a:ahLst/>
            <a:cxnLst/>
            <a:rect l="l" t="t" r="r" b="b"/>
            <a:pathLst>
              <a:path w="23635" h="21813" fill="none" extrusionOk="0">
                <a:moveTo>
                  <a:pt x="19062" y="21813"/>
                </a:moveTo>
                <a:lnTo>
                  <a:pt x="4572" y="21813"/>
                </a:lnTo>
                <a:cubicBezTo>
                  <a:pt x="2048" y="21813"/>
                  <a:pt x="0" y="19765"/>
                  <a:pt x="0" y="17241"/>
                </a:cubicBezTo>
                <a:lnTo>
                  <a:pt x="0" y="4573"/>
                </a:lnTo>
                <a:cubicBezTo>
                  <a:pt x="0" y="2049"/>
                  <a:pt x="2048" y="1"/>
                  <a:pt x="4572" y="1"/>
                </a:cubicBezTo>
                <a:lnTo>
                  <a:pt x="19062" y="1"/>
                </a:lnTo>
                <a:cubicBezTo>
                  <a:pt x="21586" y="1"/>
                  <a:pt x="23634" y="2049"/>
                  <a:pt x="23634" y="4573"/>
                </a:cubicBezTo>
                <a:lnTo>
                  <a:pt x="23634" y="17241"/>
                </a:lnTo>
                <a:cubicBezTo>
                  <a:pt x="23634" y="19765"/>
                  <a:pt x="21586" y="21813"/>
                  <a:pt x="19062" y="21813"/>
                </a:cubicBezTo>
                <a:close/>
              </a:path>
            </a:pathLst>
          </a:custGeom>
          <a:noFill/>
          <a:ln w="74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13" name="Google Shape;1813;p47"/>
          <p:cNvSpPr/>
          <p:nvPr/>
        </p:nvSpPr>
        <p:spPr>
          <a:xfrm>
            <a:off x="6668634" y="4322834"/>
            <a:ext cx="1197000" cy="1357733"/>
          </a:xfrm>
          <a:custGeom>
            <a:avLst/>
            <a:gdLst/>
            <a:ahLst/>
            <a:cxnLst/>
            <a:rect l="l" t="t" r="r" b="b"/>
            <a:pathLst>
              <a:path w="35910" h="40732" fill="none" extrusionOk="0">
                <a:moveTo>
                  <a:pt x="1" y="1"/>
                </a:moveTo>
                <a:lnTo>
                  <a:pt x="1" y="35588"/>
                </a:lnTo>
                <a:cubicBezTo>
                  <a:pt x="1" y="38434"/>
                  <a:pt x="2311" y="40732"/>
                  <a:pt x="5156" y="40732"/>
                </a:cubicBezTo>
                <a:lnTo>
                  <a:pt x="29421" y="40732"/>
                </a:lnTo>
                <a:cubicBezTo>
                  <a:pt x="33005" y="40732"/>
                  <a:pt x="35910" y="37827"/>
                  <a:pt x="35910" y="34243"/>
                </a:cubicBezTo>
                <a:lnTo>
                  <a:pt x="35910" y="27266"/>
                </a:lnTo>
              </a:path>
            </a:pathLst>
          </a:custGeom>
          <a:noFill/>
          <a:ln w="7450" cap="flat" cmpd="sng">
            <a:solidFill>
              <a:schemeClr val="bg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14" name="Google Shape;1814;p47"/>
          <p:cNvSpPr/>
          <p:nvPr/>
        </p:nvSpPr>
        <p:spPr>
          <a:xfrm>
            <a:off x="6630534" y="4284334"/>
            <a:ext cx="76633" cy="76633"/>
          </a:xfrm>
          <a:custGeom>
            <a:avLst/>
            <a:gdLst/>
            <a:ahLst/>
            <a:cxnLst/>
            <a:rect l="l" t="t" r="r" b="b"/>
            <a:pathLst>
              <a:path w="2299" h="2299" extrusionOk="0">
                <a:moveTo>
                  <a:pt x="1144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299"/>
                  <a:pt x="1144" y="2299"/>
                </a:cubicBezTo>
                <a:cubicBezTo>
                  <a:pt x="1787" y="2299"/>
                  <a:pt x="2299" y="1787"/>
                  <a:pt x="2299" y="1156"/>
                </a:cubicBezTo>
                <a:cubicBezTo>
                  <a:pt x="2299" y="513"/>
                  <a:pt x="1787" y="1"/>
                  <a:pt x="1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815" name="Google Shape;1815;p47"/>
          <p:cNvGrpSpPr/>
          <p:nvPr/>
        </p:nvGrpSpPr>
        <p:grpSpPr>
          <a:xfrm>
            <a:off x="7695007" y="4673114"/>
            <a:ext cx="390085" cy="390085"/>
            <a:chOff x="2085525" y="4992125"/>
            <a:chExt cx="481825" cy="481825"/>
          </a:xfrm>
        </p:grpSpPr>
        <p:sp>
          <p:nvSpPr>
            <p:cNvPr id="1816" name="Google Shape;1816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9EA2DD-641A-4D27-A928-52C4C34FF57E}"/>
              </a:ext>
            </a:extLst>
          </p:cNvPr>
          <p:cNvSpPr txBox="1"/>
          <p:nvPr/>
        </p:nvSpPr>
        <p:spPr>
          <a:xfrm>
            <a:off x="1613025" y="1578263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B30AAB-D3D2-4EC6-B97C-C22E4A5EB048}"/>
              </a:ext>
            </a:extLst>
          </p:cNvPr>
          <p:cNvSpPr txBox="1"/>
          <p:nvPr/>
        </p:nvSpPr>
        <p:spPr>
          <a:xfrm>
            <a:off x="2100718" y="4551091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D034BF-77E1-4589-ACC8-B4142B400C29}"/>
              </a:ext>
            </a:extLst>
          </p:cNvPr>
          <p:cNvSpPr txBox="1"/>
          <p:nvPr/>
        </p:nvSpPr>
        <p:spPr>
          <a:xfrm>
            <a:off x="8719276" y="1736092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4F74318-06FE-4F73-A232-2FBC4E605A3F}"/>
              </a:ext>
            </a:extLst>
          </p:cNvPr>
          <p:cNvSpPr txBox="1"/>
          <p:nvPr/>
        </p:nvSpPr>
        <p:spPr>
          <a:xfrm>
            <a:off x="8521343" y="4483091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54" name="Google Shape;619;p25">
            <a:extLst>
              <a:ext uri="{FF2B5EF4-FFF2-40B4-BE49-F238E27FC236}">
                <a16:creationId xmlns:a16="http://schemas.microsoft.com/office/drawing/2014/main" id="{33F78BE9-7213-4EB6-9E98-11457E02DDDE}"/>
              </a:ext>
            </a:extLst>
          </p:cNvPr>
          <p:cNvSpPr/>
          <p:nvPr/>
        </p:nvSpPr>
        <p:spPr>
          <a:xfrm>
            <a:off x="4740339" y="535073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799E2AC-E439-4824-9B7D-A22BE4397D5E}"/>
              </a:ext>
            </a:extLst>
          </p:cNvPr>
          <p:cNvSpPr txBox="1"/>
          <p:nvPr/>
        </p:nvSpPr>
        <p:spPr>
          <a:xfrm>
            <a:off x="5067065" y="657380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56" name="Freeform: Shape 84">
            <a:extLst>
              <a:ext uri="{FF2B5EF4-FFF2-40B4-BE49-F238E27FC236}">
                <a16:creationId xmlns:a16="http://schemas.microsoft.com/office/drawing/2014/main" id="{8314DF20-D142-4FD6-8531-165ACB51AAE0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Freeform: Shape 97">
            <a:extLst>
              <a:ext uri="{FF2B5EF4-FFF2-40B4-BE49-F238E27FC236}">
                <a16:creationId xmlns:a16="http://schemas.microsoft.com/office/drawing/2014/main" id="{C152621C-8177-450B-9B33-778C792EB58D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22FD350-E657-4D93-B19E-78BE5875DE68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AC6F715-4623-4D9B-B35F-2DEA5B5D4B7C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2A366954-CA71-4639-BF25-F325B45AD22C}"/>
              </a:ext>
            </a:extLst>
          </p:cNvPr>
          <p:cNvSpPr/>
          <p:nvPr/>
        </p:nvSpPr>
        <p:spPr>
          <a:xfrm>
            <a:off x="4482017" y="1923103"/>
            <a:ext cx="3367328" cy="3367328"/>
          </a:xfrm>
          <a:prstGeom prst="arc">
            <a:avLst>
              <a:gd name="adj1" fmla="val 19062436"/>
              <a:gd name="adj2" fmla="val 13319084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81E0ABC-9C8E-4222-A4C8-0059A31C1BFC}"/>
              </a:ext>
            </a:extLst>
          </p:cNvPr>
          <p:cNvSpPr/>
          <p:nvPr/>
        </p:nvSpPr>
        <p:spPr>
          <a:xfrm>
            <a:off x="7559781" y="2776392"/>
            <a:ext cx="451653" cy="45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8583931-1C0C-49B0-8BA7-82146B0E0F5E}"/>
              </a:ext>
            </a:extLst>
          </p:cNvPr>
          <p:cNvSpPr/>
          <p:nvPr/>
        </p:nvSpPr>
        <p:spPr>
          <a:xfrm>
            <a:off x="7347638" y="4263667"/>
            <a:ext cx="451653" cy="45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5E46EEE-B1BE-41ED-B5BC-158745583D5C}"/>
              </a:ext>
            </a:extLst>
          </p:cNvPr>
          <p:cNvSpPr/>
          <p:nvPr/>
        </p:nvSpPr>
        <p:spPr>
          <a:xfrm flipH="1">
            <a:off x="4320130" y="2776392"/>
            <a:ext cx="451653" cy="45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2243460-069B-4B6C-880B-5966196ED4F2}"/>
              </a:ext>
            </a:extLst>
          </p:cNvPr>
          <p:cNvSpPr/>
          <p:nvPr/>
        </p:nvSpPr>
        <p:spPr>
          <a:xfrm flipH="1">
            <a:off x="4532273" y="4263667"/>
            <a:ext cx="451653" cy="4516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C97EA5-D6E6-4AE1-89CB-BECA2673DDE9}"/>
              </a:ext>
            </a:extLst>
          </p:cNvPr>
          <p:cNvGrpSpPr/>
          <p:nvPr/>
        </p:nvGrpSpPr>
        <p:grpSpPr>
          <a:xfrm>
            <a:off x="7662832" y="2881059"/>
            <a:ext cx="245550" cy="242319"/>
            <a:chOff x="5554663" y="3609975"/>
            <a:chExt cx="361950" cy="357188"/>
          </a:xfrm>
          <a:solidFill>
            <a:schemeClr val="bg1"/>
          </a:solidFill>
        </p:grpSpPr>
        <p:sp>
          <p:nvSpPr>
            <p:cNvPr id="115" name="Freeform 1764">
              <a:extLst>
                <a:ext uri="{FF2B5EF4-FFF2-40B4-BE49-F238E27FC236}">
                  <a16:creationId xmlns:a16="http://schemas.microsoft.com/office/drawing/2014/main" id="{6E190DC8-ACE2-4665-BFB0-B7BC4C34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613150"/>
              <a:ext cx="354013" cy="354013"/>
            </a:xfrm>
            <a:custGeom>
              <a:avLst/>
              <a:gdLst>
                <a:gd name="T0" fmla="*/ 92 w 94"/>
                <a:gd name="T1" fmla="*/ 94 h 94"/>
                <a:gd name="T2" fmla="*/ 2 w 94"/>
                <a:gd name="T3" fmla="*/ 94 h 94"/>
                <a:gd name="T4" fmla="*/ 0 w 94"/>
                <a:gd name="T5" fmla="*/ 92 h 94"/>
                <a:gd name="T6" fmla="*/ 0 w 94"/>
                <a:gd name="T7" fmla="*/ 2 h 94"/>
                <a:gd name="T8" fmla="*/ 2 w 94"/>
                <a:gd name="T9" fmla="*/ 0 h 94"/>
                <a:gd name="T10" fmla="*/ 4 w 94"/>
                <a:gd name="T11" fmla="*/ 2 h 94"/>
                <a:gd name="T12" fmla="*/ 4 w 94"/>
                <a:gd name="T13" fmla="*/ 90 h 94"/>
                <a:gd name="T14" fmla="*/ 92 w 94"/>
                <a:gd name="T15" fmla="*/ 90 h 94"/>
                <a:gd name="T16" fmla="*/ 94 w 94"/>
                <a:gd name="T17" fmla="*/ 92 h 94"/>
                <a:gd name="T18" fmla="*/ 92 w 94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92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4" y="91"/>
                    <a:pt x="94" y="92"/>
                  </a:cubicBezTo>
                  <a:cubicBezTo>
                    <a:pt x="94" y="93"/>
                    <a:pt x="93" y="94"/>
                    <a:pt x="9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765">
              <a:extLst>
                <a:ext uri="{FF2B5EF4-FFF2-40B4-BE49-F238E27FC236}">
                  <a16:creationId xmlns:a16="http://schemas.microsoft.com/office/drawing/2014/main" id="{8C04B796-FB74-422D-B8CD-8096308FB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8" y="3684588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766">
              <a:extLst>
                <a:ext uri="{FF2B5EF4-FFF2-40B4-BE49-F238E27FC236}">
                  <a16:creationId xmlns:a16="http://schemas.microsoft.com/office/drawing/2014/main" id="{A6C8F21B-5DB1-49ED-8249-B5AC3FA8E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7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767">
              <a:extLst>
                <a:ext uri="{FF2B5EF4-FFF2-40B4-BE49-F238E27FC236}">
                  <a16:creationId xmlns:a16="http://schemas.microsoft.com/office/drawing/2014/main" id="{B312D245-E0B2-4152-983A-DABC4BA01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71792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768">
              <a:extLst>
                <a:ext uri="{FF2B5EF4-FFF2-40B4-BE49-F238E27FC236}">
                  <a16:creationId xmlns:a16="http://schemas.microsoft.com/office/drawing/2014/main" id="{6E229E4E-AF3E-436A-98F6-1F5B0FA96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92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769">
              <a:extLst>
                <a:ext uri="{FF2B5EF4-FFF2-40B4-BE49-F238E27FC236}">
                  <a16:creationId xmlns:a16="http://schemas.microsoft.com/office/drawing/2014/main" id="{A50E26A3-CED8-4907-97F7-ED2442ADC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7639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770">
              <a:extLst>
                <a:ext uri="{FF2B5EF4-FFF2-40B4-BE49-F238E27FC236}">
                  <a16:creationId xmlns:a16="http://schemas.microsoft.com/office/drawing/2014/main" id="{09C9D143-DA11-4A60-99B8-D2B8A0415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60997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771">
              <a:extLst>
                <a:ext uri="{FF2B5EF4-FFF2-40B4-BE49-F238E27FC236}">
                  <a16:creationId xmlns:a16="http://schemas.microsoft.com/office/drawing/2014/main" id="{38FC7E14-0B1A-476B-B732-4554AD8F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646488"/>
              <a:ext cx="74613" cy="95250"/>
            </a:xfrm>
            <a:custGeom>
              <a:avLst/>
              <a:gdLst>
                <a:gd name="T0" fmla="*/ 2 w 20"/>
                <a:gd name="T1" fmla="*/ 25 h 25"/>
                <a:gd name="T2" fmla="*/ 1 w 20"/>
                <a:gd name="T3" fmla="*/ 24 h 25"/>
                <a:gd name="T4" fmla="*/ 1 w 20"/>
                <a:gd name="T5" fmla="*/ 21 h 25"/>
                <a:gd name="T6" fmla="*/ 16 w 20"/>
                <a:gd name="T7" fmla="*/ 1 h 25"/>
                <a:gd name="T8" fmla="*/ 19 w 20"/>
                <a:gd name="T9" fmla="*/ 1 h 25"/>
                <a:gd name="T10" fmla="*/ 20 w 20"/>
                <a:gd name="T11" fmla="*/ 4 h 25"/>
                <a:gd name="T12" fmla="*/ 4 w 20"/>
                <a:gd name="T13" fmla="*/ 24 h 25"/>
                <a:gd name="T14" fmla="*/ 2 w 20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5">
                  <a:moveTo>
                    <a:pt x="2" y="25"/>
                  </a:moveTo>
                  <a:cubicBezTo>
                    <a:pt x="2" y="25"/>
                    <a:pt x="1" y="24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772">
              <a:extLst>
                <a:ext uri="{FF2B5EF4-FFF2-40B4-BE49-F238E27FC236}">
                  <a16:creationId xmlns:a16="http://schemas.microsoft.com/office/drawing/2014/main" id="{A87187A5-8678-454A-8D7C-7736B7ED1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3711575"/>
              <a:ext cx="90488" cy="41275"/>
            </a:xfrm>
            <a:custGeom>
              <a:avLst/>
              <a:gdLst>
                <a:gd name="T0" fmla="*/ 22 w 24"/>
                <a:gd name="T1" fmla="*/ 11 h 11"/>
                <a:gd name="T2" fmla="*/ 21 w 24"/>
                <a:gd name="T3" fmla="*/ 11 h 11"/>
                <a:gd name="T4" fmla="*/ 2 w 24"/>
                <a:gd name="T5" fmla="*/ 4 h 11"/>
                <a:gd name="T6" fmla="*/ 1 w 24"/>
                <a:gd name="T7" fmla="*/ 2 h 11"/>
                <a:gd name="T8" fmla="*/ 3 w 24"/>
                <a:gd name="T9" fmla="*/ 1 h 11"/>
                <a:gd name="T10" fmla="*/ 22 w 24"/>
                <a:gd name="T11" fmla="*/ 7 h 11"/>
                <a:gd name="T12" fmla="*/ 24 w 24"/>
                <a:gd name="T13" fmla="*/ 9 h 11"/>
                <a:gd name="T14" fmla="*/ 2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3" y="10"/>
                    <a:pt x="23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773">
              <a:extLst>
                <a:ext uri="{FF2B5EF4-FFF2-40B4-BE49-F238E27FC236}">
                  <a16:creationId xmlns:a16="http://schemas.microsoft.com/office/drawing/2014/main" id="{C0E3DB00-78C1-4192-9DAB-BD63BAF6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717925"/>
              <a:ext cx="117475" cy="76200"/>
            </a:xfrm>
            <a:custGeom>
              <a:avLst/>
              <a:gdLst>
                <a:gd name="T0" fmla="*/ 2 w 31"/>
                <a:gd name="T1" fmla="*/ 20 h 20"/>
                <a:gd name="T2" fmla="*/ 0 w 31"/>
                <a:gd name="T3" fmla="*/ 19 h 20"/>
                <a:gd name="T4" fmla="*/ 1 w 31"/>
                <a:gd name="T5" fmla="*/ 16 h 20"/>
                <a:gd name="T6" fmla="*/ 28 w 31"/>
                <a:gd name="T7" fmla="*/ 0 h 20"/>
                <a:gd name="T8" fmla="*/ 31 w 31"/>
                <a:gd name="T9" fmla="*/ 1 h 20"/>
                <a:gd name="T10" fmla="*/ 30 w 31"/>
                <a:gd name="T11" fmla="*/ 4 h 20"/>
                <a:gd name="T12" fmla="*/ 3 w 31"/>
                <a:gd name="T13" fmla="*/ 20 h 20"/>
                <a:gd name="T14" fmla="*/ 2 w 3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0">
                  <a:moveTo>
                    <a:pt x="2" y="20"/>
                  </a:move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2"/>
                    <a:pt x="31" y="3"/>
                    <a:pt x="3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774">
              <a:extLst>
                <a:ext uri="{FF2B5EF4-FFF2-40B4-BE49-F238E27FC236}">
                  <a16:creationId xmlns:a16="http://schemas.microsoft.com/office/drawing/2014/main" id="{FB14133A-5C4A-4562-97A7-5DCA56E24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797300"/>
              <a:ext cx="82550" cy="52388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1 h 14"/>
                <a:gd name="T6" fmla="*/ 19 w 22"/>
                <a:gd name="T7" fmla="*/ 1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775">
              <a:extLst>
                <a:ext uri="{FF2B5EF4-FFF2-40B4-BE49-F238E27FC236}">
                  <a16:creationId xmlns:a16="http://schemas.microsoft.com/office/drawing/2014/main" id="{90DEFEC7-5EEF-48E2-8583-5A934F01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846513"/>
              <a:ext cx="79375" cy="14288"/>
            </a:xfrm>
            <a:custGeom>
              <a:avLst/>
              <a:gdLst>
                <a:gd name="T0" fmla="*/ 19 w 21"/>
                <a:gd name="T1" fmla="*/ 4 h 4"/>
                <a:gd name="T2" fmla="*/ 2 w 21"/>
                <a:gd name="T3" fmla="*/ 4 h 4"/>
                <a:gd name="T4" fmla="*/ 0 w 21"/>
                <a:gd name="T5" fmla="*/ 2 h 4"/>
                <a:gd name="T6" fmla="*/ 2 w 21"/>
                <a:gd name="T7" fmla="*/ 0 h 4"/>
                <a:gd name="T8" fmla="*/ 19 w 21"/>
                <a:gd name="T9" fmla="*/ 0 h 4"/>
                <a:gd name="T10" fmla="*/ 21 w 21"/>
                <a:gd name="T11" fmla="*/ 2 h 4"/>
                <a:gd name="T12" fmla="*/ 19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776">
              <a:extLst>
                <a:ext uri="{FF2B5EF4-FFF2-40B4-BE49-F238E27FC236}">
                  <a16:creationId xmlns:a16="http://schemas.microsoft.com/office/drawing/2014/main" id="{4C72C09D-99A1-4E3B-9580-1F0AF8F3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57625"/>
              <a:ext cx="106363" cy="71438"/>
            </a:xfrm>
            <a:custGeom>
              <a:avLst/>
              <a:gdLst>
                <a:gd name="T0" fmla="*/ 3 w 28"/>
                <a:gd name="T1" fmla="*/ 19 h 19"/>
                <a:gd name="T2" fmla="*/ 1 w 28"/>
                <a:gd name="T3" fmla="*/ 19 h 19"/>
                <a:gd name="T4" fmla="*/ 2 w 28"/>
                <a:gd name="T5" fmla="*/ 16 h 19"/>
                <a:gd name="T6" fmla="*/ 25 w 28"/>
                <a:gd name="T7" fmla="*/ 1 h 19"/>
                <a:gd name="T8" fmla="*/ 27 w 28"/>
                <a:gd name="T9" fmla="*/ 1 h 19"/>
                <a:gd name="T10" fmla="*/ 27 w 28"/>
                <a:gd name="T11" fmla="*/ 4 h 19"/>
                <a:gd name="T12" fmla="*/ 4 w 28"/>
                <a:gd name="T13" fmla="*/ 19 h 19"/>
                <a:gd name="T14" fmla="*/ 3 w 2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9">
                  <a:moveTo>
                    <a:pt x="3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1" y="16"/>
                    <a:pt x="2" y="1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8" y="2"/>
                    <a:pt x="28" y="3"/>
                    <a:pt x="27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3B507D3-D843-4905-BCE8-41189C92EE8C}"/>
              </a:ext>
            </a:extLst>
          </p:cNvPr>
          <p:cNvGrpSpPr/>
          <p:nvPr/>
        </p:nvGrpSpPr>
        <p:grpSpPr>
          <a:xfrm>
            <a:off x="7446561" y="4359539"/>
            <a:ext cx="253806" cy="259908"/>
            <a:chOff x="2695576" y="2901950"/>
            <a:chExt cx="330200" cy="338138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D17B46C4-6208-44E2-AD51-DC7B75E0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2981325"/>
              <a:ext cx="206375" cy="258763"/>
            </a:xfrm>
            <a:custGeom>
              <a:avLst/>
              <a:gdLst>
                <a:gd name="T0" fmla="*/ 20 w 55"/>
                <a:gd name="T1" fmla="*/ 6 h 68"/>
                <a:gd name="T2" fmla="*/ 26 w 55"/>
                <a:gd name="T3" fmla="*/ 0 h 68"/>
                <a:gd name="T4" fmla="*/ 32 w 55"/>
                <a:gd name="T5" fmla="*/ 6 h 68"/>
                <a:gd name="T6" fmla="*/ 32 w 55"/>
                <a:gd name="T7" fmla="*/ 30 h 68"/>
                <a:gd name="T8" fmla="*/ 50 w 55"/>
                <a:gd name="T9" fmla="*/ 36 h 68"/>
                <a:gd name="T10" fmla="*/ 54 w 55"/>
                <a:gd name="T11" fmla="*/ 46 h 68"/>
                <a:gd name="T12" fmla="*/ 50 w 55"/>
                <a:gd name="T13" fmla="*/ 68 h 68"/>
                <a:gd name="T14" fmla="*/ 18 w 55"/>
                <a:gd name="T15" fmla="*/ 68 h 68"/>
                <a:gd name="T16" fmla="*/ 2 w 55"/>
                <a:gd name="T17" fmla="*/ 44 h 68"/>
                <a:gd name="T18" fmla="*/ 4 w 55"/>
                <a:gd name="T19" fmla="*/ 36 h 68"/>
                <a:gd name="T20" fmla="*/ 20 w 55"/>
                <a:gd name="T21" fmla="*/ 50 h 68"/>
                <a:gd name="T22" fmla="*/ 20 w 55"/>
                <a:gd name="T2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8">
                  <a:moveTo>
                    <a:pt x="20" y="6"/>
                  </a:moveTo>
                  <a:cubicBezTo>
                    <a:pt x="20" y="3"/>
                    <a:pt x="23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4" y="37"/>
                    <a:pt x="55" y="42"/>
                    <a:pt x="54" y="4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1"/>
                    <a:pt x="0" y="36"/>
                    <a:pt x="4" y="36"/>
                  </a:cubicBezTo>
                  <a:cubicBezTo>
                    <a:pt x="8" y="36"/>
                    <a:pt x="12" y="38"/>
                    <a:pt x="20" y="50"/>
                  </a:cubicBezTo>
                  <a:lnTo>
                    <a:pt x="20" y="6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E2FB3974-836B-4FDC-85A0-3EE14883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576" y="2901950"/>
              <a:ext cx="104775" cy="106363"/>
            </a:xfrm>
            <a:custGeom>
              <a:avLst/>
              <a:gdLst>
                <a:gd name="T0" fmla="*/ 66 w 66"/>
                <a:gd name="T1" fmla="*/ 0 h 67"/>
                <a:gd name="T2" fmla="*/ 19 w 66"/>
                <a:gd name="T3" fmla="*/ 67 h 67"/>
                <a:gd name="T4" fmla="*/ 0 w 66"/>
                <a:gd name="T5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19" y="67"/>
                  </a:lnTo>
                  <a:lnTo>
                    <a:pt x="0" y="48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Line 7">
              <a:extLst>
                <a:ext uri="{FF2B5EF4-FFF2-40B4-BE49-F238E27FC236}">
                  <a16:creationId xmlns:a16="http://schemas.microsoft.com/office/drawing/2014/main" id="{55EB36D7-A018-4F48-856F-FC8DCD928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1" y="2901950"/>
              <a:ext cx="104775" cy="1063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Line 8">
              <a:extLst>
                <a:ext uri="{FF2B5EF4-FFF2-40B4-BE49-F238E27FC236}">
                  <a16:creationId xmlns:a16="http://schemas.microsoft.com/office/drawing/2014/main" id="{BA1E2E82-FA9B-4979-B697-920208E43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1001" y="2901950"/>
              <a:ext cx="104775" cy="1063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790F50E-52F3-436B-BCF3-F896112BF2AE}"/>
              </a:ext>
            </a:extLst>
          </p:cNvPr>
          <p:cNvGrpSpPr/>
          <p:nvPr/>
        </p:nvGrpSpPr>
        <p:grpSpPr>
          <a:xfrm>
            <a:off x="4399654" y="2919291"/>
            <a:ext cx="292604" cy="165854"/>
            <a:chOff x="4841876" y="4054475"/>
            <a:chExt cx="344488" cy="195263"/>
          </a:xfrm>
        </p:grpSpPr>
        <p:sp>
          <p:nvSpPr>
            <p:cNvPr id="134" name="Oval 67">
              <a:extLst>
                <a:ext uri="{FF2B5EF4-FFF2-40B4-BE49-F238E27FC236}">
                  <a16:creationId xmlns:a16="http://schemas.microsoft.com/office/drawing/2014/main" id="{C2842E9D-91A8-4950-A66B-C9C10FBB4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6" y="4054475"/>
              <a:ext cx="344488" cy="19526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Oval 68">
              <a:extLst>
                <a:ext uri="{FF2B5EF4-FFF2-40B4-BE49-F238E27FC236}">
                  <a16:creationId xmlns:a16="http://schemas.microsoft.com/office/drawing/2014/main" id="{EDB8F781-7E59-4B2E-ABA4-3CC92642A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4090988"/>
              <a:ext cx="119063" cy="120650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9F994A3-969E-4F0B-831D-4E3FA29BC4C8}"/>
              </a:ext>
            </a:extLst>
          </p:cNvPr>
          <p:cNvGrpSpPr/>
          <p:nvPr/>
        </p:nvGrpSpPr>
        <p:grpSpPr>
          <a:xfrm>
            <a:off x="4612605" y="4334762"/>
            <a:ext cx="290989" cy="309463"/>
            <a:chOff x="7758113" y="3633788"/>
            <a:chExt cx="300038" cy="319087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CF11F515-4750-4EE0-8ECF-25F9C1AA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3694113"/>
              <a:ext cx="179388" cy="198438"/>
            </a:xfrm>
            <a:custGeom>
              <a:avLst/>
              <a:gdLst>
                <a:gd name="T0" fmla="*/ 48 w 48"/>
                <a:gd name="T1" fmla="*/ 24 h 52"/>
                <a:gd name="T2" fmla="*/ 24 w 48"/>
                <a:gd name="T3" fmla="*/ 0 h 52"/>
                <a:gd name="T4" fmla="*/ 0 w 48"/>
                <a:gd name="T5" fmla="*/ 24 h 52"/>
                <a:gd name="T6" fmla="*/ 18 w 48"/>
                <a:gd name="T7" fmla="*/ 47 h 52"/>
                <a:gd name="T8" fmla="*/ 18 w 48"/>
                <a:gd name="T9" fmla="*/ 52 h 52"/>
                <a:gd name="T10" fmla="*/ 30 w 48"/>
                <a:gd name="T11" fmla="*/ 52 h 52"/>
                <a:gd name="T12" fmla="*/ 30 w 48"/>
                <a:gd name="T13" fmla="*/ 47 h 52"/>
                <a:gd name="T14" fmla="*/ 48 w 48"/>
                <a:gd name="T1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2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5"/>
                    <a:pt x="8" y="45"/>
                    <a:pt x="18" y="4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0" y="45"/>
                    <a:pt x="48" y="35"/>
                    <a:pt x="48" y="24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Line 6">
              <a:extLst>
                <a:ext uri="{FF2B5EF4-FFF2-40B4-BE49-F238E27FC236}">
                  <a16:creationId xmlns:a16="http://schemas.microsoft.com/office/drawing/2014/main" id="{1CC1C9D0-AD4E-485C-AAF3-870536DE6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00988" y="3952875"/>
              <a:ext cx="14288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Line 7">
              <a:extLst>
                <a:ext uri="{FF2B5EF4-FFF2-40B4-BE49-F238E27FC236}">
                  <a16:creationId xmlns:a16="http://schemas.microsoft.com/office/drawing/2014/main" id="{6B3E663B-4B28-470F-8E41-EEB4A6DB9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5113" y="3922713"/>
              <a:ext cx="46038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Line 8">
              <a:extLst>
                <a:ext uri="{FF2B5EF4-FFF2-40B4-BE49-F238E27FC236}">
                  <a16:creationId xmlns:a16="http://schemas.microsoft.com/office/drawing/2014/main" id="{0F143CD1-E66C-46C0-B121-4F8AA5701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8926" y="3633788"/>
              <a:ext cx="0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Line 9">
              <a:extLst>
                <a:ext uri="{FF2B5EF4-FFF2-40B4-BE49-F238E27FC236}">
                  <a16:creationId xmlns:a16="http://schemas.microsoft.com/office/drawing/2014/main" id="{61E57FAD-68C6-4F6C-8CB3-587F1D3F8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88" y="3786188"/>
              <a:ext cx="301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Line 10">
              <a:extLst>
                <a:ext uri="{FF2B5EF4-FFF2-40B4-BE49-F238E27FC236}">
                  <a16:creationId xmlns:a16="http://schemas.microsoft.com/office/drawing/2014/main" id="{A7FAA006-B0C2-42A9-85DB-44C35B053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8113" y="3786188"/>
              <a:ext cx="301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Line 11">
              <a:extLst>
                <a:ext uri="{FF2B5EF4-FFF2-40B4-BE49-F238E27FC236}">
                  <a16:creationId xmlns:a16="http://schemas.microsoft.com/office/drawing/2014/main" id="{4B2DA6BE-636F-4FD7-85CD-B388A5C64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1451" y="3668713"/>
              <a:ext cx="30163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Line 12">
              <a:extLst>
                <a:ext uri="{FF2B5EF4-FFF2-40B4-BE49-F238E27FC236}">
                  <a16:creationId xmlns:a16="http://schemas.microsoft.com/office/drawing/2014/main" id="{97FD9AF5-16E5-4DA2-BD7E-6CA189264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4651" y="3668713"/>
              <a:ext cx="30163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A5DDF-3894-468F-8445-67AB2763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8729-4CC1-4806-96C3-AF4C11DDA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AF52914-9B70-4BE0-91DF-719AEAB7EF23}"/>
              </a:ext>
            </a:extLst>
          </p:cNvPr>
          <p:cNvSpPr txBox="1"/>
          <p:nvPr/>
        </p:nvSpPr>
        <p:spPr>
          <a:xfrm>
            <a:off x="1465306" y="2385247"/>
            <a:ext cx="254787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,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283ECE3-A515-41F6-9B50-FEF2D9C1AB61}"/>
              </a:ext>
            </a:extLst>
          </p:cNvPr>
          <p:cNvSpPr txBox="1"/>
          <p:nvPr/>
        </p:nvSpPr>
        <p:spPr>
          <a:xfrm>
            <a:off x="1460171" y="3917827"/>
            <a:ext cx="254787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,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EBF9D8-D752-4DF9-9250-4FA83988FB63}"/>
              </a:ext>
            </a:extLst>
          </p:cNvPr>
          <p:cNvSpPr txBox="1"/>
          <p:nvPr/>
        </p:nvSpPr>
        <p:spPr>
          <a:xfrm>
            <a:off x="8438920" y="2488403"/>
            <a:ext cx="254787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,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1B50095-D7B9-4981-9CD0-2018B9407061}"/>
              </a:ext>
            </a:extLst>
          </p:cNvPr>
          <p:cNvSpPr txBox="1"/>
          <p:nvPr/>
        </p:nvSpPr>
        <p:spPr>
          <a:xfrm>
            <a:off x="8433785" y="4020983"/>
            <a:ext cx="254787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,</a:t>
            </a:r>
          </a:p>
        </p:txBody>
      </p:sp>
      <p:sp>
        <p:nvSpPr>
          <p:cNvPr id="45" name="îŝḷiḓé">
            <a:extLst>
              <a:ext uri="{FF2B5EF4-FFF2-40B4-BE49-F238E27FC236}">
                <a16:creationId xmlns:a16="http://schemas.microsoft.com/office/drawing/2014/main" id="{9EBF1036-AEC1-4EE9-AD21-F30FB295D7D1}"/>
              </a:ext>
            </a:extLst>
          </p:cNvPr>
          <p:cNvSpPr/>
          <p:nvPr/>
        </p:nvSpPr>
        <p:spPr>
          <a:xfrm>
            <a:off x="4999514" y="2309454"/>
            <a:ext cx="2405866" cy="2405866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Google Shape;619;p25">
            <a:extLst>
              <a:ext uri="{FF2B5EF4-FFF2-40B4-BE49-F238E27FC236}">
                <a16:creationId xmlns:a16="http://schemas.microsoft.com/office/drawing/2014/main" id="{8954C70C-ABA6-416B-8E8D-DD9B8EBEEE9E}"/>
              </a:ext>
            </a:extLst>
          </p:cNvPr>
          <p:cNvSpPr/>
          <p:nvPr/>
        </p:nvSpPr>
        <p:spPr>
          <a:xfrm>
            <a:off x="4916929" y="904034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E0D3F3E-3013-449E-9865-34413D55DBDE}"/>
              </a:ext>
            </a:extLst>
          </p:cNvPr>
          <p:cNvSpPr txBox="1"/>
          <p:nvPr/>
        </p:nvSpPr>
        <p:spPr>
          <a:xfrm>
            <a:off x="5243655" y="1026341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882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9B9560A2-31F6-4EEA-9CF6-55569D45E157}"/>
              </a:ext>
            </a:extLst>
          </p:cNvPr>
          <p:cNvSpPr/>
          <p:nvPr/>
        </p:nvSpPr>
        <p:spPr>
          <a:xfrm>
            <a:off x="1154067" y="2024234"/>
            <a:ext cx="1498709" cy="149870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754801-11D5-4D7C-AA6A-EB3333104D1D}"/>
              </a:ext>
            </a:extLst>
          </p:cNvPr>
          <p:cNvSpPr/>
          <p:nvPr/>
        </p:nvSpPr>
        <p:spPr>
          <a:xfrm>
            <a:off x="3949120" y="2024234"/>
            <a:ext cx="1498709" cy="149870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2938F7-8162-4E38-8F84-90F0EEF3AE0B}"/>
              </a:ext>
            </a:extLst>
          </p:cNvPr>
          <p:cNvSpPr/>
          <p:nvPr/>
        </p:nvSpPr>
        <p:spPr>
          <a:xfrm>
            <a:off x="6744173" y="2024234"/>
            <a:ext cx="1498709" cy="149870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25E0402-6262-4828-B351-E0FCEE951F65}"/>
              </a:ext>
            </a:extLst>
          </p:cNvPr>
          <p:cNvSpPr/>
          <p:nvPr/>
        </p:nvSpPr>
        <p:spPr>
          <a:xfrm>
            <a:off x="9539225" y="2024234"/>
            <a:ext cx="1498709" cy="149870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76F536-AAFB-486E-B2B5-5CB3F355120E}"/>
              </a:ext>
            </a:extLst>
          </p:cNvPr>
          <p:cNvSpPr/>
          <p:nvPr/>
        </p:nvSpPr>
        <p:spPr>
          <a:xfrm rot="10800000" flipH="1">
            <a:off x="-6350" y="5780845"/>
            <a:ext cx="3356617" cy="1077154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81F419-E550-4766-B995-A05B8D8A3AD5}"/>
              </a:ext>
            </a:extLst>
          </p:cNvPr>
          <p:cNvSpPr/>
          <p:nvPr/>
        </p:nvSpPr>
        <p:spPr>
          <a:xfrm flipH="1">
            <a:off x="8835383" y="10035"/>
            <a:ext cx="3356617" cy="1077154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534515-F94D-48C7-BFA4-A3C9BF3F59F4}"/>
              </a:ext>
            </a:extLst>
          </p:cNvPr>
          <p:cNvSpPr/>
          <p:nvPr/>
        </p:nvSpPr>
        <p:spPr>
          <a:xfrm>
            <a:off x="1367343" y="2237510"/>
            <a:ext cx="1072156" cy="1072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DABB52-67B4-461F-8E57-A7FE319705D6}"/>
              </a:ext>
            </a:extLst>
          </p:cNvPr>
          <p:cNvSpPr/>
          <p:nvPr/>
        </p:nvSpPr>
        <p:spPr>
          <a:xfrm>
            <a:off x="4162396" y="2237510"/>
            <a:ext cx="1072156" cy="1072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964D2B-D742-4FFD-B1C4-E8882DE1FC89}"/>
              </a:ext>
            </a:extLst>
          </p:cNvPr>
          <p:cNvSpPr/>
          <p:nvPr/>
        </p:nvSpPr>
        <p:spPr>
          <a:xfrm>
            <a:off x="6957449" y="2237510"/>
            <a:ext cx="1072156" cy="1072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A65817-057E-47A8-B958-C18D801716F1}"/>
              </a:ext>
            </a:extLst>
          </p:cNvPr>
          <p:cNvSpPr/>
          <p:nvPr/>
        </p:nvSpPr>
        <p:spPr>
          <a:xfrm>
            <a:off x="9752501" y="2237510"/>
            <a:ext cx="1072156" cy="1072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F6452A-59A6-49BF-BC5A-B0D86E7B5255}"/>
              </a:ext>
            </a:extLst>
          </p:cNvPr>
          <p:cNvGrpSpPr/>
          <p:nvPr/>
        </p:nvGrpSpPr>
        <p:grpSpPr>
          <a:xfrm>
            <a:off x="10045693" y="2520087"/>
            <a:ext cx="485774" cy="485774"/>
            <a:chOff x="7724776" y="4673600"/>
            <a:chExt cx="360363" cy="360363"/>
          </a:xfrm>
          <a:solidFill>
            <a:schemeClr val="bg1"/>
          </a:solidFill>
        </p:grpSpPr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954727DA-F1BE-4726-9582-2A68F05A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4673600"/>
              <a:ext cx="360363" cy="360363"/>
            </a:xfrm>
            <a:custGeom>
              <a:avLst/>
              <a:gdLst>
                <a:gd name="T0" fmla="*/ 95 w 96"/>
                <a:gd name="T1" fmla="*/ 11 h 96"/>
                <a:gd name="T2" fmla="*/ 85 w 96"/>
                <a:gd name="T3" fmla="*/ 1 h 96"/>
                <a:gd name="T4" fmla="*/ 83 w 96"/>
                <a:gd name="T5" fmla="*/ 1 h 96"/>
                <a:gd name="T6" fmla="*/ 1 w 96"/>
                <a:gd name="T7" fmla="*/ 83 h 96"/>
                <a:gd name="T8" fmla="*/ 1 w 96"/>
                <a:gd name="T9" fmla="*/ 85 h 96"/>
                <a:gd name="T10" fmla="*/ 11 w 96"/>
                <a:gd name="T11" fmla="*/ 95 h 96"/>
                <a:gd name="T12" fmla="*/ 12 w 96"/>
                <a:gd name="T13" fmla="*/ 96 h 96"/>
                <a:gd name="T14" fmla="*/ 13 w 96"/>
                <a:gd name="T15" fmla="*/ 95 h 96"/>
                <a:gd name="T16" fmla="*/ 95 w 96"/>
                <a:gd name="T17" fmla="*/ 13 h 96"/>
                <a:gd name="T18" fmla="*/ 95 w 96"/>
                <a:gd name="T19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95" y="11"/>
                  </a:moveTo>
                  <a:cubicBezTo>
                    <a:pt x="85" y="1"/>
                    <a:pt x="85" y="1"/>
                    <a:pt x="85" y="1"/>
                  </a:cubicBezTo>
                  <a:cubicBezTo>
                    <a:pt x="85" y="0"/>
                    <a:pt x="83" y="0"/>
                    <a:pt x="83" y="1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5"/>
                    <a:pt x="1" y="8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6"/>
                    <a:pt x="11" y="96"/>
                    <a:pt x="12" y="96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6" y="13"/>
                    <a:pt x="96" y="11"/>
                    <a:pt x="9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55">
              <a:extLst>
                <a:ext uri="{FF2B5EF4-FFF2-40B4-BE49-F238E27FC236}">
                  <a16:creationId xmlns:a16="http://schemas.microsoft.com/office/drawing/2014/main" id="{1D06E457-D1F3-46EB-A5E4-1EEFBFB2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776" y="4673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Oval 56">
              <a:extLst>
                <a:ext uri="{FF2B5EF4-FFF2-40B4-BE49-F238E27FC236}">
                  <a16:creationId xmlns:a16="http://schemas.microsoft.com/office/drawing/2014/main" id="{2DF8C06D-DDB5-4DB8-9551-AE659ED5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613" y="4899025"/>
              <a:ext cx="136525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B9B84A-CB66-48DA-A3B9-78973F796B15}"/>
              </a:ext>
            </a:extLst>
          </p:cNvPr>
          <p:cNvGrpSpPr/>
          <p:nvPr/>
        </p:nvGrpSpPr>
        <p:grpSpPr>
          <a:xfrm>
            <a:off x="7261340" y="2519016"/>
            <a:ext cx="464374" cy="487914"/>
            <a:chOff x="7724776" y="1787525"/>
            <a:chExt cx="344488" cy="361951"/>
          </a:xfrm>
          <a:solidFill>
            <a:schemeClr val="bg1"/>
          </a:solidFill>
        </p:grpSpPr>
        <p:sp>
          <p:nvSpPr>
            <p:cNvPr id="42" name="Rectangle 139">
              <a:extLst>
                <a:ext uri="{FF2B5EF4-FFF2-40B4-BE49-F238E27FC236}">
                  <a16:creationId xmlns:a16="http://schemas.microsoft.com/office/drawing/2014/main" id="{4E909708-4560-4969-9050-4E2871ED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613" y="2103438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40">
              <a:extLst>
                <a:ext uri="{FF2B5EF4-FFF2-40B4-BE49-F238E27FC236}">
                  <a16:creationId xmlns:a16="http://schemas.microsoft.com/office/drawing/2014/main" id="{ADAB6C97-A194-4F21-9FD3-4F8210DFC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2103438"/>
              <a:ext cx="30163" cy="46038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41">
              <a:extLst>
                <a:ext uri="{FF2B5EF4-FFF2-40B4-BE49-F238E27FC236}">
                  <a16:creationId xmlns:a16="http://schemas.microsoft.com/office/drawing/2014/main" id="{6C20A98F-2FC9-4484-97D0-F52ECB3AA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2103438"/>
              <a:ext cx="30163" cy="46038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142">
              <a:extLst>
                <a:ext uri="{FF2B5EF4-FFF2-40B4-BE49-F238E27FC236}">
                  <a16:creationId xmlns:a16="http://schemas.microsoft.com/office/drawing/2014/main" id="{986A8528-E519-488E-A712-1340DC4C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2103438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4A32C5A8-37D9-4783-AD0F-35042BCF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2103438"/>
              <a:ext cx="30163" cy="46038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44">
              <a:extLst>
                <a:ext uri="{FF2B5EF4-FFF2-40B4-BE49-F238E27FC236}">
                  <a16:creationId xmlns:a16="http://schemas.microsoft.com/office/drawing/2014/main" id="{B9CC1C32-2638-46CA-A400-6ECD6F0F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2103438"/>
              <a:ext cx="30163" cy="46038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145">
              <a:extLst>
                <a:ext uri="{FF2B5EF4-FFF2-40B4-BE49-F238E27FC236}">
                  <a16:creationId xmlns:a16="http://schemas.microsoft.com/office/drawing/2014/main" id="{7BE52669-FB88-42B5-B3D1-702B82AE6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6" y="2051050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46">
              <a:extLst>
                <a:ext uri="{FF2B5EF4-FFF2-40B4-BE49-F238E27FC236}">
                  <a16:creationId xmlns:a16="http://schemas.microsoft.com/office/drawing/2014/main" id="{0253A039-C75E-4F69-BE2A-26BDF027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2051050"/>
              <a:ext cx="28575" cy="46038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47">
              <a:extLst>
                <a:ext uri="{FF2B5EF4-FFF2-40B4-BE49-F238E27FC236}">
                  <a16:creationId xmlns:a16="http://schemas.microsoft.com/office/drawing/2014/main" id="{3CD40070-F09E-4932-BE5D-71276D3A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2051050"/>
              <a:ext cx="30163" cy="46038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148">
              <a:extLst>
                <a:ext uri="{FF2B5EF4-FFF2-40B4-BE49-F238E27FC236}">
                  <a16:creationId xmlns:a16="http://schemas.microsoft.com/office/drawing/2014/main" id="{F1C21905-5D84-4934-A7A8-1C122A62A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2051050"/>
              <a:ext cx="6032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49">
              <a:extLst>
                <a:ext uri="{FF2B5EF4-FFF2-40B4-BE49-F238E27FC236}">
                  <a16:creationId xmlns:a16="http://schemas.microsoft.com/office/drawing/2014/main" id="{691619D4-5F2C-4D3F-BDFE-ADE763956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051050"/>
              <a:ext cx="28575" cy="46038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50">
              <a:extLst>
                <a:ext uri="{FF2B5EF4-FFF2-40B4-BE49-F238E27FC236}">
                  <a16:creationId xmlns:a16="http://schemas.microsoft.com/office/drawing/2014/main" id="{3FE3AEA1-A869-4361-B884-AAF98AD6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1" y="2051050"/>
              <a:ext cx="30163" cy="46038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Rectangle 151">
              <a:extLst>
                <a:ext uri="{FF2B5EF4-FFF2-40B4-BE49-F238E27FC236}">
                  <a16:creationId xmlns:a16="http://schemas.microsoft.com/office/drawing/2014/main" id="{22448904-5841-4321-B7C2-0326E4BA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613" y="1998663"/>
              <a:ext cx="60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52">
              <a:extLst>
                <a:ext uri="{FF2B5EF4-FFF2-40B4-BE49-F238E27FC236}">
                  <a16:creationId xmlns:a16="http://schemas.microsoft.com/office/drawing/2014/main" id="{0080E3A5-6C77-424A-87B0-78A6F77A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1998663"/>
              <a:ext cx="30163" cy="44450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53">
              <a:extLst>
                <a:ext uri="{FF2B5EF4-FFF2-40B4-BE49-F238E27FC236}">
                  <a16:creationId xmlns:a16="http://schemas.microsoft.com/office/drawing/2014/main" id="{F9FEB394-DCFA-4799-A01A-7BB1D4F0D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1998663"/>
              <a:ext cx="30163" cy="44450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Rectangle 154">
              <a:extLst>
                <a:ext uri="{FF2B5EF4-FFF2-40B4-BE49-F238E27FC236}">
                  <a16:creationId xmlns:a16="http://schemas.microsoft.com/office/drawing/2014/main" id="{6A883FF3-5997-4AF7-B9C5-611A1F8A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1946275"/>
              <a:ext cx="60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55">
              <a:extLst>
                <a:ext uri="{FF2B5EF4-FFF2-40B4-BE49-F238E27FC236}">
                  <a16:creationId xmlns:a16="http://schemas.microsoft.com/office/drawing/2014/main" id="{749252CD-558C-443C-ACE3-CC402B888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1946275"/>
              <a:ext cx="28575" cy="44450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2 h 12"/>
                <a:gd name="T4" fmla="*/ 0 w 8"/>
                <a:gd name="T5" fmla="*/ 10 h 12"/>
                <a:gd name="T6" fmla="*/ 2 w 8"/>
                <a:gd name="T7" fmla="*/ 12 h 12"/>
                <a:gd name="T8" fmla="*/ 8 w 8"/>
                <a:gd name="T9" fmla="*/ 12 h 12"/>
                <a:gd name="T10" fmla="*/ 8 w 8"/>
                <a:gd name="T11" fmla="*/ 0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56">
              <a:extLst>
                <a:ext uri="{FF2B5EF4-FFF2-40B4-BE49-F238E27FC236}">
                  <a16:creationId xmlns:a16="http://schemas.microsoft.com/office/drawing/2014/main" id="{C112D4DB-0C74-4C54-9AE4-34F0CA9B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1" y="1946275"/>
              <a:ext cx="30163" cy="44450"/>
            </a:xfrm>
            <a:custGeom>
              <a:avLst/>
              <a:gdLst>
                <a:gd name="T0" fmla="*/ 6 w 8"/>
                <a:gd name="T1" fmla="*/ 0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10 h 12"/>
                <a:gd name="T10" fmla="*/ 8 w 8"/>
                <a:gd name="T11" fmla="*/ 2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5EF3D0CF-AB9F-4237-9E83-1D6A726FF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6" y="1787525"/>
              <a:ext cx="338138" cy="211138"/>
            </a:xfrm>
            <a:custGeom>
              <a:avLst/>
              <a:gdLst>
                <a:gd name="T0" fmla="*/ 88 w 90"/>
                <a:gd name="T1" fmla="*/ 0 h 56"/>
                <a:gd name="T2" fmla="*/ 60 w 90"/>
                <a:gd name="T3" fmla="*/ 0 h 56"/>
                <a:gd name="T4" fmla="*/ 58 w 90"/>
                <a:gd name="T5" fmla="*/ 2 h 56"/>
                <a:gd name="T6" fmla="*/ 60 w 90"/>
                <a:gd name="T7" fmla="*/ 4 h 56"/>
                <a:gd name="T8" fmla="*/ 83 w 90"/>
                <a:gd name="T9" fmla="*/ 4 h 56"/>
                <a:gd name="T10" fmla="*/ 58 w 90"/>
                <a:gd name="T11" fmla="*/ 31 h 56"/>
                <a:gd name="T12" fmla="*/ 39 w 90"/>
                <a:gd name="T13" fmla="*/ 16 h 56"/>
                <a:gd name="T14" fmla="*/ 37 w 90"/>
                <a:gd name="T15" fmla="*/ 16 h 56"/>
                <a:gd name="T16" fmla="*/ 1 w 90"/>
                <a:gd name="T17" fmla="*/ 52 h 56"/>
                <a:gd name="T18" fmla="*/ 1 w 90"/>
                <a:gd name="T19" fmla="*/ 55 h 56"/>
                <a:gd name="T20" fmla="*/ 2 w 90"/>
                <a:gd name="T21" fmla="*/ 56 h 56"/>
                <a:gd name="T22" fmla="*/ 3 w 90"/>
                <a:gd name="T23" fmla="*/ 55 h 56"/>
                <a:gd name="T24" fmla="*/ 38 w 90"/>
                <a:gd name="T25" fmla="*/ 21 h 56"/>
                <a:gd name="T26" fmla="*/ 57 w 90"/>
                <a:gd name="T27" fmla="*/ 35 h 56"/>
                <a:gd name="T28" fmla="*/ 59 w 90"/>
                <a:gd name="T29" fmla="*/ 35 h 56"/>
                <a:gd name="T30" fmla="*/ 86 w 90"/>
                <a:gd name="T31" fmla="*/ 7 h 56"/>
                <a:gd name="T32" fmla="*/ 86 w 90"/>
                <a:gd name="T33" fmla="*/ 28 h 56"/>
                <a:gd name="T34" fmla="*/ 88 w 90"/>
                <a:gd name="T35" fmla="*/ 30 h 56"/>
                <a:gd name="T36" fmla="*/ 90 w 90"/>
                <a:gd name="T37" fmla="*/ 28 h 56"/>
                <a:gd name="T38" fmla="*/ 90 w 90"/>
                <a:gd name="T39" fmla="*/ 2 h 56"/>
                <a:gd name="T40" fmla="*/ 88 w 90"/>
                <a:gd name="T4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6">
                  <a:moveTo>
                    <a:pt x="8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8" y="1"/>
                    <a:pt x="58" y="2"/>
                  </a:cubicBezTo>
                  <a:cubicBezTo>
                    <a:pt x="58" y="3"/>
                    <a:pt x="59" y="4"/>
                    <a:pt x="60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5"/>
                    <a:pt x="1" y="55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3" y="56"/>
                    <a:pt x="3" y="56"/>
                    <a:pt x="3" y="5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6"/>
                    <a:pt x="59" y="36"/>
                    <a:pt x="59" y="35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7" y="30"/>
                    <a:pt x="88" y="30"/>
                  </a:cubicBezTo>
                  <a:cubicBezTo>
                    <a:pt x="89" y="30"/>
                    <a:pt x="90" y="29"/>
                    <a:pt x="90" y="28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89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3F28FE-01D3-4FDC-8C04-9291734BB1E3}"/>
              </a:ext>
            </a:extLst>
          </p:cNvPr>
          <p:cNvGrpSpPr/>
          <p:nvPr/>
        </p:nvGrpSpPr>
        <p:grpSpPr>
          <a:xfrm>
            <a:off x="4455587" y="2520086"/>
            <a:ext cx="485774" cy="485774"/>
            <a:chOff x="5561013" y="1066800"/>
            <a:chExt cx="360363" cy="360363"/>
          </a:xfrm>
          <a:solidFill>
            <a:schemeClr val="bg1"/>
          </a:solidFill>
        </p:grpSpPr>
        <p:sp>
          <p:nvSpPr>
            <p:cNvPr id="62" name="Freeform 285">
              <a:extLst>
                <a:ext uri="{FF2B5EF4-FFF2-40B4-BE49-F238E27FC236}">
                  <a16:creationId xmlns:a16="http://schemas.microsoft.com/office/drawing/2014/main" id="{3830EA33-82C8-48F7-BABC-0939186BF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013" y="1066800"/>
              <a:ext cx="360363" cy="360363"/>
            </a:xfrm>
            <a:custGeom>
              <a:avLst/>
              <a:gdLst>
                <a:gd name="T0" fmla="*/ 92 w 96"/>
                <a:gd name="T1" fmla="*/ 44 h 96"/>
                <a:gd name="T2" fmla="*/ 84 w 96"/>
                <a:gd name="T3" fmla="*/ 44 h 96"/>
                <a:gd name="T4" fmla="*/ 52 w 96"/>
                <a:gd name="T5" fmla="*/ 12 h 96"/>
                <a:gd name="T6" fmla="*/ 52 w 96"/>
                <a:gd name="T7" fmla="*/ 4 h 96"/>
                <a:gd name="T8" fmla="*/ 48 w 96"/>
                <a:gd name="T9" fmla="*/ 0 h 96"/>
                <a:gd name="T10" fmla="*/ 44 w 96"/>
                <a:gd name="T11" fmla="*/ 4 h 96"/>
                <a:gd name="T12" fmla="*/ 44 w 96"/>
                <a:gd name="T13" fmla="*/ 12 h 96"/>
                <a:gd name="T14" fmla="*/ 12 w 96"/>
                <a:gd name="T15" fmla="*/ 44 h 96"/>
                <a:gd name="T16" fmla="*/ 4 w 96"/>
                <a:gd name="T17" fmla="*/ 44 h 96"/>
                <a:gd name="T18" fmla="*/ 0 w 96"/>
                <a:gd name="T19" fmla="*/ 48 h 96"/>
                <a:gd name="T20" fmla="*/ 4 w 96"/>
                <a:gd name="T21" fmla="*/ 52 h 96"/>
                <a:gd name="T22" fmla="*/ 12 w 96"/>
                <a:gd name="T23" fmla="*/ 52 h 96"/>
                <a:gd name="T24" fmla="*/ 44 w 96"/>
                <a:gd name="T25" fmla="*/ 84 h 96"/>
                <a:gd name="T26" fmla="*/ 44 w 96"/>
                <a:gd name="T27" fmla="*/ 92 h 96"/>
                <a:gd name="T28" fmla="*/ 48 w 96"/>
                <a:gd name="T29" fmla="*/ 96 h 96"/>
                <a:gd name="T30" fmla="*/ 52 w 96"/>
                <a:gd name="T31" fmla="*/ 92 h 96"/>
                <a:gd name="T32" fmla="*/ 52 w 96"/>
                <a:gd name="T33" fmla="*/ 84 h 96"/>
                <a:gd name="T34" fmla="*/ 84 w 96"/>
                <a:gd name="T35" fmla="*/ 52 h 96"/>
                <a:gd name="T36" fmla="*/ 92 w 96"/>
                <a:gd name="T37" fmla="*/ 52 h 96"/>
                <a:gd name="T38" fmla="*/ 96 w 96"/>
                <a:gd name="T39" fmla="*/ 48 h 96"/>
                <a:gd name="T40" fmla="*/ 92 w 96"/>
                <a:gd name="T41" fmla="*/ 44 h 96"/>
                <a:gd name="T42" fmla="*/ 52 w 96"/>
                <a:gd name="T43" fmla="*/ 76 h 96"/>
                <a:gd name="T44" fmla="*/ 52 w 96"/>
                <a:gd name="T45" fmla="*/ 73 h 96"/>
                <a:gd name="T46" fmla="*/ 48 w 96"/>
                <a:gd name="T47" fmla="*/ 69 h 96"/>
                <a:gd name="T48" fmla="*/ 44 w 96"/>
                <a:gd name="T49" fmla="*/ 73 h 96"/>
                <a:gd name="T50" fmla="*/ 44 w 96"/>
                <a:gd name="T51" fmla="*/ 76 h 96"/>
                <a:gd name="T52" fmla="*/ 20 w 96"/>
                <a:gd name="T53" fmla="*/ 52 h 96"/>
                <a:gd name="T54" fmla="*/ 23 w 96"/>
                <a:gd name="T55" fmla="*/ 52 h 96"/>
                <a:gd name="T56" fmla="*/ 27 w 96"/>
                <a:gd name="T57" fmla="*/ 48 h 96"/>
                <a:gd name="T58" fmla="*/ 23 w 96"/>
                <a:gd name="T59" fmla="*/ 44 h 96"/>
                <a:gd name="T60" fmla="*/ 20 w 96"/>
                <a:gd name="T61" fmla="*/ 44 h 96"/>
                <a:gd name="T62" fmla="*/ 44 w 96"/>
                <a:gd name="T63" fmla="*/ 20 h 96"/>
                <a:gd name="T64" fmla="*/ 44 w 96"/>
                <a:gd name="T65" fmla="*/ 23 h 96"/>
                <a:gd name="T66" fmla="*/ 48 w 96"/>
                <a:gd name="T67" fmla="*/ 27 h 96"/>
                <a:gd name="T68" fmla="*/ 52 w 96"/>
                <a:gd name="T69" fmla="*/ 23 h 96"/>
                <a:gd name="T70" fmla="*/ 52 w 96"/>
                <a:gd name="T71" fmla="*/ 20 h 96"/>
                <a:gd name="T72" fmla="*/ 76 w 96"/>
                <a:gd name="T73" fmla="*/ 44 h 96"/>
                <a:gd name="T74" fmla="*/ 73 w 96"/>
                <a:gd name="T75" fmla="*/ 44 h 96"/>
                <a:gd name="T76" fmla="*/ 69 w 96"/>
                <a:gd name="T77" fmla="*/ 48 h 96"/>
                <a:gd name="T78" fmla="*/ 73 w 96"/>
                <a:gd name="T79" fmla="*/ 52 h 96"/>
                <a:gd name="T80" fmla="*/ 76 w 96"/>
                <a:gd name="T81" fmla="*/ 52 h 96"/>
                <a:gd name="T82" fmla="*/ 52 w 96"/>
                <a:gd name="T83" fmla="*/ 7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96">
                  <a:moveTo>
                    <a:pt x="92" y="44"/>
                  </a:moveTo>
                  <a:cubicBezTo>
                    <a:pt x="84" y="44"/>
                    <a:pt x="84" y="44"/>
                    <a:pt x="84" y="44"/>
                  </a:cubicBezTo>
                  <a:cubicBezTo>
                    <a:pt x="82" y="27"/>
                    <a:pt x="69" y="14"/>
                    <a:pt x="52" y="1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6" y="0"/>
                    <a:pt x="44" y="2"/>
                    <a:pt x="44" y="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27" y="14"/>
                    <a:pt x="14" y="27"/>
                    <a:pt x="1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4" y="69"/>
                    <a:pt x="27" y="82"/>
                    <a:pt x="44" y="8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4"/>
                    <a:pt x="46" y="96"/>
                    <a:pt x="48" y="96"/>
                  </a:cubicBezTo>
                  <a:cubicBezTo>
                    <a:pt x="50" y="96"/>
                    <a:pt x="52" y="94"/>
                    <a:pt x="52" y="92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69" y="82"/>
                    <a:pt x="82" y="69"/>
                    <a:pt x="84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4" y="52"/>
                    <a:pt x="96" y="50"/>
                    <a:pt x="96" y="48"/>
                  </a:cubicBezTo>
                  <a:cubicBezTo>
                    <a:pt x="96" y="46"/>
                    <a:pt x="94" y="44"/>
                    <a:pt x="92" y="44"/>
                  </a:cubicBezTo>
                  <a:close/>
                  <a:moveTo>
                    <a:pt x="52" y="76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52" y="71"/>
                    <a:pt x="50" y="69"/>
                    <a:pt x="48" y="69"/>
                  </a:cubicBezTo>
                  <a:cubicBezTo>
                    <a:pt x="46" y="69"/>
                    <a:pt x="44" y="71"/>
                    <a:pt x="44" y="7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1" y="74"/>
                    <a:pt x="22" y="65"/>
                    <a:pt x="20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7" y="50"/>
                    <a:pt x="27" y="48"/>
                  </a:cubicBezTo>
                  <a:cubicBezTo>
                    <a:pt x="27" y="46"/>
                    <a:pt x="25" y="44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31"/>
                    <a:pt x="31" y="22"/>
                    <a:pt x="44" y="2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5"/>
                    <a:pt x="46" y="27"/>
                    <a:pt x="48" y="27"/>
                  </a:cubicBezTo>
                  <a:cubicBezTo>
                    <a:pt x="50" y="27"/>
                    <a:pt x="52" y="25"/>
                    <a:pt x="52" y="23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5" y="22"/>
                    <a:pt x="74" y="31"/>
                    <a:pt x="76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1" y="44"/>
                    <a:pt x="69" y="46"/>
                    <a:pt x="69" y="48"/>
                  </a:cubicBezTo>
                  <a:cubicBezTo>
                    <a:pt x="69" y="50"/>
                    <a:pt x="71" y="52"/>
                    <a:pt x="73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65"/>
                    <a:pt x="65" y="74"/>
                    <a:pt x="5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286">
              <a:extLst>
                <a:ext uri="{FF2B5EF4-FFF2-40B4-BE49-F238E27FC236}">
                  <a16:creationId xmlns:a16="http://schemas.microsoft.com/office/drawing/2014/main" id="{32E348D5-9E98-4EBB-8CE7-E02D06505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1826" y="1179513"/>
              <a:ext cx="58738" cy="134938"/>
            </a:xfrm>
            <a:custGeom>
              <a:avLst/>
              <a:gdLst>
                <a:gd name="T0" fmla="*/ 12 w 16"/>
                <a:gd name="T1" fmla="*/ 12 h 36"/>
                <a:gd name="T2" fmla="*/ 14 w 16"/>
                <a:gd name="T3" fmla="*/ 14 h 36"/>
                <a:gd name="T4" fmla="*/ 16 w 16"/>
                <a:gd name="T5" fmla="*/ 12 h 36"/>
                <a:gd name="T6" fmla="*/ 10 w 16"/>
                <a:gd name="T7" fmla="*/ 4 h 36"/>
                <a:gd name="T8" fmla="*/ 10 w 16"/>
                <a:gd name="T9" fmla="*/ 2 h 36"/>
                <a:gd name="T10" fmla="*/ 8 w 16"/>
                <a:gd name="T11" fmla="*/ 0 h 36"/>
                <a:gd name="T12" fmla="*/ 6 w 16"/>
                <a:gd name="T13" fmla="*/ 2 h 36"/>
                <a:gd name="T14" fmla="*/ 6 w 16"/>
                <a:gd name="T15" fmla="*/ 4 h 36"/>
                <a:gd name="T16" fmla="*/ 0 w 16"/>
                <a:gd name="T17" fmla="*/ 12 h 36"/>
                <a:gd name="T18" fmla="*/ 6 w 16"/>
                <a:gd name="T19" fmla="*/ 20 h 36"/>
                <a:gd name="T20" fmla="*/ 6 w 16"/>
                <a:gd name="T21" fmla="*/ 27 h 36"/>
                <a:gd name="T22" fmla="*/ 4 w 16"/>
                <a:gd name="T23" fmla="*/ 24 h 36"/>
                <a:gd name="T24" fmla="*/ 2 w 16"/>
                <a:gd name="T25" fmla="*/ 22 h 36"/>
                <a:gd name="T26" fmla="*/ 0 w 16"/>
                <a:gd name="T27" fmla="*/ 24 h 36"/>
                <a:gd name="T28" fmla="*/ 6 w 16"/>
                <a:gd name="T29" fmla="*/ 32 h 36"/>
                <a:gd name="T30" fmla="*/ 6 w 16"/>
                <a:gd name="T31" fmla="*/ 34 h 36"/>
                <a:gd name="T32" fmla="*/ 8 w 16"/>
                <a:gd name="T33" fmla="*/ 36 h 36"/>
                <a:gd name="T34" fmla="*/ 10 w 16"/>
                <a:gd name="T35" fmla="*/ 34 h 36"/>
                <a:gd name="T36" fmla="*/ 10 w 16"/>
                <a:gd name="T37" fmla="*/ 32 h 36"/>
                <a:gd name="T38" fmla="*/ 16 w 16"/>
                <a:gd name="T39" fmla="*/ 24 h 36"/>
                <a:gd name="T40" fmla="*/ 10 w 16"/>
                <a:gd name="T41" fmla="*/ 16 h 36"/>
                <a:gd name="T42" fmla="*/ 10 w 16"/>
                <a:gd name="T43" fmla="*/ 8 h 36"/>
                <a:gd name="T44" fmla="*/ 12 w 16"/>
                <a:gd name="T45" fmla="*/ 12 h 36"/>
                <a:gd name="T46" fmla="*/ 4 w 16"/>
                <a:gd name="T47" fmla="*/ 12 h 36"/>
                <a:gd name="T48" fmla="*/ 6 w 16"/>
                <a:gd name="T49" fmla="*/ 8 h 36"/>
                <a:gd name="T50" fmla="*/ 6 w 16"/>
                <a:gd name="T51" fmla="*/ 15 h 36"/>
                <a:gd name="T52" fmla="*/ 4 w 16"/>
                <a:gd name="T53" fmla="*/ 12 h 36"/>
                <a:gd name="T54" fmla="*/ 12 w 16"/>
                <a:gd name="T55" fmla="*/ 24 h 36"/>
                <a:gd name="T56" fmla="*/ 10 w 16"/>
                <a:gd name="T57" fmla="*/ 27 h 36"/>
                <a:gd name="T58" fmla="*/ 10 w 16"/>
                <a:gd name="T59" fmla="*/ 20 h 36"/>
                <a:gd name="T60" fmla="*/ 12 w 16"/>
                <a:gd name="T6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36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8"/>
                    <a:pt x="14" y="5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5"/>
                    <a:pt x="0" y="8"/>
                    <a:pt x="0" y="12"/>
                  </a:cubicBezTo>
                  <a:cubicBezTo>
                    <a:pt x="0" y="15"/>
                    <a:pt x="2" y="19"/>
                    <a:pt x="6" y="20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4" y="25"/>
                    <a:pt x="4" y="24"/>
                  </a:cubicBezTo>
                  <a:cubicBezTo>
                    <a:pt x="4" y="23"/>
                    <a:pt x="3" y="22"/>
                    <a:pt x="2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8"/>
                    <a:pt x="2" y="31"/>
                    <a:pt x="6" y="32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7" y="36"/>
                    <a:pt x="8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4" y="31"/>
                    <a:pt x="16" y="28"/>
                    <a:pt x="16" y="24"/>
                  </a:cubicBezTo>
                  <a:cubicBezTo>
                    <a:pt x="16" y="20"/>
                    <a:pt x="14" y="17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2" y="10"/>
                    <a:pt x="12" y="12"/>
                  </a:cubicBezTo>
                  <a:close/>
                  <a:moveTo>
                    <a:pt x="4" y="12"/>
                  </a:moveTo>
                  <a:cubicBezTo>
                    <a:pt x="4" y="10"/>
                    <a:pt x="5" y="9"/>
                    <a:pt x="6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3"/>
                    <a:pt x="4" y="12"/>
                  </a:cubicBezTo>
                  <a:close/>
                  <a:moveTo>
                    <a:pt x="12" y="24"/>
                  </a:moveTo>
                  <a:cubicBezTo>
                    <a:pt x="12" y="25"/>
                    <a:pt x="11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2" y="22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859416-59A7-46B1-847B-40375DF3BC6B}"/>
              </a:ext>
            </a:extLst>
          </p:cNvPr>
          <p:cNvGrpSpPr/>
          <p:nvPr/>
        </p:nvGrpSpPr>
        <p:grpSpPr>
          <a:xfrm>
            <a:off x="1653391" y="2512943"/>
            <a:ext cx="500062" cy="500062"/>
            <a:chOff x="3390900" y="3259138"/>
            <a:chExt cx="361950" cy="361951"/>
          </a:xfrm>
          <a:solidFill>
            <a:schemeClr val="bg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DAE86792-6943-4D43-B365-EE8239969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259138"/>
              <a:ext cx="361950" cy="227013"/>
            </a:xfrm>
            <a:custGeom>
              <a:avLst/>
              <a:gdLst>
                <a:gd name="T0" fmla="*/ 0 w 228"/>
                <a:gd name="T1" fmla="*/ 0 h 143"/>
                <a:gd name="T2" fmla="*/ 0 w 228"/>
                <a:gd name="T3" fmla="*/ 143 h 143"/>
                <a:gd name="T4" fmla="*/ 19 w 228"/>
                <a:gd name="T5" fmla="*/ 143 h 143"/>
                <a:gd name="T6" fmla="*/ 19 w 228"/>
                <a:gd name="T7" fmla="*/ 133 h 143"/>
                <a:gd name="T8" fmla="*/ 10 w 228"/>
                <a:gd name="T9" fmla="*/ 133 h 143"/>
                <a:gd name="T10" fmla="*/ 10 w 228"/>
                <a:gd name="T11" fmla="*/ 10 h 143"/>
                <a:gd name="T12" fmla="*/ 218 w 228"/>
                <a:gd name="T13" fmla="*/ 10 h 143"/>
                <a:gd name="T14" fmla="*/ 218 w 228"/>
                <a:gd name="T15" fmla="*/ 133 h 143"/>
                <a:gd name="T16" fmla="*/ 142 w 228"/>
                <a:gd name="T17" fmla="*/ 133 h 143"/>
                <a:gd name="T18" fmla="*/ 142 w 228"/>
                <a:gd name="T19" fmla="*/ 143 h 143"/>
                <a:gd name="T20" fmla="*/ 228 w 228"/>
                <a:gd name="T21" fmla="*/ 143 h 143"/>
                <a:gd name="T22" fmla="*/ 228 w 228"/>
                <a:gd name="T23" fmla="*/ 0 h 143"/>
                <a:gd name="T24" fmla="*/ 0 w 228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143">
                  <a:moveTo>
                    <a:pt x="0" y="0"/>
                  </a:moveTo>
                  <a:lnTo>
                    <a:pt x="0" y="143"/>
                  </a:lnTo>
                  <a:lnTo>
                    <a:pt x="19" y="143"/>
                  </a:lnTo>
                  <a:lnTo>
                    <a:pt x="19" y="133"/>
                  </a:lnTo>
                  <a:lnTo>
                    <a:pt x="10" y="133"/>
                  </a:lnTo>
                  <a:lnTo>
                    <a:pt x="10" y="10"/>
                  </a:lnTo>
                  <a:lnTo>
                    <a:pt x="218" y="10"/>
                  </a:lnTo>
                  <a:lnTo>
                    <a:pt x="218" y="133"/>
                  </a:lnTo>
                  <a:lnTo>
                    <a:pt x="142" y="133"/>
                  </a:lnTo>
                  <a:lnTo>
                    <a:pt x="142" y="143"/>
                  </a:lnTo>
                  <a:lnTo>
                    <a:pt x="228" y="143"/>
                  </a:lnTo>
                  <a:lnTo>
                    <a:pt x="2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4C3F7F6D-A2FD-449D-B9A6-845779D9C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1063" y="3289301"/>
              <a:ext cx="301625" cy="166688"/>
            </a:xfrm>
            <a:custGeom>
              <a:avLst/>
              <a:gdLst>
                <a:gd name="T0" fmla="*/ 52 w 80"/>
                <a:gd name="T1" fmla="*/ 44 h 44"/>
                <a:gd name="T2" fmla="*/ 70 w 80"/>
                <a:gd name="T3" fmla="*/ 44 h 44"/>
                <a:gd name="T4" fmla="*/ 80 w 80"/>
                <a:gd name="T5" fmla="*/ 34 h 44"/>
                <a:gd name="T6" fmla="*/ 80 w 80"/>
                <a:gd name="T7" fmla="*/ 10 h 44"/>
                <a:gd name="T8" fmla="*/ 70 w 80"/>
                <a:gd name="T9" fmla="*/ 0 h 44"/>
                <a:gd name="T10" fmla="*/ 10 w 80"/>
                <a:gd name="T11" fmla="*/ 0 h 44"/>
                <a:gd name="T12" fmla="*/ 0 w 80"/>
                <a:gd name="T13" fmla="*/ 10 h 44"/>
                <a:gd name="T14" fmla="*/ 0 w 80"/>
                <a:gd name="T15" fmla="*/ 34 h 44"/>
                <a:gd name="T16" fmla="*/ 1 w 80"/>
                <a:gd name="T17" fmla="*/ 38 h 44"/>
                <a:gd name="T18" fmla="*/ 26 w 80"/>
                <a:gd name="T19" fmla="*/ 32 h 44"/>
                <a:gd name="T20" fmla="*/ 52 w 80"/>
                <a:gd name="T21" fmla="*/ 42 h 44"/>
                <a:gd name="T22" fmla="*/ 52 w 80"/>
                <a:gd name="T23" fmla="*/ 44 h 44"/>
                <a:gd name="T24" fmla="*/ 12 w 80"/>
                <a:gd name="T25" fmla="*/ 16 h 44"/>
                <a:gd name="T26" fmla="*/ 8 w 80"/>
                <a:gd name="T27" fmla="*/ 12 h 44"/>
                <a:gd name="T28" fmla="*/ 12 w 80"/>
                <a:gd name="T29" fmla="*/ 8 h 44"/>
                <a:gd name="T30" fmla="*/ 16 w 80"/>
                <a:gd name="T31" fmla="*/ 12 h 44"/>
                <a:gd name="T32" fmla="*/ 12 w 80"/>
                <a:gd name="T33" fmla="*/ 16 h 44"/>
                <a:gd name="T34" fmla="*/ 38 w 80"/>
                <a:gd name="T35" fmla="*/ 30 h 44"/>
                <a:gd name="T36" fmla="*/ 26 w 80"/>
                <a:gd name="T37" fmla="*/ 18 h 44"/>
                <a:gd name="T38" fmla="*/ 38 w 80"/>
                <a:gd name="T39" fmla="*/ 6 h 44"/>
                <a:gd name="T40" fmla="*/ 50 w 80"/>
                <a:gd name="T41" fmla="*/ 18 h 44"/>
                <a:gd name="T42" fmla="*/ 38 w 80"/>
                <a:gd name="T43" fmla="*/ 30 h 44"/>
                <a:gd name="T44" fmla="*/ 68 w 80"/>
                <a:gd name="T45" fmla="*/ 28 h 44"/>
                <a:gd name="T46" fmla="*/ 72 w 80"/>
                <a:gd name="T47" fmla="*/ 32 h 44"/>
                <a:gd name="T48" fmla="*/ 68 w 80"/>
                <a:gd name="T49" fmla="*/ 36 h 44"/>
                <a:gd name="T50" fmla="*/ 64 w 80"/>
                <a:gd name="T51" fmla="*/ 32 h 44"/>
                <a:gd name="T52" fmla="*/ 68 w 80"/>
                <a:gd name="T53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44">
                  <a:moveTo>
                    <a:pt x="52" y="4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6" y="44"/>
                    <a:pt x="80" y="40"/>
                    <a:pt x="80" y="34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6" y="0"/>
                    <a:pt x="7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4" y="34"/>
                    <a:pt x="12" y="32"/>
                    <a:pt x="26" y="32"/>
                  </a:cubicBezTo>
                  <a:cubicBezTo>
                    <a:pt x="43" y="32"/>
                    <a:pt x="52" y="35"/>
                    <a:pt x="52" y="42"/>
                  </a:cubicBezTo>
                  <a:lnTo>
                    <a:pt x="52" y="44"/>
                  </a:lnTo>
                  <a:close/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lose/>
                  <a:moveTo>
                    <a:pt x="38" y="30"/>
                  </a:moveTo>
                  <a:cubicBezTo>
                    <a:pt x="31" y="30"/>
                    <a:pt x="26" y="25"/>
                    <a:pt x="26" y="18"/>
                  </a:cubicBezTo>
                  <a:cubicBezTo>
                    <a:pt x="26" y="11"/>
                    <a:pt x="31" y="6"/>
                    <a:pt x="38" y="6"/>
                  </a:cubicBezTo>
                  <a:cubicBezTo>
                    <a:pt x="45" y="6"/>
                    <a:pt x="50" y="11"/>
                    <a:pt x="50" y="18"/>
                  </a:cubicBezTo>
                  <a:cubicBezTo>
                    <a:pt x="50" y="25"/>
                    <a:pt x="45" y="30"/>
                    <a:pt x="38" y="30"/>
                  </a:cubicBezTo>
                  <a:close/>
                  <a:moveTo>
                    <a:pt x="68" y="28"/>
                  </a:moveTo>
                  <a:cubicBezTo>
                    <a:pt x="70" y="28"/>
                    <a:pt x="72" y="30"/>
                    <a:pt x="72" y="32"/>
                  </a:cubicBezTo>
                  <a:cubicBezTo>
                    <a:pt x="72" y="34"/>
                    <a:pt x="70" y="36"/>
                    <a:pt x="68" y="36"/>
                  </a:cubicBezTo>
                  <a:cubicBezTo>
                    <a:pt x="66" y="36"/>
                    <a:pt x="64" y="34"/>
                    <a:pt x="64" y="32"/>
                  </a:cubicBezTo>
                  <a:cubicBezTo>
                    <a:pt x="64" y="30"/>
                    <a:pt x="66" y="28"/>
                    <a:pt x="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F2CA8522-A8D3-4674-BC3E-226F5B24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584576"/>
              <a:ext cx="165100" cy="36513"/>
            </a:xfrm>
            <a:custGeom>
              <a:avLst/>
              <a:gdLst>
                <a:gd name="T0" fmla="*/ 22 w 44"/>
                <a:gd name="T1" fmla="*/ 2 h 10"/>
                <a:gd name="T2" fmla="*/ 6 w 44"/>
                <a:gd name="T3" fmla="*/ 1 h 10"/>
                <a:gd name="T4" fmla="*/ 0 w 44"/>
                <a:gd name="T5" fmla="*/ 0 h 10"/>
                <a:gd name="T6" fmla="*/ 0 w 44"/>
                <a:gd name="T7" fmla="*/ 4 h 10"/>
                <a:gd name="T8" fmla="*/ 22 w 44"/>
                <a:gd name="T9" fmla="*/ 10 h 10"/>
                <a:gd name="T10" fmla="*/ 44 w 44"/>
                <a:gd name="T11" fmla="*/ 4 h 10"/>
                <a:gd name="T12" fmla="*/ 44 w 44"/>
                <a:gd name="T13" fmla="*/ 0 h 10"/>
                <a:gd name="T14" fmla="*/ 38 w 44"/>
                <a:gd name="T15" fmla="*/ 1 h 10"/>
                <a:gd name="T16" fmla="*/ 22 w 44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0">
                  <a:moveTo>
                    <a:pt x="22" y="2"/>
                  </a:moveTo>
                  <a:cubicBezTo>
                    <a:pt x="16" y="2"/>
                    <a:pt x="10" y="2"/>
                    <a:pt x="6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16" y="10"/>
                    <a:pt x="22" y="10"/>
                  </a:cubicBezTo>
                  <a:cubicBezTo>
                    <a:pt x="28" y="10"/>
                    <a:pt x="44" y="10"/>
                    <a:pt x="4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38" y="1"/>
                  </a:cubicBezTo>
                  <a:cubicBezTo>
                    <a:pt x="34" y="2"/>
                    <a:pt x="28" y="2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5A044A25-6239-4728-B3DD-B542E72F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463926"/>
              <a:ext cx="165100" cy="22225"/>
            </a:xfrm>
            <a:custGeom>
              <a:avLst/>
              <a:gdLst>
                <a:gd name="T0" fmla="*/ 22 w 44"/>
                <a:gd name="T1" fmla="*/ 2 h 6"/>
                <a:gd name="T2" fmla="*/ 6 w 44"/>
                <a:gd name="T3" fmla="*/ 1 h 6"/>
                <a:gd name="T4" fmla="*/ 0 w 44"/>
                <a:gd name="T5" fmla="*/ 0 h 6"/>
                <a:gd name="T6" fmla="*/ 0 w 44"/>
                <a:gd name="T7" fmla="*/ 3 h 6"/>
                <a:gd name="T8" fmla="*/ 22 w 44"/>
                <a:gd name="T9" fmla="*/ 6 h 6"/>
                <a:gd name="T10" fmla="*/ 44 w 44"/>
                <a:gd name="T11" fmla="*/ 3 h 6"/>
                <a:gd name="T12" fmla="*/ 44 w 44"/>
                <a:gd name="T13" fmla="*/ 0 h 6"/>
                <a:gd name="T14" fmla="*/ 38 w 44"/>
                <a:gd name="T15" fmla="*/ 1 h 6"/>
                <a:gd name="T16" fmla="*/ 22 w 4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22" y="2"/>
                  </a:moveTo>
                  <a:cubicBezTo>
                    <a:pt x="16" y="2"/>
                    <a:pt x="10" y="2"/>
                    <a:pt x="6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12" y="6"/>
                    <a:pt x="22" y="6"/>
                  </a:cubicBezTo>
                  <a:cubicBezTo>
                    <a:pt x="32" y="6"/>
                    <a:pt x="42" y="4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38" y="1"/>
                  </a:cubicBezTo>
                  <a:cubicBezTo>
                    <a:pt x="34" y="2"/>
                    <a:pt x="28" y="2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id="{8B9B6B65-66A2-4537-9B70-A99343634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425826"/>
              <a:ext cx="165100" cy="30163"/>
            </a:xfrm>
            <a:custGeom>
              <a:avLst/>
              <a:gdLst>
                <a:gd name="T0" fmla="*/ 44 w 44"/>
                <a:gd name="T1" fmla="*/ 5 h 8"/>
                <a:gd name="T2" fmla="*/ 22 w 44"/>
                <a:gd name="T3" fmla="*/ 0 h 8"/>
                <a:gd name="T4" fmla="*/ 0 w 44"/>
                <a:gd name="T5" fmla="*/ 5 h 8"/>
                <a:gd name="T6" fmla="*/ 22 w 44"/>
                <a:gd name="T7" fmla="*/ 8 h 8"/>
                <a:gd name="T8" fmla="*/ 44 w 4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44" y="5"/>
                  </a:moveTo>
                  <a:cubicBezTo>
                    <a:pt x="43" y="2"/>
                    <a:pt x="35" y="0"/>
                    <a:pt x="22" y="0"/>
                  </a:cubicBezTo>
                  <a:cubicBezTo>
                    <a:pt x="9" y="0"/>
                    <a:pt x="1" y="2"/>
                    <a:pt x="0" y="5"/>
                  </a:cubicBezTo>
                  <a:cubicBezTo>
                    <a:pt x="2" y="7"/>
                    <a:pt x="12" y="8"/>
                    <a:pt x="22" y="8"/>
                  </a:cubicBezTo>
                  <a:cubicBezTo>
                    <a:pt x="32" y="8"/>
                    <a:pt x="42" y="7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8197D597-F65F-4D80-83E6-7610B2A1F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554413"/>
              <a:ext cx="165100" cy="22225"/>
            </a:xfrm>
            <a:custGeom>
              <a:avLst/>
              <a:gdLst>
                <a:gd name="T0" fmla="*/ 22 w 44"/>
                <a:gd name="T1" fmla="*/ 2 h 6"/>
                <a:gd name="T2" fmla="*/ 6 w 44"/>
                <a:gd name="T3" fmla="*/ 1 h 6"/>
                <a:gd name="T4" fmla="*/ 0 w 44"/>
                <a:gd name="T5" fmla="*/ 0 h 6"/>
                <a:gd name="T6" fmla="*/ 0 w 44"/>
                <a:gd name="T7" fmla="*/ 3 h 6"/>
                <a:gd name="T8" fmla="*/ 22 w 44"/>
                <a:gd name="T9" fmla="*/ 6 h 6"/>
                <a:gd name="T10" fmla="*/ 44 w 44"/>
                <a:gd name="T11" fmla="*/ 3 h 6"/>
                <a:gd name="T12" fmla="*/ 44 w 44"/>
                <a:gd name="T13" fmla="*/ 0 h 6"/>
                <a:gd name="T14" fmla="*/ 38 w 44"/>
                <a:gd name="T15" fmla="*/ 1 h 6"/>
                <a:gd name="T16" fmla="*/ 22 w 4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22" y="2"/>
                  </a:moveTo>
                  <a:cubicBezTo>
                    <a:pt x="16" y="2"/>
                    <a:pt x="10" y="2"/>
                    <a:pt x="6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12" y="6"/>
                    <a:pt x="22" y="6"/>
                  </a:cubicBezTo>
                  <a:cubicBezTo>
                    <a:pt x="32" y="6"/>
                    <a:pt x="42" y="4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38" y="1"/>
                  </a:cubicBezTo>
                  <a:cubicBezTo>
                    <a:pt x="34" y="2"/>
                    <a:pt x="28" y="2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id="{E7CADAC7-66C8-4983-AE6B-3C23D5C9A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494088"/>
              <a:ext cx="165100" cy="22225"/>
            </a:xfrm>
            <a:custGeom>
              <a:avLst/>
              <a:gdLst>
                <a:gd name="T0" fmla="*/ 22 w 44"/>
                <a:gd name="T1" fmla="*/ 2 h 6"/>
                <a:gd name="T2" fmla="*/ 6 w 44"/>
                <a:gd name="T3" fmla="*/ 1 h 6"/>
                <a:gd name="T4" fmla="*/ 0 w 44"/>
                <a:gd name="T5" fmla="*/ 0 h 6"/>
                <a:gd name="T6" fmla="*/ 0 w 44"/>
                <a:gd name="T7" fmla="*/ 3 h 6"/>
                <a:gd name="T8" fmla="*/ 22 w 44"/>
                <a:gd name="T9" fmla="*/ 6 h 6"/>
                <a:gd name="T10" fmla="*/ 44 w 44"/>
                <a:gd name="T11" fmla="*/ 3 h 6"/>
                <a:gd name="T12" fmla="*/ 44 w 44"/>
                <a:gd name="T13" fmla="*/ 0 h 6"/>
                <a:gd name="T14" fmla="*/ 38 w 44"/>
                <a:gd name="T15" fmla="*/ 1 h 6"/>
                <a:gd name="T16" fmla="*/ 22 w 4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22" y="2"/>
                  </a:moveTo>
                  <a:cubicBezTo>
                    <a:pt x="16" y="2"/>
                    <a:pt x="10" y="2"/>
                    <a:pt x="6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12" y="6"/>
                    <a:pt x="22" y="6"/>
                  </a:cubicBezTo>
                  <a:cubicBezTo>
                    <a:pt x="32" y="6"/>
                    <a:pt x="42" y="4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38" y="1"/>
                  </a:cubicBezTo>
                  <a:cubicBezTo>
                    <a:pt x="34" y="2"/>
                    <a:pt x="28" y="2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id="{13782117-937E-464A-8BD1-88B61FE7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524251"/>
              <a:ext cx="165100" cy="22225"/>
            </a:xfrm>
            <a:custGeom>
              <a:avLst/>
              <a:gdLst>
                <a:gd name="T0" fmla="*/ 22 w 44"/>
                <a:gd name="T1" fmla="*/ 2 h 6"/>
                <a:gd name="T2" fmla="*/ 6 w 44"/>
                <a:gd name="T3" fmla="*/ 1 h 6"/>
                <a:gd name="T4" fmla="*/ 0 w 44"/>
                <a:gd name="T5" fmla="*/ 0 h 6"/>
                <a:gd name="T6" fmla="*/ 0 w 44"/>
                <a:gd name="T7" fmla="*/ 3 h 6"/>
                <a:gd name="T8" fmla="*/ 22 w 44"/>
                <a:gd name="T9" fmla="*/ 6 h 6"/>
                <a:gd name="T10" fmla="*/ 44 w 44"/>
                <a:gd name="T11" fmla="*/ 3 h 6"/>
                <a:gd name="T12" fmla="*/ 44 w 44"/>
                <a:gd name="T13" fmla="*/ 0 h 6"/>
                <a:gd name="T14" fmla="*/ 38 w 44"/>
                <a:gd name="T15" fmla="*/ 1 h 6"/>
                <a:gd name="T16" fmla="*/ 22 w 4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">
                  <a:moveTo>
                    <a:pt x="22" y="2"/>
                  </a:moveTo>
                  <a:cubicBezTo>
                    <a:pt x="16" y="2"/>
                    <a:pt x="10" y="2"/>
                    <a:pt x="6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12" y="6"/>
                    <a:pt x="22" y="6"/>
                  </a:cubicBezTo>
                  <a:cubicBezTo>
                    <a:pt x="32" y="6"/>
                    <a:pt x="42" y="4"/>
                    <a:pt x="44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1" y="0"/>
                    <a:pt x="38" y="1"/>
                  </a:cubicBezTo>
                  <a:cubicBezTo>
                    <a:pt x="34" y="2"/>
                    <a:pt x="28" y="2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F8B0D9-4A8D-4828-935A-C73FB00ABFEC}"/>
              </a:ext>
            </a:extLst>
          </p:cNvPr>
          <p:cNvGrpSpPr/>
          <p:nvPr/>
        </p:nvGrpSpPr>
        <p:grpSpPr>
          <a:xfrm>
            <a:off x="1634816" y="5403750"/>
            <a:ext cx="537210" cy="91440"/>
            <a:chOff x="1707683" y="5403750"/>
            <a:chExt cx="537210" cy="91440"/>
          </a:xfrm>
          <a:solidFill>
            <a:srgbClr val="FF66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D33C01-F3EE-410D-9E43-C801F61C7CA1}"/>
                </a:ext>
              </a:extLst>
            </p:cNvPr>
            <p:cNvSpPr/>
            <p:nvPr/>
          </p:nvSpPr>
          <p:spPr>
            <a:xfrm>
              <a:off x="185627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F0CC5-26CE-4831-9D01-81D7AE2A593F}"/>
                </a:ext>
              </a:extLst>
            </p:cNvPr>
            <p:cNvSpPr/>
            <p:nvPr/>
          </p:nvSpPr>
          <p:spPr>
            <a:xfrm>
              <a:off x="200486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1CF815-84E5-4EAF-AF48-9CC663A03DEE}"/>
                </a:ext>
              </a:extLst>
            </p:cNvPr>
            <p:cNvSpPr/>
            <p:nvPr/>
          </p:nvSpPr>
          <p:spPr>
            <a:xfrm>
              <a:off x="170768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1FCB70D-2928-47C1-977A-02205BDFCC2F}"/>
                </a:ext>
              </a:extLst>
            </p:cNvPr>
            <p:cNvSpPr/>
            <p:nvPr/>
          </p:nvSpPr>
          <p:spPr>
            <a:xfrm>
              <a:off x="215345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095C67-8AB9-451E-B85A-BC644DDCD8CC}"/>
              </a:ext>
            </a:extLst>
          </p:cNvPr>
          <p:cNvGrpSpPr/>
          <p:nvPr/>
        </p:nvGrpSpPr>
        <p:grpSpPr>
          <a:xfrm>
            <a:off x="4429869" y="5403750"/>
            <a:ext cx="537210" cy="91440"/>
            <a:chOff x="1707683" y="5403750"/>
            <a:chExt cx="537210" cy="91440"/>
          </a:xfrm>
          <a:solidFill>
            <a:srgbClr val="FF6600"/>
          </a:solidFill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B625C9-7F6E-4374-8CEF-B8CD48607315}"/>
                </a:ext>
              </a:extLst>
            </p:cNvPr>
            <p:cNvSpPr/>
            <p:nvPr/>
          </p:nvSpPr>
          <p:spPr>
            <a:xfrm>
              <a:off x="185627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AC5DFB3-F9E7-422D-B3B1-64AFAB2CC555}"/>
                </a:ext>
              </a:extLst>
            </p:cNvPr>
            <p:cNvSpPr/>
            <p:nvPr/>
          </p:nvSpPr>
          <p:spPr>
            <a:xfrm>
              <a:off x="200486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315F397-EB8C-4C9A-A9FA-2130417B8F28}"/>
                </a:ext>
              </a:extLst>
            </p:cNvPr>
            <p:cNvSpPr/>
            <p:nvPr/>
          </p:nvSpPr>
          <p:spPr>
            <a:xfrm>
              <a:off x="170768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F5E2E38-270F-4963-9052-4D3F964A8E71}"/>
                </a:ext>
              </a:extLst>
            </p:cNvPr>
            <p:cNvSpPr/>
            <p:nvPr/>
          </p:nvSpPr>
          <p:spPr>
            <a:xfrm>
              <a:off x="215345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05F66A-4E11-411D-ACF3-7DF5EAC90626}"/>
              </a:ext>
            </a:extLst>
          </p:cNvPr>
          <p:cNvGrpSpPr/>
          <p:nvPr/>
        </p:nvGrpSpPr>
        <p:grpSpPr>
          <a:xfrm>
            <a:off x="7224922" y="5403750"/>
            <a:ext cx="537210" cy="91440"/>
            <a:chOff x="1707683" y="5403750"/>
            <a:chExt cx="537210" cy="91440"/>
          </a:xfrm>
          <a:solidFill>
            <a:srgbClr val="FF6600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61200A7-D881-43EB-904C-83247EB2391E}"/>
                </a:ext>
              </a:extLst>
            </p:cNvPr>
            <p:cNvSpPr/>
            <p:nvPr/>
          </p:nvSpPr>
          <p:spPr>
            <a:xfrm>
              <a:off x="185627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C5B1526-4531-4845-AC70-C0AD6F0A838F}"/>
                </a:ext>
              </a:extLst>
            </p:cNvPr>
            <p:cNvSpPr/>
            <p:nvPr/>
          </p:nvSpPr>
          <p:spPr>
            <a:xfrm>
              <a:off x="200486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4A2A482-FBBD-43B9-8C21-17EF43496BBF}"/>
                </a:ext>
              </a:extLst>
            </p:cNvPr>
            <p:cNvSpPr/>
            <p:nvPr/>
          </p:nvSpPr>
          <p:spPr>
            <a:xfrm>
              <a:off x="170768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B57C1D8-C118-4AF5-95A0-60C5E90C9EE3}"/>
                </a:ext>
              </a:extLst>
            </p:cNvPr>
            <p:cNvSpPr/>
            <p:nvPr/>
          </p:nvSpPr>
          <p:spPr>
            <a:xfrm>
              <a:off x="215345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C6CC288-8340-4018-817B-AA0A58C5CC6B}"/>
              </a:ext>
            </a:extLst>
          </p:cNvPr>
          <p:cNvGrpSpPr/>
          <p:nvPr/>
        </p:nvGrpSpPr>
        <p:grpSpPr>
          <a:xfrm>
            <a:off x="10019974" y="5403750"/>
            <a:ext cx="537210" cy="91440"/>
            <a:chOff x="1707683" y="5403750"/>
            <a:chExt cx="537210" cy="91440"/>
          </a:xfrm>
          <a:solidFill>
            <a:srgbClr val="FF6600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90E2A3F-958A-4215-BA1C-970D49D7E028}"/>
                </a:ext>
              </a:extLst>
            </p:cNvPr>
            <p:cNvSpPr/>
            <p:nvPr/>
          </p:nvSpPr>
          <p:spPr>
            <a:xfrm>
              <a:off x="185627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87F5160-610B-45D7-BD24-5B3182232EC5}"/>
                </a:ext>
              </a:extLst>
            </p:cNvPr>
            <p:cNvSpPr/>
            <p:nvPr/>
          </p:nvSpPr>
          <p:spPr>
            <a:xfrm>
              <a:off x="200486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21858C-EF3F-417C-ACA2-BFE4E0FCFB74}"/>
                </a:ext>
              </a:extLst>
            </p:cNvPr>
            <p:cNvSpPr/>
            <p:nvPr/>
          </p:nvSpPr>
          <p:spPr>
            <a:xfrm>
              <a:off x="170768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F9574A3-275B-4433-ACF0-015A60F2CF72}"/>
                </a:ext>
              </a:extLst>
            </p:cNvPr>
            <p:cNvSpPr/>
            <p:nvPr/>
          </p:nvSpPr>
          <p:spPr>
            <a:xfrm>
              <a:off x="2153453" y="5403750"/>
              <a:ext cx="91440" cy="91440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0" name="Title 1">
            <a:extLst>
              <a:ext uri="{FF2B5EF4-FFF2-40B4-BE49-F238E27FC236}">
                <a16:creationId xmlns:a16="http://schemas.microsoft.com/office/drawing/2014/main" id="{591A9D27-DF47-4757-B22D-A5D1BE358B43}"/>
              </a:ext>
            </a:extLst>
          </p:cNvPr>
          <p:cNvSpPr txBox="1">
            <a:spLocks/>
          </p:cNvSpPr>
          <p:nvPr/>
        </p:nvSpPr>
        <p:spPr>
          <a:xfrm>
            <a:off x="4922133" y="779132"/>
            <a:ext cx="2703001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9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DE23109-5B1A-4347-8A8B-792679800BE6}"/>
              </a:ext>
            </a:extLst>
          </p:cNvPr>
          <p:cNvSpPr txBox="1"/>
          <p:nvPr/>
        </p:nvSpPr>
        <p:spPr>
          <a:xfrm>
            <a:off x="1013601" y="3905272"/>
            <a:ext cx="172248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861970-FF91-4475-8DA8-DA7A71523FF8}"/>
              </a:ext>
            </a:extLst>
          </p:cNvPr>
          <p:cNvSpPr txBox="1"/>
          <p:nvPr/>
        </p:nvSpPr>
        <p:spPr>
          <a:xfrm>
            <a:off x="3762934" y="3905272"/>
            <a:ext cx="172248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9C2C80-9346-4E78-A8D2-5D4D8A43EAE9}"/>
              </a:ext>
            </a:extLst>
          </p:cNvPr>
          <p:cNvSpPr txBox="1"/>
          <p:nvPr/>
        </p:nvSpPr>
        <p:spPr>
          <a:xfrm>
            <a:off x="6601252" y="3946407"/>
            <a:ext cx="172248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9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55F21DC-7C9C-4581-9451-34091CD34A54}"/>
              </a:ext>
            </a:extLst>
          </p:cNvPr>
          <p:cNvSpPr txBox="1"/>
          <p:nvPr/>
        </p:nvSpPr>
        <p:spPr>
          <a:xfrm>
            <a:off x="9394811" y="3946407"/>
            <a:ext cx="1722489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5238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1362B-93DF-492C-8638-2289AC2B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8729-4CC1-4806-96C3-AF4C11DDAA9D}" type="slidenum">
              <a:rPr lang="en-US" smtClean="0">
                <a:cs typeface="+mn-ea"/>
                <a:sym typeface="+mn-lt"/>
              </a:rPr>
              <a:t>20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Freeform: Shape 84">
            <a:extLst>
              <a:ext uri="{FF2B5EF4-FFF2-40B4-BE49-F238E27FC236}">
                <a16:creationId xmlns:a16="http://schemas.microsoft.com/office/drawing/2014/main" id="{E61780B1-4631-427B-9E88-8928EF88B686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97">
            <a:extLst>
              <a:ext uri="{FF2B5EF4-FFF2-40B4-BE49-F238E27FC236}">
                <a16:creationId xmlns:a16="http://schemas.microsoft.com/office/drawing/2014/main" id="{99D94B4B-1F98-4B1D-B812-4DDD313A3FD6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ṧľidè">
            <a:extLst>
              <a:ext uri="{FF2B5EF4-FFF2-40B4-BE49-F238E27FC236}">
                <a16:creationId xmlns:a16="http://schemas.microsoft.com/office/drawing/2014/main" id="{4160AA8F-9DC4-4A07-BDDC-BE285760B515}"/>
              </a:ext>
            </a:extLst>
          </p:cNvPr>
          <p:cNvSpPr/>
          <p:nvPr/>
        </p:nvSpPr>
        <p:spPr>
          <a:xfrm>
            <a:off x="731796" y="2656464"/>
            <a:ext cx="3494798" cy="262708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ïsļîdé">
            <a:extLst>
              <a:ext uri="{FF2B5EF4-FFF2-40B4-BE49-F238E27FC236}">
                <a16:creationId xmlns:a16="http://schemas.microsoft.com/office/drawing/2014/main" id="{64287043-B811-40DD-A786-1635ED4B62C5}"/>
              </a:ext>
            </a:extLst>
          </p:cNvPr>
          <p:cNvSpPr/>
          <p:nvPr/>
        </p:nvSpPr>
        <p:spPr>
          <a:xfrm>
            <a:off x="4356025" y="2656464"/>
            <a:ext cx="3494798" cy="262708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îšļïḍe">
            <a:extLst>
              <a:ext uri="{FF2B5EF4-FFF2-40B4-BE49-F238E27FC236}">
                <a16:creationId xmlns:a16="http://schemas.microsoft.com/office/drawing/2014/main" id="{BC3644C9-229B-4D55-8D1E-3B478715EBC5}"/>
              </a:ext>
            </a:extLst>
          </p:cNvPr>
          <p:cNvSpPr/>
          <p:nvPr/>
        </p:nvSpPr>
        <p:spPr>
          <a:xfrm>
            <a:off x="7976768" y="2656464"/>
            <a:ext cx="3494798" cy="262708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ṥ1îde">
            <a:extLst>
              <a:ext uri="{FF2B5EF4-FFF2-40B4-BE49-F238E27FC236}">
                <a16:creationId xmlns:a16="http://schemas.microsoft.com/office/drawing/2014/main" id="{EB658270-570E-4A02-9B15-1FF951A69DE1}"/>
              </a:ext>
            </a:extLst>
          </p:cNvPr>
          <p:cNvSpPr/>
          <p:nvPr/>
        </p:nvSpPr>
        <p:spPr>
          <a:xfrm>
            <a:off x="4356026" y="4269049"/>
            <a:ext cx="3494798" cy="1014498"/>
          </a:xfrm>
          <a:prstGeom prst="rect">
            <a:avLst/>
          </a:prstGeom>
          <a:solidFill>
            <a:srgbClr val="2BBBC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zh-CN" altLang="en-US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ïśļîďe">
            <a:extLst>
              <a:ext uri="{FF2B5EF4-FFF2-40B4-BE49-F238E27FC236}">
                <a16:creationId xmlns:a16="http://schemas.microsoft.com/office/drawing/2014/main" id="{0C83EF2D-9823-407F-9DCC-E23BCEB3BE24}"/>
              </a:ext>
            </a:extLst>
          </p:cNvPr>
          <p:cNvSpPr/>
          <p:nvPr/>
        </p:nvSpPr>
        <p:spPr>
          <a:xfrm>
            <a:off x="7976768" y="4269049"/>
            <a:ext cx="3494798" cy="1014498"/>
          </a:xfrm>
          <a:prstGeom prst="rect">
            <a:avLst/>
          </a:prstGeom>
          <a:solidFill>
            <a:srgbClr val="FF6600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zh-CN" altLang="en-US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ïšlídê">
            <a:extLst>
              <a:ext uri="{FF2B5EF4-FFF2-40B4-BE49-F238E27FC236}">
                <a16:creationId xmlns:a16="http://schemas.microsoft.com/office/drawing/2014/main" id="{0AD35019-02AC-4592-A05B-01F9746B9A70}"/>
              </a:ext>
            </a:extLst>
          </p:cNvPr>
          <p:cNvSpPr/>
          <p:nvPr/>
        </p:nvSpPr>
        <p:spPr>
          <a:xfrm>
            <a:off x="731796" y="4269049"/>
            <a:ext cx="3494798" cy="1014498"/>
          </a:xfrm>
          <a:prstGeom prst="rect">
            <a:avLst/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ïSlîďe">
            <a:extLst>
              <a:ext uri="{FF2B5EF4-FFF2-40B4-BE49-F238E27FC236}">
                <a16:creationId xmlns:a16="http://schemas.microsoft.com/office/drawing/2014/main" id="{C5B1F899-E998-401B-92A1-80B2D3F70973}"/>
              </a:ext>
            </a:extLst>
          </p:cNvPr>
          <p:cNvSpPr/>
          <p:nvPr/>
        </p:nvSpPr>
        <p:spPr>
          <a:xfrm>
            <a:off x="739671" y="2656464"/>
            <a:ext cx="3486923" cy="159801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îŝḷiḓé">
            <a:extLst>
              <a:ext uri="{FF2B5EF4-FFF2-40B4-BE49-F238E27FC236}">
                <a16:creationId xmlns:a16="http://schemas.microsoft.com/office/drawing/2014/main" id="{57CBD19A-B6FD-4B5D-BC19-11FE9BBC629E}"/>
              </a:ext>
            </a:extLst>
          </p:cNvPr>
          <p:cNvSpPr/>
          <p:nvPr/>
        </p:nvSpPr>
        <p:spPr>
          <a:xfrm>
            <a:off x="4352538" y="2656464"/>
            <a:ext cx="3486923" cy="1598019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śľïḋe">
            <a:extLst>
              <a:ext uri="{FF2B5EF4-FFF2-40B4-BE49-F238E27FC236}">
                <a16:creationId xmlns:a16="http://schemas.microsoft.com/office/drawing/2014/main" id="{479EC63E-DF73-4763-9E3F-A9E928F4578D}"/>
              </a:ext>
            </a:extLst>
          </p:cNvPr>
          <p:cNvSpPr/>
          <p:nvPr/>
        </p:nvSpPr>
        <p:spPr>
          <a:xfrm>
            <a:off x="7975295" y="2656464"/>
            <a:ext cx="3486923" cy="159801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14555" b="-1127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36B898-596C-472F-B55A-04085271F34F}"/>
              </a:ext>
            </a:extLst>
          </p:cNvPr>
          <p:cNvSpPr txBox="1"/>
          <p:nvPr/>
        </p:nvSpPr>
        <p:spPr>
          <a:xfrm>
            <a:off x="1379811" y="4447294"/>
            <a:ext cx="2198768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1E70C6-8060-45A8-8BC6-D8B196C45DFA}"/>
              </a:ext>
            </a:extLst>
          </p:cNvPr>
          <p:cNvSpPr txBox="1"/>
          <p:nvPr/>
        </p:nvSpPr>
        <p:spPr>
          <a:xfrm>
            <a:off x="8638737" y="4447294"/>
            <a:ext cx="2198768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230F6F-5B02-4FAD-92F2-2B6F7CF64F3D}"/>
              </a:ext>
            </a:extLst>
          </p:cNvPr>
          <p:cNvSpPr txBox="1"/>
          <p:nvPr/>
        </p:nvSpPr>
        <p:spPr>
          <a:xfrm>
            <a:off x="5031886" y="4418406"/>
            <a:ext cx="2198768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A086A9BD-D272-4306-8012-364CC93DEB0E}"/>
              </a:ext>
            </a:extLst>
          </p:cNvPr>
          <p:cNvSpPr/>
          <p:nvPr/>
        </p:nvSpPr>
        <p:spPr>
          <a:xfrm>
            <a:off x="1146904" y="1848757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: Rounded Corners 31">
            <a:extLst>
              <a:ext uri="{FF2B5EF4-FFF2-40B4-BE49-F238E27FC236}">
                <a16:creationId xmlns:a16="http://schemas.microsoft.com/office/drawing/2014/main" id="{088256E0-401B-4D12-B42B-2ED0E6E2B040}"/>
              </a:ext>
            </a:extLst>
          </p:cNvPr>
          <p:cNvSpPr/>
          <p:nvPr/>
        </p:nvSpPr>
        <p:spPr>
          <a:xfrm>
            <a:off x="1146904" y="1848757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2BBBC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12C31460-CD19-450F-BB11-E983F353FC21}"/>
              </a:ext>
            </a:extLst>
          </p:cNvPr>
          <p:cNvGrpSpPr/>
          <p:nvPr/>
        </p:nvGrpSpPr>
        <p:grpSpPr>
          <a:xfrm>
            <a:off x="1380354" y="1954209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0" name="Freeform 137">
              <a:extLst>
                <a:ext uri="{FF2B5EF4-FFF2-40B4-BE49-F238E27FC236}">
                  <a16:creationId xmlns:a16="http://schemas.microsoft.com/office/drawing/2014/main" id="{B36D7EF2-FD0E-4E57-879A-A2D05E4D9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38">
              <a:extLst>
                <a:ext uri="{FF2B5EF4-FFF2-40B4-BE49-F238E27FC236}">
                  <a16:creationId xmlns:a16="http://schemas.microsoft.com/office/drawing/2014/main" id="{99D14950-F7D8-46FA-85B2-73565B03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13049200-8222-4050-9FCF-7240F35CA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C5609F5-26DF-4A27-9F34-EE9136A0F73D}"/>
              </a:ext>
            </a:extLst>
          </p:cNvPr>
          <p:cNvSpPr txBox="1"/>
          <p:nvPr/>
        </p:nvSpPr>
        <p:spPr>
          <a:xfrm>
            <a:off x="2021012" y="1977065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EAA725AD-C365-4123-A8C3-BC6857BF8E3B}"/>
              </a:ext>
            </a:extLst>
          </p:cNvPr>
          <p:cNvSpPr/>
          <p:nvPr/>
        </p:nvSpPr>
        <p:spPr>
          <a:xfrm>
            <a:off x="4727750" y="1848757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: Rounded Corners 31">
            <a:extLst>
              <a:ext uri="{FF2B5EF4-FFF2-40B4-BE49-F238E27FC236}">
                <a16:creationId xmlns:a16="http://schemas.microsoft.com/office/drawing/2014/main" id="{CF8DB107-FB17-4938-B5BA-BA5A16C1982A}"/>
              </a:ext>
            </a:extLst>
          </p:cNvPr>
          <p:cNvSpPr/>
          <p:nvPr/>
        </p:nvSpPr>
        <p:spPr>
          <a:xfrm>
            <a:off x="4727750" y="1848757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2BBBC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2BA00171-643D-43FD-AC20-D20699B5C840}"/>
              </a:ext>
            </a:extLst>
          </p:cNvPr>
          <p:cNvGrpSpPr/>
          <p:nvPr/>
        </p:nvGrpSpPr>
        <p:grpSpPr>
          <a:xfrm>
            <a:off x="4961200" y="1954209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7" name="Freeform 137">
              <a:extLst>
                <a:ext uri="{FF2B5EF4-FFF2-40B4-BE49-F238E27FC236}">
                  <a16:creationId xmlns:a16="http://schemas.microsoft.com/office/drawing/2014/main" id="{C81EE038-ADD5-45BE-9174-5373C70AA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38">
              <a:extLst>
                <a:ext uri="{FF2B5EF4-FFF2-40B4-BE49-F238E27FC236}">
                  <a16:creationId xmlns:a16="http://schemas.microsoft.com/office/drawing/2014/main" id="{585EA5D5-9873-4468-84B0-484D0432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39">
              <a:extLst>
                <a:ext uri="{FF2B5EF4-FFF2-40B4-BE49-F238E27FC236}">
                  <a16:creationId xmlns:a16="http://schemas.microsoft.com/office/drawing/2014/main" id="{558DB97D-3111-4CCC-BD48-C5E399983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16B5E878-3DA9-46CA-9367-579342210246}"/>
              </a:ext>
            </a:extLst>
          </p:cNvPr>
          <p:cNvSpPr txBox="1"/>
          <p:nvPr/>
        </p:nvSpPr>
        <p:spPr>
          <a:xfrm>
            <a:off x="5601858" y="1977065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4A2D3457-E02F-4C63-91C0-E240FF757D52}"/>
              </a:ext>
            </a:extLst>
          </p:cNvPr>
          <p:cNvSpPr/>
          <p:nvPr/>
        </p:nvSpPr>
        <p:spPr>
          <a:xfrm>
            <a:off x="8301713" y="1768796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2657A32-B00A-428D-A4AB-05EEEF8B8824}"/>
              </a:ext>
            </a:extLst>
          </p:cNvPr>
          <p:cNvSpPr/>
          <p:nvPr/>
        </p:nvSpPr>
        <p:spPr>
          <a:xfrm>
            <a:off x="8301713" y="1768796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2BBBC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EFA5D20-B3FD-441F-99F5-09F417CFE707}"/>
              </a:ext>
            </a:extLst>
          </p:cNvPr>
          <p:cNvGrpSpPr/>
          <p:nvPr/>
        </p:nvGrpSpPr>
        <p:grpSpPr>
          <a:xfrm>
            <a:off x="8535163" y="1874248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34" name="Freeform 137">
              <a:extLst>
                <a:ext uri="{FF2B5EF4-FFF2-40B4-BE49-F238E27FC236}">
                  <a16:creationId xmlns:a16="http://schemas.microsoft.com/office/drawing/2014/main" id="{F1BA8CA2-BCE2-4273-9726-729102B95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9E0714D9-F4C1-4D46-8C46-10B4ED1E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097A05B5-D73B-4EED-BE16-13E20877B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D808C554-863F-45D6-96A6-A6C2F011B688}"/>
              </a:ext>
            </a:extLst>
          </p:cNvPr>
          <p:cNvSpPr txBox="1"/>
          <p:nvPr/>
        </p:nvSpPr>
        <p:spPr>
          <a:xfrm>
            <a:off x="9175821" y="1897104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7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>
            <a:off x="4079400" y="1746833"/>
            <a:ext cx="4033200" cy="40332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7416807" y="2117852"/>
            <a:ext cx="1018124" cy="1018124"/>
          </a:xfrm>
          <a:custGeom>
            <a:avLst/>
            <a:gdLst/>
            <a:ahLst/>
            <a:cxnLst/>
            <a:rect l="l" t="t" r="r" b="b"/>
            <a:pathLst>
              <a:path w="35136" h="35136" extrusionOk="0">
                <a:moveTo>
                  <a:pt x="17574" y="0"/>
                </a:moveTo>
                <a:cubicBezTo>
                  <a:pt x="7870" y="0"/>
                  <a:pt x="0" y="7871"/>
                  <a:pt x="0" y="17574"/>
                </a:cubicBezTo>
                <a:cubicBezTo>
                  <a:pt x="0" y="27278"/>
                  <a:pt x="7870" y="35136"/>
                  <a:pt x="17574" y="35136"/>
                </a:cubicBezTo>
                <a:cubicBezTo>
                  <a:pt x="27278" y="35136"/>
                  <a:pt x="35136" y="27278"/>
                  <a:pt x="35136" y="17574"/>
                </a:cubicBezTo>
                <a:cubicBezTo>
                  <a:pt x="35136" y="7871"/>
                  <a:pt x="27278" y="0"/>
                  <a:pt x="17574" y="0"/>
                </a:cubicBezTo>
                <a:close/>
              </a:path>
            </a:pathLst>
          </a:cu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32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3757064" y="2117852"/>
            <a:ext cx="1018124" cy="1018124"/>
          </a:xfrm>
          <a:custGeom>
            <a:avLst/>
            <a:gdLst/>
            <a:ahLst/>
            <a:cxnLst/>
            <a:rect l="l" t="t" r="r" b="b"/>
            <a:pathLst>
              <a:path w="35136" h="35136" extrusionOk="0">
                <a:moveTo>
                  <a:pt x="17574" y="0"/>
                </a:moveTo>
                <a:cubicBezTo>
                  <a:pt x="7871" y="0"/>
                  <a:pt x="1" y="7858"/>
                  <a:pt x="1" y="17562"/>
                </a:cubicBezTo>
                <a:cubicBezTo>
                  <a:pt x="1" y="27266"/>
                  <a:pt x="7871" y="35136"/>
                  <a:pt x="17574" y="35136"/>
                </a:cubicBezTo>
                <a:cubicBezTo>
                  <a:pt x="27278" y="35136"/>
                  <a:pt x="35136" y="27266"/>
                  <a:pt x="35136" y="17562"/>
                </a:cubicBezTo>
                <a:cubicBezTo>
                  <a:pt x="35136" y="7858"/>
                  <a:pt x="27278" y="0"/>
                  <a:pt x="17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32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7416807" y="4155025"/>
            <a:ext cx="1018124" cy="1018124"/>
          </a:xfrm>
          <a:custGeom>
            <a:avLst/>
            <a:gdLst/>
            <a:ahLst/>
            <a:cxnLst/>
            <a:rect l="l" t="t" r="r" b="b"/>
            <a:pathLst>
              <a:path w="35136" h="35136" extrusionOk="0">
                <a:moveTo>
                  <a:pt x="17574" y="0"/>
                </a:moveTo>
                <a:cubicBezTo>
                  <a:pt x="7870" y="0"/>
                  <a:pt x="0" y="7871"/>
                  <a:pt x="0" y="17574"/>
                </a:cubicBezTo>
                <a:cubicBezTo>
                  <a:pt x="0" y="27278"/>
                  <a:pt x="7870" y="35136"/>
                  <a:pt x="17574" y="35136"/>
                </a:cubicBezTo>
                <a:cubicBezTo>
                  <a:pt x="27278" y="35136"/>
                  <a:pt x="35136" y="27278"/>
                  <a:pt x="35136" y="17574"/>
                </a:cubicBezTo>
                <a:cubicBezTo>
                  <a:pt x="35136" y="7871"/>
                  <a:pt x="27278" y="0"/>
                  <a:pt x="17574" y="0"/>
                </a:cubicBezTo>
                <a:close/>
              </a:path>
            </a:pathLst>
          </a:cu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sz="32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3757064" y="4155025"/>
            <a:ext cx="1018124" cy="1018124"/>
          </a:xfrm>
          <a:custGeom>
            <a:avLst/>
            <a:gdLst/>
            <a:ahLst/>
            <a:cxnLst/>
            <a:rect l="l" t="t" r="r" b="b"/>
            <a:pathLst>
              <a:path w="35136" h="35136" extrusionOk="0">
                <a:moveTo>
                  <a:pt x="17574" y="0"/>
                </a:moveTo>
                <a:cubicBezTo>
                  <a:pt x="7871" y="0"/>
                  <a:pt x="1" y="7858"/>
                  <a:pt x="1" y="17562"/>
                </a:cubicBezTo>
                <a:cubicBezTo>
                  <a:pt x="1" y="27266"/>
                  <a:pt x="7871" y="35136"/>
                  <a:pt x="17574" y="35136"/>
                </a:cubicBezTo>
                <a:cubicBezTo>
                  <a:pt x="27278" y="35136"/>
                  <a:pt x="35136" y="27266"/>
                  <a:pt x="35136" y="17562"/>
                </a:cubicBezTo>
                <a:cubicBezTo>
                  <a:pt x="35136" y="7858"/>
                  <a:pt x="27278" y="0"/>
                  <a:pt x="17574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kern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sz="32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6101002" y="2901208"/>
            <a:ext cx="1475736" cy="2602410"/>
          </a:xfrm>
          <a:custGeom>
            <a:avLst/>
            <a:gdLst/>
            <a:ahLst/>
            <a:cxnLst/>
            <a:rect l="l" t="t" r="r" b="b"/>
            <a:pathLst>
              <a:path w="30862" h="54424" extrusionOk="0">
                <a:moveTo>
                  <a:pt x="30862" y="0"/>
                </a:moveTo>
                <a:lnTo>
                  <a:pt x="108" y="17884"/>
                </a:lnTo>
                <a:lnTo>
                  <a:pt x="1" y="54424"/>
                </a:lnTo>
                <a:lnTo>
                  <a:pt x="1" y="54424"/>
                </a:lnTo>
                <a:lnTo>
                  <a:pt x="30766" y="36541"/>
                </a:lnTo>
                <a:lnTo>
                  <a:pt x="3086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6725524" y="4052373"/>
            <a:ext cx="226654" cy="299767"/>
          </a:xfrm>
          <a:custGeom>
            <a:avLst/>
            <a:gdLst/>
            <a:ahLst/>
            <a:cxnLst/>
            <a:rect l="l" t="t" r="r" b="b"/>
            <a:pathLst>
              <a:path w="4740" h="6269" extrusionOk="0">
                <a:moveTo>
                  <a:pt x="3421" y="1"/>
                </a:moveTo>
                <a:cubicBezTo>
                  <a:pt x="3108" y="1"/>
                  <a:pt x="2756" y="104"/>
                  <a:pt x="2382" y="321"/>
                </a:cubicBezTo>
                <a:cubicBezTo>
                  <a:pt x="1072" y="1083"/>
                  <a:pt x="13" y="2953"/>
                  <a:pt x="1" y="4512"/>
                </a:cubicBezTo>
                <a:cubicBezTo>
                  <a:pt x="1" y="5628"/>
                  <a:pt x="543" y="6268"/>
                  <a:pt x="1331" y="6268"/>
                </a:cubicBezTo>
                <a:cubicBezTo>
                  <a:pt x="1644" y="6268"/>
                  <a:pt x="1997" y="6167"/>
                  <a:pt x="2370" y="5953"/>
                </a:cubicBezTo>
                <a:cubicBezTo>
                  <a:pt x="3668" y="5191"/>
                  <a:pt x="4739" y="3310"/>
                  <a:pt x="4739" y="1762"/>
                </a:cubicBezTo>
                <a:cubicBezTo>
                  <a:pt x="4739" y="647"/>
                  <a:pt x="4204" y="1"/>
                  <a:pt x="34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7056455" y="4221450"/>
            <a:ext cx="226894" cy="299672"/>
          </a:xfrm>
          <a:custGeom>
            <a:avLst/>
            <a:gdLst/>
            <a:ahLst/>
            <a:cxnLst/>
            <a:rect l="l" t="t" r="r" b="b"/>
            <a:pathLst>
              <a:path w="4745" h="6267" extrusionOk="0">
                <a:moveTo>
                  <a:pt x="3419" y="1"/>
                </a:moveTo>
                <a:cubicBezTo>
                  <a:pt x="3106" y="1"/>
                  <a:pt x="2752" y="104"/>
                  <a:pt x="2379" y="321"/>
                </a:cubicBezTo>
                <a:cubicBezTo>
                  <a:pt x="1069" y="1083"/>
                  <a:pt x="9" y="2953"/>
                  <a:pt x="9" y="4512"/>
                </a:cubicBezTo>
                <a:cubicBezTo>
                  <a:pt x="1" y="5622"/>
                  <a:pt x="543" y="6266"/>
                  <a:pt x="1332" y="6266"/>
                </a:cubicBezTo>
                <a:cubicBezTo>
                  <a:pt x="1645" y="6266"/>
                  <a:pt x="1996" y="6166"/>
                  <a:pt x="2367" y="5953"/>
                </a:cubicBezTo>
                <a:cubicBezTo>
                  <a:pt x="3676" y="5191"/>
                  <a:pt x="4736" y="3310"/>
                  <a:pt x="4736" y="1762"/>
                </a:cubicBezTo>
                <a:cubicBezTo>
                  <a:pt x="4745" y="647"/>
                  <a:pt x="4206" y="1"/>
                  <a:pt x="3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6414864" y="3895824"/>
            <a:ext cx="227037" cy="299432"/>
          </a:xfrm>
          <a:custGeom>
            <a:avLst/>
            <a:gdLst/>
            <a:ahLst/>
            <a:cxnLst/>
            <a:rect l="l" t="t" r="r" b="b"/>
            <a:pathLst>
              <a:path w="4748" h="6262" extrusionOk="0">
                <a:moveTo>
                  <a:pt x="3419" y="1"/>
                </a:moveTo>
                <a:cubicBezTo>
                  <a:pt x="3105" y="1"/>
                  <a:pt x="2752" y="104"/>
                  <a:pt x="2378" y="321"/>
                </a:cubicBezTo>
                <a:cubicBezTo>
                  <a:pt x="1069" y="1083"/>
                  <a:pt x="9" y="2952"/>
                  <a:pt x="9" y="4512"/>
                </a:cubicBezTo>
                <a:cubicBezTo>
                  <a:pt x="0" y="5618"/>
                  <a:pt x="539" y="6262"/>
                  <a:pt x="1324" y="6262"/>
                </a:cubicBezTo>
                <a:cubicBezTo>
                  <a:pt x="1638" y="6262"/>
                  <a:pt x="1992" y="6158"/>
                  <a:pt x="2366" y="5941"/>
                </a:cubicBezTo>
                <a:cubicBezTo>
                  <a:pt x="3676" y="5191"/>
                  <a:pt x="4736" y="3309"/>
                  <a:pt x="4748" y="1762"/>
                </a:cubicBezTo>
                <a:cubicBezTo>
                  <a:pt x="4748" y="647"/>
                  <a:pt x="4206" y="1"/>
                  <a:pt x="3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4585532" y="2023313"/>
            <a:ext cx="2991257" cy="1733091"/>
          </a:xfrm>
          <a:custGeom>
            <a:avLst/>
            <a:gdLst/>
            <a:ahLst/>
            <a:cxnLst/>
            <a:rect l="l" t="t" r="r" b="b"/>
            <a:pathLst>
              <a:path w="62556" h="36244" extrusionOk="0">
                <a:moveTo>
                  <a:pt x="30766" y="1"/>
                </a:moveTo>
                <a:lnTo>
                  <a:pt x="0" y="17884"/>
                </a:lnTo>
                <a:lnTo>
                  <a:pt x="31802" y="36244"/>
                </a:lnTo>
                <a:lnTo>
                  <a:pt x="62556" y="18360"/>
                </a:lnTo>
                <a:lnTo>
                  <a:pt x="30766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6313924" y="2556075"/>
            <a:ext cx="358725" cy="188783"/>
          </a:xfrm>
          <a:custGeom>
            <a:avLst/>
            <a:gdLst/>
            <a:ahLst/>
            <a:cxnLst/>
            <a:rect l="l" t="t" r="r" b="b"/>
            <a:pathLst>
              <a:path w="7502" h="3948" extrusionOk="0">
                <a:moveTo>
                  <a:pt x="3651" y="0"/>
                </a:moveTo>
                <a:cubicBezTo>
                  <a:pt x="2793" y="0"/>
                  <a:pt x="1943" y="188"/>
                  <a:pt x="1298" y="563"/>
                </a:cubicBezTo>
                <a:cubicBezTo>
                  <a:pt x="1" y="1325"/>
                  <a:pt x="36" y="2563"/>
                  <a:pt x="1382" y="3349"/>
                </a:cubicBezTo>
                <a:cubicBezTo>
                  <a:pt x="2071" y="3748"/>
                  <a:pt x="2965" y="3947"/>
                  <a:pt x="3849" y="3947"/>
                </a:cubicBezTo>
                <a:cubicBezTo>
                  <a:pt x="4706" y="3947"/>
                  <a:pt x="5553" y="3760"/>
                  <a:pt x="6192" y="3385"/>
                </a:cubicBezTo>
                <a:cubicBezTo>
                  <a:pt x="7502" y="2623"/>
                  <a:pt x="7466" y="1372"/>
                  <a:pt x="6120" y="599"/>
                </a:cubicBezTo>
                <a:cubicBezTo>
                  <a:pt x="5431" y="200"/>
                  <a:pt x="4537" y="0"/>
                  <a:pt x="36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5516312" y="3019457"/>
            <a:ext cx="358725" cy="188783"/>
          </a:xfrm>
          <a:custGeom>
            <a:avLst/>
            <a:gdLst/>
            <a:ahLst/>
            <a:cxnLst/>
            <a:rect l="l" t="t" r="r" b="b"/>
            <a:pathLst>
              <a:path w="7502" h="3948" extrusionOk="0">
                <a:moveTo>
                  <a:pt x="3653" y="1"/>
                </a:moveTo>
                <a:cubicBezTo>
                  <a:pt x="2796" y="1"/>
                  <a:pt x="1950" y="188"/>
                  <a:pt x="1311" y="563"/>
                </a:cubicBezTo>
                <a:cubicBezTo>
                  <a:pt x="1" y="1325"/>
                  <a:pt x="37" y="2576"/>
                  <a:pt x="1382" y="3350"/>
                </a:cubicBezTo>
                <a:cubicBezTo>
                  <a:pt x="2071" y="3748"/>
                  <a:pt x="2966" y="3948"/>
                  <a:pt x="3851" y="3948"/>
                </a:cubicBezTo>
                <a:cubicBezTo>
                  <a:pt x="4710" y="3948"/>
                  <a:pt x="5559" y="3760"/>
                  <a:pt x="6204" y="3385"/>
                </a:cubicBezTo>
                <a:cubicBezTo>
                  <a:pt x="7502" y="2623"/>
                  <a:pt x="7466" y="1385"/>
                  <a:pt x="6121" y="599"/>
                </a:cubicBezTo>
                <a:cubicBezTo>
                  <a:pt x="5432" y="200"/>
                  <a:pt x="4537" y="1"/>
                  <a:pt x="36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580942" y="2878449"/>
            <a:ext cx="1525275" cy="2625169"/>
          </a:xfrm>
          <a:custGeom>
            <a:avLst/>
            <a:gdLst/>
            <a:ahLst/>
            <a:cxnLst/>
            <a:rect l="l" t="t" r="r" b="b"/>
            <a:pathLst>
              <a:path w="31898" h="54900" extrusionOk="0">
                <a:moveTo>
                  <a:pt x="96" y="0"/>
                </a:moveTo>
                <a:lnTo>
                  <a:pt x="1" y="36540"/>
                </a:lnTo>
                <a:lnTo>
                  <a:pt x="31791" y="54900"/>
                </a:lnTo>
                <a:lnTo>
                  <a:pt x="31898" y="18360"/>
                </a:lnTo>
                <a:lnTo>
                  <a:pt x="9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225974" y="4040179"/>
            <a:ext cx="234639" cy="301107"/>
          </a:xfrm>
          <a:custGeom>
            <a:avLst/>
            <a:gdLst/>
            <a:ahLst/>
            <a:cxnLst/>
            <a:rect l="l" t="t" r="r" b="b"/>
            <a:pathLst>
              <a:path w="4907" h="6297" extrusionOk="0">
                <a:moveTo>
                  <a:pt x="1364" y="0"/>
                </a:moveTo>
                <a:cubicBezTo>
                  <a:pt x="562" y="0"/>
                  <a:pt x="13" y="639"/>
                  <a:pt x="13" y="1743"/>
                </a:cubicBezTo>
                <a:cubicBezTo>
                  <a:pt x="1" y="3291"/>
                  <a:pt x="1096" y="5184"/>
                  <a:pt x="2453" y="5958"/>
                </a:cubicBezTo>
                <a:cubicBezTo>
                  <a:pt x="2847" y="6188"/>
                  <a:pt x="3219" y="6296"/>
                  <a:pt x="3549" y="6296"/>
                </a:cubicBezTo>
                <a:cubicBezTo>
                  <a:pt x="4347" y="6296"/>
                  <a:pt x="4898" y="5660"/>
                  <a:pt x="4906" y="4565"/>
                </a:cubicBezTo>
                <a:cubicBezTo>
                  <a:pt x="4906" y="3017"/>
                  <a:pt x="3811" y="1124"/>
                  <a:pt x="2465" y="338"/>
                </a:cubicBezTo>
                <a:cubicBezTo>
                  <a:pt x="2069" y="109"/>
                  <a:pt x="1695" y="0"/>
                  <a:pt x="13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EAC93E-E415-4D5B-80AB-0E913CA0D9C3}"/>
              </a:ext>
            </a:extLst>
          </p:cNvPr>
          <p:cNvSpPr txBox="1"/>
          <p:nvPr/>
        </p:nvSpPr>
        <p:spPr>
          <a:xfrm>
            <a:off x="1658985" y="2023313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70F2B9-8449-44FA-BEF2-F2C8855D35C7}"/>
              </a:ext>
            </a:extLst>
          </p:cNvPr>
          <p:cNvSpPr txBox="1"/>
          <p:nvPr/>
        </p:nvSpPr>
        <p:spPr>
          <a:xfrm>
            <a:off x="9028219" y="2023313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9AE5C3-03FB-4E60-922E-8949D431B02B}"/>
              </a:ext>
            </a:extLst>
          </p:cNvPr>
          <p:cNvSpPr txBox="1"/>
          <p:nvPr/>
        </p:nvSpPr>
        <p:spPr>
          <a:xfrm>
            <a:off x="1658985" y="4155025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CD6F2F-F91E-4B50-A3DC-1E12A13B0BDD}"/>
              </a:ext>
            </a:extLst>
          </p:cNvPr>
          <p:cNvSpPr txBox="1"/>
          <p:nvPr/>
        </p:nvSpPr>
        <p:spPr>
          <a:xfrm>
            <a:off x="9016697" y="4099349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22" name="Google Shape;619;p25">
            <a:extLst>
              <a:ext uri="{FF2B5EF4-FFF2-40B4-BE49-F238E27FC236}">
                <a16:creationId xmlns:a16="http://schemas.microsoft.com/office/drawing/2014/main" id="{C4263BB7-D88D-49CB-83A6-7C2C3213FB63}"/>
              </a:ext>
            </a:extLst>
          </p:cNvPr>
          <p:cNvSpPr/>
          <p:nvPr/>
        </p:nvSpPr>
        <p:spPr>
          <a:xfrm>
            <a:off x="4740339" y="535073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9D63A6B-7C65-4C13-B4C3-FB44CACCC225}"/>
              </a:ext>
            </a:extLst>
          </p:cNvPr>
          <p:cNvSpPr txBox="1"/>
          <p:nvPr/>
        </p:nvSpPr>
        <p:spPr>
          <a:xfrm>
            <a:off x="5067065" y="657380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4" name="Freeform: Shape 84">
            <a:extLst>
              <a:ext uri="{FF2B5EF4-FFF2-40B4-BE49-F238E27FC236}">
                <a16:creationId xmlns:a16="http://schemas.microsoft.com/office/drawing/2014/main" id="{6F618766-8697-4DEB-A83F-9E30CBB88905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: Shape 97">
            <a:extLst>
              <a:ext uri="{FF2B5EF4-FFF2-40B4-BE49-F238E27FC236}">
                <a16:creationId xmlns:a16="http://schemas.microsoft.com/office/drawing/2014/main" id="{352A75D9-FEDE-4273-B220-CA3674889230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23"/>
          <p:cNvSpPr/>
          <p:nvPr/>
        </p:nvSpPr>
        <p:spPr>
          <a:xfrm>
            <a:off x="1306503" y="3048126"/>
            <a:ext cx="2630800" cy="512800"/>
          </a:xfrm>
          <a:prstGeom prst="roundRect">
            <a:avLst>
              <a:gd name="adj" fmla="val 50000"/>
            </a:avLst>
          </a:prstGeom>
          <a:solidFill>
            <a:srgbClr val="F88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306503" y="4710493"/>
            <a:ext cx="2630800" cy="512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1306503" y="1370493"/>
            <a:ext cx="2630800" cy="512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E2E3CD-0A56-4570-948C-460914DDFB47}"/>
              </a:ext>
            </a:extLst>
          </p:cNvPr>
          <p:cNvSpPr txBox="1"/>
          <p:nvPr/>
        </p:nvSpPr>
        <p:spPr>
          <a:xfrm>
            <a:off x="1620217" y="1457616"/>
            <a:ext cx="200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077079-D8FF-447B-92AD-5DE75F450C05}"/>
              </a:ext>
            </a:extLst>
          </p:cNvPr>
          <p:cNvSpPr txBox="1"/>
          <p:nvPr/>
        </p:nvSpPr>
        <p:spPr>
          <a:xfrm>
            <a:off x="1620217" y="3135249"/>
            <a:ext cx="200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BBA09E-ABB5-4422-A648-02636D281072}"/>
              </a:ext>
            </a:extLst>
          </p:cNvPr>
          <p:cNvSpPr txBox="1"/>
          <p:nvPr/>
        </p:nvSpPr>
        <p:spPr>
          <a:xfrm>
            <a:off x="1620217" y="4797616"/>
            <a:ext cx="200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8" name="Freeform: Shape 84">
            <a:extLst>
              <a:ext uri="{FF2B5EF4-FFF2-40B4-BE49-F238E27FC236}">
                <a16:creationId xmlns:a16="http://schemas.microsoft.com/office/drawing/2014/main" id="{C05A33B9-BC3F-4800-B37C-78CC34C80657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: Shape 97">
            <a:extLst>
              <a:ext uri="{FF2B5EF4-FFF2-40B4-BE49-F238E27FC236}">
                <a16:creationId xmlns:a16="http://schemas.microsoft.com/office/drawing/2014/main" id="{564DA58A-2A0C-431B-BABA-446B77723AAE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9E7008B-D73F-4511-BBBE-EADDF6D63478}"/>
              </a:ext>
            </a:extLst>
          </p:cNvPr>
          <p:cNvSpPr txBox="1"/>
          <p:nvPr/>
        </p:nvSpPr>
        <p:spPr>
          <a:xfrm>
            <a:off x="1495463" y="2056988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2CF2557-1B16-4709-855F-04A8F10A8EF0}"/>
              </a:ext>
            </a:extLst>
          </p:cNvPr>
          <p:cNvSpPr txBox="1"/>
          <p:nvPr/>
        </p:nvSpPr>
        <p:spPr>
          <a:xfrm>
            <a:off x="1495463" y="3764819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5EF465-6A22-4410-ABB1-6669D4F14699}"/>
              </a:ext>
            </a:extLst>
          </p:cNvPr>
          <p:cNvSpPr txBox="1"/>
          <p:nvPr/>
        </p:nvSpPr>
        <p:spPr>
          <a:xfrm>
            <a:off x="1495463" y="5472650"/>
            <a:ext cx="326960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</a:t>
            </a:r>
          </a:p>
        </p:txBody>
      </p:sp>
      <p:sp>
        <p:nvSpPr>
          <p:cNvPr id="13" name="ïsļîdé">
            <a:extLst>
              <a:ext uri="{FF2B5EF4-FFF2-40B4-BE49-F238E27FC236}">
                <a16:creationId xmlns:a16="http://schemas.microsoft.com/office/drawing/2014/main" id="{A5C1D220-1921-4378-A777-03CC4F911359}"/>
              </a:ext>
            </a:extLst>
          </p:cNvPr>
          <p:cNvSpPr/>
          <p:nvPr/>
        </p:nvSpPr>
        <p:spPr>
          <a:xfrm>
            <a:off x="6209886" y="2544850"/>
            <a:ext cx="3494798" cy="262708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ṥ1îde">
            <a:extLst>
              <a:ext uri="{FF2B5EF4-FFF2-40B4-BE49-F238E27FC236}">
                <a16:creationId xmlns:a16="http://schemas.microsoft.com/office/drawing/2014/main" id="{A66E3AB3-EC16-4D07-96D0-BAC6EA87FE2E}"/>
              </a:ext>
            </a:extLst>
          </p:cNvPr>
          <p:cNvSpPr/>
          <p:nvPr/>
        </p:nvSpPr>
        <p:spPr>
          <a:xfrm>
            <a:off x="6209887" y="4157435"/>
            <a:ext cx="3494798" cy="1014498"/>
          </a:xfrm>
          <a:prstGeom prst="rect">
            <a:avLst/>
          </a:prstGeom>
          <a:solidFill>
            <a:srgbClr val="2BBBC8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zh-CN" altLang="en-US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îŝḷiḓé">
            <a:extLst>
              <a:ext uri="{FF2B5EF4-FFF2-40B4-BE49-F238E27FC236}">
                <a16:creationId xmlns:a16="http://schemas.microsoft.com/office/drawing/2014/main" id="{6573772C-7030-469C-8108-620B2CCDC55F}"/>
              </a:ext>
            </a:extLst>
          </p:cNvPr>
          <p:cNvSpPr/>
          <p:nvPr/>
        </p:nvSpPr>
        <p:spPr>
          <a:xfrm>
            <a:off x="6206399" y="2544850"/>
            <a:ext cx="3486923" cy="1598019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9B2A63-083E-4DB0-B44C-0D98ABAE3602}"/>
              </a:ext>
            </a:extLst>
          </p:cNvPr>
          <p:cNvSpPr txBox="1"/>
          <p:nvPr/>
        </p:nvSpPr>
        <p:spPr>
          <a:xfrm>
            <a:off x="6885747" y="4306792"/>
            <a:ext cx="2198768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93B84C15-C965-4785-AD6C-4723EF7B5A59}"/>
              </a:ext>
            </a:extLst>
          </p:cNvPr>
          <p:cNvSpPr/>
          <p:nvPr/>
        </p:nvSpPr>
        <p:spPr>
          <a:xfrm>
            <a:off x="6581611" y="1737143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: Rounded Corners 31">
            <a:extLst>
              <a:ext uri="{FF2B5EF4-FFF2-40B4-BE49-F238E27FC236}">
                <a16:creationId xmlns:a16="http://schemas.microsoft.com/office/drawing/2014/main" id="{375111CF-3D8C-4D01-91E8-2EA297DF4BA2}"/>
              </a:ext>
            </a:extLst>
          </p:cNvPr>
          <p:cNvSpPr/>
          <p:nvPr/>
        </p:nvSpPr>
        <p:spPr>
          <a:xfrm>
            <a:off x="6581611" y="1737143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FF6600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5D9E08B7-53F3-4B2D-862D-AAD07A38B35C}"/>
              </a:ext>
            </a:extLst>
          </p:cNvPr>
          <p:cNvGrpSpPr/>
          <p:nvPr/>
        </p:nvGrpSpPr>
        <p:grpSpPr>
          <a:xfrm>
            <a:off x="6815061" y="1842595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0" name="Freeform 137">
              <a:extLst>
                <a:ext uri="{FF2B5EF4-FFF2-40B4-BE49-F238E27FC236}">
                  <a16:creationId xmlns:a16="http://schemas.microsoft.com/office/drawing/2014/main" id="{28F41176-629D-41E1-BCE7-9247484A1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38">
              <a:extLst>
                <a:ext uri="{FF2B5EF4-FFF2-40B4-BE49-F238E27FC236}">
                  <a16:creationId xmlns:a16="http://schemas.microsoft.com/office/drawing/2014/main" id="{BF239704-E2DD-4407-A89E-31FDAB71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6B43E4CA-AA58-40F2-9456-6DEBE5C87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7146656-C95A-4167-9A6D-A5860C4E7DA4}"/>
              </a:ext>
            </a:extLst>
          </p:cNvPr>
          <p:cNvSpPr txBox="1"/>
          <p:nvPr/>
        </p:nvSpPr>
        <p:spPr>
          <a:xfrm>
            <a:off x="7455719" y="1865451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2" name="Google Shape;3002;p29"/>
          <p:cNvGrpSpPr/>
          <p:nvPr/>
        </p:nvGrpSpPr>
        <p:grpSpPr>
          <a:xfrm>
            <a:off x="1690439" y="2543342"/>
            <a:ext cx="2879651" cy="2879651"/>
            <a:chOff x="3273275" y="1575400"/>
            <a:chExt cx="2597400" cy="2597400"/>
          </a:xfrm>
        </p:grpSpPr>
        <p:sp>
          <p:nvSpPr>
            <p:cNvPr id="3003" name="Google Shape;3003;p29"/>
            <p:cNvSpPr/>
            <p:nvPr/>
          </p:nvSpPr>
          <p:spPr>
            <a:xfrm>
              <a:off x="3273275" y="1575400"/>
              <a:ext cx="2597400" cy="259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3307350" y="1609475"/>
              <a:ext cx="2529300" cy="2529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3647975" y="1950100"/>
              <a:ext cx="1848000" cy="184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3685375" y="1987525"/>
              <a:ext cx="1773300" cy="17733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3719525" y="2021675"/>
              <a:ext cx="1704900" cy="17049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08" name="Google Shape;3008;p29"/>
          <p:cNvSpPr/>
          <p:nvPr/>
        </p:nvSpPr>
        <p:spPr>
          <a:xfrm>
            <a:off x="1153610" y="1121542"/>
            <a:ext cx="5166000" cy="5165600"/>
          </a:xfrm>
          <a:prstGeom prst="arc">
            <a:avLst>
              <a:gd name="adj1" fmla="val 19427148"/>
              <a:gd name="adj2" fmla="val 2040973"/>
            </a:avLst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09" name="Google Shape;3009;p29"/>
          <p:cNvSpPr/>
          <p:nvPr/>
        </p:nvSpPr>
        <p:spPr>
          <a:xfrm>
            <a:off x="5292105" y="1670942"/>
            <a:ext cx="872400" cy="872400"/>
          </a:xfrm>
          <a:prstGeom prst="ellipse">
            <a:avLst/>
          </a:prstGeom>
          <a:solidFill>
            <a:srgbClr val="008A5C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10" name="Google Shape;3010;p29"/>
          <p:cNvSpPr/>
          <p:nvPr/>
        </p:nvSpPr>
        <p:spPr>
          <a:xfrm>
            <a:off x="5844551" y="3168846"/>
            <a:ext cx="872400" cy="872400"/>
          </a:xfrm>
          <a:prstGeom prst="ellipse">
            <a:avLst/>
          </a:prstGeom>
          <a:solidFill>
            <a:srgbClr val="FF66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11" name="Google Shape;3011;p29"/>
          <p:cNvSpPr/>
          <p:nvPr/>
        </p:nvSpPr>
        <p:spPr>
          <a:xfrm>
            <a:off x="5292105" y="4666752"/>
            <a:ext cx="872400" cy="872400"/>
          </a:xfrm>
          <a:prstGeom prst="ellipse">
            <a:avLst/>
          </a:prstGeom>
          <a:solidFill>
            <a:srgbClr val="2BBBC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12" name="Google Shape;3012;p29"/>
          <p:cNvSpPr/>
          <p:nvPr/>
        </p:nvSpPr>
        <p:spPr>
          <a:xfrm>
            <a:off x="1385093" y="1939242"/>
            <a:ext cx="1622000" cy="1622000"/>
          </a:xfrm>
          <a:prstGeom prst="ellipse">
            <a:avLst/>
          </a:prstGeom>
          <a:solidFill>
            <a:srgbClr val="FF66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013" name="Google Shape;3013;p29"/>
          <p:cNvGrpSpPr/>
          <p:nvPr/>
        </p:nvGrpSpPr>
        <p:grpSpPr>
          <a:xfrm>
            <a:off x="6048413" y="3378536"/>
            <a:ext cx="464352" cy="453027"/>
            <a:chOff x="1190625" y="238125"/>
            <a:chExt cx="5349675" cy="5219200"/>
          </a:xfrm>
        </p:grpSpPr>
        <p:sp>
          <p:nvSpPr>
            <p:cNvPr id="3014" name="Google Shape;3014;p29"/>
            <p:cNvSpPr/>
            <p:nvPr/>
          </p:nvSpPr>
          <p:spPr>
            <a:xfrm>
              <a:off x="1190625" y="238125"/>
              <a:ext cx="5349675" cy="5219200"/>
            </a:xfrm>
            <a:custGeom>
              <a:avLst/>
              <a:gdLst/>
              <a:ahLst/>
              <a:cxnLst/>
              <a:rect l="l" t="t" r="r" b="b"/>
              <a:pathLst>
                <a:path w="213987" h="208768" extrusionOk="0">
                  <a:moveTo>
                    <a:pt x="167574" y="12329"/>
                  </a:moveTo>
                  <a:cubicBezTo>
                    <a:pt x="176213" y="12329"/>
                    <a:pt x="184878" y="13426"/>
                    <a:pt x="193305" y="15462"/>
                  </a:cubicBezTo>
                  <a:cubicBezTo>
                    <a:pt x="198524" y="36926"/>
                    <a:pt x="197154" y="58194"/>
                    <a:pt x="189913" y="75906"/>
                  </a:cubicBezTo>
                  <a:cubicBezTo>
                    <a:pt x="173603" y="73754"/>
                    <a:pt x="160229" y="67882"/>
                    <a:pt x="150117" y="58357"/>
                  </a:cubicBezTo>
                  <a:lnTo>
                    <a:pt x="150084" y="58324"/>
                  </a:lnTo>
                  <a:cubicBezTo>
                    <a:pt x="139972" y="49060"/>
                    <a:pt x="133024" y="36339"/>
                    <a:pt x="129370" y="20453"/>
                  </a:cubicBezTo>
                  <a:cubicBezTo>
                    <a:pt x="141438" y="14851"/>
                    <a:pt x="154477" y="12329"/>
                    <a:pt x="167574" y="12329"/>
                  </a:cubicBezTo>
                  <a:close/>
                  <a:moveTo>
                    <a:pt x="83115" y="48669"/>
                  </a:moveTo>
                  <a:cubicBezTo>
                    <a:pt x="77342" y="58944"/>
                    <a:pt x="72905" y="70067"/>
                    <a:pt x="69448" y="81419"/>
                  </a:cubicBezTo>
                  <a:lnTo>
                    <a:pt x="51768" y="61227"/>
                  </a:lnTo>
                  <a:lnTo>
                    <a:pt x="83115" y="48669"/>
                  </a:lnTo>
                  <a:close/>
                  <a:moveTo>
                    <a:pt x="118247" y="26781"/>
                  </a:moveTo>
                  <a:cubicBezTo>
                    <a:pt x="122683" y="43482"/>
                    <a:pt x="130545" y="57117"/>
                    <a:pt x="141733" y="67360"/>
                  </a:cubicBezTo>
                  <a:cubicBezTo>
                    <a:pt x="152824" y="77798"/>
                    <a:pt x="167046" y="84551"/>
                    <a:pt x="184009" y="87454"/>
                  </a:cubicBezTo>
                  <a:cubicBezTo>
                    <a:pt x="181171" y="92021"/>
                    <a:pt x="177876" y="96196"/>
                    <a:pt x="174125" y="99947"/>
                  </a:cubicBezTo>
                  <a:cubicBezTo>
                    <a:pt x="154064" y="120041"/>
                    <a:pt x="116192" y="133644"/>
                    <a:pt x="71894" y="136873"/>
                  </a:cubicBezTo>
                  <a:cubicBezTo>
                    <a:pt x="75124" y="92575"/>
                    <a:pt x="88726" y="54704"/>
                    <a:pt x="108787" y="34610"/>
                  </a:cubicBezTo>
                  <a:cubicBezTo>
                    <a:pt x="111658" y="31772"/>
                    <a:pt x="114822" y="29162"/>
                    <a:pt x="118247" y="26781"/>
                  </a:cubicBezTo>
                  <a:close/>
                  <a:moveTo>
                    <a:pt x="30505" y="127495"/>
                  </a:moveTo>
                  <a:cubicBezTo>
                    <a:pt x="36736" y="127495"/>
                    <a:pt x="43036" y="129837"/>
                    <a:pt x="47919" y="134720"/>
                  </a:cubicBezTo>
                  <a:lnTo>
                    <a:pt x="56074" y="142875"/>
                  </a:lnTo>
                  <a:cubicBezTo>
                    <a:pt x="52275" y="145125"/>
                    <a:pt x="47925" y="146284"/>
                    <a:pt x="43542" y="146284"/>
                  </a:cubicBezTo>
                  <a:cubicBezTo>
                    <a:pt x="37311" y="146284"/>
                    <a:pt x="31011" y="143941"/>
                    <a:pt x="26129" y="139058"/>
                  </a:cubicBezTo>
                  <a:lnTo>
                    <a:pt x="17974" y="130904"/>
                  </a:lnTo>
                  <a:cubicBezTo>
                    <a:pt x="21772" y="128654"/>
                    <a:pt x="26122" y="127495"/>
                    <a:pt x="30505" y="127495"/>
                  </a:cubicBezTo>
                  <a:close/>
                  <a:moveTo>
                    <a:pt x="160098" y="125619"/>
                  </a:moveTo>
                  <a:lnTo>
                    <a:pt x="147507" y="156999"/>
                  </a:lnTo>
                  <a:lnTo>
                    <a:pt x="127348" y="139319"/>
                  </a:lnTo>
                  <a:cubicBezTo>
                    <a:pt x="138667" y="135862"/>
                    <a:pt x="149823" y="131425"/>
                    <a:pt x="160098" y="125619"/>
                  </a:cubicBezTo>
                  <a:close/>
                  <a:moveTo>
                    <a:pt x="65860" y="152694"/>
                  </a:moveTo>
                  <a:lnTo>
                    <a:pt x="74047" y="160849"/>
                  </a:lnTo>
                  <a:cubicBezTo>
                    <a:pt x="82137" y="168938"/>
                    <a:pt x="83409" y="181334"/>
                    <a:pt x="77831" y="190794"/>
                  </a:cubicBezTo>
                  <a:lnTo>
                    <a:pt x="69676" y="182639"/>
                  </a:lnTo>
                  <a:cubicBezTo>
                    <a:pt x="61391" y="174321"/>
                    <a:pt x="60412" y="161892"/>
                    <a:pt x="65860" y="152694"/>
                  </a:cubicBezTo>
                  <a:close/>
                  <a:moveTo>
                    <a:pt x="167601" y="0"/>
                  </a:moveTo>
                  <a:cubicBezTo>
                    <a:pt x="141146" y="0"/>
                    <a:pt x="116551" y="9460"/>
                    <a:pt x="100078" y="25900"/>
                  </a:cubicBezTo>
                  <a:cubicBezTo>
                    <a:pt x="98708" y="27270"/>
                    <a:pt x="97403" y="28705"/>
                    <a:pt x="96098" y="30206"/>
                  </a:cubicBezTo>
                  <a:lnTo>
                    <a:pt x="31021" y="56302"/>
                  </a:lnTo>
                  <a:lnTo>
                    <a:pt x="65631" y="95739"/>
                  </a:lnTo>
                  <a:cubicBezTo>
                    <a:pt x="62793" y="107939"/>
                    <a:pt x="61130" y="119584"/>
                    <a:pt x="60151" y="129566"/>
                  </a:cubicBezTo>
                  <a:lnTo>
                    <a:pt x="56628" y="126011"/>
                  </a:lnTo>
                  <a:cubicBezTo>
                    <a:pt x="49403" y="118785"/>
                    <a:pt x="39943" y="115173"/>
                    <a:pt x="30487" y="115173"/>
                  </a:cubicBezTo>
                  <a:cubicBezTo>
                    <a:pt x="21032" y="115173"/>
                    <a:pt x="11580" y="118785"/>
                    <a:pt x="4371" y="126011"/>
                  </a:cubicBezTo>
                  <a:lnTo>
                    <a:pt x="0" y="130349"/>
                  </a:lnTo>
                  <a:lnTo>
                    <a:pt x="17419" y="147801"/>
                  </a:lnTo>
                  <a:cubicBezTo>
                    <a:pt x="24538" y="154894"/>
                    <a:pt x="33914" y="158614"/>
                    <a:pt x="43501" y="158614"/>
                  </a:cubicBezTo>
                  <a:cubicBezTo>
                    <a:pt x="45950" y="158614"/>
                    <a:pt x="48412" y="158371"/>
                    <a:pt x="50854" y="157880"/>
                  </a:cubicBezTo>
                  <a:lnTo>
                    <a:pt x="50854" y="157880"/>
                  </a:lnTo>
                  <a:cubicBezTo>
                    <a:pt x="48473" y="169884"/>
                    <a:pt x="52029" y="182378"/>
                    <a:pt x="60967" y="191348"/>
                  </a:cubicBezTo>
                  <a:lnTo>
                    <a:pt x="78386" y="208767"/>
                  </a:lnTo>
                  <a:lnTo>
                    <a:pt x="82757" y="204396"/>
                  </a:lnTo>
                  <a:cubicBezTo>
                    <a:pt x="97175" y="189978"/>
                    <a:pt x="97175" y="166557"/>
                    <a:pt x="82757" y="152139"/>
                  </a:cubicBezTo>
                  <a:lnTo>
                    <a:pt x="79201" y="148583"/>
                  </a:lnTo>
                  <a:cubicBezTo>
                    <a:pt x="89183" y="147638"/>
                    <a:pt x="100795" y="145974"/>
                    <a:pt x="113028" y="143136"/>
                  </a:cubicBezTo>
                  <a:lnTo>
                    <a:pt x="152465" y="177713"/>
                  </a:lnTo>
                  <a:lnTo>
                    <a:pt x="178561" y="112669"/>
                  </a:lnTo>
                  <a:cubicBezTo>
                    <a:pt x="180062" y="111364"/>
                    <a:pt x="181464" y="110027"/>
                    <a:pt x="182834" y="108657"/>
                  </a:cubicBezTo>
                  <a:cubicBezTo>
                    <a:pt x="208376" y="83148"/>
                    <a:pt x="213986" y="43972"/>
                    <a:pt x="204298" y="8742"/>
                  </a:cubicBezTo>
                  <a:lnTo>
                    <a:pt x="203385" y="5382"/>
                  </a:lnTo>
                  <a:cubicBezTo>
                    <a:pt x="201199" y="4926"/>
                    <a:pt x="186814" y="0"/>
                    <a:pt x="167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4941075" y="821200"/>
              <a:ext cx="435500" cy="435500"/>
            </a:xfrm>
            <a:custGeom>
              <a:avLst/>
              <a:gdLst/>
              <a:ahLst/>
              <a:cxnLst/>
              <a:rect l="l" t="t" r="r" b="b"/>
              <a:pathLst>
                <a:path w="17420" h="17420" extrusionOk="0">
                  <a:moveTo>
                    <a:pt x="8710" y="0"/>
                  </a:moveTo>
                  <a:lnTo>
                    <a:pt x="1" y="8710"/>
                  </a:lnTo>
                  <a:lnTo>
                    <a:pt x="8710" y="17419"/>
                  </a:lnTo>
                  <a:lnTo>
                    <a:pt x="17420" y="8710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16" name="Google Shape;3016;p29"/>
          <p:cNvGrpSpPr/>
          <p:nvPr/>
        </p:nvGrpSpPr>
        <p:grpSpPr>
          <a:xfrm>
            <a:off x="5522207" y="4887927"/>
            <a:ext cx="412188" cy="430063"/>
            <a:chOff x="1312525" y="238125"/>
            <a:chExt cx="5002275" cy="5219200"/>
          </a:xfrm>
        </p:grpSpPr>
        <p:sp>
          <p:nvSpPr>
            <p:cNvPr id="3017" name="Google Shape;3017;p29"/>
            <p:cNvSpPr/>
            <p:nvPr/>
          </p:nvSpPr>
          <p:spPr>
            <a:xfrm>
              <a:off x="1312525" y="238125"/>
              <a:ext cx="5002275" cy="5219200"/>
            </a:xfrm>
            <a:custGeom>
              <a:avLst/>
              <a:gdLst/>
              <a:ahLst/>
              <a:cxnLst/>
              <a:rect l="l" t="t" r="r" b="b"/>
              <a:pathLst>
                <a:path w="200091" h="208768" extrusionOk="0">
                  <a:moveTo>
                    <a:pt x="36829" y="36828"/>
                  </a:moveTo>
                  <a:lnTo>
                    <a:pt x="36829" y="49126"/>
                  </a:lnTo>
                  <a:lnTo>
                    <a:pt x="24564" y="49126"/>
                  </a:lnTo>
                  <a:lnTo>
                    <a:pt x="24564" y="36828"/>
                  </a:lnTo>
                  <a:close/>
                  <a:moveTo>
                    <a:pt x="84454" y="61391"/>
                  </a:moveTo>
                  <a:lnTo>
                    <a:pt x="84454" y="104384"/>
                  </a:lnTo>
                  <a:lnTo>
                    <a:pt x="59891" y="104384"/>
                  </a:lnTo>
                  <a:cubicBezTo>
                    <a:pt x="35198" y="104384"/>
                    <a:pt x="15463" y="85953"/>
                    <a:pt x="12625" y="61391"/>
                  </a:cubicBezTo>
                  <a:close/>
                  <a:moveTo>
                    <a:pt x="120825" y="61391"/>
                  </a:moveTo>
                  <a:cubicBezTo>
                    <a:pt x="134884" y="61391"/>
                    <a:pt x="148486" y="65957"/>
                    <a:pt x="159707" y="74308"/>
                  </a:cubicBezTo>
                  <a:lnTo>
                    <a:pt x="136874" y="106439"/>
                  </a:lnTo>
                  <a:cubicBezTo>
                    <a:pt x="133448" y="105101"/>
                    <a:pt x="129795" y="104384"/>
                    <a:pt x="126011" y="104384"/>
                  </a:cubicBezTo>
                  <a:lnTo>
                    <a:pt x="96719" y="104384"/>
                  </a:lnTo>
                  <a:lnTo>
                    <a:pt x="96719" y="61391"/>
                  </a:lnTo>
                  <a:close/>
                  <a:moveTo>
                    <a:pt x="168906" y="82561"/>
                  </a:moveTo>
                  <a:cubicBezTo>
                    <a:pt x="179866" y="94598"/>
                    <a:pt x="186260" y="110908"/>
                    <a:pt x="186260" y="127544"/>
                  </a:cubicBezTo>
                  <a:cubicBezTo>
                    <a:pt x="186260" y="128000"/>
                    <a:pt x="186227" y="128457"/>
                    <a:pt x="186227" y="128946"/>
                  </a:cubicBezTo>
                  <a:lnTo>
                    <a:pt x="155891" y="128946"/>
                  </a:lnTo>
                  <a:cubicBezTo>
                    <a:pt x="154651" y="123140"/>
                    <a:pt x="151716" y="117660"/>
                    <a:pt x="147149" y="113158"/>
                  </a:cubicBezTo>
                  <a:lnTo>
                    <a:pt x="168906" y="82561"/>
                  </a:lnTo>
                  <a:close/>
                  <a:moveTo>
                    <a:pt x="184792" y="141211"/>
                  </a:moveTo>
                  <a:cubicBezTo>
                    <a:pt x="181367" y="158239"/>
                    <a:pt x="171646" y="172951"/>
                    <a:pt x="158239" y="182900"/>
                  </a:cubicBezTo>
                  <a:lnTo>
                    <a:pt x="144376" y="159805"/>
                  </a:lnTo>
                  <a:cubicBezTo>
                    <a:pt x="150737" y="155140"/>
                    <a:pt x="154749" y="148486"/>
                    <a:pt x="156087" y="141211"/>
                  </a:cubicBezTo>
                  <a:close/>
                  <a:moveTo>
                    <a:pt x="133155" y="164959"/>
                  </a:moveTo>
                  <a:lnTo>
                    <a:pt x="147801" y="189326"/>
                  </a:lnTo>
                  <a:cubicBezTo>
                    <a:pt x="138831" y="193795"/>
                    <a:pt x="128784" y="196339"/>
                    <a:pt x="118182" y="196469"/>
                  </a:cubicBezTo>
                  <a:lnTo>
                    <a:pt x="118182" y="165774"/>
                  </a:lnTo>
                  <a:lnTo>
                    <a:pt x="126044" y="165774"/>
                  </a:lnTo>
                  <a:cubicBezTo>
                    <a:pt x="128458" y="165774"/>
                    <a:pt x="130871" y="165513"/>
                    <a:pt x="133155" y="164959"/>
                  </a:cubicBezTo>
                  <a:close/>
                  <a:moveTo>
                    <a:pt x="105917" y="165774"/>
                  </a:moveTo>
                  <a:lnTo>
                    <a:pt x="105917" y="196502"/>
                  </a:lnTo>
                  <a:lnTo>
                    <a:pt x="93489" y="196502"/>
                  </a:lnTo>
                  <a:cubicBezTo>
                    <a:pt x="77081" y="196469"/>
                    <a:pt x="61294" y="182997"/>
                    <a:pt x="58260" y="165774"/>
                  </a:cubicBezTo>
                  <a:close/>
                  <a:moveTo>
                    <a:pt x="36829" y="0"/>
                  </a:moveTo>
                  <a:lnTo>
                    <a:pt x="36829" y="24563"/>
                  </a:lnTo>
                  <a:lnTo>
                    <a:pt x="12266" y="24563"/>
                  </a:lnTo>
                  <a:lnTo>
                    <a:pt x="12266" y="49126"/>
                  </a:lnTo>
                  <a:lnTo>
                    <a:pt x="1" y="49126"/>
                  </a:lnTo>
                  <a:lnTo>
                    <a:pt x="1" y="55258"/>
                  </a:lnTo>
                  <a:cubicBezTo>
                    <a:pt x="1" y="89052"/>
                    <a:pt x="25836" y="116681"/>
                    <a:pt x="59891" y="116681"/>
                  </a:cubicBezTo>
                  <a:lnTo>
                    <a:pt x="126044" y="116681"/>
                  </a:lnTo>
                  <a:cubicBezTo>
                    <a:pt x="135960" y="116681"/>
                    <a:pt x="144343" y="125326"/>
                    <a:pt x="144343" y="135601"/>
                  </a:cubicBezTo>
                  <a:cubicBezTo>
                    <a:pt x="144343" y="145648"/>
                    <a:pt x="136286" y="153509"/>
                    <a:pt x="126044" y="153509"/>
                  </a:cubicBezTo>
                  <a:lnTo>
                    <a:pt x="12266" y="153509"/>
                  </a:lnTo>
                  <a:lnTo>
                    <a:pt x="12266" y="165774"/>
                  </a:lnTo>
                  <a:lnTo>
                    <a:pt x="45832" y="165774"/>
                  </a:lnTo>
                  <a:cubicBezTo>
                    <a:pt x="46386" y="170015"/>
                    <a:pt x="47495" y="174157"/>
                    <a:pt x="49126" y="178072"/>
                  </a:cubicBezTo>
                  <a:lnTo>
                    <a:pt x="12266" y="178072"/>
                  </a:lnTo>
                  <a:lnTo>
                    <a:pt x="12266" y="190337"/>
                  </a:lnTo>
                  <a:lnTo>
                    <a:pt x="56466" y="190337"/>
                  </a:lnTo>
                  <a:cubicBezTo>
                    <a:pt x="65469" y="201526"/>
                    <a:pt x="78549" y="208376"/>
                    <a:pt x="92282" y="208735"/>
                  </a:cubicBezTo>
                  <a:lnTo>
                    <a:pt x="92282" y="208767"/>
                  </a:lnTo>
                  <a:lnTo>
                    <a:pt x="117334" y="208767"/>
                  </a:lnTo>
                  <a:cubicBezTo>
                    <a:pt x="159968" y="208767"/>
                    <a:pt x="195328" y="175756"/>
                    <a:pt x="198264" y="133187"/>
                  </a:cubicBezTo>
                  <a:cubicBezTo>
                    <a:pt x="200091" y="107417"/>
                    <a:pt x="189228" y="83376"/>
                    <a:pt x="171809" y="68273"/>
                  </a:cubicBezTo>
                  <a:cubicBezTo>
                    <a:pt x="157815" y="56041"/>
                    <a:pt x="139777" y="49126"/>
                    <a:pt x="120792" y="49126"/>
                  </a:cubicBezTo>
                  <a:lnTo>
                    <a:pt x="49126" y="49126"/>
                  </a:lnTo>
                  <a:lnTo>
                    <a:pt x="49126" y="36828"/>
                  </a:lnTo>
                  <a:lnTo>
                    <a:pt x="122814" y="36828"/>
                  </a:lnTo>
                  <a:lnTo>
                    <a:pt x="122814" y="24563"/>
                  </a:lnTo>
                  <a:lnTo>
                    <a:pt x="49126" y="24563"/>
                  </a:lnTo>
                  <a:lnTo>
                    <a:pt x="49126" y="12298"/>
                  </a:lnTo>
                  <a:lnTo>
                    <a:pt x="141212" y="12298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2540675" y="2080325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19" name="Google Shape;3019;p29"/>
          <p:cNvSpPr/>
          <p:nvPr/>
        </p:nvSpPr>
        <p:spPr>
          <a:xfrm>
            <a:off x="5455224" y="1939254"/>
            <a:ext cx="545909" cy="335632"/>
          </a:xfrm>
          <a:custGeom>
            <a:avLst/>
            <a:gdLst/>
            <a:ahLst/>
            <a:cxnLst/>
            <a:rect l="l" t="t" r="r" b="b"/>
            <a:pathLst>
              <a:path w="290377" h="178528" extrusionOk="0">
                <a:moveTo>
                  <a:pt x="91677" y="26067"/>
                </a:moveTo>
                <a:lnTo>
                  <a:pt x="91677" y="26067"/>
                </a:lnTo>
                <a:cubicBezTo>
                  <a:pt x="91855" y="28069"/>
                  <a:pt x="90654" y="20195"/>
                  <a:pt x="111204" y="143543"/>
                </a:cubicBezTo>
                <a:cubicBezTo>
                  <a:pt x="111189" y="143526"/>
                  <a:pt x="111184" y="143521"/>
                  <a:pt x="111184" y="143521"/>
                </a:cubicBezTo>
                <a:lnTo>
                  <a:pt x="111184" y="143521"/>
                </a:lnTo>
                <a:cubicBezTo>
                  <a:pt x="111183" y="143521"/>
                  <a:pt x="111205" y="143548"/>
                  <a:pt x="111205" y="143548"/>
                </a:cubicBezTo>
                <a:cubicBezTo>
                  <a:pt x="111202" y="143548"/>
                  <a:pt x="108456" y="140325"/>
                  <a:pt x="42213" y="63565"/>
                </a:cubicBezTo>
                <a:lnTo>
                  <a:pt x="42213" y="63609"/>
                </a:lnTo>
                <a:cubicBezTo>
                  <a:pt x="42169" y="63520"/>
                  <a:pt x="40256" y="61786"/>
                  <a:pt x="40745" y="58761"/>
                </a:cubicBezTo>
                <a:cubicBezTo>
                  <a:pt x="40879" y="57782"/>
                  <a:pt x="41457" y="55959"/>
                  <a:pt x="43414" y="54758"/>
                </a:cubicBezTo>
                <a:lnTo>
                  <a:pt x="89275" y="26868"/>
                </a:lnTo>
                <a:cubicBezTo>
                  <a:pt x="90031" y="26423"/>
                  <a:pt x="90832" y="26156"/>
                  <a:pt x="91677" y="26067"/>
                </a:cubicBezTo>
                <a:close/>
                <a:moveTo>
                  <a:pt x="198922" y="26067"/>
                </a:moveTo>
                <a:cubicBezTo>
                  <a:pt x="199767" y="26156"/>
                  <a:pt x="200612" y="26423"/>
                  <a:pt x="201369" y="26868"/>
                </a:cubicBezTo>
                <a:lnTo>
                  <a:pt x="247229" y="54758"/>
                </a:lnTo>
                <a:cubicBezTo>
                  <a:pt x="250254" y="56626"/>
                  <a:pt x="250921" y="60718"/>
                  <a:pt x="248608" y="63387"/>
                </a:cubicBezTo>
                <a:lnTo>
                  <a:pt x="248252" y="63787"/>
                </a:lnTo>
                <a:lnTo>
                  <a:pt x="248163" y="63565"/>
                </a:lnTo>
                <a:lnTo>
                  <a:pt x="179350" y="143676"/>
                </a:lnTo>
                <a:lnTo>
                  <a:pt x="179350" y="143676"/>
                </a:lnTo>
                <a:cubicBezTo>
                  <a:pt x="198477" y="28647"/>
                  <a:pt x="198700" y="28202"/>
                  <a:pt x="198922" y="26067"/>
                </a:cubicBezTo>
                <a:close/>
                <a:moveTo>
                  <a:pt x="175035" y="16726"/>
                </a:moveTo>
                <a:cubicBezTo>
                  <a:pt x="179217" y="16726"/>
                  <a:pt x="182508" y="20240"/>
                  <a:pt x="182286" y="24377"/>
                </a:cubicBezTo>
                <a:cubicBezTo>
                  <a:pt x="182197" y="25355"/>
                  <a:pt x="183265" y="18550"/>
                  <a:pt x="161513" y="148836"/>
                </a:cubicBezTo>
                <a:cubicBezTo>
                  <a:pt x="160935" y="152306"/>
                  <a:pt x="157999" y="154930"/>
                  <a:pt x="154396" y="154930"/>
                </a:cubicBezTo>
                <a:lnTo>
                  <a:pt x="136203" y="154930"/>
                </a:lnTo>
                <a:cubicBezTo>
                  <a:pt x="134513" y="154930"/>
                  <a:pt x="132956" y="154352"/>
                  <a:pt x="131710" y="153329"/>
                </a:cubicBezTo>
                <a:cubicBezTo>
                  <a:pt x="131443" y="152973"/>
                  <a:pt x="129575" y="151638"/>
                  <a:pt x="129130" y="148836"/>
                </a:cubicBezTo>
                <a:lnTo>
                  <a:pt x="108491" y="25177"/>
                </a:lnTo>
                <a:cubicBezTo>
                  <a:pt x="108135" y="23220"/>
                  <a:pt x="108713" y="21930"/>
                  <a:pt x="108802" y="21263"/>
                </a:cubicBezTo>
                <a:cubicBezTo>
                  <a:pt x="109870" y="18683"/>
                  <a:pt x="112405" y="16726"/>
                  <a:pt x="115563" y="16726"/>
                </a:cubicBezTo>
                <a:close/>
                <a:moveTo>
                  <a:pt x="44971" y="92433"/>
                </a:moveTo>
                <a:lnTo>
                  <a:pt x="89230" y="143899"/>
                </a:lnTo>
                <a:lnTo>
                  <a:pt x="46483" y="160446"/>
                </a:lnTo>
                <a:cubicBezTo>
                  <a:pt x="44215" y="161335"/>
                  <a:pt x="41813" y="161780"/>
                  <a:pt x="39366" y="161780"/>
                </a:cubicBezTo>
                <a:cubicBezTo>
                  <a:pt x="33584" y="161780"/>
                  <a:pt x="28113" y="159289"/>
                  <a:pt x="24332" y="154886"/>
                </a:cubicBezTo>
                <a:cubicBezTo>
                  <a:pt x="18860" y="148569"/>
                  <a:pt x="18015" y="139406"/>
                  <a:pt x="22152" y="132155"/>
                </a:cubicBezTo>
                <a:lnTo>
                  <a:pt x="44971" y="92433"/>
                </a:lnTo>
                <a:close/>
                <a:moveTo>
                  <a:pt x="245494" y="92567"/>
                </a:moveTo>
                <a:lnTo>
                  <a:pt x="268224" y="132155"/>
                </a:lnTo>
                <a:cubicBezTo>
                  <a:pt x="272361" y="139406"/>
                  <a:pt x="271516" y="148569"/>
                  <a:pt x="266045" y="154886"/>
                </a:cubicBezTo>
                <a:cubicBezTo>
                  <a:pt x="262234" y="159352"/>
                  <a:pt x="256713" y="161801"/>
                  <a:pt x="251053" y="161801"/>
                </a:cubicBezTo>
                <a:cubicBezTo>
                  <a:pt x="248651" y="161801"/>
                  <a:pt x="246225" y="161360"/>
                  <a:pt x="243893" y="160446"/>
                </a:cubicBezTo>
                <a:lnTo>
                  <a:pt x="201191" y="143943"/>
                </a:lnTo>
                <a:lnTo>
                  <a:pt x="245494" y="92567"/>
                </a:lnTo>
                <a:close/>
                <a:moveTo>
                  <a:pt x="115563" y="1"/>
                </a:moveTo>
                <a:cubicBezTo>
                  <a:pt x="108091" y="1"/>
                  <a:pt x="100929" y="3470"/>
                  <a:pt x="96303" y="9698"/>
                </a:cubicBezTo>
                <a:cubicBezTo>
                  <a:pt x="94936" y="9446"/>
                  <a:pt x="93571" y="9324"/>
                  <a:pt x="92222" y="9324"/>
                </a:cubicBezTo>
                <a:cubicBezTo>
                  <a:pt x="88084" y="9324"/>
                  <a:pt x="84090" y="10476"/>
                  <a:pt x="80601" y="12589"/>
                </a:cubicBezTo>
                <a:lnTo>
                  <a:pt x="34740" y="40479"/>
                </a:lnTo>
                <a:cubicBezTo>
                  <a:pt x="22908" y="47685"/>
                  <a:pt x="20328" y="63832"/>
                  <a:pt x="29403" y="74329"/>
                </a:cubicBezTo>
                <a:lnTo>
                  <a:pt x="33406" y="78956"/>
                </a:lnTo>
                <a:lnTo>
                  <a:pt x="7695" y="123837"/>
                </a:lnTo>
                <a:cubicBezTo>
                  <a:pt x="0" y="137226"/>
                  <a:pt x="1602" y="154085"/>
                  <a:pt x="11654" y="165784"/>
                </a:cubicBezTo>
                <a:cubicBezTo>
                  <a:pt x="18766" y="174080"/>
                  <a:pt x="28961" y="178528"/>
                  <a:pt x="39357" y="178528"/>
                </a:cubicBezTo>
                <a:cubicBezTo>
                  <a:pt x="43787" y="178528"/>
                  <a:pt x="48253" y="177720"/>
                  <a:pt x="52533" y="176059"/>
                </a:cubicBezTo>
                <a:lnTo>
                  <a:pt x="100973" y="157288"/>
                </a:lnTo>
                <a:lnTo>
                  <a:pt x="103331" y="160001"/>
                </a:lnTo>
                <a:cubicBezTo>
                  <a:pt x="107549" y="164889"/>
                  <a:pt x="113758" y="167751"/>
                  <a:pt x="120317" y="167751"/>
                </a:cubicBezTo>
                <a:cubicBezTo>
                  <a:pt x="121160" y="167751"/>
                  <a:pt x="122008" y="167703"/>
                  <a:pt x="122858" y="167607"/>
                </a:cubicBezTo>
                <a:cubicBezTo>
                  <a:pt x="126684" y="170143"/>
                  <a:pt x="131310" y="171611"/>
                  <a:pt x="136203" y="171611"/>
                </a:cubicBezTo>
                <a:lnTo>
                  <a:pt x="154396" y="171611"/>
                </a:lnTo>
                <a:cubicBezTo>
                  <a:pt x="159289" y="171611"/>
                  <a:pt x="163871" y="170143"/>
                  <a:pt x="167696" y="167607"/>
                </a:cubicBezTo>
                <a:cubicBezTo>
                  <a:pt x="168583" y="167712"/>
                  <a:pt x="169467" y="167763"/>
                  <a:pt x="170343" y="167763"/>
                </a:cubicBezTo>
                <a:cubicBezTo>
                  <a:pt x="176935" y="167763"/>
                  <a:pt x="183116" y="164870"/>
                  <a:pt x="187357" y="160001"/>
                </a:cubicBezTo>
                <a:lnTo>
                  <a:pt x="189581" y="157376"/>
                </a:lnTo>
                <a:lnTo>
                  <a:pt x="237843" y="176059"/>
                </a:lnTo>
                <a:cubicBezTo>
                  <a:pt x="242126" y="177711"/>
                  <a:pt x="246582" y="178511"/>
                  <a:pt x="250995" y="178511"/>
                </a:cubicBezTo>
                <a:cubicBezTo>
                  <a:pt x="261431" y="178511"/>
                  <a:pt x="271625" y="174037"/>
                  <a:pt x="278722" y="165784"/>
                </a:cubicBezTo>
                <a:cubicBezTo>
                  <a:pt x="288775" y="154085"/>
                  <a:pt x="290376" y="137226"/>
                  <a:pt x="282681" y="123837"/>
                </a:cubicBezTo>
                <a:lnTo>
                  <a:pt x="257060" y="79178"/>
                </a:lnTo>
                <a:lnTo>
                  <a:pt x="261241" y="74329"/>
                </a:lnTo>
                <a:cubicBezTo>
                  <a:pt x="270315" y="63832"/>
                  <a:pt x="267780" y="47685"/>
                  <a:pt x="255947" y="40479"/>
                </a:cubicBezTo>
                <a:lnTo>
                  <a:pt x="210087" y="12589"/>
                </a:lnTo>
                <a:cubicBezTo>
                  <a:pt x="206593" y="10493"/>
                  <a:pt x="202602" y="9343"/>
                  <a:pt x="198486" y="9343"/>
                </a:cubicBezTo>
                <a:cubicBezTo>
                  <a:pt x="197099" y="9343"/>
                  <a:pt x="195697" y="9473"/>
                  <a:pt x="194296" y="9742"/>
                </a:cubicBezTo>
                <a:cubicBezTo>
                  <a:pt x="189581" y="3381"/>
                  <a:pt x="182375" y="1"/>
                  <a:pt x="1750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8ADFD2-60B5-4205-9E88-BE122104AB49}"/>
              </a:ext>
            </a:extLst>
          </p:cNvPr>
          <p:cNvSpPr txBox="1"/>
          <p:nvPr/>
        </p:nvSpPr>
        <p:spPr>
          <a:xfrm>
            <a:off x="6840751" y="1722021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4508388-D537-4383-818C-A891F654BD77}"/>
              </a:ext>
            </a:extLst>
          </p:cNvPr>
          <p:cNvSpPr txBox="1"/>
          <p:nvPr/>
        </p:nvSpPr>
        <p:spPr>
          <a:xfrm>
            <a:off x="7246150" y="3168846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C88853-DFF4-4914-BC5F-B092EAFE7073}"/>
              </a:ext>
            </a:extLst>
          </p:cNvPr>
          <p:cNvSpPr txBox="1"/>
          <p:nvPr/>
        </p:nvSpPr>
        <p:spPr>
          <a:xfrm>
            <a:off x="6840751" y="4615671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23" name="Google Shape;619;p25">
            <a:extLst>
              <a:ext uri="{FF2B5EF4-FFF2-40B4-BE49-F238E27FC236}">
                <a16:creationId xmlns:a16="http://schemas.microsoft.com/office/drawing/2014/main" id="{651DED79-D062-4125-AD76-5F50D94DCE51}"/>
              </a:ext>
            </a:extLst>
          </p:cNvPr>
          <p:cNvSpPr/>
          <p:nvPr/>
        </p:nvSpPr>
        <p:spPr>
          <a:xfrm>
            <a:off x="4740339" y="535073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37D73BB-315B-4366-B370-71EC7C409DA0}"/>
              </a:ext>
            </a:extLst>
          </p:cNvPr>
          <p:cNvSpPr txBox="1"/>
          <p:nvPr/>
        </p:nvSpPr>
        <p:spPr>
          <a:xfrm>
            <a:off x="5067065" y="657380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Freeform: Shape 84">
            <a:extLst>
              <a:ext uri="{FF2B5EF4-FFF2-40B4-BE49-F238E27FC236}">
                <a16:creationId xmlns:a16="http://schemas.microsoft.com/office/drawing/2014/main" id="{C8719409-D1B7-4CAA-A790-79D631F566F7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: Shape 97">
            <a:extLst>
              <a:ext uri="{FF2B5EF4-FFF2-40B4-BE49-F238E27FC236}">
                <a16:creationId xmlns:a16="http://schemas.microsoft.com/office/drawing/2014/main" id="{21371363-A592-4023-AF3A-95A4CC085FC9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îŝḷiḓé">
            <a:extLst>
              <a:ext uri="{FF2B5EF4-FFF2-40B4-BE49-F238E27FC236}">
                <a16:creationId xmlns:a16="http://schemas.microsoft.com/office/drawing/2014/main" id="{0CABE1E9-48DF-4B90-BDA6-35F8B4862412}"/>
              </a:ext>
            </a:extLst>
          </p:cNvPr>
          <p:cNvSpPr/>
          <p:nvPr/>
        </p:nvSpPr>
        <p:spPr>
          <a:xfrm>
            <a:off x="1280382" y="2895324"/>
            <a:ext cx="2499396" cy="2499396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FF66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p35"/>
          <p:cNvSpPr/>
          <p:nvPr/>
        </p:nvSpPr>
        <p:spPr>
          <a:xfrm>
            <a:off x="5052319" y="1482144"/>
            <a:ext cx="1183200" cy="1183200"/>
          </a:xfrm>
          <a:prstGeom prst="ellipse">
            <a:avLst/>
          </a:prstGeom>
          <a:solidFill>
            <a:srgbClr val="2BB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31" name="Google Shape;3631;p35"/>
          <p:cNvSpPr/>
          <p:nvPr/>
        </p:nvSpPr>
        <p:spPr>
          <a:xfrm>
            <a:off x="5095019" y="3167124"/>
            <a:ext cx="1183200" cy="1183200"/>
          </a:xfrm>
          <a:prstGeom prst="ellipse">
            <a:avLst/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32" name="Google Shape;3632;p35"/>
          <p:cNvSpPr/>
          <p:nvPr/>
        </p:nvSpPr>
        <p:spPr>
          <a:xfrm>
            <a:off x="5052319" y="4818037"/>
            <a:ext cx="1183200" cy="11832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33" name="Google Shape;3633;p35"/>
          <p:cNvSpPr/>
          <p:nvPr/>
        </p:nvSpPr>
        <p:spPr>
          <a:xfrm>
            <a:off x="8040252" y="1999966"/>
            <a:ext cx="3406400" cy="3406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635" name="Google Shape;3635;p35"/>
          <p:cNvGrpSpPr/>
          <p:nvPr/>
        </p:nvGrpSpPr>
        <p:grpSpPr>
          <a:xfrm>
            <a:off x="8657296" y="2887416"/>
            <a:ext cx="2172312" cy="1631511"/>
            <a:chOff x="4687325" y="2171450"/>
            <a:chExt cx="324000" cy="243325"/>
          </a:xfrm>
        </p:grpSpPr>
        <p:sp>
          <p:nvSpPr>
            <p:cNvPr id="3636" name="Google Shape;3636;p35"/>
            <p:cNvSpPr/>
            <p:nvPr/>
          </p:nvSpPr>
          <p:spPr>
            <a:xfrm>
              <a:off x="4709825" y="2240425"/>
              <a:ext cx="244100" cy="53075"/>
            </a:xfrm>
            <a:custGeom>
              <a:avLst/>
              <a:gdLst/>
              <a:ahLst/>
              <a:cxnLst/>
              <a:rect l="l" t="t" r="r" b="b"/>
              <a:pathLst>
                <a:path w="9764" h="2123" extrusionOk="0">
                  <a:moveTo>
                    <a:pt x="31" y="1948"/>
                  </a:moveTo>
                  <a:cubicBezTo>
                    <a:pt x="205" y="1918"/>
                    <a:pt x="379" y="1918"/>
                    <a:pt x="554" y="1918"/>
                  </a:cubicBezTo>
                  <a:cubicBezTo>
                    <a:pt x="554" y="1918"/>
                    <a:pt x="554" y="1948"/>
                    <a:pt x="581" y="1948"/>
                  </a:cubicBezTo>
                  <a:cubicBezTo>
                    <a:pt x="756" y="2064"/>
                    <a:pt x="960" y="2123"/>
                    <a:pt x="1163" y="2092"/>
                  </a:cubicBezTo>
                  <a:cubicBezTo>
                    <a:pt x="1193" y="2092"/>
                    <a:pt x="1163" y="2064"/>
                    <a:pt x="1163" y="2064"/>
                  </a:cubicBezTo>
                  <a:cubicBezTo>
                    <a:pt x="988" y="2034"/>
                    <a:pt x="814" y="2006"/>
                    <a:pt x="670" y="1918"/>
                  </a:cubicBezTo>
                  <a:cubicBezTo>
                    <a:pt x="1077" y="1890"/>
                    <a:pt x="1511" y="1860"/>
                    <a:pt x="1948" y="1802"/>
                  </a:cubicBezTo>
                  <a:cubicBezTo>
                    <a:pt x="2587" y="1744"/>
                    <a:pt x="3227" y="1686"/>
                    <a:pt x="3866" y="1569"/>
                  </a:cubicBezTo>
                  <a:cubicBezTo>
                    <a:pt x="4505" y="1483"/>
                    <a:pt x="5144" y="1367"/>
                    <a:pt x="5753" y="1221"/>
                  </a:cubicBezTo>
                  <a:cubicBezTo>
                    <a:pt x="6393" y="1077"/>
                    <a:pt x="7032" y="930"/>
                    <a:pt x="7643" y="756"/>
                  </a:cubicBezTo>
                  <a:cubicBezTo>
                    <a:pt x="7962" y="670"/>
                    <a:pt x="8252" y="581"/>
                    <a:pt x="8573" y="495"/>
                  </a:cubicBezTo>
                  <a:cubicBezTo>
                    <a:pt x="8717" y="437"/>
                    <a:pt x="8891" y="407"/>
                    <a:pt x="9038" y="349"/>
                  </a:cubicBezTo>
                  <a:cubicBezTo>
                    <a:pt x="9182" y="291"/>
                    <a:pt x="9356" y="263"/>
                    <a:pt x="9503" y="175"/>
                  </a:cubicBezTo>
                  <a:cubicBezTo>
                    <a:pt x="9561" y="147"/>
                    <a:pt x="9647" y="117"/>
                    <a:pt x="9705" y="89"/>
                  </a:cubicBezTo>
                  <a:cubicBezTo>
                    <a:pt x="9763" y="58"/>
                    <a:pt x="9705" y="0"/>
                    <a:pt x="9677" y="0"/>
                  </a:cubicBezTo>
                  <a:cubicBezTo>
                    <a:pt x="9356" y="58"/>
                    <a:pt x="9038" y="175"/>
                    <a:pt x="8747" y="263"/>
                  </a:cubicBezTo>
                  <a:cubicBezTo>
                    <a:pt x="8427" y="379"/>
                    <a:pt x="8136" y="465"/>
                    <a:pt x="7818" y="554"/>
                  </a:cubicBezTo>
                  <a:cubicBezTo>
                    <a:pt x="7206" y="728"/>
                    <a:pt x="6597" y="872"/>
                    <a:pt x="5958" y="1018"/>
                  </a:cubicBezTo>
                  <a:cubicBezTo>
                    <a:pt x="5347" y="1163"/>
                    <a:pt x="4707" y="1279"/>
                    <a:pt x="4068" y="1395"/>
                  </a:cubicBezTo>
                  <a:cubicBezTo>
                    <a:pt x="3459" y="1511"/>
                    <a:pt x="2820" y="1600"/>
                    <a:pt x="2181" y="1686"/>
                  </a:cubicBezTo>
                  <a:lnTo>
                    <a:pt x="263" y="1860"/>
                  </a:lnTo>
                  <a:cubicBezTo>
                    <a:pt x="175" y="1860"/>
                    <a:pt x="117" y="1890"/>
                    <a:pt x="31" y="1890"/>
                  </a:cubicBezTo>
                  <a:cubicBezTo>
                    <a:pt x="0" y="1890"/>
                    <a:pt x="0" y="1948"/>
                    <a:pt x="31" y="19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37" name="Google Shape;3637;p35"/>
            <p:cNvSpPr/>
            <p:nvPr/>
          </p:nvSpPr>
          <p:spPr>
            <a:xfrm>
              <a:off x="4959700" y="2228800"/>
              <a:ext cx="8750" cy="6600"/>
            </a:xfrm>
            <a:custGeom>
              <a:avLst/>
              <a:gdLst/>
              <a:ahLst/>
              <a:cxnLst/>
              <a:rect l="l" t="t" r="r" b="b"/>
              <a:pathLst>
                <a:path w="350" h="264" extrusionOk="0">
                  <a:moveTo>
                    <a:pt x="117" y="233"/>
                  </a:moveTo>
                  <a:cubicBezTo>
                    <a:pt x="147" y="233"/>
                    <a:pt x="205" y="205"/>
                    <a:pt x="263" y="175"/>
                  </a:cubicBezTo>
                  <a:cubicBezTo>
                    <a:pt x="291" y="147"/>
                    <a:pt x="349" y="117"/>
                    <a:pt x="321" y="59"/>
                  </a:cubicBezTo>
                  <a:cubicBezTo>
                    <a:pt x="291" y="0"/>
                    <a:pt x="233" y="59"/>
                    <a:pt x="205" y="59"/>
                  </a:cubicBezTo>
                  <a:cubicBezTo>
                    <a:pt x="175" y="89"/>
                    <a:pt x="117" y="117"/>
                    <a:pt x="89" y="117"/>
                  </a:cubicBezTo>
                  <a:cubicBezTo>
                    <a:pt x="1" y="147"/>
                    <a:pt x="31" y="263"/>
                    <a:pt x="117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38" name="Google Shape;3638;p35"/>
            <p:cNvSpPr/>
            <p:nvPr/>
          </p:nvSpPr>
          <p:spPr>
            <a:xfrm>
              <a:off x="4974975" y="2221525"/>
              <a:ext cx="10900" cy="9500"/>
            </a:xfrm>
            <a:custGeom>
              <a:avLst/>
              <a:gdLst/>
              <a:ahLst/>
              <a:cxnLst/>
              <a:rect l="l" t="t" r="r" b="b"/>
              <a:pathLst>
                <a:path w="436" h="380" extrusionOk="0">
                  <a:moveTo>
                    <a:pt x="117" y="322"/>
                  </a:moveTo>
                  <a:cubicBezTo>
                    <a:pt x="203" y="264"/>
                    <a:pt x="319" y="233"/>
                    <a:pt x="408" y="175"/>
                  </a:cubicBezTo>
                  <a:cubicBezTo>
                    <a:pt x="436" y="147"/>
                    <a:pt x="436" y="117"/>
                    <a:pt x="436" y="89"/>
                  </a:cubicBezTo>
                  <a:cubicBezTo>
                    <a:pt x="436" y="59"/>
                    <a:pt x="436" y="31"/>
                    <a:pt x="408" y="31"/>
                  </a:cubicBezTo>
                  <a:cubicBezTo>
                    <a:pt x="377" y="1"/>
                    <a:pt x="350" y="1"/>
                    <a:pt x="319" y="31"/>
                  </a:cubicBezTo>
                  <a:cubicBezTo>
                    <a:pt x="233" y="89"/>
                    <a:pt x="145" y="175"/>
                    <a:pt x="59" y="233"/>
                  </a:cubicBezTo>
                  <a:cubicBezTo>
                    <a:pt x="1" y="264"/>
                    <a:pt x="59" y="380"/>
                    <a:pt x="117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39" name="Google Shape;3639;p35"/>
            <p:cNvSpPr/>
            <p:nvPr/>
          </p:nvSpPr>
          <p:spPr>
            <a:xfrm>
              <a:off x="4902350" y="2286225"/>
              <a:ext cx="6525" cy="4375"/>
            </a:xfrm>
            <a:custGeom>
              <a:avLst/>
              <a:gdLst/>
              <a:ahLst/>
              <a:cxnLst/>
              <a:rect l="l" t="t" r="r" b="b"/>
              <a:pathLst>
                <a:path w="261" h="175" extrusionOk="0">
                  <a:moveTo>
                    <a:pt x="175" y="28"/>
                  </a:moveTo>
                  <a:cubicBezTo>
                    <a:pt x="117" y="28"/>
                    <a:pt x="86" y="28"/>
                    <a:pt x="28" y="58"/>
                  </a:cubicBezTo>
                  <a:cubicBezTo>
                    <a:pt x="0" y="86"/>
                    <a:pt x="0" y="144"/>
                    <a:pt x="58" y="174"/>
                  </a:cubicBezTo>
                  <a:lnTo>
                    <a:pt x="203" y="174"/>
                  </a:lnTo>
                  <a:cubicBezTo>
                    <a:pt x="261" y="144"/>
                    <a:pt x="261" y="116"/>
                    <a:pt x="261" y="58"/>
                  </a:cubicBezTo>
                  <a:cubicBezTo>
                    <a:pt x="261" y="28"/>
                    <a:pt x="203" y="0"/>
                    <a:pt x="17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0" name="Google Shape;3640;p35"/>
            <p:cNvSpPr/>
            <p:nvPr/>
          </p:nvSpPr>
          <p:spPr>
            <a:xfrm>
              <a:off x="4996775" y="2298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1" name="Google Shape;3641;p35"/>
            <p:cNvSpPr/>
            <p:nvPr/>
          </p:nvSpPr>
          <p:spPr>
            <a:xfrm>
              <a:off x="4917575" y="2313825"/>
              <a:ext cx="23275" cy="3625"/>
            </a:xfrm>
            <a:custGeom>
              <a:avLst/>
              <a:gdLst/>
              <a:ahLst/>
              <a:cxnLst/>
              <a:rect l="l" t="t" r="r" b="b"/>
              <a:pathLst>
                <a:path w="931" h="145" extrusionOk="0">
                  <a:moveTo>
                    <a:pt x="872" y="58"/>
                  </a:moveTo>
                  <a:cubicBezTo>
                    <a:pt x="814" y="28"/>
                    <a:pt x="756" y="28"/>
                    <a:pt x="698" y="28"/>
                  </a:cubicBezTo>
                  <a:lnTo>
                    <a:pt x="465" y="28"/>
                  </a:lnTo>
                  <a:cubicBezTo>
                    <a:pt x="349" y="28"/>
                    <a:pt x="205" y="0"/>
                    <a:pt x="58" y="0"/>
                  </a:cubicBezTo>
                  <a:cubicBezTo>
                    <a:pt x="31" y="0"/>
                    <a:pt x="0" y="86"/>
                    <a:pt x="58" y="86"/>
                  </a:cubicBezTo>
                  <a:cubicBezTo>
                    <a:pt x="205" y="116"/>
                    <a:pt x="349" y="116"/>
                    <a:pt x="465" y="144"/>
                  </a:cubicBezTo>
                  <a:lnTo>
                    <a:pt x="698" y="144"/>
                  </a:lnTo>
                  <a:cubicBezTo>
                    <a:pt x="756" y="144"/>
                    <a:pt x="814" y="144"/>
                    <a:pt x="902" y="116"/>
                  </a:cubicBezTo>
                  <a:cubicBezTo>
                    <a:pt x="930" y="116"/>
                    <a:pt x="902" y="58"/>
                    <a:pt x="872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2" name="Google Shape;3642;p35"/>
            <p:cNvSpPr/>
            <p:nvPr/>
          </p:nvSpPr>
          <p:spPr>
            <a:xfrm>
              <a:off x="4944475" y="2308700"/>
              <a:ext cx="18150" cy="6600"/>
            </a:xfrm>
            <a:custGeom>
              <a:avLst/>
              <a:gdLst/>
              <a:ahLst/>
              <a:cxnLst/>
              <a:rect l="l" t="t" r="r" b="b"/>
              <a:pathLst>
                <a:path w="726" h="264" extrusionOk="0">
                  <a:moveTo>
                    <a:pt x="698" y="205"/>
                  </a:moveTo>
                  <a:cubicBezTo>
                    <a:pt x="668" y="175"/>
                    <a:pt x="610" y="147"/>
                    <a:pt x="582" y="147"/>
                  </a:cubicBezTo>
                  <a:cubicBezTo>
                    <a:pt x="524" y="117"/>
                    <a:pt x="465" y="117"/>
                    <a:pt x="407" y="89"/>
                  </a:cubicBezTo>
                  <a:cubicBezTo>
                    <a:pt x="319" y="89"/>
                    <a:pt x="203" y="59"/>
                    <a:pt x="117" y="31"/>
                  </a:cubicBezTo>
                  <a:cubicBezTo>
                    <a:pt x="28" y="1"/>
                    <a:pt x="1" y="117"/>
                    <a:pt x="87" y="147"/>
                  </a:cubicBezTo>
                  <a:cubicBezTo>
                    <a:pt x="175" y="175"/>
                    <a:pt x="291" y="175"/>
                    <a:pt x="377" y="205"/>
                  </a:cubicBezTo>
                  <a:cubicBezTo>
                    <a:pt x="435" y="233"/>
                    <a:pt x="493" y="233"/>
                    <a:pt x="524" y="233"/>
                  </a:cubicBezTo>
                  <a:cubicBezTo>
                    <a:pt x="582" y="263"/>
                    <a:pt x="640" y="263"/>
                    <a:pt x="698" y="263"/>
                  </a:cubicBezTo>
                  <a:cubicBezTo>
                    <a:pt x="726" y="263"/>
                    <a:pt x="726" y="233"/>
                    <a:pt x="698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3" name="Google Shape;3643;p35"/>
            <p:cNvSpPr/>
            <p:nvPr/>
          </p:nvSpPr>
          <p:spPr>
            <a:xfrm>
              <a:off x="4850050" y="233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4" name="Google Shape;3644;p35"/>
            <p:cNvSpPr/>
            <p:nvPr/>
          </p:nvSpPr>
          <p:spPr>
            <a:xfrm>
              <a:off x="4687325" y="2171450"/>
              <a:ext cx="324000" cy="243325"/>
            </a:xfrm>
            <a:custGeom>
              <a:avLst/>
              <a:gdLst/>
              <a:ahLst/>
              <a:cxnLst/>
              <a:rect l="l" t="t" r="r" b="b"/>
              <a:pathLst>
                <a:path w="12960" h="9733" extrusionOk="0">
                  <a:moveTo>
                    <a:pt x="12843" y="4591"/>
                  </a:moveTo>
                  <a:cubicBezTo>
                    <a:pt x="12727" y="4386"/>
                    <a:pt x="12553" y="4242"/>
                    <a:pt x="12348" y="4126"/>
                  </a:cubicBezTo>
                  <a:cubicBezTo>
                    <a:pt x="12146" y="4010"/>
                    <a:pt x="11914" y="3922"/>
                    <a:pt x="11681" y="3836"/>
                  </a:cubicBezTo>
                  <a:cubicBezTo>
                    <a:pt x="11535" y="3805"/>
                    <a:pt x="11419" y="3777"/>
                    <a:pt x="11274" y="3747"/>
                  </a:cubicBezTo>
                  <a:cubicBezTo>
                    <a:pt x="11216" y="3719"/>
                    <a:pt x="11128" y="3719"/>
                    <a:pt x="11070" y="3719"/>
                  </a:cubicBezTo>
                  <a:cubicBezTo>
                    <a:pt x="11070" y="3689"/>
                    <a:pt x="11100" y="3689"/>
                    <a:pt x="11100" y="3689"/>
                  </a:cubicBezTo>
                  <a:cubicBezTo>
                    <a:pt x="11100" y="3661"/>
                    <a:pt x="11128" y="3631"/>
                    <a:pt x="11158" y="3631"/>
                  </a:cubicBezTo>
                  <a:cubicBezTo>
                    <a:pt x="11391" y="3515"/>
                    <a:pt x="11623" y="3429"/>
                    <a:pt x="11856" y="3340"/>
                  </a:cubicBezTo>
                  <a:cubicBezTo>
                    <a:pt x="11942" y="3313"/>
                    <a:pt x="12000" y="3254"/>
                    <a:pt x="12088" y="3224"/>
                  </a:cubicBezTo>
                  <a:cubicBezTo>
                    <a:pt x="12174" y="3224"/>
                    <a:pt x="12232" y="3050"/>
                    <a:pt x="12232" y="2992"/>
                  </a:cubicBezTo>
                  <a:cubicBezTo>
                    <a:pt x="12290" y="2817"/>
                    <a:pt x="12290" y="2615"/>
                    <a:pt x="12262" y="2411"/>
                  </a:cubicBezTo>
                  <a:cubicBezTo>
                    <a:pt x="12262" y="2294"/>
                    <a:pt x="12232" y="2208"/>
                    <a:pt x="12204" y="2092"/>
                  </a:cubicBezTo>
                  <a:cubicBezTo>
                    <a:pt x="12204" y="2034"/>
                    <a:pt x="12174" y="1976"/>
                    <a:pt x="12146" y="1946"/>
                  </a:cubicBezTo>
                  <a:lnTo>
                    <a:pt x="12146" y="1918"/>
                  </a:lnTo>
                  <a:lnTo>
                    <a:pt x="12146" y="1918"/>
                  </a:lnTo>
                  <a:cubicBezTo>
                    <a:pt x="12146" y="1830"/>
                    <a:pt x="12116" y="1771"/>
                    <a:pt x="12058" y="1744"/>
                  </a:cubicBezTo>
                  <a:lnTo>
                    <a:pt x="9443" y="958"/>
                  </a:lnTo>
                  <a:cubicBezTo>
                    <a:pt x="9008" y="814"/>
                    <a:pt x="8571" y="698"/>
                    <a:pt x="8136" y="551"/>
                  </a:cubicBezTo>
                  <a:cubicBezTo>
                    <a:pt x="7730" y="435"/>
                    <a:pt x="7293" y="291"/>
                    <a:pt x="6858" y="175"/>
                  </a:cubicBezTo>
                  <a:cubicBezTo>
                    <a:pt x="6626" y="116"/>
                    <a:pt x="6363" y="58"/>
                    <a:pt x="6130" y="28"/>
                  </a:cubicBezTo>
                  <a:cubicBezTo>
                    <a:pt x="5928" y="0"/>
                    <a:pt x="5696" y="0"/>
                    <a:pt x="5491" y="58"/>
                  </a:cubicBezTo>
                  <a:lnTo>
                    <a:pt x="5433" y="58"/>
                  </a:lnTo>
                  <a:cubicBezTo>
                    <a:pt x="5231" y="116"/>
                    <a:pt x="4998" y="202"/>
                    <a:pt x="4794" y="319"/>
                  </a:cubicBezTo>
                  <a:cubicBezTo>
                    <a:pt x="4619" y="407"/>
                    <a:pt x="4417" y="523"/>
                    <a:pt x="4213" y="639"/>
                  </a:cubicBezTo>
                  <a:cubicBezTo>
                    <a:pt x="3836" y="872"/>
                    <a:pt x="3457" y="1104"/>
                    <a:pt x="3081" y="1365"/>
                  </a:cubicBezTo>
                  <a:cubicBezTo>
                    <a:pt x="2732" y="1655"/>
                    <a:pt x="2383" y="1918"/>
                    <a:pt x="2035" y="2236"/>
                  </a:cubicBezTo>
                  <a:cubicBezTo>
                    <a:pt x="1686" y="2527"/>
                    <a:pt x="1365" y="2848"/>
                    <a:pt x="1075" y="3166"/>
                  </a:cubicBezTo>
                  <a:lnTo>
                    <a:pt x="640" y="3689"/>
                  </a:lnTo>
                  <a:cubicBezTo>
                    <a:pt x="552" y="3777"/>
                    <a:pt x="494" y="3863"/>
                    <a:pt x="408" y="3952"/>
                  </a:cubicBezTo>
                  <a:cubicBezTo>
                    <a:pt x="377" y="4010"/>
                    <a:pt x="319" y="4068"/>
                    <a:pt x="291" y="4126"/>
                  </a:cubicBezTo>
                  <a:cubicBezTo>
                    <a:pt x="261" y="4154"/>
                    <a:pt x="233" y="4184"/>
                    <a:pt x="233" y="4212"/>
                  </a:cubicBezTo>
                  <a:cubicBezTo>
                    <a:pt x="175" y="4300"/>
                    <a:pt x="117" y="4386"/>
                    <a:pt x="87" y="4475"/>
                  </a:cubicBezTo>
                  <a:cubicBezTo>
                    <a:pt x="29" y="4677"/>
                    <a:pt x="1" y="4909"/>
                    <a:pt x="59" y="5114"/>
                  </a:cubicBezTo>
                  <a:cubicBezTo>
                    <a:pt x="145" y="5521"/>
                    <a:pt x="435" y="5869"/>
                    <a:pt x="814" y="6014"/>
                  </a:cubicBezTo>
                  <a:cubicBezTo>
                    <a:pt x="756" y="6044"/>
                    <a:pt x="668" y="6072"/>
                    <a:pt x="610" y="6102"/>
                  </a:cubicBezTo>
                  <a:cubicBezTo>
                    <a:pt x="466" y="6160"/>
                    <a:pt x="319" y="6276"/>
                    <a:pt x="319" y="6451"/>
                  </a:cubicBezTo>
                  <a:cubicBezTo>
                    <a:pt x="319" y="6625"/>
                    <a:pt x="435" y="6741"/>
                    <a:pt x="582" y="6827"/>
                  </a:cubicBezTo>
                  <a:cubicBezTo>
                    <a:pt x="726" y="6915"/>
                    <a:pt x="872" y="6974"/>
                    <a:pt x="1017" y="7032"/>
                  </a:cubicBezTo>
                  <a:lnTo>
                    <a:pt x="1017" y="7060"/>
                  </a:lnTo>
                  <a:lnTo>
                    <a:pt x="1017" y="7060"/>
                  </a:lnTo>
                  <a:cubicBezTo>
                    <a:pt x="931" y="7118"/>
                    <a:pt x="872" y="7148"/>
                    <a:pt x="814" y="7206"/>
                  </a:cubicBezTo>
                  <a:cubicBezTo>
                    <a:pt x="698" y="7292"/>
                    <a:pt x="552" y="7408"/>
                    <a:pt x="466" y="7524"/>
                  </a:cubicBezTo>
                  <a:cubicBezTo>
                    <a:pt x="261" y="7845"/>
                    <a:pt x="291" y="8222"/>
                    <a:pt x="377" y="8543"/>
                  </a:cubicBezTo>
                  <a:cubicBezTo>
                    <a:pt x="408" y="8659"/>
                    <a:pt x="435" y="8775"/>
                    <a:pt x="494" y="8861"/>
                  </a:cubicBezTo>
                  <a:cubicBezTo>
                    <a:pt x="524" y="8919"/>
                    <a:pt x="524" y="8949"/>
                    <a:pt x="552" y="8977"/>
                  </a:cubicBezTo>
                  <a:cubicBezTo>
                    <a:pt x="552" y="9007"/>
                    <a:pt x="582" y="9007"/>
                    <a:pt x="582" y="9007"/>
                  </a:cubicBezTo>
                  <a:cubicBezTo>
                    <a:pt x="610" y="9066"/>
                    <a:pt x="640" y="9152"/>
                    <a:pt x="668" y="9210"/>
                  </a:cubicBezTo>
                  <a:cubicBezTo>
                    <a:pt x="756" y="9384"/>
                    <a:pt x="872" y="9530"/>
                    <a:pt x="1017" y="9616"/>
                  </a:cubicBezTo>
                  <a:cubicBezTo>
                    <a:pt x="1191" y="9705"/>
                    <a:pt x="1395" y="9733"/>
                    <a:pt x="1598" y="9733"/>
                  </a:cubicBezTo>
                  <a:cubicBezTo>
                    <a:pt x="1802" y="9733"/>
                    <a:pt x="2035" y="9705"/>
                    <a:pt x="2237" y="9705"/>
                  </a:cubicBezTo>
                  <a:cubicBezTo>
                    <a:pt x="3081" y="9647"/>
                    <a:pt x="3952" y="9558"/>
                    <a:pt x="4794" y="9384"/>
                  </a:cubicBezTo>
                  <a:cubicBezTo>
                    <a:pt x="5026" y="9356"/>
                    <a:pt x="5289" y="9298"/>
                    <a:pt x="5521" y="9240"/>
                  </a:cubicBezTo>
                  <a:cubicBezTo>
                    <a:pt x="5638" y="9210"/>
                    <a:pt x="5754" y="9182"/>
                    <a:pt x="5840" y="9152"/>
                  </a:cubicBezTo>
                  <a:cubicBezTo>
                    <a:pt x="5870" y="9152"/>
                    <a:pt x="5898" y="9152"/>
                    <a:pt x="5898" y="9124"/>
                  </a:cubicBezTo>
                  <a:cubicBezTo>
                    <a:pt x="5928" y="9152"/>
                    <a:pt x="5956" y="9182"/>
                    <a:pt x="5956" y="9152"/>
                  </a:cubicBezTo>
                  <a:cubicBezTo>
                    <a:pt x="6103" y="9152"/>
                    <a:pt x="6247" y="9124"/>
                    <a:pt x="6363" y="9093"/>
                  </a:cubicBezTo>
                  <a:cubicBezTo>
                    <a:pt x="6509" y="9093"/>
                    <a:pt x="6626" y="9066"/>
                    <a:pt x="6770" y="9007"/>
                  </a:cubicBezTo>
                  <a:cubicBezTo>
                    <a:pt x="7032" y="8949"/>
                    <a:pt x="7293" y="8891"/>
                    <a:pt x="7525" y="8803"/>
                  </a:cubicBezTo>
                  <a:cubicBezTo>
                    <a:pt x="8048" y="8687"/>
                    <a:pt x="8571" y="8512"/>
                    <a:pt x="9066" y="8338"/>
                  </a:cubicBezTo>
                  <a:cubicBezTo>
                    <a:pt x="9531" y="8164"/>
                    <a:pt x="9996" y="7961"/>
                    <a:pt x="10431" y="7757"/>
                  </a:cubicBezTo>
                  <a:cubicBezTo>
                    <a:pt x="10868" y="7524"/>
                    <a:pt x="11244" y="7292"/>
                    <a:pt x="11651" y="7032"/>
                  </a:cubicBezTo>
                  <a:cubicBezTo>
                    <a:pt x="11825" y="6885"/>
                    <a:pt x="12030" y="6741"/>
                    <a:pt x="12204" y="6567"/>
                  </a:cubicBezTo>
                  <a:cubicBezTo>
                    <a:pt x="12290" y="6509"/>
                    <a:pt x="12379" y="6420"/>
                    <a:pt x="12465" y="6334"/>
                  </a:cubicBezTo>
                  <a:cubicBezTo>
                    <a:pt x="12553" y="6246"/>
                    <a:pt x="12639" y="6160"/>
                    <a:pt x="12697" y="6044"/>
                  </a:cubicBezTo>
                  <a:cubicBezTo>
                    <a:pt x="12727" y="6044"/>
                    <a:pt x="12727" y="6014"/>
                    <a:pt x="12755" y="6014"/>
                  </a:cubicBezTo>
                  <a:cubicBezTo>
                    <a:pt x="12785" y="6014"/>
                    <a:pt x="12843" y="5986"/>
                    <a:pt x="12843" y="5928"/>
                  </a:cubicBezTo>
                  <a:lnTo>
                    <a:pt x="12843" y="5869"/>
                  </a:lnTo>
                  <a:cubicBezTo>
                    <a:pt x="12871" y="5839"/>
                    <a:pt x="12871" y="5811"/>
                    <a:pt x="12871" y="5781"/>
                  </a:cubicBezTo>
                  <a:lnTo>
                    <a:pt x="12871" y="5607"/>
                  </a:lnTo>
                  <a:lnTo>
                    <a:pt x="12871" y="5607"/>
                  </a:lnTo>
                  <a:lnTo>
                    <a:pt x="12902" y="5579"/>
                  </a:lnTo>
                  <a:lnTo>
                    <a:pt x="12902" y="5521"/>
                  </a:lnTo>
                  <a:lnTo>
                    <a:pt x="12902" y="5432"/>
                  </a:lnTo>
                  <a:cubicBezTo>
                    <a:pt x="12902" y="5374"/>
                    <a:pt x="12929" y="5316"/>
                    <a:pt x="12929" y="5258"/>
                  </a:cubicBezTo>
                  <a:cubicBezTo>
                    <a:pt x="12960" y="5026"/>
                    <a:pt x="12960" y="4793"/>
                    <a:pt x="12843" y="4591"/>
                  </a:cubicBezTo>
                  <a:close/>
                  <a:moveTo>
                    <a:pt x="12088" y="4707"/>
                  </a:moveTo>
                  <a:lnTo>
                    <a:pt x="12088" y="4707"/>
                  </a:lnTo>
                  <a:cubicBezTo>
                    <a:pt x="12116" y="4707"/>
                    <a:pt x="12174" y="4735"/>
                    <a:pt x="12204" y="4765"/>
                  </a:cubicBezTo>
                  <a:cubicBezTo>
                    <a:pt x="12232" y="4765"/>
                    <a:pt x="12262" y="4793"/>
                    <a:pt x="12262" y="4793"/>
                  </a:cubicBezTo>
                  <a:lnTo>
                    <a:pt x="12262" y="4793"/>
                  </a:lnTo>
                  <a:lnTo>
                    <a:pt x="12262" y="4793"/>
                  </a:lnTo>
                  <a:lnTo>
                    <a:pt x="12290" y="4823"/>
                  </a:lnTo>
                  <a:lnTo>
                    <a:pt x="12320" y="4851"/>
                  </a:lnTo>
                  <a:lnTo>
                    <a:pt x="12348" y="4882"/>
                  </a:lnTo>
                  <a:lnTo>
                    <a:pt x="12348" y="4882"/>
                  </a:lnTo>
                  <a:lnTo>
                    <a:pt x="12348" y="4909"/>
                  </a:lnTo>
                  <a:lnTo>
                    <a:pt x="12379" y="4940"/>
                  </a:lnTo>
                  <a:lnTo>
                    <a:pt x="12379" y="4998"/>
                  </a:lnTo>
                  <a:lnTo>
                    <a:pt x="12379" y="4998"/>
                  </a:lnTo>
                  <a:cubicBezTo>
                    <a:pt x="12379" y="4998"/>
                    <a:pt x="12379" y="5026"/>
                    <a:pt x="12406" y="5026"/>
                  </a:cubicBezTo>
                  <a:lnTo>
                    <a:pt x="12406" y="5056"/>
                  </a:lnTo>
                  <a:lnTo>
                    <a:pt x="12379" y="5084"/>
                  </a:lnTo>
                  <a:lnTo>
                    <a:pt x="12379" y="5084"/>
                  </a:lnTo>
                  <a:lnTo>
                    <a:pt x="12379" y="5084"/>
                  </a:lnTo>
                  <a:lnTo>
                    <a:pt x="12379" y="5084"/>
                  </a:lnTo>
                  <a:lnTo>
                    <a:pt x="12379" y="5084"/>
                  </a:lnTo>
                  <a:lnTo>
                    <a:pt x="12379" y="5114"/>
                  </a:lnTo>
                  <a:lnTo>
                    <a:pt x="12379" y="5142"/>
                  </a:lnTo>
                  <a:lnTo>
                    <a:pt x="12379" y="5142"/>
                  </a:lnTo>
                  <a:cubicBezTo>
                    <a:pt x="12379" y="5172"/>
                    <a:pt x="12379" y="5172"/>
                    <a:pt x="12348" y="5172"/>
                  </a:cubicBezTo>
                  <a:lnTo>
                    <a:pt x="12348" y="5200"/>
                  </a:lnTo>
                  <a:cubicBezTo>
                    <a:pt x="12348" y="5200"/>
                    <a:pt x="12348" y="5230"/>
                    <a:pt x="12320" y="5230"/>
                  </a:cubicBezTo>
                  <a:lnTo>
                    <a:pt x="12320" y="5230"/>
                  </a:lnTo>
                  <a:lnTo>
                    <a:pt x="12320" y="5258"/>
                  </a:lnTo>
                  <a:lnTo>
                    <a:pt x="12290" y="5258"/>
                  </a:lnTo>
                  <a:lnTo>
                    <a:pt x="12290" y="5288"/>
                  </a:lnTo>
                  <a:lnTo>
                    <a:pt x="12290" y="5288"/>
                  </a:lnTo>
                  <a:lnTo>
                    <a:pt x="12262" y="5288"/>
                  </a:lnTo>
                  <a:cubicBezTo>
                    <a:pt x="12232" y="5288"/>
                    <a:pt x="12232" y="5316"/>
                    <a:pt x="12204" y="5316"/>
                  </a:cubicBezTo>
                  <a:lnTo>
                    <a:pt x="12204" y="5316"/>
                  </a:lnTo>
                  <a:lnTo>
                    <a:pt x="12204" y="5316"/>
                  </a:lnTo>
                  <a:cubicBezTo>
                    <a:pt x="12174" y="5316"/>
                    <a:pt x="12146" y="5346"/>
                    <a:pt x="12146" y="5346"/>
                  </a:cubicBezTo>
                  <a:lnTo>
                    <a:pt x="12088" y="5346"/>
                  </a:lnTo>
                  <a:lnTo>
                    <a:pt x="12088" y="5346"/>
                  </a:lnTo>
                  <a:lnTo>
                    <a:pt x="12058" y="5346"/>
                  </a:lnTo>
                  <a:lnTo>
                    <a:pt x="11942" y="5346"/>
                  </a:lnTo>
                  <a:lnTo>
                    <a:pt x="11739" y="5346"/>
                  </a:lnTo>
                  <a:lnTo>
                    <a:pt x="11623" y="5346"/>
                  </a:lnTo>
                  <a:cubicBezTo>
                    <a:pt x="11535" y="5346"/>
                    <a:pt x="11477" y="5346"/>
                    <a:pt x="11391" y="5374"/>
                  </a:cubicBezTo>
                  <a:cubicBezTo>
                    <a:pt x="11216" y="5432"/>
                    <a:pt x="11100" y="5579"/>
                    <a:pt x="11012" y="5723"/>
                  </a:cubicBezTo>
                  <a:cubicBezTo>
                    <a:pt x="10984" y="5811"/>
                    <a:pt x="10926" y="5897"/>
                    <a:pt x="10868" y="5955"/>
                  </a:cubicBezTo>
                  <a:cubicBezTo>
                    <a:pt x="10868" y="5986"/>
                    <a:pt x="10868" y="5986"/>
                    <a:pt x="10837" y="5986"/>
                  </a:cubicBezTo>
                  <a:cubicBezTo>
                    <a:pt x="10837" y="6014"/>
                    <a:pt x="10810" y="6044"/>
                    <a:pt x="10810" y="6044"/>
                  </a:cubicBezTo>
                  <a:cubicBezTo>
                    <a:pt x="10810" y="6072"/>
                    <a:pt x="10779" y="6072"/>
                    <a:pt x="10751" y="6102"/>
                  </a:cubicBezTo>
                  <a:lnTo>
                    <a:pt x="10751" y="6102"/>
                  </a:lnTo>
                  <a:lnTo>
                    <a:pt x="10721" y="6130"/>
                  </a:lnTo>
                  <a:cubicBezTo>
                    <a:pt x="10693" y="6130"/>
                    <a:pt x="10693" y="6130"/>
                    <a:pt x="10663" y="6160"/>
                  </a:cubicBezTo>
                  <a:lnTo>
                    <a:pt x="10663" y="6160"/>
                  </a:lnTo>
                  <a:lnTo>
                    <a:pt x="10663" y="6160"/>
                  </a:lnTo>
                  <a:lnTo>
                    <a:pt x="10635" y="6160"/>
                  </a:lnTo>
                  <a:cubicBezTo>
                    <a:pt x="10605" y="6188"/>
                    <a:pt x="10577" y="6188"/>
                    <a:pt x="10519" y="6188"/>
                  </a:cubicBezTo>
                  <a:lnTo>
                    <a:pt x="10519" y="6188"/>
                  </a:lnTo>
                  <a:cubicBezTo>
                    <a:pt x="10489" y="6188"/>
                    <a:pt x="10461" y="6218"/>
                    <a:pt x="10489" y="6188"/>
                  </a:cubicBezTo>
                  <a:cubicBezTo>
                    <a:pt x="10489" y="6188"/>
                    <a:pt x="10461" y="6218"/>
                    <a:pt x="10431" y="6218"/>
                  </a:cubicBezTo>
                  <a:lnTo>
                    <a:pt x="10314" y="6218"/>
                  </a:lnTo>
                  <a:cubicBezTo>
                    <a:pt x="10140" y="6218"/>
                    <a:pt x="9996" y="6218"/>
                    <a:pt x="9850" y="6246"/>
                  </a:cubicBezTo>
                  <a:cubicBezTo>
                    <a:pt x="9791" y="6188"/>
                    <a:pt x="9705" y="6160"/>
                    <a:pt x="9647" y="6130"/>
                  </a:cubicBezTo>
                  <a:cubicBezTo>
                    <a:pt x="9559" y="6102"/>
                    <a:pt x="9473" y="6072"/>
                    <a:pt x="9385" y="6014"/>
                  </a:cubicBezTo>
                  <a:cubicBezTo>
                    <a:pt x="9241" y="5955"/>
                    <a:pt x="9094" y="5928"/>
                    <a:pt x="8950" y="5869"/>
                  </a:cubicBezTo>
                  <a:cubicBezTo>
                    <a:pt x="8978" y="5811"/>
                    <a:pt x="9036" y="5723"/>
                    <a:pt x="9094" y="5665"/>
                  </a:cubicBezTo>
                  <a:cubicBezTo>
                    <a:pt x="9268" y="5665"/>
                    <a:pt x="9473" y="5665"/>
                    <a:pt x="9647" y="5637"/>
                  </a:cubicBezTo>
                  <a:cubicBezTo>
                    <a:pt x="9880" y="5607"/>
                    <a:pt x="10082" y="5579"/>
                    <a:pt x="10287" y="5521"/>
                  </a:cubicBezTo>
                  <a:cubicBezTo>
                    <a:pt x="10489" y="5463"/>
                    <a:pt x="10693" y="5405"/>
                    <a:pt x="10868" y="5316"/>
                  </a:cubicBezTo>
                  <a:cubicBezTo>
                    <a:pt x="11042" y="5258"/>
                    <a:pt x="11158" y="5114"/>
                    <a:pt x="11186" y="4909"/>
                  </a:cubicBezTo>
                  <a:lnTo>
                    <a:pt x="11186" y="4909"/>
                  </a:lnTo>
                  <a:cubicBezTo>
                    <a:pt x="11244" y="4909"/>
                    <a:pt x="11302" y="4882"/>
                    <a:pt x="11333" y="4851"/>
                  </a:cubicBezTo>
                  <a:cubicBezTo>
                    <a:pt x="11360" y="4823"/>
                    <a:pt x="11360" y="4793"/>
                    <a:pt x="11333" y="4793"/>
                  </a:cubicBezTo>
                  <a:lnTo>
                    <a:pt x="11186" y="4793"/>
                  </a:lnTo>
                  <a:lnTo>
                    <a:pt x="11158" y="4793"/>
                  </a:lnTo>
                  <a:cubicBezTo>
                    <a:pt x="11158" y="4707"/>
                    <a:pt x="11128" y="4619"/>
                    <a:pt x="11070" y="4533"/>
                  </a:cubicBezTo>
                  <a:cubicBezTo>
                    <a:pt x="11042" y="4475"/>
                    <a:pt x="11012" y="4445"/>
                    <a:pt x="10954" y="4386"/>
                  </a:cubicBezTo>
                  <a:cubicBezTo>
                    <a:pt x="10926" y="4359"/>
                    <a:pt x="10868" y="4300"/>
                    <a:pt x="10810" y="4270"/>
                  </a:cubicBezTo>
                  <a:cubicBezTo>
                    <a:pt x="10779" y="4270"/>
                    <a:pt x="10779" y="4270"/>
                    <a:pt x="10751" y="4300"/>
                  </a:cubicBezTo>
                  <a:cubicBezTo>
                    <a:pt x="10721" y="4270"/>
                    <a:pt x="10721" y="4242"/>
                    <a:pt x="10693" y="4212"/>
                  </a:cubicBezTo>
                  <a:cubicBezTo>
                    <a:pt x="10721" y="4212"/>
                    <a:pt x="10721" y="4184"/>
                    <a:pt x="10721" y="4154"/>
                  </a:cubicBezTo>
                  <a:cubicBezTo>
                    <a:pt x="10751" y="4126"/>
                    <a:pt x="10751" y="4096"/>
                    <a:pt x="10779" y="4068"/>
                  </a:cubicBezTo>
                  <a:cubicBezTo>
                    <a:pt x="10779" y="4068"/>
                    <a:pt x="10779" y="4096"/>
                    <a:pt x="10810" y="4096"/>
                  </a:cubicBezTo>
                  <a:cubicBezTo>
                    <a:pt x="10954" y="4038"/>
                    <a:pt x="11158" y="3980"/>
                    <a:pt x="11333" y="3980"/>
                  </a:cubicBezTo>
                  <a:cubicBezTo>
                    <a:pt x="11391" y="4010"/>
                    <a:pt x="11449" y="4038"/>
                    <a:pt x="11507" y="4038"/>
                  </a:cubicBezTo>
                  <a:lnTo>
                    <a:pt x="11593" y="4126"/>
                  </a:lnTo>
                  <a:cubicBezTo>
                    <a:pt x="11623" y="4154"/>
                    <a:pt x="11623" y="4212"/>
                    <a:pt x="11623" y="4270"/>
                  </a:cubicBezTo>
                  <a:cubicBezTo>
                    <a:pt x="11681" y="4386"/>
                    <a:pt x="11739" y="4475"/>
                    <a:pt x="11825" y="4561"/>
                  </a:cubicBezTo>
                  <a:cubicBezTo>
                    <a:pt x="11914" y="4619"/>
                    <a:pt x="12000" y="4649"/>
                    <a:pt x="12088" y="4707"/>
                  </a:cubicBezTo>
                  <a:close/>
                  <a:moveTo>
                    <a:pt x="12204" y="5316"/>
                  </a:moveTo>
                  <a:lnTo>
                    <a:pt x="12204" y="5316"/>
                  </a:lnTo>
                  <a:cubicBezTo>
                    <a:pt x="12232" y="5316"/>
                    <a:pt x="12232" y="5316"/>
                    <a:pt x="12204" y="5316"/>
                  </a:cubicBezTo>
                  <a:close/>
                  <a:moveTo>
                    <a:pt x="9357" y="6537"/>
                  </a:moveTo>
                  <a:lnTo>
                    <a:pt x="9357" y="6537"/>
                  </a:lnTo>
                  <a:cubicBezTo>
                    <a:pt x="9268" y="6653"/>
                    <a:pt x="9210" y="6827"/>
                    <a:pt x="9124" y="6943"/>
                  </a:cubicBezTo>
                  <a:cubicBezTo>
                    <a:pt x="9094" y="7001"/>
                    <a:pt x="9066" y="7032"/>
                    <a:pt x="9066" y="7060"/>
                  </a:cubicBezTo>
                  <a:cubicBezTo>
                    <a:pt x="9036" y="7060"/>
                    <a:pt x="9036" y="7090"/>
                    <a:pt x="9036" y="7060"/>
                  </a:cubicBezTo>
                  <a:lnTo>
                    <a:pt x="9036" y="7090"/>
                  </a:lnTo>
                  <a:cubicBezTo>
                    <a:pt x="9008" y="7090"/>
                    <a:pt x="9008" y="7118"/>
                    <a:pt x="8978" y="7118"/>
                  </a:cubicBezTo>
                  <a:cubicBezTo>
                    <a:pt x="8978" y="7148"/>
                    <a:pt x="8950" y="7176"/>
                    <a:pt x="8920" y="7206"/>
                  </a:cubicBezTo>
                  <a:lnTo>
                    <a:pt x="8892" y="7206"/>
                  </a:lnTo>
                  <a:lnTo>
                    <a:pt x="8892" y="7206"/>
                  </a:lnTo>
                  <a:lnTo>
                    <a:pt x="8834" y="7264"/>
                  </a:lnTo>
                  <a:cubicBezTo>
                    <a:pt x="8804" y="7292"/>
                    <a:pt x="8745" y="7292"/>
                    <a:pt x="8718" y="7322"/>
                  </a:cubicBezTo>
                  <a:lnTo>
                    <a:pt x="8687" y="7322"/>
                  </a:lnTo>
                  <a:lnTo>
                    <a:pt x="8659" y="7350"/>
                  </a:lnTo>
                  <a:lnTo>
                    <a:pt x="8629" y="7350"/>
                  </a:lnTo>
                  <a:cubicBezTo>
                    <a:pt x="8543" y="7380"/>
                    <a:pt x="8455" y="7408"/>
                    <a:pt x="8369" y="7408"/>
                  </a:cubicBezTo>
                  <a:lnTo>
                    <a:pt x="8369" y="7408"/>
                  </a:lnTo>
                  <a:lnTo>
                    <a:pt x="8369" y="7408"/>
                  </a:lnTo>
                  <a:cubicBezTo>
                    <a:pt x="8369" y="7408"/>
                    <a:pt x="8339" y="7408"/>
                    <a:pt x="8339" y="7438"/>
                  </a:cubicBezTo>
                  <a:lnTo>
                    <a:pt x="8281" y="7438"/>
                  </a:lnTo>
                  <a:lnTo>
                    <a:pt x="8136" y="7438"/>
                  </a:lnTo>
                  <a:lnTo>
                    <a:pt x="8136" y="7438"/>
                  </a:lnTo>
                  <a:cubicBezTo>
                    <a:pt x="8020" y="7380"/>
                    <a:pt x="7874" y="7350"/>
                    <a:pt x="7758" y="7322"/>
                  </a:cubicBezTo>
                  <a:cubicBezTo>
                    <a:pt x="7932" y="7234"/>
                    <a:pt x="8048" y="7118"/>
                    <a:pt x="8195" y="6974"/>
                  </a:cubicBezTo>
                  <a:cubicBezTo>
                    <a:pt x="8281" y="6857"/>
                    <a:pt x="8369" y="6711"/>
                    <a:pt x="8455" y="6595"/>
                  </a:cubicBezTo>
                  <a:cubicBezTo>
                    <a:pt x="8571" y="6451"/>
                    <a:pt x="8687" y="6304"/>
                    <a:pt x="8776" y="6130"/>
                  </a:cubicBezTo>
                  <a:cubicBezTo>
                    <a:pt x="8804" y="6072"/>
                    <a:pt x="8862" y="6014"/>
                    <a:pt x="8892" y="5955"/>
                  </a:cubicBezTo>
                  <a:cubicBezTo>
                    <a:pt x="9036" y="6014"/>
                    <a:pt x="9182" y="6072"/>
                    <a:pt x="9357" y="6130"/>
                  </a:cubicBezTo>
                  <a:cubicBezTo>
                    <a:pt x="9415" y="6188"/>
                    <a:pt x="9501" y="6218"/>
                    <a:pt x="9589" y="6246"/>
                  </a:cubicBezTo>
                  <a:cubicBezTo>
                    <a:pt x="9617" y="6276"/>
                    <a:pt x="9647" y="6276"/>
                    <a:pt x="9675" y="6276"/>
                  </a:cubicBezTo>
                  <a:cubicBezTo>
                    <a:pt x="9531" y="6334"/>
                    <a:pt x="9443" y="6420"/>
                    <a:pt x="9357" y="6537"/>
                  </a:cubicBezTo>
                  <a:close/>
                  <a:moveTo>
                    <a:pt x="8892" y="7206"/>
                  </a:moveTo>
                  <a:lnTo>
                    <a:pt x="8892" y="7206"/>
                  </a:lnTo>
                  <a:close/>
                  <a:moveTo>
                    <a:pt x="6247" y="7555"/>
                  </a:moveTo>
                  <a:lnTo>
                    <a:pt x="6247" y="7555"/>
                  </a:lnTo>
                  <a:cubicBezTo>
                    <a:pt x="6219" y="7555"/>
                    <a:pt x="6189" y="7583"/>
                    <a:pt x="6161" y="7613"/>
                  </a:cubicBezTo>
                  <a:lnTo>
                    <a:pt x="6103" y="7613"/>
                  </a:lnTo>
                  <a:lnTo>
                    <a:pt x="6103" y="7641"/>
                  </a:lnTo>
                  <a:lnTo>
                    <a:pt x="6072" y="7641"/>
                  </a:lnTo>
                  <a:cubicBezTo>
                    <a:pt x="6044" y="7641"/>
                    <a:pt x="6014" y="7641"/>
                    <a:pt x="5986" y="7671"/>
                  </a:cubicBezTo>
                  <a:lnTo>
                    <a:pt x="5986" y="7671"/>
                  </a:lnTo>
                  <a:lnTo>
                    <a:pt x="5956" y="7671"/>
                  </a:lnTo>
                  <a:lnTo>
                    <a:pt x="5898" y="7671"/>
                  </a:lnTo>
                  <a:lnTo>
                    <a:pt x="5870" y="7671"/>
                  </a:lnTo>
                  <a:lnTo>
                    <a:pt x="5840" y="7641"/>
                  </a:lnTo>
                  <a:lnTo>
                    <a:pt x="5812" y="7641"/>
                  </a:lnTo>
                  <a:lnTo>
                    <a:pt x="5812" y="7641"/>
                  </a:lnTo>
                  <a:lnTo>
                    <a:pt x="5812" y="7641"/>
                  </a:lnTo>
                  <a:cubicBezTo>
                    <a:pt x="5812" y="7641"/>
                    <a:pt x="5782" y="7641"/>
                    <a:pt x="5782" y="7613"/>
                  </a:cubicBezTo>
                  <a:lnTo>
                    <a:pt x="5782" y="7613"/>
                  </a:lnTo>
                  <a:lnTo>
                    <a:pt x="5754" y="7613"/>
                  </a:lnTo>
                  <a:cubicBezTo>
                    <a:pt x="5754" y="7613"/>
                    <a:pt x="5724" y="7583"/>
                    <a:pt x="5754" y="7613"/>
                  </a:cubicBezTo>
                  <a:cubicBezTo>
                    <a:pt x="5724" y="7583"/>
                    <a:pt x="5724" y="7555"/>
                    <a:pt x="5696" y="7524"/>
                  </a:cubicBezTo>
                  <a:lnTo>
                    <a:pt x="5696" y="7497"/>
                  </a:lnTo>
                  <a:cubicBezTo>
                    <a:pt x="5696" y="7524"/>
                    <a:pt x="5696" y="7466"/>
                    <a:pt x="5666" y="7466"/>
                  </a:cubicBezTo>
                  <a:lnTo>
                    <a:pt x="5666" y="7438"/>
                  </a:lnTo>
                  <a:cubicBezTo>
                    <a:pt x="5666" y="7408"/>
                    <a:pt x="5638" y="7380"/>
                    <a:pt x="5638" y="7350"/>
                  </a:cubicBezTo>
                  <a:cubicBezTo>
                    <a:pt x="5580" y="7264"/>
                    <a:pt x="5463" y="7176"/>
                    <a:pt x="5347" y="7118"/>
                  </a:cubicBezTo>
                  <a:cubicBezTo>
                    <a:pt x="5231" y="7060"/>
                    <a:pt x="5084" y="7060"/>
                    <a:pt x="4940" y="7060"/>
                  </a:cubicBezTo>
                  <a:cubicBezTo>
                    <a:pt x="4824" y="7090"/>
                    <a:pt x="4708" y="7118"/>
                    <a:pt x="4592" y="7176"/>
                  </a:cubicBezTo>
                  <a:cubicBezTo>
                    <a:pt x="4533" y="7206"/>
                    <a:pt x="4475" y="7234"/>
                    <a:pt x="4445" y="7292"/>
                  </a:cubicBezTo>
                  <a:cubicBezTo>
                    <a:pt x="4213" y="7206"/>
                    <a:pt x="3980" y="7176"/>
                    <a:pt x="3778" y="7090"/>
                  </a:cubicBezTo>
                  <a:cubicBezTo>
                    <a:pt x="3546" y="7032"/>
                    <a:pt x="3283" y="6943"/>
                    <a:pt x="3050" y="6857"/>
                  </a:cubicBezTo>
                  <a:cubicBezTo>
                    <a:pt x="3139" y="6885"/>
                    <a:pt x="3225" y="6885"/>
                    <a:pt x="3313" y="6885"/>
                  </a:cubicBezTo>
                  <a:cubicBezTo>
                    <a:pt x="3632" y="6915"/>
                    <a:pt x="3922" y="6885"/>
                    <a:pt x="4213" y="6799"/>
                  </a:cubicBezTo>
                  <a:cubicBezTo>
                    <a:pt x="4213" y="6827"/>
                    <a:pt x="4243" y="6857"/>
                    <a:pt x="4243" y="6885"/>
                  </a:cubicBezTo>
                  <a:cubicBezTo>
                    <a:pt x="4243" y="7001"/>
                    <a:pt x="4271" y="7090"/>
                    <a:pt x="4329" y="7206"/>
                  </a:cubicBezTo>
                  <a:cubicBezTo>
                    <a:pt x="4329" y="7234"/>
                    <a:pt x="4359" y="7234"/>
                    <a:pt x="4387" y="7234"/>
                  </a:cubicBezTo>
                  <a:cubicBezTo>
                    <a:pt x="4417" y="7206"/>
                    <a:pt x="4417" y="7176"/>
                    <a:pt x="4417" y="7148"/>
                  </a:cubicBezTo>
                  <a:cubicBezTo>
                    <a:pt x="4387" y="7060"/>
                    <a:pt x="4359" y="6974"/>
                    <a:pt x="4359" y="6857"/>
                  </a:cubicBezTo>
                  <a:cubicBezTo>
                    <a:pt x="4329" y="6827"/>
                    <a:pt x="4329" y="6799"/>
                    <a:pt x="4329" y="6769"/>
                  </a:cubicBezTo>
                  <a:cubicBezTo>
                    <a:pt x="4533" y="6683"/>
                    <a:pt x="4736" y="6595"/>
                    <a:pt x="4910" y="6478"/>
                  </a:cubicBezTo>
                  <a:cubicBezTo>
                    <a:pt x="5026" y="6478"/>
                    <a:pt x="5115" y="6478"/>
                    <a:pt x="5231" y="6451"/>
                  </a:cubicBezTo>
                  <a:lnTo>
                    <a:pt x="5433" y="6451"/>
                  </a:lnTo>
                  <a:cubicBezTo>
                    <a:pt x="5433" y="6451"/>
                    <a:pt x="5405" y="6478"/>
                    <a:pt x="5433" y="6537"/>
                  </a:cubicBezTo>
                  <a:cubicBezTo>
                    <a:pt x="5463" y="6595"/>
                    <a:pt x="5521" y="6683"/>
                    <a:pt x="5580" y="6741"/>
                  </a:cubicBezTo>
                  <a:cubicBezTo>
                    <a:pt x="5521" y="6741"/>
                    <a:pt x="5463" y="6711"/>
                    <a:pt x="5405" y="6683"/>
                  </a:cubicBezTo>
                  <a:cubicBezTo>
                    <a:pt x="5347" y="6683"/>
                    <a:pt x="5317" y="6741"/>
                    <a:pt x="5375" y="6769"/>
                  </a:cubicBezTo>
                  <a:cubicBezTo>
                    <a:pt x="5491" y="6799"/>
                    <a:pt x="5607" y="6857"/>
                    <a:pt x="5754" y="6885"/>
                  </a:cubicBezTo>
                  <a:cubicBezTo>
                    <a:pt x="5782" y="6915"/>
                    <a:pt x="5812" y="6915"/>
                    <a:pt x="5870" y="6943"/>
                  </a:cubicBezTo>
                  <a:cubicBezTo>
                    <a:pt x="5870" y="6943"/>
                    <a:pt x="5898" y="6943"/>
                    <a:pt x="5898" y="6915"/>
                  </a:cubicBezTo>
                  <a:cubicBezTo>
                    <a:pt x="5928" y="6943"/>
                    <a:pt x="5986" y="6943"/>
                    <a:pt x="6014" y="6943"/>
                  </a:cubicBezTo>
                  <a:cubicBezTo>
                    <a:pt x="6130" y="6974"/>
                    <a:pt x="6247" y="7001"/>
                    <a:pt x="6335" y="7001"/>
                  </a:cubicBezTo>
                  <a:cubicBezTo>
                    <a:pt x="6363" y="7001"/>
                    <a:pt x="6393" y="7032"/>
                    <a:pt x="6421" y="7032"/>
                  </a:cubicBezTo>
                  <a:cubicBezTo>
                    <a:pt x="6567" y="7090"/>
                    <a:pt x="6742" y="7176"/>
                    <a:pt x="6886" y="7234"/>
                  </a:cubicBezTo>
                  <a:cubicBezTo>
                    <a:pt x="6916" y="7234"/>
                    <a:pt x="6944" y="7234"/>
                    <a:pt x="6944" y="7264"/>
                  </a:cubicBezTo>
                  <a:cubicBezTo>
                    <a:pt x="6770" y="7292"/>
                    <a:pt x="6595" y="7322"/>
                    <a:pt x="6421" y="7438"/>
                  </a:cubicBezTo>
                  <a:cubicBezTo>
                    <a:pt x="6363" y="7466"/>
                    <a:pt x="6305" y="7497"/>
                    <a:pt x="6247" y="7555"/>
                  </a:cubicBezTo>
                  <a:close/>
                  <a:moveTo>
                    <a:pt x="6103" y="7641"/>
                  </a:moveTo>
                  <a:lnTo>
                    <a:pt x="6103" y="7641"/>
                  </a:lnTo>
                  <a:cubicBezTo>
                    <a:pt x="6072" y="7641"/>
                    <a:pt x="6072" y="7641"/>
                    <a:pt x="6103" y="7641"/>
                  </a:cubicBezTo>
                  <a:close/>
                  <a:moveTo>
                    <a:pt x="5782" y="7613"/>
                  </a:moveTo>
                  <a:lnTo>
                    <a:pt x="5782" y="7613"/>
                  </a:lnTo>
                  <a:close/>
                  <a:moveTo>
                    <a:pt x="2500" y="6478"/>
                  </a:moveTo>
                  <a:lnTo>
                    <a:pt x="2500" y="6478"/>
                  </a:lnTo>
                  <a:cubicBezTo>
                    <a:pt x="2353" y="6420"/>
                    <a:pt x="2179" y="6362"/>
                    <a:pt x="2035" y="6276"/>
                  </a:cubicBezTo>
                  <a:lnTo>
                    <a:pt x="1598" y="6014"/>
                  </a:lnTo>
                  <a:lnTo>
                    <a:pt x="1686" y="6014"/>
                  </a:lnTo>
                  <a:cubicBezTo>
                    <a:pt x="1888" y="6014"/>
                    <a:pt x="2063" y="6014"/>
                    <a:pt x="2237" y="5986"/>
                  </a:cubicBezTo>
                  <a:lnTo>
                    <a:pt x="2267" y="5986"/>
                  </a:lnTo>
                  <a:cubicBezTo>
                    <a:pt x="2237" y="6014"/>
                    <a:pt x="2209" y="6044"/>
                    <a:pt x="2237" y="6072"/>
                  </a:cubicBezTo>
                  <a:cubicBezTo>
                    <a:pt x="2267" y="6130"/>
                    <a:pt x="2325" y="6188"/>
                    <a:pt x="2383" y="6218"/>
                  </a:cubicBezTo>
                  <a:lnTo>
                    <a:pt x="2558" y="6304"/>
                  </a:lnTo>
                  <a:cubicBezTo>
                    <a:pt x="2674" y="6362"/>
                    <a:pt x="2790" y="6362"/>
                    <a:pt x="2934" y="6334"/>
                  </a:cubicBezTo>
                  <a:cubicBezTo>
                    <a:pt x="2992" y="6334"/>
                    <a:pt x="2964" y="6246"/>
                    <a:pt x="2906" y="6246"/>
                  </a:cubicBezTo>
                  <a:cubicBezTo>
                    <a:pt x="2818" y="6246"/>
                    <a:pt x="2702" y="6218"/>
                    <a:pt x="2586" y="6188"/>
                  </a:cubicBezTo>
                  <a:cubicBezTo>
                    <a:pt x="2558" y="6160"/>
                    <a:pt x="2500" y="6130"/>
                    <a:pt x="2441" y="6102"/>
                  </a:cubicBezTo>
                  <a:lnTo>
                    <a:pt x="2325" y="5986"/>
                  </a:lnTo>
                  <a:lnTo>
                    <a:pt x="2295" y="5986"/>
                  </a:lnTo>
                  <a:cubicBezTo>
                    <a:pt x="2644" y="5955"/>
                    <a:pt x="2992" y="5928"/>
                    <a:pt x="3341" y="5869"/>
                  </a:cubicBezTo>
                  <a:cubicBezTo>
                    <a:pt x="3894" y="5811"/>
                    <a:pt x="4417" y="5723"/>
                    <a:pt x="4940" y="5607"/>
                  </a:cubicBezTo>
                  <a:cubicBezTo>
                    <a:pt x="4910" y="5607"/>
                    <a:pt x="4910" y="5637"/>
                    <a:pt x="4882" y="5665"/>
                  </a:cubicBezTo>
                  <a:cubicBezTo>
                    <a:pt x="4794" y="5753"/>
                    <a:pt x="4678" y="5811"/>
                    <a:pt x="4592" y="5869"/>
                  </a:cubicBezTo>
                  <a:cubicBezTo>
                    <a:pt x="4387" y="6014"/>
                    <a:pt x="4155" y="6102"/>
                    <a:pt x="3922" y="6130"/>
                  </a:cubicBezTo>
                  <a:cubicBezTo>
                    <a:pt x="3806" y="6160"/>
                    <a:pt x="3662" y="6160"/>
                    <a:pt x="3515" y="6188"/>
                  </a:cubicBezTo>
                  <a:cubicBezTo>
                    <a:pt x="3487" y="6218"/>
                    <a:pt x="3487" y="6246"/>
                    <a:pt x="3515" y="6276"/>
                  </a:cubicBezTo>
                  <a:cubicBezTo>
                    <a:pt x="3632" y="6334"/>
                    <a:pt x="3778" y="6334"/>
                    <a:pt x="3894" y="6304"/>
                  </a:cubicBezTo>
                  <a:cubicBezTo>
                    <a:pt x="4038" y="6276"/>
                    <a:pt x="4155" y="6246"/>
                    <a:pt x="4271" y="6218"/>
                  </a:cubicBezTo>
                  <a:cubicBezTo>
                    <a:pt x="4533" y="6130"/>
                    <a:pt x="4766" y="5986"/>
                    <a:pt x="4940" y="5811"/>
                  </a:cubicBezTo>
                  <a:cubicBezTo>
                    <a:pt x="5026" y="5723"/>
                    <a:pt x="5084" y="5637"/>
                    <a:pt x="5143" y="5549"/>
                  </a:cubicBezTo>
                  <a:cubicBezTo>
                    <a:pt x="5231" y="5549"/>
                    <a:pt x="5289" y="5521"/>
                    <a:pt x="5375" y="5491"/>
                  </a:cubicBezTo>
                  <a:cubicBezTo>
                    <a:pt x="5347" y="5521"/>
                    <a:pt x="5347" y="5521"/>
                    <a:pt x="5347" y="5549"/>
                  </a:cubicBezTo>
                  <a:lnTo>
                    <a:pt x="5259" y="5723"/>
                  </a:lnTo>
                  <a:cubicBezTo>
                    <a:pt x="5231" y="5781"/>
                    <a:pt x="5173" y="5839"/>
                    <a:pt x="5143" y="5897"/>
                  </a:cubicBezTo>
                  <a:lnTo>
                    <a:pt x="5143" y="5897"/>
                  </a:lnTo>
                  <a:lnTo>
                    <a:pt x="5115" y="5928"/>
                  </a:lnTo>
                  <a:cubicBezTo>
                    <a:pt x="5115" y="5928"/>
                    <a:pt x="5115" y="5955"/>
                    <a:pt x="5084" y="5955"/>
                  </a:cubicBezTo>
                  <a:cubicBezTo>
                    <a:pt x="5056" y="5986"/>
                    <a:pt x="5056" y="6014"/>
                    <a:pt x="5026" y="6044"/>
                  </a:cubicBezTo>
                  <a:cubicBezTo>
                    <a:pt x="4968" y="6102"/>
                    <a:pt x="4910" y="6130"/>
                    <a:pt x="4852" y="6188"/>
                  </a:cubicBezTo>
                  <a:lnTo>
                    <a:pt x="4794" y="6246"/>
                  </a:lnTo>
                  <a:lnTo>
                    <a:pt x="4794" y="6246"/>
                  </a:lnTo>
                  <a:cubicBezTo>
                    <a:pt x="4766" y="6246"/>
                    <a:pt x="4766" y="6246"/>
                    <a:pt x="4766" y="6276"/>
                  </a:cubicBezTo>
                  <a:cubicBezTo>
                    <a:pt x="4736" y="6276"/>
                    <a:pt x="4736" y="6276"/>
                    <a:pt x="4708" y="6304"/>
                  </a:cubicBezTo>
                  <a:lnTo>
                    <a:pt x="4533" y="6392"/>
                  </a:lnTo>
                  <a:cubicBezTo>
                    <a:pt x="4503" y="6420"/>
                    <a:pt x="4475" y="6451"/>
                    <a:pt x="4445" y="6451"/>
                  </a:cubicBezTo>
                  <a:cubicBezTo>
                    <a:pt x="4445" y="6451"/>
                    <a:pt x="4417" y="6478"/>
                    <a:pt x="4387" y="6478"/>
                  </a:cubicBezTo>
                  <a:lnTo>
                    <a:pt x="4387" y="6478"/>
                  </a:lnTo>
                  <a:lnTo>
                    <a:pt x="4359" y="6478"/>
                  </a:lnTo>
                  <a:lnTo>
                    <a:pt x="4359" y="6509"/>
                  </a:lnTo>
                  <a:cubicBezTo>
                    <a:pt x="4038" y="6625"/>
                    <a:pt x="3748" y="6653"/>
                    <a:pt x="3429" y="6653"/>
                  </a:cubicBezTo>
                  <a:cubicBezTo>
                    <a:pt x="3109" y="6653"/>
                    <a:pt x="2790" y="6595"/>
                    <a:pt x="2500" y="6478"/>
                  </a:cubicBezTo>
                  <a:close/>
                  <a:moveTo>
                    <a:pt x="9443" y="4417"/>
                  </a:moveTo>
                  <a:lnTo>
                    <a:pt x="9443" y="4417"/>
                  </a:lnTo>
                  <a:cubicBezTo>
                    <a:pt x="9501" y="4445"/>
                    <a:pt x="9531" y="4445"/>
                    <a:pt x="9589" y="4417"/>
                  </a:cubicBezTo>
                  <a:cubicBezTo>
                    <a:pt x="9617" y="4417"/>
                    <a:pt x="9675" y="4386"/>
                    <a:pt x="9705" y="4386"/>
                  </a:cubicBezTo>
                  <a:cubicBezTo>
                    <a:pt x="9791" y="4328"/>
                    <a:pt x="9880" y="4300"/>
                    <a:pt x="9966" y="4242"/>
                  </a:cubicBezTo>
                  <a:cubicBezTo>
                    <a:pt x="10112" y="4154"/>
                    <a:pt x="10256" y="4038"/>
                    <a:pt x="10373" y="3894"/>
                  </a:cubicBezTo>
                  <a:cubicBezTo>
                    <a:pt x="10461" y="3894"/>
                    <a:pt x="10519" y="3863"/>
                    <a:pt x="10605" y="3836"/>
                  </a:cubicBezTo>
                  <a:cubicBezTo>
                    <a:pt x="10605" y="3836"/>
                    <a:pt x="10605" y="3863"/>
                    <a:pt x="10577" y="3863"/>
                  </a:cubicBezTo>
                  <a:lnTo>
                    <a:pt x="10577" y="3894"/>
                  </a:lnTo>
                  <a:lnTo>
                    <a:pt x="10577" y="3922"/>
                  </a:lnTo>
                  <a:cubicBezTo>
                    <a:pt x="10577" y="3922"/>
                    <a:pt x="10547" y="3922"/>
                    <a:pt x="10547" y="3952"/>
                  </a:cubicBezTo>
                  <a:lnTo>
                    <a:pt x="10547" y="3952"/>
                  </a:lnTo>
                  <a:lnTo>
                    <a:pt x="10547" y="3980"/>
                  </a:lnTo>
                  <a:cubicBezTo>
                    <a:pt x="10547" y="3980"/>
                    <a:pt x="10547" y="4010"/>
                    <a:pt x="10519" y="4010"/>
                  </a:cubicBezTo>
                  <a:cubicBezTo>
                    <a:pt x="10461" y="4126"/>
                    <a:pt x="10403" y="4242"/>
                    <a:pt x="10345" y="4328"/>
                  </a:cubicBezTo>
                  <a:lnTo>
                    <a:pt x="10314" y="4328"/>
                  </a:lnTo>
                  <a:lnTo>
                    <a:pt x="10314" y="4359"/>
                  </a:lnTo>
                  <a:lnTo>
                    <a:pt x="10287" y="4386"/>
                  </a:lnTo>
                  <a:cubicBezTo>
                    <a:pt x="10256" y="4417"/>
                    <a:pt x="10256" y="4445"/>
                    <a:pt x="10228" y="4445"/>
                  </a:cubicBezTo>
                  <a:lnTo>
                    <a:pt x="10082" y="4591"/>
                  </a:lnTo>
                  <a:cubicBezTo>
                    <a:pt x="10082" y="4619"/>
                    <a:pt x="10054" y="4619"/>
                    <a:pt x="10024" y="4649"/>
                  </a:cubicBezTo>
                  <a:lnTo>
                    <a:pt x="10024" y="4649"/>
                  </a:lnTo>
                  <a:lnTo>
                    <a:pt x="9996" y="4649"/>
                  </a:lnTo>
                  <a:cubicBezTo>
                    <a:pt x="9996" y="4677"/>
                    <a:pt x="9966" y="4677"/>
                    <a:pt x="9966" y="4677"/>
                  </a:cubicBezTo>
                  <a:cubicBezTo>
                    <a:pt x="9908" y="4735"/>
                    <a:pt x="9850" y="4765"/>
                    <a:pt x="9791" y="4793"/>
                  </a:cubicBezTo>
                  <a:lnTo>
                    <a:pt x="9443" y="4968"/>
                  </a:lnTo>
                  <a:cubicBezTo>
                    <a:pt x="9299" y="4998"/>
                    <a:pt x="9152" y="5026"/>
                    <a:pt x="9036" y="5056"/>
                  </a:cubicBezTo>
                  <a:cubicBezTo>
                    <a:pt x="8892" y="5084"/>
                    <a:pt x="8776" y="5084"/>
                    <a:pt x="8629" y="5114"/>
                  </a:cubicBezTo>
                  <a:cubicBezTo>
                    <a:pt x="8485" y="5114"/>
                    <a:pt x="8311" y="5114"/>
                    <a:pt x="8164" y="5084"/>
                  </a:cubicBezTo>
                  <a:cubicBezTo>
                    <a:pt x="7990" y="5084"/>
                    <a:pt x="7846" y="5056"/>
                    <a:pt x="7672" y="5026"/>
                  </a:cubicBezTo>
                  <a:cubicBezTo>
                    <a:pt x="7555" y="4998"/>
                    <a:pt x="7467" y="4968"/>
                    <a:pt x="7351" y="4968"/>
                  </a:cubicBezTo>
                  <a:cubicBezTo>
                    <a:pt x="7467" y="4909"/>
                    <a:pt x="7555" y="4882"/>
                    <a:pt x="7672" y="4851"/>
                  </a:cubicBezTo>
                  <a:cubicBezTo>
                    <a:pt x="8369" y="4649"/>
                    <a:pt x="9066" y="4386"/>
                    <a:pt x="9764" y="4126"/>
                  </a:cubicBezTo>
                  <a:cubicBezTo>
                    <a:pt x="9850" y="4096"/>
                    <a:pt x="9938" y="4068"/>
                    <a:pt x="9996" y="4038"/>
                  </a:cubicBezTo>
                  <a:cubicBezTo>
                    <a:pt x="9966" y="4068"/>
                    <a:pt x="9938" y="4096"/>
                    <a:pt x="9880" y="4126"/>
                  </a:cubicBezTo>
                  <a:cubicBezTo>
                    <a:pt x="9822" y="4154"/>
                    <a:pt x="9733" y="4212"/>
                    <a:pt x="9647" y="4242"/>
                  </a:cubicBezTo>
                  <a:cubicBezTo>
                    <a:pt x="9617" y="4270"/>
                    <a:pt x="9559" y="4270"/>
                    <a:pt x="9531" y="4300"/>
                  </a:cubicBezTo>
                  <a:cubicBezTo>
                    <a:pt x="9501" y="4300"/>
                    <a:pt x="9443" y="4328"/>
                    <a:pt x="9443" y="4386"/>
                  </a:cubicBezTo>
                  <a:cubicBezTo>
                    <a:pt x="9415" y="4386"/>
                    <a:pt x="9415" y="4417"/>
                    <a:pt x="9443" y="4417"/>
                  </a:cubicBezTo>
                  <a:close/>
                  <a:moveTo>
                    <a:pt x="10635" y="4417"/>
                  </a:moveTo>
                  <a:lnTo>
                    <a:pt x="10635" y="4417"/>
                  </a:lnTo>
                  <a:lnTo>
                    <a:pt x="10693" y="4417"/>
                  </a:lnTo>
                  <a:cubicBezTo>
                    <a:pt x="10721" y="4475"/>
                    <a:pt x="10751" y="4503"/>
                    <a:pt x="10779" y="4533"/>
                  </a:cubicBezTo>
                  <a:cubicBezTo>
                    <a:pt x="10810" y="4561"/>
                    <a:pt x="10837" y="4591"/>
                    <a:pt x="10837" y="4649"/>
                  </a:cubicBezTo>
                  <a:cubicBezTo>
                    <a:pt x="10868" y="4677"/>
                    <a:pt x="10896" y="4707"/>
                    <a:pt x="10896" y="4735"/>
                  </a:cubicBezTo>
                  <a:lnTo>
                    <a:pt x="10926" y="4765"/>
                  </a:lnTo>
                  <a:lnTo>
                    <a:pt x="10926" y="4793"/>
                  </a:lnTo>
                  <a:lnTo>
                    <a:pt x="10926" y="4823"/>
                  </a:lnTo>
                  <a:lnTo>
                    <a:pt x="10926" y="4851"/>
                  </a:lnTo>
                  <a:lnTo>
                    <a:pt x="10926" y="4909"/>
                  </a:lnTo>
                  <a:lnTo>
                    <a:pt x="10926" y="4909"/>
                  </a:lnTo>
                  <a:lnTo>
                    <a:pt x="10926" y="4940"/>
                  </a:lnTo>
                  <a:cubicBezTo>
                    <a:pt x="10926" y="4968"/>
                    <a:pt x="10926" y="4998"/>
                    <a:pt x="10896" y="5026"/>
                  </a:cubicBezTo>
                  <a:cubicBezTo>
                    <a:pt x="10896" y="4998"/>
                    <a:pt x="10868" y="5026"/>
                    <a:pt x="10868" y="5026"/>
                  </a:cubicBezTo>
                  <a:lnTo>
                    <a:pt x="10868" y="5056"/>
                  </a:lnTo>
                  <a:lnTo>
                    <a:pt x="10837" y="5056"/>
                  </a:lnTo>
                  <a:lnTo>
                    <a:pt x="10837" y="5084"/>
                  </a:lnTo>
                  <a:cubicBezTo>
                    <a:pt x="10810" y="5084"/>
                    <a:pt x="10779" y="5114"/>
                    <a:pt x="10721" y="5142"/>
                  </a:cubicBezTo>
                  <a:lnTo>
                    <a:pt x="10721" y="5142"/>
                  </a:lnTo>
                  <a:lnTo>
                    <a:pt x="10693" y="5142"/>
                  </a:lnTo>
                  <a:cubicBezTo>
                    <a:pt x="10693" y="5142"/>
                    <a:pt x="10663" y="5172"/>
                    <a:pt x="10635" y="5172"/>
                  </a:cubicBezTo>
                  <a:cubicBezTo>
                    <a:pt x="10605" y="5172"/>
                    <a:pt x="10547" y="5200"/>
                    <a:pt x="10519" y="5200"/>
                  </a:cubicBezTo>
                  <a:cubicBezTo>
                    <a:pt x="10403" y="5230"/>
                    <a:pt x="10314" y="5258"/>
                    <a:pt x="10228" y="5288"/>
                  </a:cubicBezTo>
                  <a:cubicBezTo>
                    <a:pt x="10024" y="5346"/>
                    <a:pt x="9850" y="5374"/>
                    <a:pt x="9647" y="5432"/>
                  </a:cubicBezTo>
                  <a:cubicBezTo>
                    <a:pt x="9501" y="5463"/>
                    <a:pt x="9357" y="5463"/>
                    <a:pt x="9182" y="5491"/>
                  </a:cubicBezTo>
                  <a:lnTo>
                    <a:pt x="9357" y="5230"/>
                  </a:lnTo>
                  <a:cubicBezTo>
                    <a:pt x="9791" y="5114"/>
                    <a:pt x="10198" y="4909"/>
                    <a:pt x="10489" y="4533"/>
                  </a:cubicBezTo>
                  <a:cubicBezTo>
                    <a:pt x="10519" y="4503"/>
                    <a:pt x="10577" y="4417"/>
                    <a:pt x="10605" y="4359"/>
                  </a:cubicBezTo>
                  <a:cubicBezTo>
                    <a:pt x="10635" y="4386"/>
                    <a:pt x="10635" y="4386"/>
                    <a:pt x="10635" y="4417"/>
                  </a:cubicBezTo>
                  <a:close/>
                  <a:moveTo>
                    <a:pt x="8687" y="5839"/>
                  </a:moveTo>
                  <a:lnTo>
                    <a:pt x="8687" y="5839"/>
                  </a:lnTo>
                  <a:cubicBezTo>
                    <a:pt x="8571" y="5986"/>
                    <a:pt x="8455" y="6130"/>
                    <a:pt x="8369" y="6276"/>
                  </a:cubicBezTo>
                  <a:cubicBezTo>
                    <a:pt x="8253" y="6420"/>
                    <a:pt x="8164" y="6567"/>
                    <a:pt x="8078" y="6683"/>
                  </a:cubicBezTo>
                  <a:lnTo>
                    <a:pt x="8048" y="6711"/>
                  </a:lnTo>
                  <a:lnTo>
                    <a:pt x="8020" y="6741"/>
                  </a:lnTo>
                  <a:cubicBezTo>
                    <a:pt x="7990" y="6769"/>
                    <a:pt x="7990" y="6799"/>
                    <a:pt x="7962" y="6827"/>
                  </a:cubicBezTo>
                  <a:lnTo>
                    <a:pt x="7816" y="6974"/>
                  </a:lnTo>
                  <a:lnTo>
                    <a:pt x="7788" y="6974"/>
                  </a:lnTo>
                  <a:lnTo>
                    <a:pt x="7788" y="6974"/>
                  </a:lnTo>
                  <a:cubicBezTo>
                    <a:pt x="7788" y="7001"/>
                    <a:pt x="7758" y="7001"/>
                    <a:pt x="7758" y="7001"/>
                  </a:cubicBezTo>
                  <a:cubicBezTo>
                    <a:pt x="7730" y="7032"/>
                    <a:pt x="7699" y="7032"/>
                    <a:pt x="7672" y="7060"/>
                  </a:cubicBezTo>
                  <a:lnTo>
                    <a:pt x="7641" y="7060"/>
                  </a:lnTo>
                  <a:lnTo>
                    <a:pt x="7641" y="7060"/>
                  </a:lnTo>
                  <a:lnTo>
                    <a:pt x="7613" y="7090"/>
                  </a:lnTo>
                  <a:lnTo>
                    <a:pt x="7555" y="7090"/>
                  </a:lnTo>
                  <a:lnTo>
                    <a:pt x="7525" y="7090"/>
                  </a:lnTo>
                  <a:lnTo>
                    <a:pt x="7497" y="7118"/>
                  </a:lnTo>
                  <a:cubicBezTo>
                    <a:pt x="7439" y="7118"/>
                    <a:pt x="7351" y="7118"/>
                    <a:pt x="7293" y="7090"/>
                  </a:cubicBezTo>
                  <a:cubicBezTo>
                    <a:pt x="7207" y="7060"/>
                    <a:pt x="7149" y="7060"/>
                    <a:pt x="7060" y="7032"/>
                  </a:cubicBezTo>
                  <a:lnTo>
                    <a:pt x="6626" y="6857"/>
                  </a:lnTo>
                  <a:cubicBezTo>
                    <a:pt x="6479" y="6769"/>
                    <a:pt x="6305" y="6711"/>
                    <a:pt x="6161" y="6625"/>
                  </a:cubicBezTo>
                  <a:cubicBezTo>
                    <a:pt x="6072" y="6567"/>
                    <a:pt x="5986" y="6537"/>
                    <a:pt x="5898" y="6478"/>
                  </a:cubicBezTo>
                  <a:lnTo>
                    <a:pt x="5724" y="6392"/>
                  </a:lnTo>
                  <a:cubicBezTo>
                    <a:pt x="5928" y="6362"/>
                    <a:pt x="6130" y="6304"/>
                    <a:pt x="6335" y="6246"/>
                  </a:cubicBezTo>
                  <a:cubicBezTo>
                    <a:pt x="6828" y="6130"/>
                    <a:pt x="7323" y="5955"/>
                    <a:pt x="7788" y="5753"/>
                  </a:cubicBezTo>
                  <a:cubicBezTo>
                    <a:pt x="7904" y="5695"/>
                    <a:pt x="8020" y="5637"/>
                    <a:pt x="8164" y="5579"/>
                  </a:cubicBezTo>
                  <a:lnTo>
                    <a:pt x="8339" y="5491"/>
                  </a:lnTo>
                  <a:cubicBezTo>
                    <a:pt x="8397" y="5432"/>
                    <a:pt x="8485" y="5405"/>
                    <a:pt x="8513" y="5346"/>
                  </a:cubicBezTo>
                  <a:cubicBezTo>
                    <a:pt x="8659" y="5346"/>
                    <a:pt x="8834" y="5316"/>
                    <a:pt x="8978" y="5316"/>
                  </a:cubicBezTo>
                  <a:cubicBezTo>
                    <a:pt x="9036" y="5316"/>
                    <a:pt x="9094" y="5288"/>
                    <a:pt x="9124" y="5288"/>
                  </a:cubicBezTo>
                  <a:cubicBezTo>
                    <a:pt x="9094" y="5346"/>
                    <a:pt x="9036" y="5405"/>
                    <a:pt x="9008" y="5463"/>
                  </a:cubicBezTo>
                  <a:cubicBezTo>
                    <a:pt x="8892" y="5579"/>
                    <a:pt x="8804" y="5723"/>
                    <a:pt x="8687" y="5839"/>
                  </a:cubicBezTo>
                  <a:close/>
                  <a:moveTo>
                    <a:pt x="7641" y="7060"/>
                  </a:moveTo>
                  <a:lnTo>
                    <a:pt x="7641" y="7060"/>
                  </a:lnTo>
                  <a:cubicBezTo>
                    <a:pt x="7672" y="7060"/>
                    <a:pt x="7672" y="7060"/>
                    <a:pt x="7641" y="7060"/>
                  </a:cubicBezTo>
                  <a:close/>
                  <a:moveTo>
                    <a:pt x="5870" y="6827"/>
                  </a:moveTo>
                  <a:lnTo>
                    <a:pt x="5870" y="6827"/>
                  </a:lnTo>
                  <a:lnTo>
                    <a:pt x="5724" y="6683"/>
                  </a:lnTo>
                  <a:cubicBezTo>
                    <a:pt x="5666" y="6625"/>
                    <a:pt x="5638" y="6567"/>
                    <a:pt x="5580" y="6509"/>
                  </a:cubicBezTo>
                  <a:cubicBezTo>
                    <a:pt x="5638" y="6567"/>
                    <a:pt x="5724" y="6595"/>
                    <a:pt x="5782" y="6653"/>
                  </a:cubicBezTo>
                  <a:cubicBezTo>
                    <a:pt x="5840" y="6683"/>
                    <a:pt x="5898" y="6741"/>
                    <a:pt x="5986" y="6769"/>
                  </a:cubicBezTo>
                  <a:cubicBezTo>
                    <a:pt x="6044" y="6827"/>
                    <a:pt x="6130" y="6857"/>
                    <a:pt x="6189" y="6915"/>
                  </a:cubicBezTo>
                  <a:cubicBezTo>
                    <a:pt x="6130" y="6885"/>
                    <a:pt x="6103" y="6885"/>
                    <a:pt x="6044" y="6885"/>
                  </a:cubicBezTo>
                  <a:cubicBezTo>
                    <a:pt x="5986" y="6857"/>
                    <a:pt x="5928" y="6857"/>
                    <a:pt x="5870" y="6827"/>
                  </a:cubicBezTo>
                  <a:close/>
                  <a:moveTo>
                    <a:pt x="5549" y="6451"/>
                  </a:moveTo>
                  <a:lnTo>
                    <a:pt x="5549" y="6451"/>
                  </a:lnTo>
                  <a:cubicBezTo>
                    <a:pt x="5549" y="6420"/>
                    <a:pt x="5549" y="6420"/>
                    <a:pt x="5521" y="6420"/>
                  </a:cubicBezTo>
                  <a:lnTo>
                    <a:pt x="5549" y="6420"/>
                  </a:lnTo>
                  <a:close/>
                  <a:moveTo>
                    <a:pt x="10577" y="3894"/>
                  </a:moveTo>
                  <a:lnTo>
                    <a:pt x="10577" y="3894"/>
                  </a:lnTo>
                  <a:close/>
                  <a:moveTo>
                    <a:pt x="10810" y="3980"/>
                  </a:moveTo>
                  <a:lnTo>
                    <a:pt x="10810" y="3980"/>
                  </a:lnTo>
                  <a:lnTo>
                    <a:pt x="10810" y="3980"/>
                  </a:lnTo>
                  <a:cubicBezTo>
                    <a:pt x="10837" y="3922"/>
                    <a:pt x="10896" y="3894"/>
                    <a:pt x="10926" y="3863"/>
                  </a:cubicBezTo>
                  <a:cubicBezTo>
                    <a:pt x="10954" y="3894"/>
                    <a:pt x="10984" y="3894"/>
                    <a:pt x="11012" y="3894"/>
                  </a:cubicBezTo>
                  <a:cubicBezTo>
                    <a:pt x="11012" y="3894"/>
                    <a:pt x="11042" y="3922"/>
                    <a:pt x="11070" y="3922"/>
                  </a:cubicBezTo>
                  <a:cubicBezTo>
                    <a:pt x="10984" y="3952"/>
                    <a:pt x="10868" y="3980"/>
                    <a:pt x="10779" y="4038"/>
                  </a:cubicBezTo>
                  <a:lnTo>
                    <a:pt x="10779" y="4038"/>
                  </a:lnTo>
                  <a:cubicBezTo>
                    <a:pt x="10779" y="4010"/>
                    <a:pt x="10779" y="4010"/>
                    <a:pt x="10810" y="3980"/>
                  </a:cubicBezTo>
                  <a:close/>
                  <a:moveTo>
                    <a:pt x="7118" y="5026"/>
                  </a:moveTo>
                  <a:lnTo>
                    <a:pt x="7118" y="5026"/>
                  </a:lnTo>
                  <a:lnTo>
                    <a:pt x="7118" y="5026"/>
                  </a:lnTo>
                  <a:cubicBezTo>
                    <a:pt x="7265" y="5114"/>
                    <a:pt x="7439" y="5142"/>
                    <a:pt x="7583" y="5200"/>
                  </a:cubicBezTo>
                  <a:cubicBezTo>
                    <a:pt x="7730" y="5230"/>
                    <a:pt x="7904" y="5258"/>
                    <a:pt x="8048" y="5288"/>
                  </a:cubicBezTo>
                  <a:cubicBezTo>
                    <a:pt x="8078" y="5288"/>
                    <a:pt x="8136" y="5288"/>
                    <a:pt x="8164" y="5316"/>
                  </a:cubicBezTo>
                  <a:cubicBezTo>
                    <a:pt x="8136" y="5316"/>
                    <a:pt x="8106" y="5316"/>
                    <a:pt x="8106" y="5346"/>
                  </a:cubicBezTo>
                  <a:cubicBezTo>
                    <a:pt x="7990" y="5405"/>
                    <a:pt x="7874" y="5463"/>
                    <a:pt x="7758" y="5491"/>
                  </a:cubicBezTo>
                  <a:cubicBezTo>
                    <a:pt x="7555" y="5607"/>
                    <a:pt x="7323" y="5695"/>
                    <a:pt x="7090" y="5781"/>
                  </a:cubicBezTo>
                  <a:cubicBezTo>
                    <a:pt x="6626" y="5928"/>
                    <a:pt x="6161" y="6072"/>
                    <a:pt x="5666" y="6188"/>
                  </a:cubicBezTo>
                  <a:cubicBezTo>
                    <a:pt x="5521" y="6218"/>
                    <a:pt x="5405" y="6246"/>
                    <a:pt x="5259" y="6246"/>
                  </a:cubicBezTo>
                  <a:cubicBezTo>
                    <a:pt x="5201" y="6276"/>
                    <a:pt x="5173" y="6276"/>
                    <a:pt x="5115" y="6276"/>
                  </a:cubicBezTo>
                  <a:lnTo>
                    <a:pt x="5115" y="6276"/>
                  </a:lnTo>
                  <a:cubicBezTo>
                    <a:pt x="5347" y="6044"/>
                    <a:pt x="5549" y="5753"/>
                    <a:pt x="5607" y="5432"/>
                  </a:cubicBezTo>
                  <a:cubicBezTo>
                    <a:pt x="6130" y="5316"/>
                    <a:pt x="6626" y="5172"/>
                    <a:pt x="7118" y="5026"/>
                  </a:cubicBezTo>
                  <a:close/>
                  <a:moveTo>
                    <a:pt x="5143" y="5897"/>
                  </a:moveTo>
                  <a:lnTo>
                    <a:pt x="5143" y="5897"/>
                  </a:lnTo>
                  <a:close/>
                  <a:moveTo>
                    <a:pt x="668" y="5637"/>
                  </a:moveTo>
                  <a:lnTo>
                    <a:pt x="668" y="5637"/>
                  </a:lnTo>
                  <a:lnTo>
                    <a:pt x="668" y="5637"/>
                  </a:lnTo>
                  <a:lnTo>
                    <a:pt x="668" y="5637"/>
                  </a:lnTo>
                  <a:lnTo>
                    <a:pt x="640" y="5607"/>
                  </a:lnTo>
                  <a:cubicBezTo>
                    <a:pt x="640" y="5607"/>
                    <a:pt x="610" y="5579"/>
                    <a:pt x="582" y="5579"/>
                  </a:cubicBezTo>
                  <a:cubicBezTo>
                    <a:pt x="552" y="5549"/>
                    <a:pt x="524" y="5521"/>
                    <a:pt x="494" y="5463"/>
                  </a:cubicBezTo>
                  <a:lnTo>
                    <a:pt x="494" y="5463"/>
                  </a:lnTo>
                  <a:lnTo>
                    <a:pt x="466" y="5432"/>
                  </a:lnTo>
                  <a:cubicBezTo>
                    <a:pt x="466" y="5405"/>
                    <a:pt x="435" y="5405"/>
                    <a:pt x="435" y="5374"/>
                  </a:cubicBezTo>
                  <a:cubicBezTo>
                    <a:pt x="377" y="5288"/>
                    <a:pt x="349" y="5230"/>
                    <a:pt x="319" y="5142"/>
                  </a:cubicBezTo>
                  <a:cubicBezTo>
                    <a:pt x="261" y="4968"/>
                    <a:pt x="233" y="4793"/>
                    <a:pt x="261" y="4591"/>
                  </a:cubicBezTo>
                  <a:cubicBezTo>
                    <a:pt x="261" y="4533"/>
                    <a:pt x="291" y="4475"/>
                    <a:pt x="291" y="4445"/>
                  </a:cubicBezTo>
                  <a:cubicBezTo>
                    <a:pt x="377" y="4386"/>
                    <a:pt x="435" y="4300"/>
                    <a:pt x="494" y="4242"/>
                  </a:cubicBezTo>
                  <a:cubicBezTo>
                    <a:pt x="582" y="4154"/>
                    <a:pt x="640" y="4068"/>
                    <a:pt x="726" y="3980"/>
                  </a:cubicBezTo>
                  <a:cubicBezTo>
                    <a:pt x="872" y="3805"/>
                    <a:pt x="1017" y="3661"/>
                    <a:pt x="1163" y="3487"/>
                  </a:cubicBezTo>
                  <a:cubicBezTo>
                    <a:pt x="1454" y="3138"/>
                    <a:pt x="1772" y="2848"/>
                    <a:pt x="2093" y="2527"/>
                  </a:cubicBezTo>
                  <a:cubicBezTo>
                    <a:pt x="2267" y="2383"/>
                    <a:pt x="2441" y="2236"/>
                    <a:pt x="2586" y="2092"/>
                  </a:cubicBezTo>
                  <a:cubicBezTo>
                    <a:pt x="2674" y="2034"/>
                    <a:pt x="2760" y="1946"/>
                    <a:pt x="2848" y="1888"/>
                  </a:cubicBezTo>
                  <a:cubicBezTo>
                    <a:pt x="2876" y="1860"/>
                    <a:pt x="2906" y="1860"/>
                    <a:pt x="2934" y="1830"/>
                  </a:cubicBezTo>
                  <a:lnTo>
                    <a:pt x="2934" y="1830"/>
                  </a:lnTo>
                  <a:lnTo>
                    <a:pt x="2964" y="1802"/>
                  </a:lnTo>
                  <a:cubicBezTo>
                    <a:pt x="3023" y="1771"/>
                    <a:pt x="3050" y="1744"/>
                    <a:pt x="3109" y="1685"/>
                  </a:cubicBezTo>
                  <a:cubicBezTo>
                    <a:pt x="3457" y="1423"/>
                    <a:pt x="3836" y="1190"/>
                    <a:pt x="4213" y="958"/>
                  </a:cubicBezTo>
                  <a:cubicBezTo>
                    <a:pt x="4417" y="842"/>
                    <a:pt x="4592" y="725"/>
                    <a:pt x="4794" y="609"/>
                  </a:cubicBezTo>
                  <a:cubicBezTo>
                    <a:pt x="4998" y="493"/>
                    <a:pt x="5173" y="407"/>
                    <a:pt x="5375" y="291"/>
                  </a:cubicBezTo>
                  <a:lnTo>
                    <a:pt x="5463" y="202"/>
                  </a:lnTo>
                  <a:cubicBezTo>
                    <a:pt x="5666" y="233"/>
                    <a:pt x="5870" y="233"/>
                    <a:pt x="6044" y="233"/>
                  </a:cubicBezTo>
                  <a:cubicBezTo>
                    <a:pt x="6247" y="261"/>
                    <a:pt x="6479" y="319"/>
                    <a:pt x="6684" y="377"/>
                  </a:cubicBezTo>
                  <a:cubicBezTo>
                    <a:pt x="7090" y="493"/>
                    <a:pt x="7525" y="639"/>
                    <a:pt x="7932" y="756"/>
                  </a:cubicBezTo>
                  <a:cubicBezTo>
                    <a:pt x="8804" y="1016"/>
                    <a:pt x="9675" y="1307"/>
                    <a:pt x="10519" y="1569"/>
                  </a:cubicBezTo>
                  <a:cubicBezTo>
                    <a:pt x="11012" y="1713"/>
                    <a:pt x="11477" y="1860"/>
                    <a:pt x="11942" y="1976"/>
                  </a:cubicBezTo>
                  <a:lnTo>
                    <a:pt x="11942" y="2004"/>
                  </a:lnTo>
                  <a:cubicBezTo>
                    <a:pt x="11942" y="2034"/>
                    <a:pt x="11972" y="2092"/>
                    <a:pt x="11972" y="2120"/>
                  </a:cubicBezTo>
                  <a:cubicBezTo>
                    <a:pt x="11972" y="2178"/>
                    <a:pt x="12000" y="2208"/>
                    <a:pt x="12000" y="2267"/>
                  </a:cubicBezTo>
                  <a:lnTo>
                    <a:pt x="12000" y="2325"/>
                  </a:lnTo>
                  <a:cubicBezTo>
                    <a:pt x="12030" y="2353"/>
                    <a:pt x="12000" y="2353"/>
                    <a:pt x="12030" y="2383"/>
                  </a:cubicBezTo>
                  <a:cubicBezTo>
                    <a:pt x="12030" y="2585"/>
                    <a:pt x="12030" y="2759"/>
                    <a:pt x="12000" y="2934"/>
                  </a:cubicBezTo>
                  <a:lnTo>
                    <a:pt x="12000" y="3022"/>
                  </a:lnTo>
                  <a:cubicBezTo>
                    <a:pt x="11825" y="3080"/>
                    <a:pt x="11681" y="3138"/>
                    <a:pt x="11507" y="3196"/>
                  </a:cubicBezTo>
                  <a:cubicBezTo>
                    <a:pt x="11333" y="3254"/>
                    <a:pt x="11158" y="3313"/>
                    <a:pt x="10984" y="3399"/>
                  </a:cubicBezTo>
                  <a:cubicBezTo>
                    <a:pt x="10635" y="3515"/>
                    <a:pt x="10287" y="3661"/>
                    <a:pt x="9938" y="3777"/>
                  </a:cubicBezTo>
                  <a:cubicBezTo>
                    <a:pt x="9268" y="4038"/>
                    <a:pt x="8571" y="4300"/>
                    <a:pt x="7846" y="4503"/>
                  </a:cubicBezTo>
                  <a:cubicBezTo>
                    <a:pt x="7149" y="4735"/>
                    <a:pt x="6451" y="4968"/>
                    <a:pt x="5754" y="5142"/>
                  </a:cubicBezTo>
                  <a:cubicBezTo>
                    <a:pt x="5026" y="5316"/>
                    <a:pt x="4301" y="5463"/>
                    <a:pt x="3573" y="5579"/>
                  </a:cubicBezTo>
                  <a:cubicBezTo>
                    <a:pt x="3283" y="5637"/>
                    <a:pt x="2964" y="5695"/>
                    <a:pt x="2674" y="5723"/>
                  </a:cubicBezTo>
                  <a:lnTo>
                    <a:pt x="2616" y="5723"/>
                  </a:lnTo>
                  <a:cubicBezTo>
                    <a:pt x="2558" y="5723"/>
                    <a:pt x="2469" y="5695"/>
                    <a:pt x="2411" y="5695"/>
                  </a:cubicBezTo>
                  <a:cubicBezTo>
                    <a:pt x="2267" y="5695"/>
                    <a:pt x="2151" y="5665"/>
                    <a:pt x="2004" y="5637"/>
                  </a:cubicBezTo>
                  <a:cubicBezTo>
                    <a:pt x="1744" y="5607"/>
                    <a:pt x="1481" y="5521"/>
                    <a:pt x="1221" y="5463"/>
                  </a:cubicBezTo>
                  <a:cubicBezTo>
                    <a:pt x="1075" y="5405"/>
                    <a:pt x="931" y="5346"/>
                    <a:pt x="784" y="5316"/>
                  </a:cubicBezTo>
                  <a:cubicBezTo>
                    <a:pt x="756" y="5288"/>
                    <a:pt x="726" y="5346"/>
                    <a:pt x="756" y="5374"/>
                  </a:cubicBezTo>
                  <a:cubicBezTo>
                    <a:pt x="1249" y="5549"/>
                    <a:pt x="1744" y="5695"/>
                    <a:pt x="2267" y="5753"/>
                  </a:cubicBezTo>
                  <a:cubicBezTo>
                    <a:pt x="1977" y="5781"/>
                    <a:pt x="1686" y="5781"/>
                    <a:pt x="1423" y="5811"/>
                  </a:cubicBezTo>
                  <a:cubicBezTo>
                    <a:pt x="1337" y="5811"/>
                    <a:pt x="1249" y="5839"/>
                    <a:pt x="1133" y="5839"/>
                  </a:cubicBezTo>
                  <a:lnTo>
                    <a:pt x="1133" y="5839"/>
                  </a:lnTo>
                  <a:cubicBezTo>
                    <a:pt x="1075" y="5839"/>
                    <a:pt x="1047" y="5811"/>
                    <a:pt x="989" y="5811"/>
                  </a:cubicBezTo>
                  <a:cubicBezTo>
                    <a:pt x="958" y="5811"/>
                    <a:pt x="958" y="5781"/>
                    <a:pt x="931" y="5781"/>
                  </a:cubicBezTo>
                  <a:lnTo>
                    <a:pt x="931" y="5781"/>
                  </a:lnTo>
                  <a:lnTo>
                    <a:pt x="931" y="5781"/>
                  </a:lnTo>
                  <a:cubicBezTo>
                    <a:pt x="900" y="5781"/>
                    <a:pt x="900" y="5781"/>
                    <a:pt x="900" y="5753"/>
                  </a:cubicBezTo>
                  <a:cubicBezTo>
                    <a:pt x="842" y="5753"/>
                    <a:pt x="814" y="5723"/>
                    <a:pt x="784" y="5695"/>
                  </a:cubicBezTo>
                  <a:cubicBezTo>
                    <a:pt x="756" y="5695"/>
                    <a:pt x="698" y="5665"/>
                    <a:pt x="668" y="5637"/>
                  </a:cubicBezTo>
                  <a:close/>
                  <a:moveTo>
                    <a:pt x="784" y="6683"/>
                  </a:moveTo>
                  <a:lnTo>
                    <a:pt x="784" y="6683"/>
                  </a:lnTo>
                  <a:cubicBezTo>
                    <a:pt x="756" y="6653"/>
                    <a:pt x="726" y="6653"/>
                    <a:pt x="698" y="6625"/>
                  </a:cubicBezTo>
                  <a:cubicBezTo>
                    <a:pt x="668" y="6595"/>
                    <a:pt x="640" y="6595"/>
                    <a:pt x="640" y="6567"/>
                  </a:cubicBezTo>
                  <a:cubicBezTo>
                    <a:pt x="610" y="6567"/>
                    <a:pt x="610" y="6567"/>
                    <a:pt x="582" y="6537"/>
                  </a:cubicBezTo>
                  <a:lnTo>
                    <a:pt x="582" y="6537"/>
                  </a:lnTo>
                  <a:lnTo>
                    <a:pt x="582" y="6537"/>
                  </a:lnTo>
                  <a:lnTo>
                    <a:pt x="582" y="6537"/>
                  </a:lnTo>
                  <a:cubicBezTo>
                    <a:pt x="582" y="6509"/>
                    <a:pt x="552" y="6509"/>
                    <a:pt x="552" y="6478"/>
                  </a:cubicBezTo>
                  <a:lnTo>
                    <a:pt x="552" y="6509"/>
                  </a:lnTo>
                  <a:lnTo>
                    <a:pt x="552" y="6478"/>
                  </a:lnTo>
                  <a:lnTo>
                    <a:pt x="552" y="6451"/>
                  </a:lnTo>
                  <a:lnTo>
                    <a:pt x="552" y="6420"/>
                  </a:lnTo>
                  <a:lnTo>
                    <a:pt x="552" y="6420"/>
                  </a:lnTo>
                  <a:lnTo>
                    <a:pt x="552" y="6420"/>
                  </a:lnTo>
                  <a:lnTo>
                    <a:pt x="582" y="6392"/>
                  </a:lnTo>
                  <a:lnTo>
                    <a:pt x="582" y="6392"/>
                  </a:lnTo>
                  <a:lnTo>
                    <a:pt x="582" y="6362"/>
                  </a:lnTo>
                  <a:cubicBezTo>
                    <a:pt x="610" y="6362"/>
                    <a:pt x="610" y="6362"/>
                    <a:pt x="610" y="6334"/>
                  </a:cubicBezTo>
                  <a:lnTo>
                    <a:pt x="640" y="6334"/>
                  </a:lnTo>
                  <a:lnTo>
                    <a:pt x="640" y="6334"/>
                  </a:lnTo>
                  <a:cubicBezTo>
                    <a:pt x="668" y="6304"/>
                    <a:pt x="698" y="6304"/>
                    <a:pt x="726" y="6276"/>
                  </a:cubicBezTo>
                  <a:cubicBezTo>
                    <a:pt x="842" y="6218"/>
                    <a:pt x="958" y="6160"/>
                    <a:pt x="1047" y="6072"/>
                  </a:cubicBezTo>
                  <a:cubicBezTo>
                    <a:pt x="1075" y="6072"/>
                    <a:pt x="1133" y="6102"/>
                    <a:pt x="1163" y="6102"/>
                  </a:cubicBezTo>
                  <a:lnTo>
                    <a:pt x="1307" y="6102"/>
                  </a:lnTo>
                  <a:cubicBezTo>
                    <a:pt x="1365" y="6072"/>
                    <a:pt x="1395" y="6072"/>
                    <a:pt x="1423" y="6072"/>
                  </a:cubicBezTo>
                  <a:cubicBezTo>
                    <a:pt x="1454" y="6072"/>
                    <a:pt x="1454" y="6072"/>
                    <a:pt x="1481" y="6044"/>
                  </a:cubicBezTo>
                  <a:lnTo>
                    <a:pt x="1481" y="6102"/>
                  </a:lnTo>
                  <a:cubicBezTo>
                    <a:pt x="1598" y="6218"/>
                    <a:pt x="1714" y="6304"/>
                    <a:pt x="1860" y="6392"/>
                  </a:cubicBezTo>
                  <a:lnTo>
                    <a:pt x="1830" y="6392"/>
                  </a:lnTo>
                  <a:cubicBezTo>
                    <a:pt x="1772" y="6392"/>
                    <a:pt x="1714" y="6420"/>
                    <a:pt x="1656" y="6451"/>
                  </a:cubicBezTo>
                  <a:cubicBezTo>
                    <a:pt x="1570" y="6478"/>
                    <a:pt x="1423" y="6567"/>
                    <a:pt x="1395" y="6711"/>
                  </a:cubicBezTo>
                  <a:cubicBezTo>
                    <a:pt x="1395" y="6711"/>
                    <a:pt x="1423" y="6741"/>
                    <a:pt x="1454" y="6741"/>
                  </a:cubicBezTo>
                  <a:cubicBezTo>
                    <a:pt x="1512" y="6711"/>
                    <a:pt x="1540" y="6683"/>
                    <a:pt x="1570" y="6653"/>
                  </a:cubicBezTo>
                  <a:cubicBezTo>
                    <a:pt x="1628" y="6625"/>
                    <a:pt x="1656" y="6595"/>
                    <a:pt x="1714" y="6567"/>
                  </a:cubicBezTo>
                  <a:cubicBezTo>
                    <a:pt x="1802" y="6509"/>
                    <a:pt x="1888" y="6478"/>
                    <a:pt x="2004" y="6478"/>
                  </a:cubicBezTo>
                  <a:cubicBezTo>
                    <a:pt x="2093" y="6537"/>
                    <a:pt x="2209" y="6595"/>
                    <a:pt x="2325" y="6625"/>
                  </a:cubicBezTo>
                  <a:cubicBezTo>
                    <a:pt x="2383" y="6653"/>
                    <a:pt x="2469" y="6683"/>
                    <a:pt x="2527" y="6711"/>
                  </a:cubicBezTo>
                  <a:cubicBezTo>
                    <a:pt x="2441" y="6799"/>
                    <a:pt x="2383" y="6885"/>
                    <a:pt x="2325" y="6974"/>
                  </a:cubicBezTo>
                  <a:lnTo>
                    <a:pt x="2237" y="7148"/>
                  </a:lnTo>
                  <a:cubicBezTo>
                    <a:pt x="2209" y="7176"/>
                    <a:pt x="2179" y="7264"/>
                    <a:pt x="2209" y="7322"/>
                  </a:cubicBezTo>
                  <a:cubicBezTo>
                    <a:pt x="2209" y="7350"/>
                    <a:pt x="2237" y="7350"/>
                    <a:pt x="2237" y="7322"/>
                  </a:cubicBezTo>
                  <a:cubicBezTo>
                    <a:pt x="2295" y="7322"/>
                    <a:pt x="2325" y="7234"/>
                    <a:pt x="2325" y="7176"/>
                  </a:cubicBezTo>
                  <a:cubicBezTo>
                    <a:pt x="2353" y="7118"/>
                    <a:pt x="2383" y="7090"/>
                    <a:pt x="2411" y="7032"/>
                  </a:cubicBezTo>
                  <a:cubicBezTo>
                    <a:pt x="2469" y="6915"/>
                    <a:pt x="2527" y="6827"/>
                    <a:pt x="2616" y="6741"/>
                  </a:cubicBezTo>
                  <a:cubicBezTo>
                    <a:pt x="2702" y="6769"/>
                    <a:pt x="2760" y="6799"/>
                    <a:pt x="2848" y="6827"/>
                  </a:cubicBezTo>
                  <a:cubicBezTo>
                    <a:pt x="2848" y="6827"/>
                    <a:pt x="2848" y="6857"/>
                    <a:pt x="2876" y="6885"/>
                  </a:cubicBezTo>
                  <a:cubicBezTo>
                    <a:pt x="3167" y="6974"/>
                    <a:pt x="3457" y="7090"/>
                    <a:pt x="3748" y="7176"/>
                  </a:cubicBezTo>
                  <a:cubicBezTo>
                    <a:pt x="3952" y="7234"/>
                    <a:pt x="4185" y="7292"/>
                    <a:pt x="4387" y="7350"/>
                  </a:cubicBezTo>
                  <a:cubicBezTo>
                    <a:pt x="4359" y="7380"/>
                    <a:pt x="4359" y="7408"/>
                    <a:pt x="4359" y="7438"/>
                  </a:cubicBezTo>
                  <a:cubicBezTo>
                    <a:pt x="4301" y="7555"/>
                    <a:pt x="4301" y="7671"/>
                    <a:pt x="4271" y="7757"/>
                  </a:cubicBezTo>
                  <a:cubicBezTo>
                    <a:pt x="4243" y="7815"/>
                    <a:pt x="4243" y="7845"/>
                    <a:pt x="4213" y="7903"/>
                  </a:cubicBezTo>
                  <a:lnTo>
                    <a:pt x="4185" y="7931"/>
                  </a:lnTo>
                  <a:lnTo>
                    <a:pt x="4185" y="7931"/>
                  </a:lnTo>
                  <a:lnTo>
                    <a:pt x="4155" y="7961"/>
                  </a:lnTo>
                  <a:lnTo>
                    <a:pt x="4127" y="7961"/>
                  </a:lnTo>
                  <a:cubicBezTo>
                    <a:pt x="4127" y="7989"/>
                    <a:pt x="4096" y="7989"/>
                    <a:pt x="4096" y="7989"/>
                  </a:cubicBezTo>
                  <a:lnTo>
                    <a:pt x="4038" y="7989"/>
                  </a:lnTo>
                  <a:lnTo>
                    <a:pt x="4010" y="7989"/>
                  </a:lnTo>
                  <a:lnTo>
                    <a:pt x="3980" y="7989"/>
                  </a:lnTo>
                  <a:cubicBezTo>
                    <a:pt x="3952" y="7989"/>
                    <a:pt x="3922" y="7961"/>
                    <a:pt x="3894" y="7961"/>
                  </a:cubicBezTo>
                  <a:lnTo>
                    <a:pt x="3864" y="7961"/>
                  </a:lnTo>
                  <a:lnTo>
                    <a:pt x="3864" y="7961"/>
                  </a:lnTo>
                  <a:cubicBezTo>
                    <a:pt x="3864" y="7931"/>
                    <a:pt x="3836" y="7931"/>
                    <a:pt x="3806" y="7931"/>
                  </a:cubicBezTo>
                  <a:cubicBezTo>
                    <a:pt x="3690" y="7845"/>
                    <a:pt x="3546" y="7757"/>
                    <a:pt x="3399" y="7729"/>
                  </a:cubicBezTo>
                  <a:cubicBezTo>
                    <a:pt x="3225" y="7671"/>
                    <a:pt x="3081" y="7671"/>
                    <a:pt x="2906" y="7699"/>
                  </a:cubicBezTo>
                  <a:cubicBezTo>
                    <a:pt x="2818" y="7699"/>
                    <a:pt x="2760" y="7699"/>
                    <a:pt x="2674" y="7729"/>
                  </a:cubicBezTo>
                  <a:lnTo>
                    <a:pt x="2527" y="7729"/>
                  </a:lnTo>
                  <a:cubicBezTo>
                    <a:pt x="2527" y="7757"/>
                    <a:pt x="2500" y="7757"/>
                    <a:pt x="2469" y="7757"/>
                  </a:cubicBezTo>
                  <a:lnTo>
                    <a:pt x="2469" y="7757"/>
                  </a:lnTo>
                  <a:lnTo>
                    <a:pt x="2441" y="7757"/>
                  </a:lnTo>
                  <a:lnTo>
                    <a:pt x="2179" y="7757"/>
                  </a:lnTo>
                  <a:lnTo>
                    <a:pt x="2093" y="7757"/>
                  </a:lnTo>
                  <a:lnTo>
                    <a:pt x="2093" y="7757"/>
                  </a:lnTo>
                  <a:lnTo>
                    <a:pt x="2093" y="7757"/>
                  </a:lnTo>
                  <a:lnTo>
                    <a:pt x="2063" y="7757"/>
                  </a:lnTo>
                  <a:lnTo>
                    <a:pt x="2004" y="7757"/>
                  </a:lnTo>
                  <a:cubicBezTo>
                    <a:pt x="1977" y="7729"/>
                    <a:pt x="1946" y="7729"/>
                    <a:pt x="1918" y="7729"/>
                  </a:cubicBezTo>
                  <a:cubicBezTo>
                    <a:pt x="1918" y="7729"/>
                    <a:pt x="1888" y="7729"/>
                    <a:pt x="1888" y="7699"/>
                  </a:cubicBezTo>
                  <a:lnTo>
                    <a:pt x="1888" y="7699"/>
                  </a:lnTo>
                  <a:lnTo>
                    <a:pt x="1860" y="7699"/>
                  </a:lnTo>
                  <a:lnTo>
                    <a:pt x="1830" y="7699"/>
                  </a:lnTo>
                  <a:cubicBezTo>
                    <a:pt x="1830" y="7671"/>
                    <a:pt x="1802" y="7671"/>
                    <a:pt x="1802" y="7671"/>
                  </a:cubicBezTo>
                  <a:cubicBezTo>
                    <a:pt x="1802" y="7671"/>
                    <a:pt x="1802" y="7641"/>
                    <a:pt x="1772" y="7641"/>
                  </a:cubicBezTo>
                  <a:lnTo>
                    <a:pt x="1772" y="7641"/>
                  </a:lnTo>
                  <a:cubicBezTo>
                    <a:pt x="1744" y="7613"/>
                    <a:pt x="1714" y="7613"/>
                    <a:pt x="1714" y="7583"/>
                  </a:cubicBezTo>
                  <a:lnTo>
                    <a:pt x="1714" y="7583"/>
                  </a:lnTo>
                  <a:cubicBezTo>
                    <a:pt x="1686" y="7583"/>
                    <a:pt x="1686" y="7555"/>
                    <a:pt x="1686" y="7555"/>
                  </a:cubicBezTo>
                  <a:cubicBezTo>
                    <a:pt x="1686" y="7555"/>
                    <a:pt x="1686" y="7524"/>
                    <a:pt x="1656" y="7524"/>
                  </a:cubicBezTo>
                  <a:lnTo>
                    <a:pt x="1656" y="7497"/>
                  </a:lnTo>
                  <a:lnTo>
                    <a:pt x="1656" y="7497"/>
                  </a:lnTo>
                  <a:cubicBezTo>
                    <a:pt x="1656" y="7466"/>
                    <a:pt x="1656" y="7466"/>
                    <a:pt x="1628" y="7466"/>
                  </a:cubicBezTo>
                  <a:lnTo>
                    <a:pt x="1628" y="7408"/>
                  </a:lnTo>
                  <a:lnTo>
                    <a:pt x="1628" y="7408"/>
                  </a:lnTo>
                  <a:lnTo>
                    <a:pt x="1628" y="7380"/>
                  </a:lnTo>
                  <a:lnTo>
                    <a:pt x="1628" y="7350"/>
                  </a:lnTo>
                  <a:lnTo>
                    <a:pt x="1628" y="7322"/>
                  </a:lnTo>
                  <a:cubicBezTo>
                    <a:pt x="1628" y="7322"/>
                    <a:pt x="1628" y="7292"/>
                    <a:pt x="1628" y="7322"/>
                  </a:cubicBezTo>
                  <a:lnTo>
                    <a:pt x="1628" y="7264"/>
                  </a:lnTo>
                  <a:lnTo>
                    <a:pt x="1656" y="7234"/>
                  </a:lnTo>
                  <a:lnTo>
                    <a:pt x="1656" y="7206"/>
                  </a:lnTo>
                  <a:lnTo>
                    <a:pt x="1686" y="7206"/>
                  </a:lnTo>
                  <a:lnTo>
                    <a:pt x="1686" y="7206"/>
                  </a:lnTo>
                  <a:lnTo>
                    <a:pt x="1686" y="7206"/>
                  </a:lnTo>
                  <a:cubicBezTo>
                    <a:pt x="1744" y="7118"/>
                    <a:pt x="1714" y="7032"/>
                    <a:pt x="1628" y="7001"/>
                  </a:cubicBezTo>
                  <a:cubicBezTo>
                    <a:pt x="1337" y="6915"/>
                    <a:pt x="1047" y="6827"/>
                    <a:pt x="784" y="6683"/>
                  </a:cubicBezTo>
                  <a:close/>
                  <a:moveTo>
                    <a:pt x="640" y="7787"/>
                  </a:moveTo>
                  <a:lnTo>
                    <a:pt x="640" y="7787"/>
                  </a:lnTo>
                  <a:lnTo>
                    <a:pt x="640" y="7787"/>
                  </a:lnTo>
                  <a:lnTo>
                    <a:pt x="640" y="7757"/>
                  </a:lnTo>
                  <a:cubicBezTo>
                    <a:pt x="640" y="7729"/>
                    <a:pt x="668" y="7729"/>
                    <a:pt x="668" y="7699"/>
                  </a:cubicBezTo>
                  <a:lnTo>
                    <a:pt x="698" y="7671"/>
                  </a:lnTo>
                  <a:cubicBezTo>
                    <a:pt x="698" y="7641"/>
                    <a:pt x="698" y="7641"/>
                    <a:pt x="726" y="7641"/>
                  </a:cubicBezTo>
                  <a:lnTo>
                    <a:pt x="726" y="7613"/>
                  </a:lnTo>
                  <a:lnTo>
                    <a:pt x="726" y="7613"/>
                  </a:lnTo>
                  <a:cubicBezTo>
                    <a:pt x="726" y="7613"/>
                    <a:pt x="756" y="7613"/>
                    <a:pt x="756" y="7583"/>
                  </a:cubicBezTo>
                  <a:lnTo>
                    <a:pt x="784" y="7555"/>
                  </a:lnTo>
                  <a:lnTo>
                    <a:pt x="931" y="7408"/>
                  </a:lnTo>
                  <a:cubicBezTo>
                    <a:pt x="1017" y="7350"/>
                    <a:pt x="1075" y="7292"/>
                    <a:pt x="1133" y="7264"/>
                  </a:cubicBezTo>
                  <a:cubicBezTo>
                    <a:pt x="1163" y="7206"/>
                    <a:pt x="1221" y="7176"/>
                    <a:pt x="1249" y="7148"/>
                  </a:cubicBezTo>
                  <a:cubicBezTo>
                    <a:pt x="1307" y="7148"/>
                    <a:pt x="1365" y="7176"/>
                    <a:pt x="1423" y="7176"/>
                  </a:cubicBezTo>
                  <a:cubicBezTo>
                    <a:pt x="1395" y="7292"/>
                    <a:pt x="1365" y="7438"/>
                    <a:pt x="1423" y="7555"/>
                  </a:cubicBezTo>
                  <a:cubicBezTo>
                    <a:pt x="1454" y="7699"/>
                    <a:pt x="1570" y="7815"/>
                    <a:pt x="1686" y="7903"/>
                  </a:cubicBezTo>
                  <a:lnTo>
                    <a:pt x="1017" y="7903"/>
                  </a:lnTo>
                  <a:cubicBezTo>
                    <a:pt x="872" y="7873"/>
                    <a:pt x="726" y="7873"/>
                    <a:pt x="610" y="7873"/>
                  </a:cubicBezTo>
                  <a:cubicBezTo>
                    <a:pt x="610" y="7845"/>
                    <a:pt x="610" y="7815"/>
                    <a:pt x="640" y="7787"/>
                  </a:cubicBezTo>
                  <a:close/>
                  <a:moveTo>
                    <a:pt x="12146" y="6276"/>
                  </a:moveTo>
                  <a:lnTo>
                    <a:pt x="12146" y="6276"/>
                  </a:lnTo>
                  <a:cubicBezTo>
                    <a:pt x="12058" y="6334"/>
                    <a:pt x="11972" y="6420"/>
                    <a:pt x="11883" y="6478"/>
                  </a:cubicBezTo>
                  <a:cubicBezTo>
                    <a:pt x="11856" y="6537"/>
                    <a:pt x="11797" y="6567"/>
                    <a:pt x="11739" y="6595"/>
                  </a:cubicBezTo>
                  <a:cubicBezTo>
                    <a:pt x="11739" y="6595"/>
                    <a:pt x="11739" y="6625"/>
                    <a:pt x="11709" y="6625"/>
                  </a:cubicBezTo>
                  <a:lnTo>
                    <a:pt x="11709" y="6625"/>
                  </a:lnTo>
                  <a:lnTo>
                    <a:pt x="11709" y="6625"/>
                  </a:lnTo>
                  <a:cubicBezTo>
                    <a:pt x="11681" y="6653"/>
                    <a:pt x="11651" y="6683"/>
                    <a:pt x="11623" y="6683"/>
                  </a:cubicBezTo>
                  <a:cubicBezTo>
                    <a:pt x="11274" y="6974"/>
                    <a:pt x="10868" y="7206"/>
                    <a:pt x="10461" y="7438"/>
                  </a:cubicBezTo>
                  <a:cubicBezTo>
                    <a:pt x="10256" y="7555"/>
                    <a:pt x="10054" y="7641"/>
                    <a:pt x="9822" y="7729"/>
                  </a:cubicBezTo>
                  <a:cubicBezTo>
                    <a:pt x="9764" y="7757"/>
                    <a:pt x="9733" y="7787"/>
                    <a:pt x="9675" y="7815"/>
                  </a:cubicBezTo>
                  <a:lnTo>
                    <a:pt x="9617" y="7815"/>
                  </a:lnTo>
                  <a:lnTo>
                    <a:pt x="9617" y="7845"/>
                  </a:lnTo>
                  <a:lnTo>
                    <a:pt x="9589" y="7845"/>
                  </a:lnTo>
                  <a:lnTo>
                    <a:pt x="9589" y="7845"/>
                  </a:lnTo>
                  <a:lnTo>
                    <a:pt x="9559" y="7845"/>
                  </a:lnTo>
                  <a:lnTo>
                    <a:pt x="9531" y="7873"/>
                  </a:lnTo>
                  <a:cubicBezTo>
                    <a:pt x="9415" y="7931"/>
                    <a:pt x="9268" y="7961"/>
                    <a:pt x="9152" y="8020"/>
                  </a:cubicBezTo>
                  <a:cubicBezTo>
                    <a:pt x="8659" y="8194"/>
                    <a:pt x="8164" y="8368"/>
                    <a:pt x="7641" y="8512"/>
                  </a:cubicBezTo>
                  <a:cubicBezTo>
                    <a:pt x="7409" y="8570"/>
                    <a:pt x="7149" y="8659"/>
                    <a:pt x="6886" y="8717"/>
                  </a:cubicBezTo>
                  <a:cubicBezTo>
                    <a:pt x="6770" y="8745"/>
                    <a:pt x="6626" y="8775"/>
                    <a:pt x="6509" y="8803"/>
                  </a:cubicBezTo>
                  <a:cubicBezTo>
                    <a:pt x="6393" y="8833"/>
                    <a:pt x="6305" y="8891"/>
                    <a:pt x="6219" y="8919"/>
                  </a:cubicBezTo>
                  <a:cubicBezTo>
                    <a:pt x="6189" y="8891"/>
                    <a:pt x="6189" y="8891"/>
                    <a:pt x="6161" y="8891"/>
                  </a:cubicBezTo>
                  <a:lnTo>
                    <a:pt x="6014" y="8891"/>
                  </a:lnTo>
                  <a:cubicBezTo>
                    <a:pt x="5956" y="8919"/>
                    <a:pt x="5898" y="8919"/>
                    <a:pt x="5840" y="8919"/>
                  </a:cubicBezTo>
                  <a:cubicBezTo>
                    <a:pt x="5754" y="8949"/>
                    <a:pt x="5638" y="8977"/>
                    <a:pt x="5549" y="8977"/>
                  </a:cubicBezTo>
                  <a:cubicBezTo>
                    <a:pt x="5347" y="9035"/>
                    <a:pt x="5143" y="9066"/>
                    <a:pt x="4940" y="9093"/>
                  </a:cubicBezTo>
                  <a:cubicBezTo>
                    <a:pt x="4736" y="9152"/>
                    <a:pt x="4503" y="9182"/>
                    <a:pt x="4301" y="9210"/>
                  </a:cubicBezTo>
                  <a:cubicBezTo>
                    <a:pt x="4213" y="9240"/>
                    <a:pt x="4096" y="9240"/>
                    <a:pt x="4010" y="9268"/>
                  </a:cubicBezTo>
                  <a:cubicBezTo>
                    <a:pt x="3894" y="9268"/>
                    <a:pt x="3806" y="9298"/>
                    <a:pt x="3720" y="9298"/>
                  </a:cubicBezTo>
                  <a:cubicBezTo>
                    <a:pt x="3283" y="9356"/>
                    <a:pt x="2876" y="9384"/>
                    <a:pt x="2469" y="9414"/>
                  </a:cubicBezTo>
                  <a:lnTo>
                    <a:pt x="2441" y="9414"/>
                  </a:lnTo>
                  <a:lnTo>
                    <a:pt x="2441" y="9414"/>
                  </a:lnTo>
                  <a:cubicBezTo>
                    <a:pt x="2411" y="9384"/>
                    <a:pt x="2353" y="9384"/>
                    <a:pt x="2295" y="9384"/>
                  </a:cubicBezTo>
                  <a:cubicBezTo>
                    <a:pt x="2237" y="9356"/>
                    <a:pt x="2179" y="9356"/>
                    <a:pt x="2151" y="9356"/>
                  </a:cubicBezTo>
                  <a:cubicBezTo>
                    <a:pt x="2035" y="9326"/>
                    <a:pt x="1918" y="9298"/>
                    <a:pt x="1830" y="9268"/>
                  </a:cubicBezTo>
                  <a:cubicBezTo>
                    <a:pt x="1628" y="9210"/>
                    <a:pt x="1423" y="9124"/>
                    <a:pt x="1221" y="9035"/>
                  </a:cubicBezTo>
                  <a:cubicBezTo>
                    <a:pt x="1163" y="9007"/>
                    <a:pt x="1133" y="9093"/>
                    <a:pt x="1191" y="9093"/>
                  </a:cubicBezTo>
                  <a:cubicBezTo>
                    <a:pt x="1365" y="9210"/>
                    <a:pt x="1570" y="9298"/>
                    <a:pt x="1802" y="9356"/>
                  </a:cubicBezTo>
                  <a:cubicBezTo>
                    <a:pt x="1888" y="9384"/>
                    <a:pt x="2004" y="9414"/>
                    <a:pt x="2121" y="9442"/>
                  </a:cubicBezTo>
                  <a:lnTo>
                    <a:pt x="2151" y="9442"/>
                  </a:lnTo>
                  <a:lnTo>
                    <a:pt x="1830" y="9442"/>
                  </a:lnTo>
                  <a:lnTo>
                    <a:pt x="1570" y="9442"/>
                  </a:lnTo>
                  <a:lnTo>
                    <a:pt x="1423" y="9442"/>
                  </a:lnTo>
                  <a:lnTo>
                    <a:pt x="1395" y="9442"/>
                  </a:lnTo>
                  <a:lnTo>
                    <a:pt x="1395" y="9442"/>
                  </a:lnTo>
                  <a:lnTo>
                    <a:pt x="1365" y="9442"/>
                  </a:lnTo>
                  <a:cubicBezTo>
                    <a:pt x="1365" y="9442"/>
                    <a:pt x="1337" y="9442"/>
                    <a:pt x="1307" y="9414"/>
                  </a:cubicBezTo>
                  <a:lnTo>
                    <a:pt x="1249" y="9414"/>
                  </a:lnTo>
                  <a:cubicBezTo>
                    <a:pt x="1221" y="9414"/>
                    <a:pt x="1221" y="9414"/>
                    <a:pt x="1191" y="9384"/>
                  </a:cubicBezTo>
                  <a:lnTo>
                    <a:pt x="1191" y="9384"/>
                  </a:lnTo>
                  <a:lnTo>
                    <a:pt x="1191" y="9384"/>
                  </a:lnTo>
                  <a:cubicBezTo>
                    <a:pt x="1133" y="9356"/>
                    <a:pt x="1105" y="9356"/>
                    <a:pt x="1075" y="9326"/>
                  </a:cubicBezTo>
                  <a:cubicBezTo>
                    <a:pt x="1047" y="9326"/>
                    <a:pt x="1047" y="9298"/>
                    <a:pt x="1047" y="9298"/>
                  </a:cubicBezTo>
                  <a:lnTo>
                    <a:pt x="1017" y="9298"/>
                  </a:lnTo>
                  <a:cubicBezTo>
                    <a:pt x="1017" y="9268"/>
                    <a:pt x="989" y="9268"/>
                    <a:pt x="958" y="9240"/>
                  </a:cubicBezTo>
                  <a:cubicBezTo>
                    <a:pt x="931" y="9210"/>
                    <a:pt x="931" y="9182"/>
                    <a:pt x="900" y="9152"/>
                  </a:cubicBezTo>
                  <a:lnTo>
                    <a:pt x="872" y="9152"/>
                  </a:lnTo>
                  <a:lnTo>
                    <a:pt x="872" y="9093"/>
                  </a:lnTo>
                  <a:cubicBezTo>
                    <a:pt x="842" y="9093"/>
                    <a:pt x="842" y="9066"/>
                    <a:pt x="814" y="9066"/>
                  </a:cubicBezTo>
                  <a:cubicBezTo>
                    <a:pt x="814" y="9007"/>
                    <a:pt x="784" y="8977"/>
                    <a:pt x="756" y="8949"/>
                  </a:cubicBezTo>
                  <a:lnTo>
                    <a:pt x="756" y="8919"/>
                  </a:lnTo>
                  <a:lnTo>
                    <a:pt x="756" y="8861"/>
                  </a:lnTo>
                  <a:lnTo>
                    <a:pt x="726" y="8803"/>
                  </a:lnTo>
                  <a:lnTo>
                    <a:pt x="640" y="8543"/>
                  </a:lnTo>
                  <a:cubicBezTo>
                    <a:pt x="610" y="8484"/>
                    <a:pt x="610" y="8396"/>
                    <a:pt x="582" y="8310"/>
                  </a:cubicBezTo>
                  <a:lnTo>
                    <a:pt x="582" y="8280"/>
                  </a:lnTo>
                  <a:lnTo>
                    <a:pt x="582" y="8222"/>
                  </a:lnTo>
                  <a:lnTo>
                    <a:pt x="582" y="8106"/>
                  </a:lnTo>
                  <a:lnTo>
                    <a:pt x="582" y="7989"/>
                  </a:lnTo>
                  <a:lnTo>
                    <a:pt x="582" y="7961"/>
                  </a:lnTo>
                  <a:lnTo>
                    <a:pt x="582" y="7961"/>
                  </a:lnTo>
                  <a:cubicBezTo>
                    <a:pt x="872" y="7989"/>
                    <a:pt x="1163" y="8020"/>
                    <a:pt x="1454" y="8020"/>
                  </a:cubicBezTo>
                  <a:lnTo>
                    <a:pt x="2093" y="8020"/>
                  </a:lnTo>
                  <a:cubicBezTo>
                    <a:pt x="2179" y="8047"/>
                    <a:pt x="2267" y="8047"/>
                    <a:pt x="2353" y="8020"/>
                  </a:cubicBezTo>
                  <a:lnTo>
                    <a:pt x="2441" y="8020"/>
                  </a:lnTo>
                  <a:cubicBezTo>
                    <a:pt x="2616" y="8020"/>
                    <a:pt x="2790" y="8020"/>
                    <a:pt x="2964" y="7961"/>
                  </a:cubicBezTo>
                  <a:lnTo>
                    <a:pt x="2992" y="7961"/>
                  </a:lnTo>
                  <a:cubicBezTo>
                    <a:pt x="3050" y="7961"/>
                    <a:pt x="3081" y="7931"/>
                    <a:pt x="3139" y="7961"/>
                  </a:cubicBezTo>
                  <a:lnTo>
                    <a:pt x="3197" y="7961"/>
                  </a:lnTo>
                  <a:lnTo>
                    <a:pt x="3225" y="7961"/>
                  </a:lnTo>
                  <a:lnTo>
                    <a:pt x="3255" y="7961"/>
                  </a:lnTo>
                  <a:cubicBezTo>
                    <a:pt x="3313" y="7961"/>
                    <a:pt x="3341" y="7989"/>
                    <a:pt x="3399" y="7989"/>
                  </a:cubicBezTo>
                  <a:lnTo>
                    <a:pt x="3399" y="7989"/>
                  </a:lnTo>
                  <a:lnTo>
                    <a:pt x="3399" y="7989"/>
                  </a:lnTo>
                  <a:lnTo>
                    <a:pt x="3429" y="8020"/>
                  </a:lnTo>
                  <a:cubicBezTo>
                    <a:pt x="3457" y="8020"/>
                    <a:pt x="3487" y="8047"/>
                    <a:pt x="3515" y="8047"/>
                  </a:cubicBezTo>
                  <a:cubicBezTo>
                    <a:pt x="3690" y="8164"/>
                    <a:pt x="3894" y="8280"/>
                    <a:pt x="4096" y="8222"/>
                  </a:cubicBezTo>
                  <a:cubicBezTo>
                    <a:pt x="4271" y="8194"/>
                    <a:pt x="4359" y="8047"/>
                    <a:pt x="4417" y="7903"/>
                  </a:cubicBezTo>
                  <a:cubicBezTo>
                    <a:pt x="4445" y="7757"/>
                    <a:pt x="4445" y="7613"/>
                    <a:pt x="4503" y="7497"/>
                  </a:cubicBezTo>
                  <a:cubicBezTo>
                    <a:pt x="4533" y="7466"/>
                    <a:pt x="4533" y="7408"/>
                    <a:pt x="4561" y="7380"/>
                  </a:cubicBezTo>
                  <a:cubicBezTo>
                    <a:pt x="4592" y="7408"/>
                    <a:pt x="4619" y="7408"/>
                    <a:pt x="4650" y="7408"/>
                  </a:cubicBezTo>
                  <a:cubicBezTo>
                    <a:pt x="4678" y="7408"/>
                    <a:pt x="4708" y="7380"/>
                    <a:pt x="4678" y="7350"/>
                  </a:cubicBezTo>
                  <a:cubicBezTo>
                    <a:pt x="4650" y="7350"/>
                    <a:pt x="4619" y="7350"/>
                    <a:pt x="4592" y="7322"/>
                  </a:cubicBezTo>
                  <a:lnTo>
                    <a:pt x="4650" y="7322"/>
                  </a:lnTo>
                  <a:cubicBezTo>
                    <a:pt x="4708" y="7264"/>
                    <a:pt x="4794" y="7234"/>
                    <a:pt x="4882" y="7234"/>
                  </a:cubicBezTo>
                  <a:cubicBezTo>
                    <a:pt x="4968" y="7206"/>
                    <a:pt x="5056" y="7206"/>
                    <a:pt x="5143" y="7206"/>
                  </a:cubicBezTo>
                  <a:cubicBezTo>
                    <a:pt x="5201" y="7206"/>
                    <a:pt x="5259" y="7206"/>
                    <a:pt x="5289" y="7234"/>
                  </a:cubicBezTo>
                  <a:cubicBezTo>
                    <a:pt x="5317" y="7234"/>
                    <a:pt x="5347" y="7264"/>
                    <a:pt x="5375" y="7292"/>
                  </a:cubicBezTo>
                  <a:cubicBezTo>
                    <a:pt x="5375" y="7292"/>
                    <a:pt x="5375" y="7322"/>
                    <a:pt x="5405" y="7322"/>
                  </a:cubicBezTo>
                  <a:lnTo>
                    <a:pt x="5405" y="7380"/>
                  </a:lnTo>
                  <a:lnTo>
                    <a:pt x="5405" y="7438"/>
                  </a:lnTo>
                  <a:lnTo>
                    <a:pt x="5405" y="7438"/>
                  </a:lnTo>
                  <a:lnTo>
                    <a:pt x="5405" y="7438"/>
                  </a:lnTo>
                  <a:cubicBezTo>
                    <a:pt x="5433" y="7466"/>
                    <a:pt x="5433" y="7497"/>
                    <a:pt x="5433" y="7524"/>
                  </a:cubicBezTo>
                  <a:cubicBezTo>
                    <a:pt x="5463" y="7641"/>
                    <a:pt x="5491" y="7729"/>
                    <a:pt x="5580" y="7815"/>
                  </a:cubicBezTo>
                  <a:cubicBezTo>
                    <a:pt x="5754" y="7961"/>
                    <a:pt x="6014" y="7961"/>
                    <a:pt x="6219" y="7873"/>
                  </a:cubicBezTo>
                  <a:cubicBezTo>
                    <a:pt x="6277" y="7845"/>
                    <a:pt x="6305" y="7815"/>
                    <a:pt x="6363" y="7787"/>
                  </a:cubicBezTo>
                  <a:cubicBezTo>
                    <a:pt x="6509" y="7873"/>
                    <a:pt x="6653" y="7961"/>
                    <a:pt x="6800" y="7989"/>
                  </a:cubicBezTo>
                  <a:lnTo>
                    <a:pt x="7060" y="8078"/>
                  </a:lnTo>
                  <a:cubicBezTo>
                    <a:pt x="7149" y="8078"/>
                    <a:pt x="7235" y="8106"/>
                    <a:pt x="7323" y="8078"/>
                  </a:cubicBezTo>
                  <a:cubicBezTo>
                    <a:pt x="7351" y="8078"/>
                    <a:pt x="7351" y="8047"/>
                    <a:pt x="7323" y="8047"/>
                  </a:cubicBezTo>
                  <a:cubicBezTo>
                    <a:pt x="7235" y="8020"/>
                    <a:pt x="7149" y="8020"/>
                    <a:pt x="7090" y="7989"/>
                  </a:cubicBezTo>
                  <a:cubicBezTo>
                    <a:pt x="7002" y="7989"/>
                    <a:pt x="6916" y="7961"/>
                    <a:pt x="6828" y="7931"/>
                  </a:cubicBezTo>
                  <a:cubicBezTo>
                    <a:pt x="6684" y="7873"/>
                    <a:pt x="6567" y="7815"/>
                    <a:pt x="6421" y="7729"/>
                  </a:cubicBezTo>
                  <a:cubicBezTo>
                    <a:pt x="6451" y="7729"/>
                    <a:pt x="6479" y="7699"/>
                    <a:pt x="6509" y="7671"/>
                  </a:cubicBezTo>
                  <a:cubicBezTo>
                    <a:pt x="6567" y="7641"/>
                    <a:pt x="6595" y="7613"/>
                    <a:pt x="6653" y="7613"/>
                  </a:cubicBezTo>
                  <a:cubicBezTo>
                    <a:pt x="6684" y="7583"/>
                    <a:pt x="6742" y="7555"/>
                    <a:pt x="6770" y="7524"/>
                  </a:cubicBezTo>
                  <a:cubicBezTo>
                    <a:pt x="6974" y="7466"/>
                    <a:pt x="7176" y="7438"/>
                    <a:pt x="7409" y="7466"/>
                  </a:cubicBezTo>
                  <a:cubicBezTo>
                    <a:pt x="7555" y="7466"/>
                    <a:pt x="7672" y="7497"/>
                    <a:pt x="7816" y="7497"/>
                  </a:cubicBezTo>
                  <a:cubicBezTo>
                    <a:pt x="7816" y="7524"/>
                    <a:pt x="7816" y="7524"/>
                    <a:pt x="7846" y="7524"/>
                  </a:cubicBezTo>
                  <a:cubicBezTo>
                    <a:pt x="7962" y="7641"/>
                    <a:pt x="8136" y="7671"/>
                    <a:pt x="8311" y="7671"/>
                  </a:cubicBezTo>
                  <a:cubicBezTo>
                    <a:pt x="8485" y="7671"/>
                    <a:pt x="8629" y="7641"/>
                    <a:pt x="8804" y="7583"/>
                  </a:cubicBezTo>
                  <a:cubicBezTo>
                    <a:pt x="8950" y="7524"/>
                    <a:pt x="9066" y="7438"/>
                    <a:pt x="9182" y="7322"/>
                  </a:cubicBezTo>
                  <a:cubicBezTo>
                    <a:pt x="9299" y="7176"/>
                    <a:pt x="9385" y="7032"/>
                    <a:pt x="9443" y="6885"/>
                  </a:cubicBezTo>
                  <a:cubicBezTo>
                    <a:pt x="9501" y="6827"/>
                    <a:pt x="9531" y="6741"/>
                    <a:pt x="9589" y="6683"/>
                  </a:cubicBezTo>
                  <a:lnTo>
                    <a:pt x="9589" y="6683"/>
                  </a:lnTo>
                  <a:lnTo>
                    <a:pt x="9589" y="6683"/>
                  </a:lnTo>
                  <a:lnTo>
                    <a:pt x="9589" y="6653"/>
                  </a:lnTo>
                  <a:cubicBezTo>
                    <a:pt x="9617" y="6653"/>
                    <a:pt x="9617" y="6625"/>
                    <a:pt x="9647" y="6625"/>
                  </a:cubicBezTo>
                  <a:lnTo>
                    <a:pt x="9647" y="6595"/>
                  </a:lnTo>
                  <a:lnTo>
                    <a:pt x="9675" y="6595"/>
                  </a:lnTo>
                  <a:cubicBezTo>
                    <a:pt x="9675" y="6567"/>
                    <a:pt x="9705" y="6567"/>
                    <a:pt x="9705" y="6567"/>
                  </a:cubicBezTo>
                  <a:cubicBezTo>
                    <a:pt x="9733" y="6537"/>
                    <a:pt x="9733" y="6537"/>
                    <a:pt x="9764" y="6537"/>
                  </a:cubicBezTo>
                  <a:lnTo>
                    <a:pt x="9764" y="6537"/>
                  </a:lnTo>
                  <a:cubicBezTo>
                    <a:pt x="9791" y="6537"/>
                    <a:pt x="9791" y="6537"/>
                    <a:pt x="9791" y="6509"/>
                  </a:cubicBezTo>
                  <a:cubicBezTo>
                    <a:pt x="9850" y="6509"/>
                    <a:pt x="9880" y="6509"/>
                    <a:pt x="9908" y="6478"/>
                  </a:cubicBezTo>
                  <a:lnTo>
                    <a:pt x="9908" y="6478"/>
                  </a:lnTo>
                  <a:lnTo>
                    <a:pt x="9938" y="6478"/>
                  </a:lnTo>
                  <a:lnTo>
                    <a:pt x="9996" y="6478"/>
                  </a:lnTo>
                  <a:lnTo>
                    <a:pt x="10140" y="6478"/>
                  </a:lnTo>
                  <a:cubicBezTo>
                    <a:pt x="10314" y="6478"/>
                    <a:pt x="10461" y="6478"/>
                    <a:pt x="10635" y="6451"/>
                  </a:cubicBezTo>
                  <a:cubicBezTo>
                    <a:pt x="10810" y="6392"/>
                    <a:pt x="10954" y="6276"/>
                    <a:pt x="11070" y="6102"/>
                  </a:cubicBezTo>
                  <a:cubicBezTo>
                    <a:pt x="11158" y="5955"/>
                    <a:pt x="11186" y="5723"/>
                    <a:pt x="11333" y="5579"/>
                  </a:cubicBezTo>
                  <a:cubicBezTo>
                    <a:pt x="11360" y="5549"/>
                    <a:pt x="11419" y="5521"/>
                    <a:pt x="11477" y="5491"/>
                  </a:cubicBezTo>
                  <a:lnTo>
                    <a:pt x="11477" y="5491"/>
                  </a:lnTo>
                  <a:cubicBezTo>
                    <a:pt x="11565" y="5549"/>
                    <a:pt x="11623" y="5549"/>
                    <a:pt x="11709" y="5549"/>
                  </a:cubicBezTo>
                  <a:cubicBezTo>
                    <a:pt x="11767" y="5579"/>
                    <a:pt x="11856" y="5579"/>
                    <a:pt x="11942" y="5607"/>
                  </a:cubicBezTo>
                  <a:cubicBezTo>
                    <a:pt x="12088" y="5607"/>
                    <a:pt x="12232" y="5607"/>
                    <a:pt x="12379" y="5521"/>
                  </a:cubicBezTo>
                  <a:cubicBezTo>
                    <a:pt x="12495" y="5463"/>
                    <a:pt x="12581" y="5346"/>
                    <a:pt x="12639" y="5230"/>
                  </a:cubicBezTo>
                  <a:cubicBezTo>
                    <a:pt x="12669" y="5084"/>
                    <a:pt x="12669" y="4940"/>
                    <a:pt x="12611" y="4793"/>
                  </a:cubicBezTo>
                  <a:cubicBezTo>
                    <a:pt x="12495" y="4591"/>
                    <a:pt x="12262" y="4503"/>
                    <a:pt x="12058" y="4417"/>
                  </a:cubicBezTo>
                  <a:lnTo>
                    <a:pt x="12000" y="4359"/>
                  </a:lnTo>
                  <a:lnTo>
                    <a:pt x="11972" y="4359"/>
                  </a:lnTo>
                  <a:lnTo>
                    <a:pt x="11972" y="4359"/>
                  </a:lnTo>
                  <a:lnTo>
                    <a:pt x="11972" y="4328"/>
                  </a:lnTo>
                  <a:cubicBezTo>
                    <a:pt x="11942" y="4328"/>
                    <a:pt x="11914" y="4300"/>
                    <a:pt x="11914" y="4270"/>
                  </a:cubicBezTo>
                  <a:lnTo>
                    <a:pt x="11914" y="4270"/>
                  </a:lnTo>
                  <a:lnTo>
                    <a:pt x="11914" y="4270"/>
                  </a:lnTo>
                  <a:cubicBezTo>
                    <a:pt x="11883" y="4242"/>
                    <a:pt x="11883" y="4242"/>
                    <a:pt x="11883" y="4212"/>
                  </a:cubicBezTo>
                  <a:cubicBezTo>
                    <a:pt x="11856" y="4212"/>
                    <a:pt x="11856" y="4184"/>
                    <a:pt x="11856" y="4184"/>
                  </a:cubicBezTo>
                  <a:cubicBezTo>
                    <a:pt x="11942" y="4212"/>
                    <a:pt x="12030" y="4270"/>
                    <a:pt x="12146" y="4328"/>
                  </a:cubicBezTo>
                  <a:cubicBezTo>
                    <a:pt x="12232" y="4359"/>
                    <a:pt x="12320" y="4417"/>
                    <a:pt x="12406" y="4475"/>
                  </a:cubicBezTo>
                  <a:lnTo>
                    <a:pt x="12406" y="4475"/>
                  </a:lnTo>
                  <a:lnTo>
                    <a:pt x="12406" y="4503"/>
                  </a:lnTo>
                  <a:lnTo>
                    <a:pt x="12437" y="4503"/>
                  </a:lnTo>
                  <a:lnTo>
                    <a:pt x="12495" y="4561"/>
                  </a:lnTo>
                  <a:lnTo>
                    <a:pt x="12553" y="4619"/>
                  </a:lnTo>
                  <a:lnTo>
                    <a:pt x="12553" y="4619"/>
                  </a:lnTo>
                  <a:lnTo>
                    <a:pt x="12553" y="4619"/>
                  </a:lnTo>
                  <a:cubicBezTo>
                    <a:pt x="12553" y="4649"/>
                    <a:pt x="12581" y="4649"/>
                    <a:pt x="12581" y="4649"/>
                  </a:cubicBezTo>
                  <a:cubicBezTo>
                    <a:pt x="12581" y="4677"/>
                    <a:pt x="12611" y="4707"/>
                    <a:pt x="12611" y="4735"/>
                  </a:cubicBezTo>
                  <a:lnTo>
                    <a:pt x="12611" y="4735"/>
                  </a:lnTo>
                  <a:lnTo>
                    <a:pt x="12639" y="4765"/>
                  </a:lnTo>
                  <a:cubicBezTo>
                    <a:pt x="12639" y="4793"/>
                    <a:pt x="12639" y="4823"/>
                    <a:pt x="12669" y="4851"/>
                  </a:cubicBezTo>
                  <a:lnTo>
                    <a:pt x="12669" y="4882"/>
                  </a:lnTo>
                  <a:lnTo>
                    <a:pt x="12669" y="4909"/>
                  </a:lnTo>
                  <a:lnTo>
                    <a:pt x="12669" y="4909"/>
                  </a:lnTo>
                  <a:lnTo>
                    <a:pt x="12669" y="5230"/>
                  </a:lnTo>
                  <a:cubicBezTo>
                    <a:pt x="12639" y="5346"/>
                    <a:pt x="12639" y="5463"/>
                    <a:pt x="12639" y="5579"/>
                  </a:cubicBezTo>
                  <a:cubicBezTo>
                    <a:pt x="12611" y="5637"/>
                    <a:pt x="12611" y="5723"/>
                    <a:pt x="12639" y="5781"/>
                  </a:cubicBezTo>
                  <a:lnTo>
                    <a:pt x="12639" y="5811"/>
                  </a:lnTo>
                  <a:lnTo>
                    <a:pt x="12639" y="5839"/>
                  </a:lnTo>
                  <a:cubicBezTo>
                    <a:pt x="12465" y="5955"/>
                    <a:pt x="12320" y="6130"/>
                    <a:pt x="12146" y="6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5" name="Google Shape;3645;p35"/>
            <p:cNvSpPr/>
            <p:nvPr/>
          </p:nvSpPr>
          <p:spPr>
            <a:xfrm>
              <a:off x="4799900" y="2362450"/>
              <a:ext cx="13100" cy="5150"/>
            </a:xfrm>
            <a:custGeom>
              <a:avLst/>
              <a:gdLst/>
              <a:ahLst/>
              <a:cxnLst/>
              <a:rect l="l" t="t" r="r" b="b"/>
              <a:pathLst>
                <a:path w="524" h="206" extrusionOk="0">
                  <a:moveTo>
                    <a:pt x="291" y="31"/>
                  </a:moveTo>
                  <a:cubicBezTo>
                    <a:pt x="205" y="59"/>
                    <a:pt x="116" y="89"/>
                    <a:pt x="58" y="117"/>
                  </a:cubicBezTo>
                  <a:cubicBezTo>
                    <a:pt x="0" y="117"/>
                    <a:pt x="0" y="205"/>
                    <a:pt x="58" y="205"/>
                  </a:cubicBezTo>
                  <a:cubicBezTo>
                    <a:pt x="147" y="205"/>
                    <a:pt x="233" y="175"/>
                    <a:pt x="321" y="175"/>
                  </a:cubicBezTo>
                  <a:cubicBezTo>
                    <a:pt x="349" y="175"/>
                    <a:pt x="523" y="147"/>
                    <a:pt x="495" y="59"/>
                  </a:cubicBezTo>
                  <a:cubicBezTo>
                    <a:pt x="495" y="1"/>
                    <a:pt x="349" y="31"/>
                    <a:pt x="29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6" name="Google Shape;3646;p35"/>
            <p:cNvSpPr/>
            <p:nvPr/>
          </p:nvSpPr>
          <p:spPr>
            <a:xfrm>
              <a:off x="4812275" y="2361000"/>
              <a:ext cx="10200" cy="3700"/>
            </a:xfrm>
            <a:custGeom>
              <a:avLst/>
              <a:gdLst/>
              <a:ahLst/>
              <a:cxnLst/>
              <a:rect l="l" t="t" r="r" b="b"/>
              <a:pathLst>
                <a:path w="408" h="148" extrusionOk="0">
                  <a:moveTo>
                    <a:pt x="377" y="1"/>
                  </a:moveTo>
                  <a:cubicBezTo>
                    <a:pt x="319" y="1"/>
                    <a:pt x="233" y="1"/>
                    <a:pt x="203" y="31"/>
                  </a:cubicBezTo>
                  <a:lnTo>
                    <a:pt x="28" y="117"/>
                  </a:lnTo>
                  <a:cubicBezTo>
                    <a:pt x="0" y="117"/>
                    <a:pt x="28" y="147"/>
                    <a:pt x="28" y="147"/>
                  </a:cubicBezTo>
                  <a:lnTo>
                    <a:pt x="233" y="147"/>
                  </a:lnTo>
                  <a:cubicBezTo>
                    <a:pt x="291" y="117"/>
                    <a:pt x="349" y="117"/>
                    <a:pt x="377" y="59"/>
                  </a:cubicBezTo>
                  <a:cubicBezTo>
                    <a:pt x="407" y="59"/>
                    <a:pt x="407" y="3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7" name="Google Shape;3647;p35"/>
            <p:cNvSpPr/>
            <p:nvPr/>
          </p:nvSpPr>
          <p:spPr>
            <a:xfrm>
              <a:off x="4711275" y="2386450"/>
              <a:ext cx="53075" cy="16000"/>
            </a:xfrm>
            <a:custGeom>
              <a:avLst/>
              <a:gdLst/>
              <a:ahLst/>
              <a:cxnLst/>
              <a:rect l="l" t="t" r="r" b="b"/>
              <a:pathLst>
                <a:path w="2123" h="640" extrusionOk="0">
                  <a:moveTo>
                    <a:pt x="2092" y="582"/>
                  </a:moveTo>
                  <a:cubicBezTo>
                    <a:pt x="1976" y="552"/>
                    <a:pt x="1832" y="524"/>
                    <a:pt x="1716" y="493"/>
                  </a:cubicBezTo>
                  <a:cubicBezTo>
                    <a:pt x="1569" y="466"/>
                    <a:pt x="1425" y="435"/>
                    <a:pt x="1309" y="407"/>
                  </a:cubicBezTo>
                  <a:cubicBezTo>
                    <a:pt x="1046" y="349"/>
                    <a:pt x="786" y="261"/>
                    <a:pt x="523" y="175"/>
                  </a:cubicBezTo>
                  <a:cubicBezTo>
                    <a:pt x="379" y="117"/>
                    <a:pt x="233" y="87"/>
                    <a:pt x="89" y="29"/>
                  </a:cubicBezTo>
                  <a:cubicBezTo>
                    <a:pt x="31" y="1"/>
                    <a:pt x="0" y="87"/>
                    <a:pt x="59" y="117"/>
                  </a:cubicBezTo>
                  <a:cubicBezTo>
                    <a:pt x="582" y="319"/>
                    <a:pt x="1105" y="466"/>
                    <a:pt x="1628" y="582"/>
                  </a:cubicBezTo>
                  <a:cubicBezTo>
                    <a:pt x="1802" y="610"/>
                    <a:pt x="1948" y="640"/>
                    <a:pt x="2092" y="640"/>
                  </a:cubicBezTo>
                  <a:cubicBezTo>
                    <a:pt x="2123" y="640"/>
                    <a:pt x="2123" y="610"/>
                    <a:pt x="2092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8" name="Google Shape;3648;p35"/>
            <p:cNvSpPr/>
            <p:nvPr/>
          </p:nvSpPr>
          <p:spPr>
            <a:xfrm>
              <a:off x="4714925" y="2379900"/>
              <a:ext cx="62500" cy="19650"/>
            </a:xfrm>
            <a:custGeom>
              <a:avLst/>
              <a:gdLst/>
              <a:ahLst/>
              <a:cxnLst/>
              <a:rect l="l" t="t" r="r" b="b"/>
              <a:pathLst>
                <a:path w="2500" h="786" extrusionOk="0">
                  <a:moveTo>
                    <a:pt x="2469" y="728"/>
                  </a:moveTo>
                  <a:cubicBezTo>
                    <a:pt x="2411" y="669"/>
                    <a:pt x="2325" y="669"/>
                    <a:pt x="2237" y="669"/>
                  </a:cubicBezTo>
                  <a:cubicBezTo>
                    <a:pt x="2151" y="639"/>
                    <a:pt x="2093" y="611"/>
                    <a:pt x="2005" y="611"/>
                  </a:cubicBezTo>
                  <a:cubicBezTo>
                    <a:pt x="1830" y="581"/>
                    <a:pt x="1686" y="523"/>
                    <a:pt x="1540" y="495"/>
                  </a:cubicBezTo>
                  <a:cubicBezTo>
                    <a:pt x="1221" y="407"/>
                    <a:pt x="900" y="321"/>
                    <a:pt x="610" y="232"/>
                  </a:cubicBezTo>
                  <a:cubicBezTo>
                    <a:pt x="436" y="174"/>
                    <a:pt x="261" y="116"/>
                    <a:pt x="87" y="30"/>
                  </a:cubicBezTo>
                  <a:cubicBezTo>
                    <a:pt x="29" y="0"/>
                    <a:pt x="1" y="116"/>
                    <a:pt x="59" y="116"/>
                  </a:cubicBezTo>
                  <a:cubicBezTo>
                    <a:pt x="668" y="379"/>
                    <a:pt x="1279" y="553"/>
                    <a:pt x="1919" y="697"/>
                  </a:cubicBezTo>
                  <a:cubicBezTo>
                    <a:pt x="2005" y="697"/>
                    <a:pt x="2093" y="728"/>
                    <a:pt x="2179" y="755"/>
                  </a:cubicBezTo>
                  <a:cubicBezTo>
                    <a:pt x="2267" y="755"/>
                    <a:pt x="2353" y="786"/>
                    <a:pt x="2442" y="786"/>
                  </a:cubicBezTo>
                  <a:cubicBezTo>
                    <a:pt x="2469" y="755"/>
                    <a:pt x="2500" y="728"/>
                    <a:pt x="2469" y="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49" name="Google Shape;3649;p35"/>
            <p:cNvSpPr/>
            <p:nvPr/>
          </p:nvSpPr>
          <p:spPr>
            <a:xfrm>
              <a:off x="4733825" y="2378425"/>
              <a:ext cx="49425" cy="14575"/>
            </a:xfrm>
            <a:custGeom>
              <a:avLst/>
              <a:gdLst/>
              <a:ahLst/>
              <a:cxnLst/>
              <a:rect l="l" t="t" r="r" b="b"/>
              <a:pathLst>
                <a:path w="1977" h="583" extrusionOk="0">
                  <a:moveTo>
                    <a:pt x="1946" y="524"/>
                  </a:moveTo>
                  <a:cubicBezTo>
                    <a:pt x="1888" y="496"/>
                    <a:pt x="1830" y="496"/>
                    <a:pt x="1772" y="496"/>
                  </a:cubicBezTo>
                  <a:cubicBezTo>
                    <a:pt x="1713" y="466"/>
                    <a:pt x="1655" y="466"/>
                    <a:pt x="1569" y="466"/>
                  </a:cubicBezTo>
                  <a:cubicBezTo>
                    <a:pt x="1453" y="438"/>
                    <a:pt x="1337" y="408"/>
                    <a:pt x="1190" y="380"/>
                  </a:cubicBezTo>
                  <a:cubicBezTo>
                    <a:pt x="958" y="322"/>
                    <a:pt x="698" y="264"/>
                    <a:pt x="465" y="175"/>
                  </a:cubicBezTo>
                  <a:cubicBezTo>
                    <a:pt x="319" y="117"/>
                    <a:pt x="203" y="59"/>
                    <a:pt x="58" y="1"/>
                  </a:cubicBezTo>
                  <a:cubicBezTo>
                    <a:pt x="0" y="1"/>
                    <a:pt x="0" y="89"/>
                    <a:pt x="28" y="89"/>
                  </a:cubicBezTo>
                  <a:cubicBezTo>
                    <a:pt x="523" y="291"/>
                    <a:pt x="1016" y="438"/>
                    <a:pt x="1511" y="524"/>
                  </a:cubicBezTo>
                  <a:cubicBezTo>
                    <a:pt x="1597" y="554"/>
                    <a:pt x="1655" y="554"/>
                    <a:pt x="1713" y="582"/>
                  </a:cubicBezTo>
                  <a:lnTo>
                    <a:pt x="1946" y="582"/>
                  </a:lnTo>
                  <a:cubicBezTo>
                    <a:pt x="1976" y="582"/>
                    <a:pt x="1976" y="554"/>
                    <a:pt x="1946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0" name="Google Shape;3650;p35"/>
            <p:cNvSpPr/>
            <p:nvPr/>
          </p:nvSpPr>
          <p:spPr>
            <a:xfrm>
              <a:off x="4744700" y="2374075"/>
              <a:ext cx="22550" cy="9500"/>
            </a:xfrm>
            <a:custGeom>
              <a:avLst/>
              <a:gdLst/>
              <a:ahLst/>
              <a:cxnLst/>
              <a:rect l="l" t="t" r="r" b="b"/>
              <a:pathLst>
                <a:path w="902" h="380" extrusionOk="0">
                  <a:moveTo>
                    <a:pt x="30" y="117"/>
                  </a:moveTo>
                  <a:cubicBezTo>
                    <a:pt x="174" y="175"/>
                    <a:pt x="321" y="263"/>
                    <a:pt x="437" y="291"/>
                  </a:cubicBezTo>
                  <a:cubicBezTo>
                    <a:pt x="523" y="321"/>
                    <a:pt x="581" y="349"/>
                    <a:pt x="669" y="349"/>
                  </a:cubicBezTo>
                  <a:cubicBezTo>
                    <a:pt x="697" y="349"/>
                    <a:pt x="728" y="349"/>
                    <a:pt x="786" y="379"/>
                  </a:cubicBezTo>
                  <a:cubicBezTo>
                    <a:pt x="814" y="379"/>
                    <a:pt x="844" y="379"/>
                    <a:pt x="872" y="349"/>
                  </a:cubicBezTo>
                  <a:cubicBezTo>
                    <a:pt x="902" y="349"/>
                    <a:pt x="902" y="321"/>
                    <a:pt x="872" y="321"/>
                  </a:cubicBezTo>
                  <a:cubicBezTo>
                    <a:pt x="844" y="291"/>
                    <a:pt x="814" y="291"/>
                    <a:pt x="786" y="291"/>
                  </a:cubicBezTo>
                  <a:cubicBezTo>
                    <a:pt x="755" y="291"/>
                    <a:pt x="728" y="263"/>
                    <a:pt x="697" y="263"/>
                  </a:cubicBezTo>
                  <a:cubicBezTo>
                    <a:pt x="611" y="263"/>
                    <a:pt x="553" y="233"/>
                    <a:pt x="465" y="205"/>
                  </a:cubicBezTo>
                  <a:cubicBezTo>
                    <a:pt x="349" y="175"/>
                    <a:pt x="205" y="117"/>
                    <a:pt x="88" y="31"/>
                  </a:cubicBezTo>
                  <a:cubicBezTo>
                    <a:pt x="30" y="1"/>
                    <a:pt x="0" y="89"/>
                    <a:pt x="30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1" name="Google Shape;3651;p35"/>
            <p:cNvSpPr/>
            <p:nvPr/>
          </p:nvSpPr>
          <p:spPr>
            <a:xfrm>
              <a:off x="4749050" y="2372625"/>
              <a:ext cx="14550" cy="4375"/>
            </a:xfrm>
            <a:custGeom>
              <a:avLst/>
              <a:gdLst/>
              <a:ahLst/>
              <a:cxnLst/>
              <a:rect l="l" t="t" r="r" b="b"/>
              <a:pathLst>
                <a:path w="582" h="175" extrusionOk="0">
                  <a:moveTo>
                    <a:pt x="58" y="89"/>
                  </a:moveTo>
                  <a:cubicBezTo>
                    <a:pt x="147" y="117"/>
                    <a:pt x="233" y="117"/>
                    <a:pt x="321" y="147"/>
                  </a:cubicBezTo>
                  <a:cubicBezTo>
                    <a:pt x="349" y="147"/>
                    <a:pt x="407" y="147"/>
                    <a:pt x="437" y="175"/>
                  </a:cubicBezTo>
                  <a:lnTo>
                    <a:pt x="581" y="175"/>
                  </a:lnTo>
                  <a:lnTo>
                    <a:pt x="581" y="117"/>
                  </a:lnTo>
                  <a:cubicBezTo>
                    <a:pt x="554" y="89"/>
                    <a:pt x="495" y="89"/>
                    <a:pt x="465" y="89"/>
                  </a:cubicBezTo>
                  <a:cubicBezTo>
                    <a:pt x="407" y="59"/>
                    <a:pt x="379" y="59"/>
                    <a:pt x="321" y="59"/>
                  </a:cubicBezTo>
                  <a:cubicBezTo>
                    <a:pt x="233" y="31"/>
                    <a:pt x="147" y="31"/>
                    <a:pt x="89" y="31"/>
                  </a:cubicBezTo>
                  <a:cubicBezTo>
                    <a:pt x="31" y="0"/>
                    <a:pt x="0" y="89"/>
                    <a:pt x="5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2" name="Google Shape;3652;p35"/>
            <p:cNvSpPr/>
            <p:nvPr/>
          </p:nvSpPr>
          <p:spPr>
            <a:xfrm>
              <a:off x="4712025" y="2294925"/>
              <a:ext cx="39950" cy="14550"/>
            </a:xfrm>
            <a:custGeom>
              <a:avLst/>
              <a:gdLst/>
              <a:ahLst/>
              <a:cxnLst/>
              <a:rect l="l" t="t" r="r" b="b"/>
              <a:pathLst>
                <a:path w="1598" h="582" extrusionOk="0">
                  <a:moveTo>
                    <a:pt x="1570" y="524"/>
                  </a:moveTo>
                  <a:cubicBezTo>
                    <a:pt x="1512" y="493"/>
                    <a:pt x="1453" y="466"/>
                    <a:pt x="1395" y="466"/>
                  </a:cubicBezTo>
                  <a:cubicBezTo>
                    <a:pt x="1337" y="435"/>
                    <a:pt x="1279" y="435"/>
                    <a:pt x="1191" y="407"/>
                  </a:cubicBezTo>
                  <a:cubicBezTo>
                    <a:pt x="1075" y="377"/>
                    <a:pt x="958" y="349"/>
                    <a:pt x="814" y="319"/>
                  </a:cubicBezTo>
                  <a:cubicBezTo>
                    <a:pt x="582" y="233"/>
                    <a:pt x="319" y="145"/>
                    <a:pt x="87" y="29"/>
                  </a:cubicBezTo>
                  <a:cubicBezTo>
                    <a:pt x="29" y="1"/>
                    <a:pt x="1" y="87"/>
                    <a:pt x="59" y="117"/>
                  </a:cubicBezTo>
                  <a:cubicBezTo>
                    <a:pt x="291" y="203"/>
                    <a:pt x="524" y="319"/>
                    <a:pt x="784" y="377"/>
                  </a:cubicBezTo>
                  <a:cubicBezTo>
                    <a:pt x="930" y="435"/>
                    <a:pt x="1047" y="466"/>
                    <a:pt x="1163" y="493"/>
                  </a:cubicBezTo>
                  <a:cubicBezTo>
                    <a:pt x="1249" y="524"/>
                    <a:pt x="1307" y="524"/>
                    <a:pt x="1365" y="552"/>
                  </a:cubicBezTo>
                  <a:cubicBezTo>
                    <a:pt x="1423" y="552"/>
                    <a:pt x="1512" y="582"/>
                    <a:pt x="1570" y="552"/>
                  </a:cubicBezTo>
                  <a:cubicBezTo>
                    <a:pt x="1598" y="552"/>
                    <a:pt x="1598" y="524"/>
                    <a:pt x="1570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3" name="Google Shape;3653;p35"/>
            <p:cNvSpPr/>
            <p:nvPr/>
          </p:nvSpPr>
          <p:spPr>
            <a:xfrm>
              <a:off x="4719300" y="2292725"/>
              <a:ext cx="21800" cy="8750"/>
            </a:xfrm>
            <a:custGeom>
              <a:avLst/>
              <a:gdLst/>
              <a:ahLst/>
              <a:cxnLst/>
              <a:rect l="l" t="t" r="r" b="b"/>
              <a:pathLst>
                <a:path w="872" h="350" extrusionOk="0">
                  <a:moveTo>
                    <a:pt x="435" y="263"/>
                  </a:moveTo>
                  <a:cubicBezTo>
                    <a:pt x="493" y="291"/>
                    <a:pt x="551" y="321"/>
                    <a:pt x="609" y="321"/>
                  </a:cubicBezTo>
                  <a:cubicBezTo>
                    <a:pt x="698" y="349"/>
                    <a:pt x="756" y="349"/>
                    <a:pt x="814" y="349"/>
                  </a:cubicBezTo>
                  <a:cubicBezTo>
                    <a:pt x="842" y="349"/>
                    <a:pt x="872" y="321"/>
                    <a:pt x="842" y="321"/>
                  </a:cubicBezTo>
                  <a:cubicBezTo>
                    <a:pt x="784" y="291"/>
                    <a:pt x="725" y="263"/>
                    <a:pt x="667" y="263"/>
                  </a:cubicBezTo>
                  <a:cubicBezTo>
                    <a:pt x="581" y="233"/>
                    <a:pt x="523" y="205"/>
                    <a:pt x="465" y="205"/>
                  </a:cubicBezTo>
                  <a:cubicBezTo>
                    <a:pt x="349" y="147"/>
                    <a:pt x="202" y="89"/>
                    <a:pt x="86" y="31"/>
                  </a:cubicBezTo>
                  <a:cubicBezTo>
                    <a:pt x="58" y="0"/>
                    <a:pt x="0" y="58"/>
                    <a:pt x="58" y="89"/>
                  </a:cubicBezTo>
                  <a:cubicBezTo>
                    <a:pt x="175" y="147"/>
                    <a:pt x="291" y="205"/>
                    <a:pt x="435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4" name="Google Shape;3654;p35"/>
            <p:cNvSpPr/>
            <p:nvPr/>
          </p:nvSpPr>
          <p:spPr>
            <a:xfrm>
              <a:off x="4824600" y="2317425"/>
              <a:ext cx="18900" cy="3675"/>
            </a:xfrm>
            <a:custGeom>
              <a:avLst/>
              <a:gdLst/>
              <a:ahLst/>
              <a:cxnLst/>
              <a:rect l="l" t="t" r="r" b="b"/>
              <a:pathLst>
                <a:path w="756" h="147" extrusionOk="0">
                  <a:moveTo>
                    <a:pt x="581" y="30"/>
                  </a:moveTo>
                  <a:cubicBezTo>
                    <a:pt x="523" y="30"/>
                    <a:pt x="465" y="0"/>
                    <a:pt x="407" y="0"/>
                  </a:cubicBezTo>
                  <a:lnTo>
                    <a:pt x="30" y="0"/>
                  </a:lnTo>
                  <a:cubicBezTo>
                    <a:pt x="0" y="30"/>
                    <a:pt x="0" y="58"/>
                    <a:pt x="30" y="58"/>
                  </a:cubicBezTo>
                  <a:cubicBezTo>
                    <a:pt x="147" y="58"/>
                    <a:pt x="291" y="58"/>
                    <a:pt x="407" y="89"/>
                  </a:cubicBezTo>
                  <a:cubicBezTo>
                    <a:pt x="465" y="89"/>
                    <a:pt x="523" y="89"/>
                    <a:pt x="581" y="116"/>
                  </a:cubicBezTo>
                  <a:cubicBezTo>
                    <a:pt x="612" y="116"/>
                    <a:pt x="698" y="147"/>
                    <a:pt x="728" y="116"/>
                  </a:cubicBezTo>
                  <a:cubicBezTo>
                    <a:pt x="756" y="116"/>
                    <a:pt x="756" y="89"/>
                    <a:pt x="728" y="89"/>
                  </a:cubicBezTo>
                  <a:cubicBezTo>
                    <a:pt x="698" y="30"/>
                    <a:pt x="639" y="30"/>
                    <a:pt x="5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5" name="Google Shape;3655;p35"/>
            <p:cNvSpPr/>
            <p:nvPr/>
          </p:nvSpPr>
          <p:spPr>
            <a:xfrm>
              <a:off x="4830400" y="2310150"/>
              <a:ext cx="25475" cy="5850"/>
            </a:xfrm>
            <a:custGeom>
              <a:avLst/>
              <a:gdLst/>
              <a:ahLst/>
              <a:cxnLst/>
              <a:rect l="l" t="t" r="r" b="b"/>
              <a:pathLst>
                <a:path w="1019" h="234" extrusionOk="0">
                  <a:moveTo>
                    <a:pt x="59" y="89"/>
                  </a:moveTo>
                  <a:cubicBezTo>
                    <a:pt x="205" y="117"/>
                    <a:pt x="380" y="147"/>
                    <a:pt x="524" y="175"/>
                  </a:cubicBezTo>
                  <a:cubicBezTo>
                    <a:pt x="612" y="175"/>
                    <a:pt x="698" y="205"/>
                    <a:pt x="786" y="205"/>
                  </a:cubicBezTo>
                  <a:cubicBezTo>
                    <a:pt x="814" y="233"/>
                    <a:pt x="844" y="233"/>
                    <a:pt x="903" y="233"/>
                  </a:cubicBezTo>
                  <a:lnTo>
                    <a:pt x="989" y="233"/>
                  </a:lnTo>
                  <a:cubicBezTo>
                    <a:pt x="1019" y="233"/>
                    <a:pt x="1019" y="205"/>
                    <a:pt x="1019" y="175"/>
                  </a:cubicBezTo>
                  <a:cubicBezTo>
                    <a:pt x="989" y="147"/>
                    <a:pt x="930" y="147"/>
                    <a:pt x="903" y="147"/>
                  </a:cubicBezTo>
                  <a:cubicBezTo>
                    <a:pt x="872" y="147"/>
                    <a:pt x="814" y="117"/>
                    <a:pt x="786" y="117"/>
                  </a:cubicBezTo>
                  <a:cubicBezTo>
                    <a:pt x="698" y="117"/>
                    <a:pt x="640" y="89"/>
                    <a:pt x="554" y="89"/>
                  </a:cubicBezTo>
                  <a:cubicBezTo>
                    <a:pt x="407" y="59"/>
                    <a:pt x="233" y="31"/>
                    <a:pt x="89" y="1"/>
                  </a:cubicBezTo>
                  <a:cubicBezTo>
                    <a:pt x="31" y="1"/>
                    <a:pt x="1" y="89"/>
                    <a:pt x="5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6" name="Google Shape;3656;p35"/>
            <p:cNvSpPr/>
            <p:nvPr/>
          </p:nvSpPr>
          <p:spPr>
            <a:xfrm>
              <a:off x="4838425" y="2306550"/>
              <a:ext cx="23975" cy="5850"/>
            </a:xfrm>
            <a:custGeom>
              <a:avLst/>
              <a:gdLst/>
              <a:ahLst/>
              <a:cxnLst/>
              <a:rect l="l" t="t" r="r" b="b"/>
              <a:pathLst>
                <a:path w="959" h="234" extrusionOk="0">
                  <a:moveTo>
                    <a:pt x="28" y="87"/>
                  </a:moveTo>
                  <a:cubicBezTo>
                    <a:pt x="175" y="117"/>
                    <a:pt x="349" y="145"/>
                    <a:pt x="493" y="145"/>
                  </a:cubicBezTo>
                  <a:cubicBezTo>
                    <a:pt x="551" y="175"/>
                    <a:pt x="640" y="175"/>
                    <a:pt x="698" y="203"/>
                  </a:cubicBezTo>
                  <a:cubicBezTo>
                    <a:pt x="784" y="203"/>
                    <a:pt x="842" y="233"/>
                    <a:pt x="930" y="203"/>
                  </a:cubicBezTo>
                  <a:cubicBezTo>
                    <a:pt x="930" y="203"/>
                    <a:pt x="958" y="175"/>
                    <a:pt x="930" y="175"/>
                  </a:cubicBezTo>
                  <a:cubicBezTo>
                    <a:pt x="872" y="117"/>
                    <a:pt x="784" y="117"/>
                    <a:pt x="726" y="117"/>
                  </a:cubicBezTo>
                  <a:cubicBezTo>
                    <a:pt x="668" y="87"/>
                    <a:pt x="582" y="87"/>
                    <a:pt x="523" y="87"/>
                  </a:cubicBezTo>
                  <a:cubicBezTo>
                    <a:pt x="349" y="59"/>
                    <a:pt x="203" y="28"/>
                    <a:pt x="59" y="1"/>
                  </a:cubicBezTo>
                  <a:cubicBezTo>
                    <a:pt x="28" y="1"/>
                    <a:pt x="0" y="59"/>
                    <a:pt x="28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7" name="Google Shape;3657;p35"/>
            <p:cNvSpPr/>
            <p:nvPr/>
          </p:nvSpPr>
          <p:spPr>
            <a:xfrm>
              <a:off x="4854400" y="2302200"/>
              <a:ext cx="15250" cy="4375"/>
            </a:xfrm>
            <a:custGeom>
              <a:avLst/>
              <a:gdLst/>
              <a:ahLst/>
              <a:cxnLst/>
              <a:rect l="l" t="t" r="r" b="b"/>
              <a:pathLst>
                <a:path w="610" h="175" extrusionOk="0">
                  <a:moveTo>
                    <a:pt x="59" y="116"/>
                  </a:moveTo>
                  <a:cubicBezTo>
                    <a:pt x="145" y="116"/>
                    <a:pt x="233" y="116"/>
                    <a:pt x="319" y="144"/>
                  </a:cubicBezTo>
                  <a:cubicBezTo>
                    <a:pt x="407" y="144"/>
                    <a:pt x="493" y="175"/>
                    <a:pt x="582" y="144"/>
                  </a:cubicBezTo>
                  <a:cubicBezTo>
                    <a:pt x="610" y="144"/>
                    <a:pt x="610" y="116"/>
                    <a:pt x="582" y="116"/>
                  </a:cubicBezTo>
                  <a:cubicBezTo>
                    <a:pt x="524" y="58"/>
                    <a:pt x="435" y="58"/>
                    <a:pt x="349" y="58"/>
                  </a:cubicBezTo>
                  <a:cubicBezTo>
                    <a:pt x="261" y="28"/>
                    <a:pt x="175" y="28"/>
                    <a:pt x="87" y="28"/>
                  </a:cubicBezTo>
                  <a:cubicBezTo>
                    <a:pt x="29" y="0"/>
                    <a:pt x="1" y="86"/>
                    <a:pt x="5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8" name="Google Shape;3658;p35"/>
            <p:cNvSpPr/>
            <p:nvPr/>
          </p:nvSpPr>
          <p:spPr>
            <a:xfrm>
              <a:off x="4830400" y="2344325"/>
              <a:ext cx="21125" cy="8750"/>
            </a:xfrm>
            <a:custGeom>
              <a:avLst/>
              <a:gdLst/>
              <a:ahLst/>
              <a:cxnLst/>
              <a:rect l="l" t="t" r="r" b="b"/>
              <a:pathLst>
                <a:path w="845" h="350" extrusionOk="0">
                  <a:moveTo>
                    <a:pt x="814" y="319"/>
                  </a:moveTo>
                  <a:cubicBezTo>
                    <a:pt x="844" y="319"/>
                    <a:pt x="844" y="291"/>
                    <a:pt x="844" y="291"/>
                  </a:cubicBezTo>
                  <a:cubicBezTo>
                    <a:pt x="814" y="261"/>
                    <a:pt x="786" y="233"/>
                    <a:pt x="756" y="233"/>
                  </a:cubicBezTo>
                  <a:cubicBezTo>
                    <a:pt x="728" y="233"/>
                    <a:pt x="698" y="233"/>
                    <a:pt x="670" y="203"/>
                  </a:cubicBezTo>
                  <a:cubicBezTo>
                    <a:pt x="612" y="203"/>
                    <a:pt x="524" y="175"/>
                    <a:pt x="466" y="145"/>
                  </a:cubicBezTo>
                  <a:cubicBezTo>
                    <a:pt x="349" y="117"/>
                    <a:pt x="205" y="59"/>
                    <a:pt x="59" y="28"/>
                  </a:cubicBezTo>
                  <a:cubicBezTo>
                    <a:pt x="31" y="0"/>
                    <a:pt x="1" y="86"/>
                    <a:pt x="59" y="117"/>
                  </a:cubicBezTo>
                  <a:cubicBezTo>
                    <a:pt x="175" y="145"/>
                    <a:pt x="321" y="175"/>
                    <a:pt x="438" y="233"/>
                  </a:cubicBezTo>
                  <a:cubicBezTo>
                    <a:pt x="524" y="261"/>
                    <a:pt x="582" y="261"/>
                    <a:pt x="640" y="291"/>
                  </a:cubicBezTo>
                  <a:cubicBezTo>
                    <a:pt x="670" y="291"/>
                    <a:pt x="698" y="319"/>
                    <a:pt x="728" y="319"/>
                  </a:cubicBezTo>
                  <a:cubicBezTo>
                    <a:pt x="786" y="319"/>
                    <a:pt x="786" y="349"/>
                    <a:pt x="814" y="3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4761425" y="2350825"/>
              <a:ext cx="27625" cy="11650"/>
            </a:xfrm>
            <a:custGeom>
              <a:avLst/>
              <a:gdLst/>
              <a:ahLst/>
              <a:cxnLst/>
              <a:rect l="l" t="t" r="r" b="b"/>
              <a:pathLst>
                <a:path w="1105" h="466" extrusionOk="0">
                  <a:moveTo>
                    <a:pt x="1074" y="322"/>
                  </a:moveTo>
                  <a:cubicBezTo>
                    <a:pt x="1016" y="291"/>
                    <a:pt x="930" y="263"/>
                    <a:pt x="842" y="263"/>
                  </a:cubicBezTo>
                  <a:cubicBezTo>
                    <a:pt x="784" y="233"/>
                    <a:pt x="726" y="233"/>
                    <a:pt x="668" y="205"/>
                  </a:cubicBezTo>
                  <a:cubicBezTo>
                    <a:pt x="640" y="205"/>
                    <a:pt x="640" y="205"/>
                    <a:pt x="640" y="175"/>
                  </a:cubicBezTo>
                  <a:cubicBezTo>
                    <a:pt x="640" y="147"/>
                    <a:pt x="609" y="147"/>
                    <a:pt x="582" y="175"/>
                  </a:cubicBezTo>
                  <a:lnTo>
                    <a:pt x="582" y="205"/>
                  </a:lnTo>
                  <a:lnTo>
                    <a:pt x="582" y="205"/>
                  </a:lnTo>
                  <a:cubicBezTo>
                    <a:pt x="407" y="147"/>
                    <a:pt x="233" y="89"/>
                    <a:pt x="86" y="31"/>
                  </a:cubicBezTo>
                  <a:cubicBezTo>
                    <a:pt x="28" y="1"/>
                    <a:pt x="0" y="59"/>
                    <a:pt x="59" y="89"/>
                  </a:cubicBezTo>
                  <a:cubicBezTo>
                    <a:pt x="203" y="147"/>
                    <a:pt x="377" y="205"/>
                    <a:pt x="551" y="263"/>
                  </a:cubicBezTo>
                  <a:lnTo>
                    <a:pt x="551" y="263"/>
                  </a:lnTo>
                  <a:lnTo>
                    <a:pt x="551" y="408"/>
                  </a:lnTo>
                  <a:cubicBezTo>
                    <a:pt x="551" y="466"/>
                    <a:pt x="640" y="466"/>
                    <a:pt x="640" y="408"/>
                  </a:cubicBezTo>
                  <a:cubicBezTo>
                    <a:pt x="668" y="380"/>
                    <a:pt x="668" y="322"/>
                    <a:pt x="668" y="291"/>
                  </a:cubicBezTo>
                  <a:cubicBezTo>
                    <a:pt x="726" y="291"/>
                    <a:pt x="756" y="322"/>
                    <a:pt x="814" y="322"/>
                  </a:cubicBezTo>
                  <a:cubicBezTo>
                    <a:pt x="900" y="349"/>
                    <a:pt x="988" y="380"/>
                    <a:pt x="1074" y="349"/>
                  </a:cubicBezTo>
                  <a:cubicBezTo>
                    <a:pt x="1105" y="349"/>
                    <a:pt x="1105" y="322"/>
                    <a:pt x="1074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4759225" y="2344325"/>
              <a:ext cx="34875" cy="13800"/>
            </a:xfrm>
            <a:custGeom>
              <a:avLst/>
              <a:gdLst/>
              <a:ahLst/>
              <a:cxnLst/>
              <a:rect l="l" t="t" r="r" b="b"/>
              <a:pathLst>
                <a:path w="1395" h="552" extrusionOk="0">
                  <a:moveTo>
                    <a:pt x="58" y="117"/>
                  </a:moveTo>
                  <a:cubicBezTo>
                    <a:pt x="263" y="203"/>
                    <a:pt x="465" y="291"/>
                    <a:pt x="697" y="377"/>
                  </a:cubicBezTo>
                  <a:cubicBezTo>
                    <a:pt x="786" y="407"/>
                    <a:pt x="902" y="435"/>
                    <a:pt x="1018" y="465"/>
                  </a:cubicBezTo>
                  <a:cubicBezTo>
                    <a:pt x="1134" y="493"/>
                    <a:pt x="1251" y="551"/>
                    <a:pt x="1367" y="523"/>
                  </a:cubicBezTo>
                  <a:cubicBezTo>
                    <a:pt x="1367" y="523"/>
                    <a:pt x="1395" y="493"/>
                    <a:pt x="1367" y="493"/>
                  </a:cubicBezTo>
                  <a:cubicBezTo>
                    <a:pt x="1279" y="435"/>
                    <a:pt x="1162" y="435"/>
                    <a:pt x="1046" y="407"/>
                  </a:cubicBezTo>
                  <a:cubicBezTo>
                    <a:pt x="960" y="377"/>
                    <a:pt x="844" y="349"/>
                    <a:pt x="728" y="291"/>
                  </a:cubicBezTo>
                  <a:cubicBezTo>
                    <a:pt x="523" y="233"/>
                    <a:pt x="291" y="145"/>
                    <a:pt x="88" y="28"/>
                  </a:cubicBezTo>
                  <a:cubicBezTo>
                    <a:pt x="58" y="0"/>
                    <a:pt x="0" y="86"/>
                    <a:pt x="58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1" name="Google Shape;3661;p35"/>
            <p:cNvSpPr/>
            <p:nvPr/>
          </p:nvSpPr>
          <p:spPr>
            <a:xfrm>
              <a:off x="4834750" y="2379200"/>
              <a:ext cx="14575" cy="2925"/>
            </a:xfrm>
            <a:custGeom>
              <a:avLst/>
              <a:gdLst/>
              <a:ahLst/>
              <a:cxnLst/>
              <a:rect l="l" t="t" r="r" b="b"/>
              <a:pathLst>
                <a:path w="583" h="117" extrusionOk="0">
                  <a:moveTo>
                    <a:pt x="582" y="58"/>
                  </a:moveTo>
                  <a:cubicBezTo>
                    <a:pt x="524" y="58"/>
                    <a:pt x="496" y="28"/>
                    <a:pt x="466" y="28"/>
                  </a:cubicBezTo>
                  <a:lnTo>
                    <a:pt x="322" y="28"/>
                  </a:lnTo>
                  <a:cubicBezTo>
                    <a:pt x="233" y="0"/>
                    <a:pt x="117" y="0"/>
                    <a:pt x="31" y="0"/>
                  </a:cubicBezTo>
                  <a:cubicBezTo>
                    <a:pt x="1" y="0"/>
                    <a:pt x="1" y="58"/>
                    <a:pt x="31" y="58"/>
                  </a:cubicBezTo>
                  <a:cubicBezTo>
                    <a:pt x="117" y="86"/>
                    <a:pt x="206" y="86"/>
                    <a:pt x="322" y="86"/>
                  </a:cubicBezTo>
                  <a:cubicBezTo>
                    <a:pt x="350" y="86"/>
                    <a:pt x="408" y="86"/>
                    <a:pt x="438" y="116"/>
                  </a:cubicBezTo>
                  <a:lnTo>
                    <a:pt x="582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2" name="Google Shape;3662;p35"/>
            <p:cNvSpPr/>
            <p:nvPr/>
          </p:nvSpPr>
          <p:spPr>
            <a:xfrm>
              <a:off x="4837675" y="2371925"/>
              <a:ext cx="29825" cy="8750"/>
            </a:xfrm>
            <a:custGeom>
              <a:avLst/>
              <a:gdLst/>
              <a:ahLst/>
              <a:cxnLst/>
              <a:rect l="l" t="t" r="r" b="b"/>
              <a:pathLst>
                <a:path w="1193" h="350" extrusionOk="0">
                  <a:moveTo>
                    <a:pt x="1193" y="291"/>
                  </a:moveTo>
                  <a:cubicBezTo>
                    <a:pt x="988" y="261"/>
                    <a:pt x="814" y="233"/>
                    <a:pt x="639" y="203"/>
                  </a:cubicBezTo>
                  <a:cubicBezTo>
                    <a:pt x="437" y="145"/>
                    <a:pt x="263" y="87"/>
                    <a:pt x="89" y="1"/>
                  </a:cubicBezTo>
                  <a:cubicBezTo>
                    <a:pt x="58" y="1"/>
                    <a:pt x="0" y="59"/>
                    <a:pt x="58" y="87"/>
                  </a:cubicBezTo>
                  <a:cubicBezTo>
                    <a:pt x="233" y="145"/>
                    <a:pt x="407" y="233"/>
                    <a:pt x="612" y="261"/>
                  </a:cubicBezTo>
                  <a:cubicBezTo>
                    <a:pt x="786" y="319"/>
                    <a:pt x="988" y="349"/>
                    <a:pt x="1162" y="349"/>
                  </a:cubicBezTo>
                  <a:cubicBezTo>
                    <a:pt x="1193" y="349"/>
                    <a:pt x="1193" y="291"/>
                    <a:pt x="1193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3" name="Google Shape;3663;p35"/>
            <p:cNvSpPr/>
            <p:nvPr/>
          </p:nvSpPr>
          <p:spPr>
            <a:xfrm>
              <a:off x="4859450" y="2358850"/>
              <a:ext cx="23275" cy="8750"/>
            </a:xfrm>
            <a:custGeom>
              <a:avLst/>
              <a:gdLst/>
              <a:ahLst/>
              <a:cxnLst/>
              <a:rect l="l" t="t" r="r" b="b"/>
              <a:pathLst>
                <a:path w="931" h="350" extrusionOk="0">
                  <a:moveTo>
                    <a:pt x="903" y="291"/>
                  </a:moveTo>
                  <a:lnTo>
                    <a:pt x="466" y="203"/>
                  </a:lnTo>
                  <a:cubicBezTo>
                    <a:pt x="350" y="145"/>
                    <a:pt x="205" y="87"/>
                    <a:pt x="59" y="28"/>
                  </a:cubicBezTo>
                  <a:cubicBezTo>
                    <a:pt x="31" y="1"/>
                    <a:pt x="1" y="59"/>
                    <a:pt x="31" y="87"/>
                  </a:cubicBezTo>
                  <a:cubicBezTo>
                    <a:pt x="175" y="175"/>
                    <a:pt x="322" y="233"/>
                    <a:pt x="466" y="261"/>
                  </a:cubicBezTo>
                  <a:cubicBezTo>
                    <a:pt x="582" y="319"/>
                    <a:pt x="756" y="349"/>
                    <a:pt x="903" y="349"/>
                  </a:cubicBezTo>
                  <a:cubicBezTo>
                    <a:pt x="931" y="349"/>
                    <a:pt x="931" y="291"/>
                    <a:pt x="903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4" name="Google Shape;3664;p35"/>
            <p:cNvSpPr/>
            <p:nvPr/>
          </p:nvSpPr>
          <p:spPr>
            <a:xfrm>
              <a:off x="4928500" y="2342125"/>
              <a:ext cx="18900" cy="5125"/>
            </a:xfrm>
            <a:custGeom>
              <a:avLst/>
              <a:gdLst/>
              <a:ahLst/>
              <a:cxnLst/>
              <a:rect l="l" t="t" r="r" b="b"/>
              <a:pathLst>
                <a:path w="756" h="205" extrusionOk="0">
                  <a:moveTo>
                    <a:pt x="726" y="147"/>
                  </a:moveTo>
                  <a:cubicBezTo>
                    <a:pt x="698" y="116"/>
                    <a:pt x="640" y="116"/>
                    <a:pt x="581" y="116"/>
                  </a:cubicBezTo>
                  <a:cubicBezTo>
                    <a:pt x="523" y="88"/>
                    <a:pt x="465" y="88"/>
                    <a:pt x="407" y="88"/>
                  </a:cubicBezTo>
                  <a:cubicBezTo>
                    <a:pt x="291" y="58"/>
                    <a:pt x="203" y="30"/>
                    <a:pt x="86" y="0"/>
                  </a:cubicBezTo>
                  <a:cubicBezTo>
                    <a:pt x="28" y="0"/>
                    <a:pt x="0" y="88"/>
                    <a:pt x="58" y="116"/>
                  </a:cubicBezTo>
                  <a:cubicBezTo>
                    <a:pt x="175" y="147"/>
                    <a:pt x="291" y="174"/>
                    <a:pt x="407" y="174"/>
                  </a:cubicBezTo>
                  <a:cubicBezTo>
                    <a:pt x="465" y="205"/>
                    <a:pt x="523" y="205"/>
                    <a:pt x="581" y="205"/>
                  </a:cubicBezTo>
                  <a:cubicBezTo>
                    <a:pt x="609" y="205"/>
                    <a:pt x="698" y="205"/>
                    <a:pt x="726" y="174"/>
                  </a:cubicBezTo>
                  <a:cubicBezTo>
                    <a:pt x="756" y="174"/>
                    <a:pt x="756" y="147"/>
                    <a:pt x="726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4937225" y="2337050"/>
              <a:ext cx="13075" cy="5850"/>
            </a:xfrm>
            <a:custGeom>
              <a:avLst/>
              <a:gdLst/>
              <a:ahLst/>
              <a:cxnLst/>
              <a:rect l="l" t="t" r="r" b="b"/>
              <a:pathLst>
                <a:path w="523" h="234" extrusionOk="0">
                  <a:moveTo>
                    <a:pt x="523" y="175"/>
                  </a:moveTo>
                  <a:cubicBezTo>
                    <a:pt x="465" y="117"/>
                    <a:pt x="377" y="117"/>
                    <a:pt x="318" y="117"/>
                  </a:cubicBezTo>
                  <a:cubicBezTo>
                    <a:pt x="260" y="87"/>
                    <a:pt x="174" y="59"/>
                    <a:pt x="116" y="29"/>
                  </a:cubicBezTo>
                  <a:cubicBezTo>
                    <a:pt x="58" y="1"/>
                    <a:pt x="0" y="87"/>
                    <a:pt x="58" y="145"/>
                  </a:cubicBezTo>
                  <a:cubicBezTo>
                    <a:pt x="144" y="175"/>
                    <a:pt x="202" y="203"/>
                    <a:pt x="291" y="203"/>
                  </a:cubicBezTo>
                  <a:cubicBezTo>
                    <a:pt x="349" y="233"/>
                    <a:pt x="435" y="233"/>
                    <a:pt x="523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6" name="Google Shape;3666;p35"/>
            <p:cNvSpPr/>
            <p:nvPr/>
          </p:nvSpPr>
          <p:spPr>
            <a:xfrm>
              <a:off x="4846375" y="2278950"/>
              <a:ext cx="10950" cy="5075"/>
            </a:xfrm>
            <a:custGeom>
              <a:avLst/>
              <a:gdLst/>
              <a:ahLst/>
              <a:cxnLst/>
              <a:rect l="l" t="t" r="r" b="b"/>
              <a:pathLst>
                <a:path w="438" h="203" extrusionOk="0">
                  <a:moveTo>
                    <a:pt x="264" y="86"/>
                  </a:moveTo>
                  <a:cubicBezTo>
                    <a:pt x="205" y="59"/>
                    <a:pt x="147" y="28"/>
                    <a:pt x="89" y="28"/>
                  </a:cubicBezTo>
                  <a:cubicBezTo>
                    <a:pt x="31" y="0"/>
                    <a:pt x="1" y="86"/>
                    <a:pt x="59" y="117"/>
                  </a:cubicBezTo>
                  <a:cubicBezTo>
                    <a:pt x="117" y="117"/>
                    <a:pt x="175" y="145"/>
                    <a:pt x="233" y="175"/>
                  </a:cubicBezTo>
                  <a:cubicBezTo>
                    <a:pt x="291" y="175"/>
                    <a:pt x="350" y="203"/>
                    <a:pt x="408" y="203"/>
                  </a:cubicBezTo>
                  <a:cubicBezTo>
                    <a:pt x="408" y="203"/>
                    <a:pt x="438" y="175"/>
                    <a:pt x="408" y="175"/>
                  </a:cubicBezTo>
                  <a:cubicBezTo>
                    <a:pt x="380" y="117"/>
                    <a:pt x="322" y="117"/>
                    <a:pt x="264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7" name="Google Shape;3667;p35"/>
            <p:cNvSpPr/>
            <p:nvPr/>
          </p:nvSpPr>
          <p:spPr>
            <a:xfrm>
              <a:off x="4850750" y="2275300"/>
              <a:ext cx="21100" cy="7275"/>
            </a:xfrm>
            <a:custGeom>
              <a:avLst/>
              <a:gdLst/>
              <a:ahLst/>
              <a:cxnLst/>
              <a:rect l="l" t="t" r="r" b="b"/>
              <a:pathLst>
                <a:path w="844" h="291" extrusionOk="0">
                  <a:moveTo>
                    <a:pt x="844" y="232"/>
                  </a:moveTo>
                  <a:cubicBezTo>
                    <a:pt x="786" y="205"/>
                    <a:pt x="698" y="205"/>
                    <a:pt x="639" y="174"/>
                  </a:cubicBezTo>
                  <a:cubicBezTo>
                    <a:pt x="581" y="174"/>
                    <a:pt x="523" y="174"/>
                    <a:pt x="465" y="146"/>
                  </a:cubicBezTo>
                  <a:cubicBezTo>
                    <a:pt x="349" y="116"/>
                    <a:pt x="205" y="58"/>
                    <a:pt x="89" y="30"/>
                  </a:cubicBezTo>
                  <a:cubicBezTo>
                    <a:pt x="58" y="0"/>
                    <a:pt x="0" y="58"/>
                    <a:pt x="58" y="88"/>
                  </a:cubicBezTo>
                  <a:cubicBezTo>
                    <a:pt x="175" y="146"/>
                    <a:pt x="321" y="205"/>
                    <a:pt x="437" y="232"/>
                  </a:cubicBezTo>
                  <a:cubicBezTo>
                    <a:pt x="495" y="232"/>
                    <a:pt x="581" y="263"/>
                    <a:pt x="639" y="263"/>
                  </a:cubicBezTo>
                  <a:cubicBezTo>
                    <a:pt x="698" y="291"/>
                    <a:pt x="786" y="291"/>
                    <a:pt x="844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4865275" y="2273825"/>
              <a:ext cx="29825" cy="6600"/>
            </a:xfrm>
            <a:custGeom>
              <a:avLst/>
              <a:gdLst/>
              <a:ahLst/>
              <a:cxnLst/>
              <a:rect l="l" t="t" r="r" b="b"/>
              <a:pathLst>
                <a:path w="1193" h="264" extrusionOk="0">
                  <a:moveTo>
                    <a:pt x="1163" y="205"/>
                  </a:moveTo>
                  <a:cubicBezTo>
                    <a:pt x="1104" y="175"/>
                    <a:pt x="988" y="175"/>
                    <a:pt x="902" y="147"/>
                  </a:cubicBezTo>
                  <a:cubicBezTo>
                    <a:pt x="814" y="117"/>
                    <a:pt x="728" y="117"/>
                    <a:pt x="640" y="89"/>
                  </a:cubicBezTo>
                  <a:cubicBezTo>
                    <a:pt x="437" y="59"/>
                    <a:pt x="263" y="31"/>
                    <a:pt x="89" y="1"/>
                  </a:cubicBezTo>
                  <a:cubicBezTo>
                    <a:pt x="31" y="1"/>
                    <a:pt x="0" y="59"/>
                    <a:pt x="58" y="89"/>
                  </a:cubicBezTo>
                  <a:cubicBezTo>
                    <a:pt x="233" y="117"/>
                    <a:pt x="437" y="147"/>
                    <a:pt x="612" y="175"/>
                  </a:cubicBezTo>
                  <a:cubicBezTo>
                    <a:pt x="698" y="205"/>
                    <a:pt x="786" y="205"/>
                    <a:pt x="872" y="233"/>
                  </a:cubicBezTo>
                  <a:cubicBezTo>
                    <a:pt x="988" y="264"/>
                    <a:pt x="1077" y="264"/>
                    <a:pt x="1163" y="264"/>
                  </a:cubicBezTo>
                  <a:cubicBezTo>
                    <a:pt x="1193" y="264"/>
                    <a:pt x="1193" y="233"/>
                    <a:pt x="116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69" name="Google Shape;3669;p35"/>
            <p:cNvSpPr/>
            <p:nvPr/>
          </p:nvSpPr>
          <p:spPr>
            <a:xfrm>
              <a:off x="4938675" y="2251350"/>
              <a:ext cx="15250" cy="5075"/>
            </a:xfrm>
            <a:custGeom>
              <a:avLst/>
              <a:gdLst/>
              <a:ahLst/>
              <a:cxnLst/>
              <a:rect l="l" t="t" r="r" b="b"/>
              <a:pathLst>
                <a:path w="610" h="203" extrusionOk="0">
                  <a:moveTo>
                    <a:pt x="581" y="144"/>
                  </a:moveTo>
                  <a:cubicBezTo>
                    <a:pt x="523" y="117"/>
                    <a:pt x="435" y="86"/>
                    <a:pt x="349" y="86"/>
                  </a:cubicBezTo>
                  <a:cubicBezTo>
                    <a:pt x="260" y="58"/>
                    <a:pt x="174" y="28"/>
                    <a:pt x="58" y="28"/>
                  </a:cubicBezTo>
                  <a:cubicBezTo>
                    <a:pt x="28" y="0"/>
                    <a:pt x="0" y="86"/>
                    <a:pt x="58" y="117"/>
                  </a:cubicBezTo>
                  <a:cubicBezTo>
                    <a:pt x="144" y="117"/>
                    <a:pt x="233" y="144"/>
                    <a:pt x="319" y="175"/>
                  </a:cubicBezTo>
                  <a:cubicBezTo>
                    <a:pt x="407" y="175"/>
                    <a:pt x="493" y="203"/>
                    <a:pt x="581" y="175"/>
                  </a:cubicBezTo>
                  <a:cubicBezTo>
                    <a:pt x="609" y="175"/>
                    <a:pt x="609" y="175"/>
                    <a:pt x="581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0" name="Google Shape;3670;p35"/>
            <p:cNvSpPr/>
            <p:nvPr/>
          </p:nvSpPr>
          <p:spPr>
            <a:xfrm>
              <a:off x="4953200" y="2249900"/>
              <a:ext cx="13800" cy="2925"/>
            </a:xfrm>
            <a:custGeom>
              <a:avLst/>
              <a:gdLst/>
              <a:ahLst/>
              <a:cxnLst/>
              <a:rect l="l" t="t" r="r" b="b"/>
              <a:pathLst>
                <a:path w="552" h="117" extrusionOk="0">
                  <a:moveTo>
                    <a:pt x="28" y="86"/>
                  </a:moveTo>
                  <a:cubicBezTo>
                    <a:pt x="116" y="86"/>
                    <a:pt x="202" y="86"/>
                    <a:pt x="291" y="116"/>
                  </a:cubicBezTo>
                  <a:lnTo>
                    <a:pt x="523" y="116"/>
                  </a:lnTo>
                  <a:cubicBezTo>
                    <a:pt x="551" y="86"/>
                    <a:pt x="551" y="86"/>
                    <a:pt x="551" y="58"/>
                  </a:cubicBezTo>
                  <a:cubicBezTo>
                    <a:pt x="465" y="28"/>
                    <a:pt x="377" y="28"/>
                    <a:pt x="291" y="28"/>
                  </a:cubicBezTo>
                  <a:cubicBezTo>
                    <a:pt x="202" y="28"/>
                    <a:pt x="116" y="28"/>
                    <a:pt x="28" y="0"/>
                  </a:cubicBezTo>
                  <a:cubicBezTo>
                    <a:pt x="0" y="0"/>
                    <a:pt x="0" y="86"/>
                    <a:pt x="28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1" name="Google Shape;3671;p35"/>
            <p:cNvSpPr/>
            <p:nvPr/>
          </p:nvSpPr>
          <p:spPr>
            <a:xfrm>
              <a:off x="4959700" y="2241875"/>
              <a:ext cx="17450" cy="7300"/>
            </a:xfrm>
            <a:custGeom>
              <a:avLst/>
              <a:gdLst/>
              <a:ahLst/>
              <a:cxnLst/>
              <a:rect l="l" t="t" r="r" b="b"/>
              <a:pathLst>
                <a:path w="698" h="292" extrusionOk="0">
                  <a:moveTo>
                    <a:pt x="59" y="117"/>
                  </a:moveTo>
                  <a:cubicBezTo>
                    <a:pt x="147" y="147"/>
                    <a:pt x="263" y="175"/>
                    <a:pt x="349" y="205"/>
                  </a:cubicBezTo>
                  <a:cubicBezTo>
                    <a:pt x="465" y="263"/>
                    <a:pt x="554" y="291"/>
                    <a:pt x="670" y="291"/>
                  </a:cubicBezTo>
                  <a:cubicBezTo>
                    <a:pt x="698" y="291"/>
                    <a:pt x="698" y="263"/>
                    <a:pt x="670" y="263"/>
                  </a:cubicBezTo>
                  <a:cubicBezTo>
                    <a:pt x="582" y="205"/>
                    <a:pt x="496" y="175"/>
                    <a:pt x="379" y="117"/>
                  </a:cubicBezTo>
                  <a:cubicBezTo>
                    <a:pt x="291" y="89"/>
                    <a:pt x="175" y="59"/>
                    <a:pt x="89" y="31"/>
                  </a:cubicBezTo>
                  <a:cubicBezTo>
                    <a:pt x="31" y="0"/>
                    <a:pt x="1" y="89"/>
                    <a:pt x="5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2" name="Google Shape;3672;p35"/>
            <p:cNvSpPr/>
            <p:nvPr/>
          </p:nvSpPr>
          <p:spPr>
            <a:xfrm>
              <a:off x="4836225" y="2223000"/>
              <a:ext cx="8725" cy="2225"/>
            </a:xfrm>
            <a:custGeom>
              <a:avLst/>
              <a:gdLst/>
              <a:ahLst/>
              <a:cxnLst/>
              <a:rect l="l" t="t" r="r" b="b"/>
              <a:pathLst>
                <a:path w="349" h="89" extrusionOk="0">
                  <a:moveTo>
                    <a:pt x="30" y="30"/>
                  </a:moveTo>
                  <a:cubicBezTo>
                    <a:pt x="0" y="30"/>
                    <a:pt x="0" y="88"/>
                    <a:pt x="58" y="88"/>
                  </a:cubicBezTo>
                  <a:cubicBezTo>
                    <a:pt x="147" y="88"/>
                    <a:pt x="263" y="88"/>
                    <a:pt x="321" y="30"/>
                  </a:cubicBezTo>
                  <a:cubicBezTo>
                    <a:pt x="349" y="30"/>
                    <a:pt x="349" y="0"/>
                    <a:pt x="321" y="0"/>
                  </a:cubicBezTo>
                  <a:cubicBezTo>
                    <a:pt x="233" y="0"/>
                    <a:pt x="147" y="0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3" name="Google Shape;3673;p35"/>
            <p:cNvSpPr/>
            <p:nvPr/>
          </p:nvSpPr>
          <p:spPr>
            <a:xfrm>
              <a:off x="4841325" y="2210675"/>
              <a:ext cx="19600" cy="4375"/>
            </a:xfrm>
            <a:custGeom>
              <a:avLst/>
              <a:gdLst/>
              <a:ahLst/>
              <a:cxnLst/>
              <a:rect l="l" t="t" r="r" b="b"/>
              <a:pathLst>
                <a:path w="784" h="175" extrusionOk="0">
                  <a:moveTo>
                    <a:pt x="610" y="144"/>
                  </a:moveTo>
                  <a:cubicBezTo>
                    <a:pt x="640" y="144"/>
                    <a:pt x="726" y="175"/>
                    <a:pt x="756" y="144"/>
                  </a:cubicBezTo>
                  <a:cubicBezTo>
                    <a:pt x="784" y="144"/>
                    <a:pt x="784" y="116"/>
                    <a:pt x="784" y="116"/>
                  </a:cubicBezTo>
                  <a:cubicBezTo>
                    <a:pt x="726" y="58"/>
                    <a:pt x="668" y="58"/>
                    <a:pt x="610" y="58"/>
                  </a:cubicBezTo>
                  <a:cubicBezTo>
                    <a:pt x="552" y="58"/>
                    <a:pt x="493" y="58"/>
                    <a:pt x="407" y="28"/>
                  </a:cubicBezTo>
                  <a:cubicBezTo>
                    <a:pt x="291" y="28"/>
                    <a:pt x="175" y="0"/>
                    <a:pt x="29" y="0"/>
                  </a:cubicBezTo>
                  <a:cubicBezTo>
                    <a:pt x="1" y="0"/>
                    <a:pt x="1" y="86"/>
                    <a:pt x="29" y="86"/>
                  </a:cubicBezTo>
                  <a:cubicBezTo>
                    <a:pt x="175" y="86"/>
                    <a:pt x="291" y="116"/>
                    <a:pt x="407" y="116"/>
                  </a:cubicBezTo>
                  <a:cubicBezTo>
                    <a:pt x="466" y="144"/>
                    <a:pt x="524" y="144"/>
                    <a:pt x="610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4834750" y="2197600"/>
              <a:ext cx="37100" cy="12350"/>
            </a:xfrm>
            <a:custGeom>
              <a:avLst/>
              <a:gdLst/>
              <a:ahLst/>
              <a:cxnLst/>
              <a:rect l="l" t="t" r="r" b="b"/>
              <a:pathLst>
                <a:path w="1484" h="494" extrusionOk="0">
                  <a:moveTo>
                    <a:pt x="59" y="28"/>
                  </a:moveTo>
                  <a:cubicBezTo>
                    <a:pt x="31" y="0"/>
                    <a:pt x="1" y="86"/>
                    <a:pt x="59" y="86"/>
                  </a:cubicBezTo>
                  <a:cubicBezTo>
                    <a:pt x="292" y="175"/>
                    <a:pt x="524" y="233"/>
                    <a:pt x="756" y="291"/>
                  </a:cubicBezTo>
                  <a:cubicBezTo>
                    <a:pt x="873" y="319"/>
                    <a:pt x="989" y="377"/>
                    <a:pt x="1105" y="407"/>
                  </a:cubicBezTo>
                  <a:cubicBezTo>
                    <a:pt x="1163" y="407"/>
                    <a:pt x="1221" y="435"/>
                    <a:pt x="1279" y="435"/>
                  </a:cubicBezTo>
                  <a:cubicBezTo>
                    <a:pt x="1338" y="465"/>
                    <a:pt x="1396" y="493"/>
                    <a:pt x="1454" y="465"/>
                  </a:cubicBezTo>
                  <a:cubicBezTo>
                    <a:pt x="1484" y="465"/>
                    <a:pt x="1484" y="435"/>
                    <a:pt x="1454" y="435"/>
                  </a:cubicBezTo>
                  <a:cubicBezTo>
                    <a:pt x="1426" y="407"/>
                    <a:pt x="1368" y="377"/>
                    <a:pt x="1310" y="377"/>
                  </a:cubicBezTo>
                  <a:cubicBezTo>
                    <a:pt x="1252" y="349"/>
                    <a:pt x="1193" y="319"/>
                    <a:pt x="1135" y="319"/>
                  </a:cubicBezTo>
                  <a:lnTo>
                    <a:pt x="787" y="233"/>
                  </a:lnTo>
                  <a:cubicBezTo>
                    <a:pt x="554" y="144"/>
                    <a:pt x="292" y="86"/>
                    <a:pt x="5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4832600" y="2185975"/>
              <a:ext cx="30550" cy="10900"/>
            </a:xfrm>
            <a:custGeom>
              <a:avLst/>
              <a:gdLst/>
              <a:ahLst/>
              <a:cxnLst/>
              <a:rect l="l" t="t" r="r" b="b"/>
              <a:pathLst>
                <a:path w="1222" h="436" extrusionOk="0">
                  <a:moveTo>
                    <a:pt x="59" y="117"/>
                  </a:moveTo>
                  <a:cubicBezTo>
                    <a:pt x="233" y="175"/>
                    <a:pt x="436" y="233"/>
                    <a:pt x="610" y="291"/>
                  </a:cubicBezTo>
                  <a:cubicBezTo>
                    <a:pt x="726" y="319"/>
                    <a:pt x="815" y="349"/>
                    <a:pt x="901" y="377"/>
                  </a:cubicBezTo>
                  <a:cubicBezTo>
                    <a:pt x="989" y="407"/>
                    <a:pt x="1075" y="435"/>
                    <a:pt x="1191" y="435"/>
                  </a:cubicBezTo>
                  <a:cubicBezTo>
                    <a:pt x="1221" y="435"/>
                    <a:pt x="1221" y="407"/>
                    <a:pt x="1191" y="407"/>
                  </a:cubicBezTo>
                  <a:cubicBezTo>
                    <a:pt x="1105" y="349"/>
                    <a:pt x="1017" y="319"/>
                    <a:pt x="931" y="291"/>
                  </a:cubicBezTo>
                  <a:cubicBezTo>
                    <a:pt x="842" y="261"/>
                    <a:pt x="756" y="233"/>
                    <a:pt x="640" y="203"/>
                  </a:cubicBezTo>
                  <a:cubicBezTo>
                    <a:pt x="466" y="144"/>
                    <a:pt x="261" y="86"/>
                    <a:pt x="87" y="28"/>
                  </a:cubicBezTo>
                  <a:cubicBezTo>
                    <a:pt x="29" y="0"/>
                    <a:pt x="1" y="117"/>
                    <a:pt x="5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76" name="Google Shape;3676;p35"/>
          <p:cNvGrpSpPr/>
          <p:nvPr/>
        </p:nvGrpSpPr>
        <p:grpSpPr>
          <a:xfrm rot="334980">
            <a:off x="5288065" y="1885868"/>
            <a:ext cx="759871" cy="466431"/>
            <a:chOff x="4860900" y="2432950"/>
            <a:chExt cx="302975" cy="185975"/>
          </a:xfrm>
        </p:grpSpPr>
        <p:sp>
          <p:nvSpPr>
            <p:cNvPr id="3677" name="Google Shape;3677;p35"/>
            <p:cNvSpPr/>
            <p:nvPr/>
          </p:nvSpPr>
          <p:spPr>
            <a:xfrm>
              <a:off x="4884900" y="2452525"/>
              <a:ext cx="126425" cy="35650"/>
            </a:xfrm>
            <a:custGeom>
              <a:avLst/>
              <a:gdLst/>
              <a:ahLst/>
              <a:cxnLst/>
              <a:rect l="l" t="t" r="r" b="b"/>
              <a:pathLst>
                <a:path w="5057" h="1426" extrusionOk="0">
                  <a:moveTo>
                    <a:pt x="203" y="1221"/>
                  </a:moveTo>
                  <a:cubicBezTo>
                    <a:pt x="350" y="1309"/>
                    <a:pt x="524" y="1309"/>
                    <a:pt x="698" y="1337"/>
                  </a:cubicBezTo>
                  <a:cubicBezTo>
                    <a:pt x="901" y="1337"/>
                    <a:pt x="1105" y="1367"/>
                    <a:pt x="1307" y="1367"/>
                  </a:cubicBezTo>
                  <a:cubicBezTo>
                    <a:pt x="2093" y="1425"/>
                    <a:pt x="2907" y="1395"/>
                    <a:pt x="3690" y="1279"/>
                  </a:cubicBezTo>
                  <a:cubicBezTo>
                    <a:pt x="3922" y="1251"/>
                    <a:pt x="4127" y="1221"/>
                    <a:pt x="4359" y="1193"/>
                  </a:cubicBezTo>
                  <a:cubicBezTo>
                    <a:pt x="4476" y="1163"/>
                    <a:pt x="4562" y="1135"/>
                    <a:pt x="4678" y="1105"/>
                  </a:cubicBezTo>
                  <a:cubicBezTo>
                    <a:pt x="4794" y="1077"/>
                    <a:pt x="4910" y="1077"/>
                    <a:pt x="4999" y="1019"/>
                  </a:cubicBezTo>
                  <a:cubicBezTo>
                    <a:pt x="5057" y="988"/>
                    <a:pt x="5057" y="930"/>
                    <a:pt x="4999" y="930"/>
                  </a:cubicBezTo>
                  <a:cubicBezTo>
                    <a:pt x="4882" y="930"/>
                    <a:pt x="4794" y="930"/>
                    <a:pt x="4708" y="961"/>
                  </a:cubicBezTo>
                  <a:cubicBezTo>
                    <a:pt x="4620" y="988"/>
                    <a:pt x="4534" y="988"/>
                    <a:pt x="4445" y="1019"/>
                  </a:cubicBezTo>
                  <a:cubicBezTo>
                    <a:pt x="4243" y="1047"/>
                    <a:pt x="4069" y="1077"/>
                    <a:pt x="3864" y="1105"/>
                  </a:cubicBezTo>
                  <a:cubicBezTo>
                    <a:pt x="3488" y="1135"/>
                    <a:pt x="3139" y="1193"/>
                    <a:pt x="2760" y="1193"/>
                  </a:cubicBezTo>
                  <a:cubicBezTo>
                    <a:pt x="2702" y="1221"/>
                    <a:pt x="2644" y="1221"/>
                    <a:pt x="2586" y="1221"/>
                  </a:cubicBezTo>
                  <a:cubicBezTo>
                    <a:pt x="2644" y="1193"/>
                    <a:pt x="2702" y="1105"/>
                    <a:pt x="2702" y="1077"/>
                  </a:cubicBezTo>
                  <a:cubicBezTo>
                    <a:pt x="2790" y="988"/>
                    <a:pt x="2876" y="930"/>
                    <a:pt x="2965" y="872"/>
                  </a:cubicBezTo>
                  <a:cubicBezTo>
                    <a:pt x="2993" y="872"/>
                    <a:pt x="2965" y="814"/>
                    <a:pt x="2934" y="814"/>
                  </a:cubicBezTo>
                  <a:cubicBezTo>
                    <a:pt x="2848" y="844"/>
                    <a:pt x="2732" y="902"/>
                    <a:pt x="2674" y="961"/>
                  </a:cubicBezTo>
                  <a:cubicBezTo>
                    <a:pt x="2616" y="988"/>
                    <a:pt x="2586" y="1019"/>
                    <a:pt x="2558" y="1077"/>
                  </a:cubicBezTo>
                  <a:cubicBezTo>
                    <a:pt x="2528" y="1105"/>
                    <a:pt x="2500" y="1163"/>
                    <a:pt x="2528" y="1221"/>
                  </a:cubicBezTo>
                  <a:lnTo>
                    <a:pt x="2528" y="1221"/>
                  </a:lnTo>
                  <a:lnTo>
                    <a:pt x="1307" y="1221"/>
                  </a:lnTo>
                  <a:lnTo>
                    <a:pt x="1307" y="1193"/>
                  </a:lnTo>
                  <a:cubicBezTo>
                    <a:pt x="1338" y="1163"/>
                    <a:pt x="1365" y="1135"/>
                    <a:pt x="1365" y="1105"/>
                  </a:cubicBezTo>
                  <a:cubicBezTo>
                    <a:pt x="1424" y="1019"/>
                    <a:pt x="1482" y="961"/>
                    <a:pt x="1540" y="930"/>
                  </a:cubicBezTo>
                  <a:cubicBezTo>
                    <a:pt x="1656" y="814"/>
                    <a:pt x="1802" y="756"/>
                    <a:pt x="1977" y="756"/>
                  </a:cubicBezTo>
                  <a:cubicBezTo>
                    <a:pt x="2005" y="756"/>
                    <a:pt x="2005" y="670"/>
                    <a:pt x="1977" y="670"/>
                  </a:cubicBezTo>
                  <a:cubicBezTo>
                    <a:pt x="1802" y="698"/>
                    <a:pt x="1628" y="756"/>
                    <a:pt x="1482" y="844"/>
                  </a:cubicBezTo>
                  <a:lnTo>
                    <a:pt x="1307" y="1019"/>
                  </a:lnTo>
                  <a:cubicBezTo>
                    <a:pt x="1279" y="1077"/>
                    <a:pt x="1191" y="1135"/>
                    <a:pt x="1191" y="1221"/>
                  </a:cubicBezTo>
                  <a:cubicBezTo>
                    <a:pt x="959" y="1193"/>
                    <a:pt x="726" y="1193"/>
                    <a:pt x="524" y="1163"/>
                  </a:cubicBezTo>
                  <a:cubicBezTo>
                    <a:pt x="436" y="1163"/>
                    <a:pt x="350" y="1135"/>
                    <a:pt x="261" y="1105"/>
                  </a:cubicBezTo>
                  <a:cubicBezTo>
                    <a:pt x="292" y="1077"/>
                    <a:pt x="292" y="1047"/>
                    <a:pt x="319" y="1019"/>
                  </a:cubicBezTo>
                  <a:lnTo>
                    <a:pt x="494" y="930"/>
                  </a:lnTo>
                  <a:cubicBezTo>
                    <a:pt x="610" y="872"/>
                    <a:pt x="784" y="814"/>
                    <a:pt x="931" y="756"/>
                  </a:cubicBezTo>
                  <a:cubicBezTo>
                    <a:pt x="1221" y="640"/>
                    <a:pt x="1540" y="554"/>
                    <a:pt x="1861" y="496"/>
                  </a:cubicBezTo>
                  <a:cubicBezTo>
                    <a:pt x="2500" y="349"/>
                    <a:pt x="3139" y="263"/>
                    <a:pt x="3806" y="175"/>
                  </a:cubicBezTo>
                  <a:cubicBezTo>
                    <a:pt x="4185" y="147"/>
                    <a:pt x="4562" y="117"/>
                    <a:pt x="4910" y="59"/>
                  </a:cubicBezTo>
                  <a:cubicBezTo>
                    <a:pt x="4940" y="59"/>
                    <a:pt x="4940" y="1"/>
                    <a:pt x="4910" y="1"/>
                  </a:cubicBezTo>
                  <a:cubicBezTo>
                    <a:pt x="4562" y="1"/>
                    <a:pt x="4243" y="31"/>
                    <a:pt x="3894" y="59"/>
                  </a:cubicBezTo>
                  <a:cubicBezTo>
                    <a:pt x="3546" y="89"/>
                    <a:pt x="3225" y="117"/>
                    <a:pt x="2876" y="175"/>
                  </a:cubicBezTo>
                  <a:cubicBezTo>
                    <a:pt x="2209" y="291"/>
                    <a:pt x="1540" y="438"/>
                    <a:pt x="931" y="640"/>
                  </a:cubicBezTo>
                  <a:cubicBezTo>
                    <a:pt x="756" y="698"/>
                    <a:pt x="582" y="756"/>
                    <a:pt x="436" y="844"/>
                  </a:cubicBezTo>
                  <a:cubicBezTo>
                    <a:pt x="350" y="902"/>
                    <a:pt x="233" y="961"/>
                    <a:pt x="203" y="1047"/>
                  </a:cubicBezTo>
                  <a:cubicBezTo>
                    <a:pt x="175" y="1019"/>
                    <a:pt x="175" y="1019"/>
                    <a:pt x="175" y="988"/>
                  </a:cubicBezTo>
                  <a:cubicBezTo>
                    <a:pt x="145" y="902"/>
                    <a:pt x="175" y="814"/>
                    <a:pt x="233" y="756"/>
                  </a:cubicBezTo>
                  <a:cubicBezTo>
                    <a:pt x="261" y="728"/>
                    <a:pt x="292" y="698"/>
                    <a:pt x="350" y="670"/>
                  </a:cubicBezTo>
                  <a:cubicBezTo>
                    <a:pt x="378" y="640"/>
                    <a:pt x="408" y="612"/>
                    <a:pt x="466" y="612"/>
                  </a:cubicBezTo>
                  <a:cubicBezTo>
                    <a:pt x="494" y="582"/>
                    <a:pt x="466" y="524"/>
                    <a:pt x="436" y="554"/>
                  </a:cubicBezTo>
                  <a:cubicBezTo>
                    <a:pt x="378" y="554"/>
                    <a:pt x="350" y="582"/>
                    <a:pt x="319" y="582"/>
                  </a:cubicBezTo>
                  <a:cubicBezTo>
                    <a:pt x="261" y="612"/>
                    <a:pt x="233" y="640"/>
                    <a:pt x="203" y="670"/>
                  </a:cubicBezTo>
                  <a:cubicBezTo>
                    <a:pt x="117" y="728"/>
                    <a:pt x="87" y="786"/>
                    <a:pt x="59" y="844"/>
                  </a:cubicBezTo>
                  <a:cubicBezTo>
                    <a:pt x="1" y="1019"/>
                    <a:pt x="59" y="1163"/>
                    <a:pt x="203" y="1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5015675" y="2474325"/>
              <a:ext cx="10175" cy="4375"/>
            </a:xfrm>
            <a:custGeom>
              <a:avLst/>
              <a:gdLst/>
              <a:ahLst/>
              <a:cxnLst/>
              <a:rect l="l" t="t" r="r" b="b"/>
              <a:pathLst>
                <a:path w="407" h="175" extrusionOk="0">
                  <a:moveTo>
                    <a:pt x="377" y="30"/>
                  </a:moveTo>
                  <a:cubicBezTo>
                    <a:pt x="318" y="0"/>
                    <a:pt x="260" y="30"/>
                    <a:pt x="232" y="30"/>
                  </a:cubicBezTo>
                  <a:cubicBezTo>
                    <a:pt x="174" y="58"/>
                    <a:pt x="116" y="58"/>
                    <a:pt x="58" y="58"/>
                  </a:cubicBezTo>
                  <a:cubicBezTo>
                    <a:pt x="0" y="89"/>
                    <a:pt x="0" y="175"/>
                    <a:pt x="58" y="147"/>
                  </a:cubicBezTo>
                  <a:lnTo>
                    <a:pt x="232" y="147"/>
                  </a:lnTo>
                  <a:cubicBezTo>
                    <a:pt x="291" y="116"/>
                    <a:pt x="349" y="116"/>
                    <a:pt x="377" y="89"/>
                  </a:cubicBezTo>
                  <a:cubicBezTo>
                    <a:pt x="407" y="58"/>
                    <a:pt x="407" y="58"/>
                    <a:pt x="377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5021475" y="2444575"/>
              <a:ext cx="12350" cy="3625"/>
            </a:xfrm>
            <a:custGeom>
              <a:avLst/>
              <a:gdLst/>
              <a:ahLst/>
              <a:cxnLst/>
              <a:rect l="l" t="t" r="r" b="b"/>
              <a:pathLst>
                <a:path w="494" h="145" extrusionOk="0">
                  <a:moveTo>
                    <a:pt x="0" y="86"/>
                  </a:moveTo>
                  <a:cubicBezTo>
                    <a:pt x="145" y="144"/>
                    <a:pt x="291" y="116"/>
                    <a:pt x="435" y="116"/>
                  </a:cubicBezTo>
                  <a:cubicBezTo>
                    <a:pt x="493" y="116"/>
                    <a:pt x="493" y="28"/>
                    <a:pt x="435" y="28"/>
                  </a:cubicBezTo>
                  <a:cubicBezTo>
                    <a:pt x="291" y="0"/>
                    <a:pt x="145" y="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4917575" y="2445275"/>
              <a:ext cx="72650" cy="13850"/>
            </a:xfrm>
            <a:custGeom>
              <a:avLst/>
              <a:gdLst/>
              <a:ahLst/>
              <a:cxnLst/>
              <a:rect l="l" t="t" r="r" b="b"/>
              <a:pathLst>
                <a:path w="2906" h="554" extrusionOk="0">
                  <a:moveTo>
                    <a:pt x="31" y="553"/>
                  </a:moveTo>
                  <a:cubicBezTo>
                    <a:pt x="205" y="495"/>
                    <a:pt x="379" y="437"/>
                    <a:pt x="581" y="379"/>
                  </a:cubicBezTo>
                  <a:cubicBezTo>
                    <a:pt x="756" y="349"/>
                    <a:pt x="930" y="291"/>
                    <a:pt x="1135" y="263"/>
                  </a:cubicBezTo>
                  <a:cubicBezTo>
                    <a:pt x="1483" y="205"/>
                    <a:pt x="1860" y="146"/>
                    <a:pt x="2239" y="116"/>
                  </a:cubicBezTo>
                  <a:cubicBezTo>
                    <a:pt x="2441" y="116"/>
                    <a:pt x="2646" y="116"/>
                    <a:pt x="2878" y="88"/>
                  </a:cubicBezTo>
                  <a:cubicBezTo>
                    <a:pt x="2906" y="88"/>
                    <a:pt x="2906" y="30"/>
                    <a:pt x="2878" y="30"/>
                  </a:cubicBezTo>
                  <a:cubicBezTo>
                    <a:pt x="2673" y="0"/>
                    <a:pt x="2499" y="0"/>
                    <a:pt x="2297" y="30"/>
                  </a:cubicBezTo>
                  <a:cubicBezTo>
                    <a:pt x="2123" y="30"/>
                    <a:pt x="1918" y="58"/>
                    <a:pt x="1744" y="58"/>
                  </a:cubicBezTo>
                  <a:cubicBezTo>
                    <a:pt x="1367" y="116"/>
                    <a:pt x="988" y="205"/>
                    <a:pt x="640" y="291"/>
                  </a:cubicBezTo>
                  <a:cubicBezTo>
                    <a:pt x="407" y="349"/>
                    <a:pt x="205" y="437"/>
                    <a:pt x="0" y="495"/>
                  </a:cubicBezTo>
                  <a:cubicBezTo>
                    <a:pt x="0" y="523"/>
                    <a:pt x="0" y="553"/>
                    <a:pt x="31" y="5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5017825" y="2451075"/>
              <a:ext cx="2925" cy="2225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30" y="89"/>
                  </a:moveTo>
                  <a:cubicBezTo>
                    <a:pt x="58" y="89"/>
                    <a:pt x="88" y="89"/>
                    <a:pt x="88" y="59"/>
                  </a:cubicBezTo>
                  <a:cubicBezTo>
                    <a:pt x="116" y="59"/>
                    <a:pt x="116" y="31"/>
                    <a:pt x="88" y="31"/>
                  </a:cubicBezTo>
                  <a:cubicBezTo>
                    <a:pt x="88" y="0"/>
                    <a:pt x="58" y="0"/>
                    <a:pt x="30" y="0"/>
                  </a:cubicBezTo>
                  <a:cubicBezTo>
                    <a:pt x="0" y="0"/>
                    <a:pt x="0" y="31"/>
                    <a:pt x="0" y="59"/>
                  </a:cubicBezTo>
                  <a:cubicBezTo>
                    <a:pt x="0" y="89"/>
                    <a:pt x="0" y="89"/>
                    <a:pt x="3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5028750" y="2444575"/>
              <a:ext cx="46500" cy="29775"/>
            </a:xfrm>
            <a:custGeom>
              <a:avLst/>
              <a:gdLst/>
              <a:ahLst/>
              <a:cxnLst/>
              <a:rect l="l" t="t" r="r" b="b"/>
              <a:pathLst>
                <a:path w="1860" h="1191" extrusionOk="0">
                  <a:moveTo>
                    <a:pt x="58" y="349"/>
                  </a:moveTo>
                  <a:cubicBezTo>
                    <a:pt x="291" y="319"/>
                    <a:pt x="551" y="319"/>
                    <a:pt x="783" y="377"/>
                  </a:cubicBezTo>
                  <a:cubicBezTo>
                    <a:pt x="872" y="377"/>
                    <a:pt x="988" y="435"/>
                    <a:pt x="1104" y="465"/>
                  </a:cubicBezTo>
                  <a:cubicBezTo>
                    <a:pt x="1132" y="493"/>
                    <a:pt x="1162" y="523"/>
                    <a:pt x="1220" y="551"/>
                  </a:cubicBezTo>
                  <a:cubicBezTo>
                    <a:pt x="1248" y="581"/>
                    <a:pt x="1248" y="639"/>
                    <a:pt x="1306" y="639"/>
                  </a:cubicBezTo>
                  <a:lnTo>
                    <a:pt x="1306" y="639"/>
                  </a:lnTo>
                  <a:cubicBezTo>
                    <a:pt x="1162" y="725"/>
                    <a:pt x="1016" y="783"/>
                    <a:pt x="872" y="872"/>
                  </a:cubicBezTo>
                  <a:cubicBezTo>
                    <a:pt x="697" y="988"/>
                    <a:pt x="493" y="1046"/>
                    <a:pt x="319" y="1104"/>
                  </a:cubicBezTo>
                  <a:cubicBezTo>
                    <a:pt x="260" y="1132"/>
                    <a:pt x="291" y="1190"/>
                    <a:pt x="349" y="1190"/>
                  </a:cubicBezTo>
                  <a:cubicBezTo>
                    <a:pt x="523" y="1132"/>
                    <a:pt x="725" y="1074"/>
                    <a:pt x="900" y="1016"/>
                  </a:cubicBezTo>
                  <a:cubicBezTo>
                    <a:pt x="1104" y="958"/>
                    <a:pt x="1279" y="842"/>
                    <a:pt x="1453" y="756"/>
                  </a:cubicBezTo>
                  <a:cubicBezTo>
                    <a:pt x="1539" y="697"/>
                    <a:pt x="1597" y="667"/>
                    <a:pt x="1685" y="609"/>
                  </a:cubicBezTo>
                  <a:cubicBezTo>
                    <a:pt x="1771" y="551"/>
                    <a:pt x="1829" y="493"/>
                    <a:pt x="1860" y="377"/>
                  </a:cubicBezTo>
                  <a:cubicBezTo>
                    <a:pt x="1860" y="319"/>
                    <a:pt x="1829" y="202"/>
                    <a:pt x="1771" y="144"/>
                  </a:cubicBezTo>
                  <a:cubicBezTo>
                    <a:pt x="1685" y="116"/>
                    <a:pt x="1597" y="86"/>
                    <a:pt x="1511" y="86"/>
                  </a:cubicBezTo>
                  <a:cubicBezTo>
                    <a:pt x="1395" y="58"/>
                    <a:pt x="1279" y="58"/>
                    <a:pt x="1162" y="28"/>
                  </a:cubicBezTo>
                  <a:cubicBezTo>
                    <a:pt x="1046" y="28"/>
                    <a:pt x="930" y="0"/>
                    <a:pt x="814" y="28"/>
                  </a:cubicBezTo>
                  <a:cubicBezTo>
                    <a:pt x="783" y="28"/>
                    <a:pt x="756" y="58"/>
                    <a:pt x="783" y="86"/>
                  </a:cubicBezTo>
                  <a:cubicBezTo>
                    <a:pt x="872" y="116"/>
                    <a:pt x="988" y="144"/>
                    <a:pt x="1074" y="144"/>
                  </a:cubicBezTo>
                  <a:cubicBezTo>
                    <a:pt x="1162" y="174"/>
                    <a:pt x="1248" y="202"/>
                    <a:pt x="1337" y="202"/>
                  </a:cubicBezTo>
                  <a:cubicBezTo>
                    <a:pt x="1423" y="233"/>
                    <a:pt x="1539" y="233"/>
                    <a:pt x="1627" y="260"/>
                  </a:cubicBezTo>
                  <a:cubicBezTo>
                    <a:pt x="1685" y="260"/>
                    <a:pt x="1713" y="291"/>
                    <a:pt x="1713" y="349"/>
                  </a:cubicBezTo>
                  <a:cubicBezTo>
                    <a:pt x="1685" y="407"/>
                    <a:pt x="1627" y="465"/>
                    <a:pt x="1569" y="493"/>
                  </a:cubicBezTo>
                  <a:lnTo>
                    <a:pt x="1395" y="581"/>
                  </a:lnTo>
                  <a:cubicBezTo>
                    <a:pt x="1423" y="493"/>
                    <a:pt x="1279" y="407"/>
                    <a:pt x="1190" y="377"/>
                  </a:cubicBezTo>
                  <a:cubicBezTo>
                    <a:pt x="1074" y="319"/>
                    <a:pt x="958" y="291"/>
                    <a:pt x="842" y="291"/>
                  </a:cubicBezTo>
                  <a:cubicBezTo>
                    <a:pt x="697" y="260"/>
                    <a:pt x="581" y="233"/>
                    <a:pt x="435" y="233"/>
                  </a:cubicBezTo>
                  <a:cubicBezTo>
                    <a:pt x="319" y="233"/>
                    <a:pt x="174" y="260"/>
                    <a:pt x="58" y="291"/>
                  </a:cubicBezTo>
                  <a:cubicBezTo>
                    <a:pt x="0" y="291"/>
                    <a:pt x="0" y="349"/>
                    <a:pt x="58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4950975" y="2459100"/>
              <a:ext cx="53800" cy="10875"/>
            </a:xfrm>
            <a:custGeom>
              <a:avLst/>
              <a:gdLst/>
              <a:ahLst/>
              <a:cxnLst/>
              <a:rect l="l" t="t" r="r" b="b"/>
              <a:pathLst>
                <a:path w="2152" h="435" extrusionOk="0">
                  <a:moveTo>
                    <a:pt x="1716" y="28"/>
                  </a:moveTo>
                  <a:cubicBezTo>
                    <a:pt x="1570" y="58"/>
                    <a:pt x="1454" y="58"/>
                    <a:pt x="1310" y="86"/>
                  </a:cubicBezTo>
                  <a:cubicBezTo>
                    <a:pt x="1047" y="116"/>
                    <a:pt x="756" y="175"/>
                    <a:pt x="496" y="233"/>
                  </a:cubicBezTo>
                  <a:cubicBezTo>
                    <a:pt x="350" y="261"/>
                    <a:pt x="205" y="319"/>
                    <a:pt x="31" y="349"/>
                  </a:cubicBezTo>
                  <a:cubicBezTo>
                    <a:pt x="1" y="377"/>
                    <a:pt x="31" y="435"/>
                    <a:pt x="59" y="407"/>
                  </a:cubicBezTo>
                  <a:cubicBezTo>
                    <a:pt x="322" y="349"/>
                    <a:pt x="582" y="291"/>
                    <a:pt x="873" y="233"/>
                  </a:cubicBezTo>
                  <a:cubicBezTo>
                    <a:pt x="1135" y="175"/>
                    <a:pt x="1396" y="144"/>
                    <a:pt x="1686" y="116"/>
                  </a:cubicBezTo>
                  <a:cubicBezTo>
                    <a:pt x="1833" y="86"/>
                    <a:pt x="1977" y="86"/>
                    <a:pt x="2123" y="58"/>
                  </a:cubicBezTo>
                  <a:cubicBezTo>
                    <a:pt x="2151" y="58"/>
                    <a:pt x="2151" y="28"/>
                    <a:pt x="2123" y="28"/>
                  </a:cubicBezTo>
                  <a:cubicBezTo>
                    <a:pt x="1977" y="0"/>
                    <a:pt x="1860" y="28"/>
                    <a:pt x="171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5018575" y="24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5012750" y="2459100"/>
              <a:ext cx="5850" cy="2925"/>
            </a:xfrm>
            <a:custGeom>
              <a:avLst/>
              <a:gdLst/>
              <a:ahLst/>
              <a:cxnLst/>
              <a:rect l="l" t="t" r="r" b="b"/>
              <a:pathLst>
                <a:path w="234" h="117" extrusionOk="0">
                  <a:moveTo>
                    <a:pt x="59" y="116"/>
                  </a:moveTo>
                  <a:cubicBezTo>
                    <a:pt x="117" y="116"/>
                    <a:pt x="175" y="116"/>
                    <a:pt x="203" y="86"/>
                  </a:cubicBezTo>
                  <a:cubicBezTo>
                    <a:pt x="233" y="58"/>
                    <a:pt x="233" y="28"/>
                    <a:pt x="203" y="0"/>
                  </a:cubicBezTo>
                  <a:lnTo>
                    <a:pt x="59" y="0"/>
                  </a:lnTo>
                  <a:cubicBezTo>
                    <a:pt x="1" y="28"/>
                    <a:pt x="1" y="116"/>
                    <a:pt x="5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5017825" y="2461250"/>
              <a:ext cx="21800" cy="9500"/>
            </a:xfrm>
            <a:custGeom>
              <a:avLst/>
              <a:gdLst/>
              <a:ahLst/>
              <a:cxnLst/>
              <a:rect l="l" t="t" r="r" b="b"/>
              <a:pathLst>
                <a:path w="872" h="380" extrusionOk="0">
                  <a:moveTo>
                    <a:pt x="30" y="116"/>
                  </a:moveTo>
                  <a:cubicBezTo>
                    <a:pt x="205" y="116"/>
                    <a:pt x="349" y="89"/>
                    <a:pt x="523" y="147"/>
                  </a:cubicBezTo>
                  <a:cubicBezTo>
                    <a:pt x="581" y="147"/>
                    <a:pt x="639" y="175"/>
                    <a:pt x="670" y="233"/>
                  </a:cubicBezTo>
                  <a:cubicBezTo>
                    <a:pt x="728" y="263"/>
                    <a:pt x="756" y="321"/>
                    <a:pt x="814" y="349"/>
                  </a:cubicBezTo>
                  <a:cubicBezTo>
                    <a:pt x="844" y="379"/>
                    <a:pt x="872" y="349"/>
                    <a:pt x="872" y="321"/>
                  </a:cubicBezTo>
                  <a:cubicBezTo>
                    <a:pt x="872" y="233"/>
                    <a:pt x="814" y="175"/>
                    <a:pt x="756" y="147"/>
                  </a:cubicBezTo>
                  <a:cubicBezTo>
                    <a:pt x="697" y="116"/>
                    <a:pt x="611" y="89"/>
                    <a:pt x="553" y="58"/>
                  </a:cubicBezTo>
                  <a:cubicBezTo>
                    <a:pt x="379" y="0"/>
                    <a:pt x="205" y="30"/>
                    <a:pt x="30" y="30"/>
                  </a:cubicBezTo>
                  <a:cubicBezTo>
                    <a:pt x="0" y="30"/>
                    <a:pt x="0" y="116"/>
                    <a:pt x="30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4881250" y="2488850"/>
              <a:ext cx="75575" cy="4375"/>
            </a:xfrm>
            <a:custGeom>
              <a:avLst/>
              <a:gdLst/>
              <a:ahLst/>
              <a:cxnLst/>
              <a:rect l="l" t="t" r="r" b="b"/>
              <a:pathLst>
                <a:path w="3023" h="175" extrusionOk="0">
                  <a:moveTo>
                    <a:pt x="1193" y="147"/>
                  </a:moveTo>
                  <a:cubicBezTo>
                    <a:pt x="1570" y="175"/>
                    <a:pt x="1976" y="175"/>
                    <a:pt x="2355" y="147"/>
                  </a:cubicBezTo>
                  <a:lnTo>
                    <a:pt x="2674" y="147"/>
                  </a:lnTo>
                  <a:cubicBezTo>
                    <a:pt x="2732" y="147"/>
                    <a:pt x="2790" y="117"/>
                    <a:pt x="2848" y="117"/>
                  </a:cubicBezTo>
                  <a:cubicBezTo>
                    <a:pt x="2906" y="117"/>
                    <a:pt x="2964" y="117"/>
                    <a:pt x="2994" y="89"/>
                  </a:cubicBezTo>
                  <a:cubicBezTo>
                    <a:pt x="3022" y="89"/>
                    <a:pt x="3022" y="58"/>
                    <a:pt x="3022" y="58"/>
                  </a:cubicBezTo>
                  <a:cubicBezTo>
                    <a:pt x="2964" y="31"/>
                    <a:pt x="2936" y="31"/>
                    <a:pt x="2878" y="31"/>
                  </a:cubicBezTo>
                  <a:lnTo>
                    <a:pt x="2732" y="31"/>
                  </a:lnTo>
                  <a:lnTo>
                    <a:pt x="2441" y="31"/>
                  </a:lnTo>
                  <a:cubicBezTo>
                    <a:pt x="2239" y="31"/>
                    <a:pt x="2034" y="58"/>
                    <a:pt x="1860" y="58"/>
                  </a:cubicBezTo>
                  <a:cubicBezTo>
                    <a:pt x="1453" y="58"/>
                    <a:pt x="1077" y="31"/>
                    <a:pt x="670" y="31"/>
                  </a:cubicBezTo>
                  <a:cubicBezTo>
                    <a:pt x="582" y="0"/>
                    <a:pt x="465" y="0"/>
                    <a:pt x="349" y="0"/>
                  </a:cubicBezTo>
                  <a:lnTo>
                    <a:pt x="31" y="0"/>
                  </a:lnTo>
                  <a:cubicBezTo>
                    <a:pt x="1" y="0"/>
                    <a:pt x="1" y="31"/>
                    <a:pt x="31" y="31"/>
                  </a:cubicBezTo>
                  <a:cubicBezTo>
                    <a:pt x="205" y="89"/>
                    <a:pt x="407" y="89"/>
                    <a:pt x="612" y="117"/>
                  </a:cubicBezTo>
                  <a:cubicBezTo>
                    <a:pt x="786" y="117"/>
                    <a:pt x="988" y="147"/>
                    <a:pt x="119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4964825" y="2490300"/>
              <a:ext cx="3625" cy="2925"/>
            </a:xfrm>
            <a:custGeom>
              <a:avLst/>
              <a:gdLst/>
              <a:ahLst/>
              <a:cxnLst/>
              <a:rect l="l" t="t" r="r" b="b"/>
              <a:pathLst>
                <a:path w="145" h="117" extrusionOk="0">
                  <a:moveTo>
                    <a:pt x="116" y="0"/>
                  </a:moveTo>
                  <a:lnTo>
                    <a:pt x="28" y="0"/>
                  </a:lnTo>
                  <a:cubicBezTo>
                    <a:pt x="0" y="31"/>
                    <a:pt x="0" y="59"/>
                    <a:pt x="0" y="89"/>
                  </a:cubicBezTo>
                  <a:cubicBezTo>
                    <a:pt x="28" y="89"/>
                    <a:pt x="58" y="117"/>
                    <a:pt x="58" y="117"/>
                  </a:cubicBezTo>
                  <a:cubicBezTo>
                    <a:pt x="86" y="89"/>
                    <a:pt x="86" y="89"/>
                    <a:pt x="116" y="89"/>
                  </a:cubicBezTo>
                  <a:lnTo>
                    <a:pt x="116" y="89"/>
                  </a:lnTo>
                  <a:cubicBezTo>
                    <a:pt x="144" y="59"/>
                    <a:pt x="144" y="59"/>
                    <a:pt x="144" y="31"/>
                  </a:cubicBezTo>
                  <a:lnTo>
                    <a:pt x="14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5023625" y="2460550"/>
              <a:ext cx="57450" cy="25425"/>
            </a:xfrm>
            <a:custGeom>
              <a:avLst/>
              <a:gdLst/>
              <a:ahLst/>
              <a:cxnLst/>
              <a:rect l="l" t="t" r="r" b="b"/>
              <a:pathLst>
                <a:path w="2298" h="1017" extrusionOk="0">
                  <a:moveTo>
                    <a:pt x="291" y="842"/>
                  </a:moveTo>
                  <a:cubicBezTo>
                    <a:pt x="263" y="872"/>
                    <a:pt x="233" y="872"/>
                    <a:pt x="175" y="900"/>
                  </a:cubicBezTo>
                  <a:cubicBezTo>
                    <a:pt x="147" y="900"/>
                    <a:pt x="89" y="930"/>
                    <a:pt x="59" y="930"/>
                  </a:cubicBezTo>
                  <a:cubicBezTo>
                    <a:pt x="0" y="958"/>
                    <a:pt x="31" y="1016"/>
                    <a:pt x="89" y="1016"/>
                  </a:cubicBezTo>
                  <a:lnTo>
                    <a:pt x="205" y="1016"/>
                  </a:lnTo>
                  <a:cubicBezTo>
                    <a:pt x="233" y="988"/>
                    <a:pt x="263" y="988"/>
                    <a:pt x="291" y="988"/>
                  </a:cubicBezTo>
                  <a:cubicBezTo>
                    <a:pt x="379" y="958"/>
                    <a:pt x="465" y="958"/>
                    <a:pt x="524" y="930"/>
                  </a:cubicBezTo>
                  <a:cubicBezTo>
                    <a:pt x="670" y="900"/>
                    <a:pt x="814" y="842"/>
                    <a:pt x="961" y="784"/>
                  </a:cubicBezTo>
                  <a:cubicBezTo>
                    <a:pt x="1251" y="698"/>
                    <a:pt x="1542" y="551"/>
                    <a:pt x="1802" y="407"/>
                  </a:cubicBezTo>
                  <a:lnTo>
                    <a:pt x="2239" y="144"/>
                  </a:lnTo>
                  <a:cubicBezTo>
                    <a:pt x="2297" y="86"/>
                    <a:pt x="2239" y="0"/>
                    <a:pt x="2181" y="28"/>
                  </a:cubicBezTo>
                  <a:cubicBezTo>
                    <a:pt x="1658" y="377"/>
                    <a:pt x="1105" y="609"/>
                    <a:pt x="554" y="784"/>
                  </a:cubicBezTo>
                  <a:cubicBezTo>
                    <a:pt x="465" y="814"/>
                    <a:pt x="379" y="842"/>
                    <a:pt x="291" y="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4860900" y="2432950"/>
              <a:ext cx="302975" cy="185975"/>
            </a:xfrm>
            <a:custGeom>
              <a:avLst/>
              <a:gdLst/>
              <a:ahLst/>
              <a:cxnLst/>
              <a:rect l="l" t="t" r="r" b="b"/>
              <a:pathLst>
                <a:path w="12119" h="7439" extrusionOk="0">
                  <a:moveTo>
                    <a:pt x="12030" y="930"/>
                  </a:moveTo>
                  <a:cubicBezTo>
                    <a:pt x="11914" y="667"/>
                    <a:pt x="11654" y="493"/>
                    <a:pt x="11391" y="407"/>
                  </a:cubicBezTo>
                  <a:cubicBezTo>
                    <a:pt x="11131" y="319"/>
                    <a:pt x="10868" y="291"/>
                    <a:pt x="10608" y="291"/>
                  </a:cubicBezTo>
                  <a:cubicBezTo>
                    <a:pt x="10171" y="291"/>
                    <a:pt x="9706" y="465"/>
                    <a:pt x="9357" y="784"/>
                  </a:cubicBezTo>
                  <a:cubicBezTo>
                    <a:pt x="9357" y="756"/>
                    <a:pt x="9329" y="725"/>
                    <a:pt x="9329" y="698"/>
                  </a:cubicBezTo>
                  <a:cubicBezTo>
                    <a:pt x="9271" y="581"/>
                    <a:pt x="9213" y="523"/>
                    <a:pt x="9125" y="435"/>
                  </a:cubicBezTo>
                  <a:cubicBezTo>
                    <a:pt x="9039" y="349"/>
                    <a:pt x="8892" y="261"/>
                    <a:pt x="8776" y="233"/>
                  </a:cubicBezTo>
                  <a:cubicBezTo>
                    <a:pt x="8718" y="233"/>
                    <a:pt x="8660" y="233"/>
                    <a:pt x="8602" y="202"/>
                  </a:cubicBezTo>
                  <a:cubicBezTo>
                    <a:pt x="8485" y="202"/>
                    <a:pt x="8341" y="175"/>
                    <a:pt x="8225" y="144"/>
                  </a:cubicBezTo>
                  <a:lnTo>
                    <a:pt x="7439" y="58"/>
                  </a:lnTo>
                  <a:cubicBezTo>
                    <a:pt x="6916" y="0"/>
                    <a:pt x="6393" y="0"/>
                    <a:pt x="5870" y="0"/>
                  </a:cubicBezTo>
                  <a:cubicBezTo>
                    <a:pt x="4824" y="28"/>
                    <a:pt x="3778" y="175"/>
                    <a:pt x="2762" y="435"/>
                  </a:cubicBezTo>
                  <a:cubicBezTo>
                    <a:pt x="2472" y="493"/>
                    <a:pt x="2209" y="581"/>
                    <a:pt x="1949" y="698"/>
                  </a:cubicBezTo>
                  <a:cubicBezTo>
                    <a:pt x="1891" y="698"/>
                    <a:pt x="1833" y="725"/>
                    <a:pt x="1775" y="756"/>
                  </a:cubicBezTo>
                  <a:lnTo>
                    <a:pt x="1775" y="756"/>
                  </a:lnTo>
                  <a:cubicBezTo>
                    <a:pt x="1716" y="756"/>
                    <a:pt x="1658" y="784"/>
                    <a:pt x="1628" y="784"/>
                  </a:cubicBezTo>
                  <a:cubicBezTo>
                    <a:pt x="1542" y="814"/>
                    <a:pt x="1454" y="872"/>
                    <a:pt x="1368" y="900"/>
                  </a:cubicBezTo>
                  <a:cubicBezTo>
                    <a:pt x="1193" y="988"/>
                    <a:pt x="1019" y="1074"/>
                    <a:pt x="873" y="1190"/>
                  </a:cubicBezTo>
                  <a:cubicBezTo>
                    <a:pt x="612" y="1395"/>
                    <a:pt x="380" y="1685"/>
                    <a:pt x="322" y="2034"/>
                  </a:cubicBezTo>
                  <a:cubicBezTo>
                    <a:pt x="292" y="2150"/>
                    <a:pt x="292" y="2236"/>
                    <a:pt x="322" y="2353"/>
                  </a:cubicBezTo>
                  <a:lnTo>
                    <a:pt x="322" y="2353"/>
                  </a:lnTo>
                  <a:lnTo>
                    <a:pt x="322" y="2411"/>
                  </a:lnTo>
                  <a:cubicBezTo>
                    <a:pt x="322" y="2441"/>
                    <a:pt x="322" y="2441"/>
                    <a:pt x="350" y="2469"/>
                  </a:cubicBezTo>
                  <a:cubicBezTo>
                    <a:pt x="350" y="2499"/>
                    <a:pt x="350" y="2527"/>
                    <a:pt x="380" y="2527"/>
                  </a:cubicBezTo>
                  <a:lnTo>
                    <a:pt x="380" y="2557"/>
                  </a:lnTo>
                  <a:cubicBezTo>
                    <a:pt x="408" y="2701"/>
                    <a:pt x="466" y="2848"/>
                    <a:pt x="496" y="2964"/>
                  </a:cubicBezTo>
                  <a:cubicBezTo>
                    <a:pt x="554" y="3254"/>
                    <a:pt x="640" y="3545"/>
                    <a:pt x="756" y="3805"/>
                  </a:cubicBezTo>
                  <a:cubicBezTo>
                    <a:pt x="961" y="4270"/>
                    <a:pt x="1252" y="4735"/>
                    <a:pt x="1600" y="5084"/>
                  </a:cubicBezTo>
                  <a:lnTo>
                    <a:pt x="1775" y="5258"/>
                  </a:lnTo>
                  <a:lnTo>
                    <a:pt x="1716" y="5258"/>
                  </a:lnTo>
                  <a:lnTo>
                    <a:pt x="1686" y="5258"/>
                  </a:lnTo>
                  <a:cubicBezTo>
                    <a:pt x="1512" y="5316"/>
                    <a:pt x="1338" y="5346"/>
                    <a:pt x="1193" y="5405"/>
                  </a:cubicBezTo>
                  <a:cubicBezTo>
                    <a:pt x="1019" y="5432"/>
                    <a:pt x="845" y="5463"/>
                    <a:pt x="698" y="5549"/>
                  </a:cubicBezTo>
                  <a:cubicBezTo>
                    <a:pt x="438" y="5665"/>
                    <a:pt x="175" y="5869"/>
                    <a:pt x="89" y="6160"/>
                  </a:cubicBezTo>
                  <a:cubicBezTo>
                    <a:pt x="1" y="6478"/>
                    <a:pt x="175" y="6769"/>
                    <a:pt x="438" y="6943"/>
                  </a:cubicBezTo>
                  <a:cubicBezTo>
                    <a:pt x="698" y="7148"/>
                    <a:pt x="1019" y="7264"/>
                    <a:pt x="1338" y="7322"/>
                  </a:cubicBezTo>
                  <a:cubicBezTo>
                    <a:pt x="1658" y="7380"/>
                    <a:pt x="1977" y="7408"/>
                    <a:pt x="2298" y="7408"/>
                  </a:cubicBezTo>
                  <a:cubicBezTo>
                    <a:pt x="2674" y="7438"/>
                    <a:pt x="3053" y="7438"/>
                    <a:pt x="3402" y="7438"/>
                  </a:cubicBezTo>
                  <a:cubicBezTo>
                    <a:pt x="4157" y="7438"/>
                    <a:pt x="4882" y="7380"/>
                    <a:pt x="5610" y="7292"/>
                  </a:cubicBezTo>
                  <a:cubicBezTo>
                    <a:pt x="5959" y="7264"/>
                    <a:pt x="6335" y="7206"/>
                    <a:pt x="6684" y="7148"/>
                  </a:cubicBezTo>
                  <a:cubicBezTo>
                    <a:pt x="6772" y="7118"/>
                    <a:pt x="6830" y="7118"/>
                    <a:pt x="6916" y="7090"/>
                  </a:cubicBezTo>
                  <a:cubicBezTo>
                    <a:pt x="7005" y="7090"/>
                    <a:pt x="7121" y="7090"/>
                    <a:pt x="7237" y="7060"/>
                  </a:cubicBezTo>
                  <a:cubicBezTo>
                    <a:pt x="7353" y="7060"/>
                    <a:pt x="7470" y="7032"/>
                    <a:pt x="7586" y="7001"/>
                  </a:cubicBezTo>
                  <a:cubicBezTo>
                    <a:pt x="7818" y="6943"/>
                    <a:pt x="8079" y="6885"/>
                    <a:pt x="8311" y="6799"/>
                  </a:cubicBezTo>
                  <a:cubicBezTo>
                    <a:pt x="8748" y="6653"/>
                    <a:pt x="9183" y="6451"/>
                    <a:pt x="9648" y="6276"/>
                  </a:cubicBezTo>
                  <a:cubicBezTo>
                    <a:pt x="9852" y="6160"/>
                    <a:pt x="10054" y="6102"/>
                    <a:pt x="10259" y="5955"/>
                  </a:cubicBezTo>
                  <a:cubicBezTo>
                    <a:pt x="10433" y="5839"/>
                    <a:pt x="10577" y="5637"/>
                    <a:pt x="10635" y="5432"/>
                  </a:cubicBezTo>
                  <a:cubicBezTo>
                    <a:pt x="10694" y="5230"/>
                    <a:pt x="10635" y="4998"/>
                    <a:pt x="10491" y="4851"/>
                  </a:cubicBezTo>
                  <a:cubicBezTo>
                    <a:pt x="10375" y="4707"/>
                    <a:pt x="10201" y="4619"/>
                    <a:pt x="10026" y="4533"/>
                  </a:cubicBezTo>
                  <a:cubicBezTo>
                    <a:pt x="9764" y="4445"/>
                    <a:pt x="9503" y="4386"/>
                    <a:pt x="9271" y="4359"/>
                  </a:cubicBezTo>
                  <a:cubicBezTo>
                    <a:pt x="9125" y="4328"/>
                    <a:pt x="8980" y="4328"/>
                    <a:pt x="8864" y="4328"/>
                  </a:cubicBezTo>
                  <a:lnTo>
                    <a:pt x="8690" y="4328"/>
                  </a:lnTo>
                  <a:cubicBezTo>
                    <a:pt x="8718" y="4328"/>
                    <a:pt x="8718" y="4300"/>
                    <a:pt x="8748" y="4300"/>
                  </a:cubicBezTo>
                  <a:lnTo>
                    <a:pt x="8748" y="4300"/>
                  </a:lnTo>
                  <a:cubicBezTo>
                    <a:pt x="8806" y="4270"/>
                    <a:pt x="8864" y="4212"/>
                    <a:pt x="8892" y="4184"/>
                  </a:cubicBezTo>
                  <a:cubicBezTo>
                    <a:pt x="8892" y="4154"/>
                    <a:pt x="8922" y="4154"/>
                    <a:pt x="8922" y="4154"/>
                  </a:cubicBezTo>
                  <a:lnTo>
                    <a:pt x="8950" y="4154"/>
                  </a:lnTo>
                  <a:lnTo>
                    <a:pt x="9039" y="4068"/>
                  </a:lnTo>
                  <a:lnTo>
                    <a:pt x="9097" y="4010"/>
                  </a:lnTo>
                  <a:lnTo>
                    <a:pt x="9241" y="3863"/>
                  </a:lnTo>
                  <a:cubicBezTo>
                    <a:pt x="9329" y="3777"/>
                    <a:pt x="9445" y="3689"/>
                    <a:pt x="9562" y="3603"/>
                  </a:cubicBezTo>
                  <a:cubicBezTo>
                    <a:pt x="9764" y="3457"/>
                    <a:pt x="9996" y="3313"/>
                    <a:pt x="10259" y="3224"/>
                  </a:cubicBezTo>
                  <a:cubicBezTo>
                    <a:pt x="10782" y="3050"/>
                    <a:pt x="11363" y="2992"/>
                    <a:pt x="11740" y="2557"/>
                  </a:cubicBezTo>
                  <a:cubicBezTo>
                    <a:pt x="11914" y="2353"/>
                    <a:pt x="12030" y="2092"/>
                    <a:pt x="12088" y="1802"/>
                  </a:cubicBezTo>
                  <a:cubicBezTo>
                    <a:pt x="12088" y="1655"/>
                    <a:pt x="12118" y="1511"/>
                    <a:pt x="12118" y="1365"/>
                  </a:cubicBezTo>
                  <a:cubicBezTo>
                    <a:pt x="12118" y="1221"/>
                    <a:pt x="12088" y="1074"/>
                    <a:pt x="12030" y="930"/>
                  </a:cubicBezTo>
                  <a:close/>
                  <a:moveTo>
                    <a:pt x="9473" y="2411"/>
                  </a:moveTo>
                  <a:lnTo>
                    <a:pt x="9473" y="2411"/>
                  </a:lnTo>
                  <a:cubicBezTo>
                    <a:pt x="9473" y="2325"/>
                    <a:pt x="9503" y="2208"/>
                    <a:pt x="9503" y="2092"/>
                  </a:cubicBezTo>
                  <a:cubicBezTo>
                    <a:pt x="9503" y="1860"/>
                    <a:pt x="9473" y="1627"/>
                    <a:pt x="9445" y="1395"/>
                  </a:cubicBezTo>
                  <a:cubicBezTo>
                    <a:pt x="9503" y="1365"/>
                    <a:pt x="9562" y="1307"/>
                    <a:pt x="9620" y="1279"/>
                  </a:cubicBezTo>
                  <a:cubicBezTo>
                    <a:pt x="9736" y="1221"/>
                    <a:pt x="9852" y="1162"/>
                    <a:pt x="9968" y="1162"/>
                  </a:cubicBezTo>
                  <a:cubicBezTo>
                    <a:pt x="10229" y="1104"/>
                    <a:pt x="10491" y="1162"/>
                    <a:pt x="10694" y="1337"/>
                  </a:cubicBezTo>
                  <a:cubicBezTo>
                    <a:pt x="10782" y="1395"/>
                    <a:pt x="10840" y="1511"/>
                    <a:pt x="10840" y="1627"/>
                  </a:cubicBezTo>
                  <a:cubicBezTo>
                    <a:pt x="10840" y="1744"/>
                    <a:pt x="10782" y="1860"/>
                    <a:pt x="10694" y="1946"/>
                  </a:cubicBezTo>
                  <a:cubicBezTo>
                    <a:pt x="10433" y="2150"/>
                    <a:pt x="10085" y="2150"/>
                    <a:pt x="9794" y="2267"/>
                  </a:cubicBezTo>
                  <a:cubicBezTo>
                    <a:pt x="9678" y="2294"/>
                    <a:pt x="9562" y="2353"/>
                    <a:pt x="9473" y="2411"/>
                  </a:cubicBezTo>
                  <a:close/>
                  <a:moveTo>
                    <a:pt x="1716" y="4793"/>
                  </a:moveTo>
                  <a:lnTo>
                    <a:pt x="1716" y="4793"/>
                  </a:lnTo>
                  <a:lnTo>
                    <a:pt x="1716" y="4793"/>
                  </a:lnTo>
                  <a:lnTo>
                    <a:pt x="1686" y="4765"/>
                  </a:lnTo>
                  <a:cubicBezTo>
                    <a:pt x="1600" y="4677"/>
                    <a:pt x="1542" y="4591"/>
                    <a:pt x="1454" y="4475"/>
                  </a:cubicBezTo>
                  <a:cubicBezTo>
                    <a:pt x="1396" y="4386"/>
                    <a:pt x="1338" y="4270"/>
                    <a:pt x="1252" y="4184"/>
                  </a:cubicBezTo>
                  <a:cubicBezTo>
                    <a:pt x="1252" y="4154"/>
                    <a:pt x="1221" y="4126"/>
                    <a:pt x="1221" y="4096"/>
                  </a:cubicBezTo>
                  <a:cubicBezTo>
                    <a:pt x="1221" y="4096"/>
                    <a:pt x="1221" y="4068"/>
                    <a:pt x="1193" y="4068"/>
                  </a:cubicBezTo>
                  <a:lnTo>
                    <a:pt x="1193" y="4038"/>
                  </a:lnTo>
                  <a:lnTo>
                    <a:pt x="1105" y="3863"/>
                  </a:lnTo>
                  <a:cubicBezTo>
                    <a:pt x="989" y="3603"/>
                    <a:pt x="873" y="3340"/>
                    <a:pt x="815" y="3080"/>
                  </a:cubicBezTo>
                  <a:cubicBezTo>
                    <a:pt x="729" y="2817"/>
                    <a:pt x="640" y="2527"/>
                    <a:pt x="582" y="2267"/>
                  </a:cubicBezTo>
                  <a:cubicBezTo>
                    <a:pt x="582" y="2236"/>
                    <a:pt x="554" y="2208"/>
                    <a:pt x="554" y="2178"/>
                  </a:cubicBezTo>
                  <a:lnTo>
                    <a:pt x="554" y="2120"/>
                  </a:lnTo>
                  <a:cubicBezTo>
                    <a:pt x="554" y="2092"/>
                    <a:pt x="582" y="2062"/>
                    <a:pt x="582" y="2004"/>
                  </a:cubicBezTo>
                  <a:lnTo>
                    <a:pt x="582" y="1976"/>
                  </a:lnTo>
                  <a:lnTo>
                    <a:pt x="582" y="1946"/>
                  </a:lnTo>
                  <a:cubicBezTo>
                    <a:pt x="612" y="1946"/>
                    <a:pt x="612" y="1946"/>
                    <a:pt x="612" y="1918"/>
                  </a:cubicBezTo>
                  <a:cubicBezTo>
                    <a:pt x="640" y="1860"/>
                    <a:pt x="670" y="1771"/>
                    <a:pt x="698" y="1713"/>
                  </a:cubicBezTo>
                  <a:lnTo>
                    <a:pt x="729" y="1685"/>
                  </a:lnTo>
                  <a:lnTo>
                    <a:pt x="729" y="1685"/>
                  </a:lnTo>
                  <a:cubicBezTo>
                    <a:pt x="729" y="1655"/>
                    <a:pt x="756" y="1655"/>
                    <a:pt x="756" y="1627"/>
                  </a:cubicBezTo>
                  <a:lnTo>
                    <a:pt x="845" y="1539"/>
                  </a:lnTo>
                  <a:cubicBezTo>
                    <a:pt x="873" y="1481"/>
                    <a:pt x="931" y="1423"/>
                    <a:pt x="989" y="1395"/>
                  </a:cubicBezTo>
                  <a:cubicBezTo>
                    <a:pt x="1135" y="1279"/>
                    <a:pt x="1279" y="1190"/>
                    <a:pt x="1426" y="1104"/>
                  </a:cubicBezTo>
                  <a:cubicBezTo>
                    <a:pt x="1484" y="1046"/>
                    <a:pt x="1570" y="1016"/>
                    <a:pt x="1658" y="988"/>
                  </a:cubicBezTo>
                  <a:cubicBezTo>
                    <a:pt x="1744" y="930"/>
                    <a:pt x="1833" y="900"/>
                    <a:pt x="1949" y="872"/>
                  </a:cubicBezTo>
                  <a:cubicBezTo>
                    <a:pt x="2181" y="784"/>
                    <a:pt x="2414" y="725"/>
                    <a:pt x="2646" y="698"/>
                  </a:cubicBezTo>
                  <a:cubicBezTo>
                    <a:pt x="3169" y="581"/>
                    <a:pt x="3662" y="465"/>
                    <a:pt x="4185" y="407"/>
                  </a:cubicBezTo>
                  <a:cubicBezTo>
                    <a:pt x="4680" y="349"/>
                    <a:pt x="5203" y="291"/>
                    <a:pt x="5726" y="291"/>
                  </a:cubicBezTo>
                  <a:cubicBezTo>
                    <a:pt x="6219" y="261"/>
                    <a:pt x="6714" y="261"/>
                    <a:pt x="7237" y="319"/>
                  </a:cubicBezTo>
                  <a:cubicBezTo>
                    <a:pt x="7528" y="319"/>
                    <a:pt x="7818" y="349"/>
                    <a:pt x="8109" y="407"/>
                  </a:cubicBezTo>
                  <a:cubicBezTo>
                    <a:pt x="8225" y="407"/>
                    <a:pt x="8369" y="435"/>
                    <a:pt x="8516" y="465"/>
                  </a:cubicBezTo>
                  <a:cubicBezTo>
                    <a:pt x="8574" y="465"/>
                    <a:pt x="8660" y="465"/>
                    <a:pt x="8718" y="493"/>
                  </a:cubicBezTo>
                  <a:cubicBezTo>
                    <a:pt x="8748" y="493"/>
                    <a:pt x="8776" y="493"/>
                    <a:pt x="8806" y="523"/>
                  </a:cubicBezTo>
                  <a:lnTo>
                    <a:pt x="8806" y="523"/>
                  </a:lnTo>
                  <a:lnTo>
                    <a:pt x="8834" y="523"/>
                  </a:lnTo>
                  <a:cubicBezTo>
                    <a:pt x="8834" y="551"/>
                    <a:pt x="8864" y="551"/>
                    <a:pt x="8864" y="581"/>
                  </a:cubicBezTo>
                  <a:cubicBezTo>
                    <a:pt x="8892" y="581"/>
                    <a:pt x="8922" y="609"/>
                    <a:pt x="8950" y="639"/>
                  </a:cubicBezTo>
                  <a:cubicBezTo>
                    <a:pt x="8950" y="725"/>
                    <a:pt x="8980" y="814"/>
                    <a:pt x="9039" y="900"/>
                  </a:cubicBezTo>
                  <a:cubicBezTo>
                    <a:pt x="9039" y="958"/>
                    <a:pt x="9066" y="1016"/>
                    <a:pt x="9066" y="1074"/>
                  </a:cubicBezTo>
                  <a:cubicBezTo>
                    <a:pt x="9097" y="1104"/>
                    <a:pt x="9097" y="1132"/>
                    <a:pt x="9097" y="1162"/>
                  </a:cubicBezTo>
                  <a:lnTo>
                    <a:pt x="9097" y="1221"/>
                  </a:lnTo>
                  <a:lnTo>
                    <a:pt x="9125" y="1221"/>
                  </a:lnTo>
                  <a:lnTo>
                    <a:pt x="9125" y="1248"/>
                  </a:lnTo>
                  <a:lnTo>
                    <a:pt x="9125" y="1248"/>
                  </a:lnTo>
                  <a:lnTo>
                    <a:pt x="9125" y="1279"/>
                  </a:lnTo>
                  <a:lnTo>
                    <a:pt x="9125" y="1307"/>
                  </a:lnTo>
                  <a:cubicBezTo>
                    <a:pt x="9155" y="1337"/>
                    <a:pt x="9155" y="1365"/>
                    <a:pt x="9155" y="1395"/>
                  </a:cubicBezTo>
                  <a:cubicBezTo>
                    <a:pt x="9155" y="1453"/>
                    <a:pt x="9183" y="1539"/>
                    <a:pt x="9183" y="1597"/>
                  </a:cubicBezTo>
                  <a:cubicBezTo>
                    <a:pt x="9183" y="1713"/>
                    <a:pt x="9213" y="1830"/>
                    <a:pt x="9213" y="1946"/>
                  </a:cubicBezTo>
                  <a:lnTo>
                    <a:pt x="9213" y="2120"/>
                  </a:lnTo>
                  <a:lnTo>
                    <a:pt x="9213" y="2294"/>
                  </a:lnTo>
                  <a:cubicBezTo>
                    <a:pt x="9183" y="2411"/>
                    <a:pt x="9183" y="2527"/>
                    <a:pt x="9155" y="2643"/>
                  </a:cubicBezTo>
                  <a:cubicBezTo>
                    <a:pt x="9155" y="2759"/>
                    <a:pt x="9125" y="2876"/>
                    <a:pt x="9097" y="2992"/>
                  </a:cubicBezTo>
                  <a:cubicBezTo>
                    <a:pt x="9066" y="2992"/>
                    <a:pt x="9066" y="3022"/>
                    <a:pt x="9066" y="3050"/>
                  </a:cubicBezTo>
                  <a:lnTo>
                    <a:pt x="9066" y="3080"/>
                  </a:lnTo>
                  <a:cubicBezTo>
                    <a:pt x="9066" y="3080"/>
                    <a:pt x="9039" y="3080"/>
                    <a:pt x="9039" y="3108"/>
                  </a:cubicBezTo>
                  <a:cubicBezTo>
                    <a:pt x="9039" y="3138"/>
                    <a:pt x="9008" y="3196"/>
                    <a:pt x="8980" y="3254"/>
                  </a:cubicBezTo>
                  <a:cubicBezTo>
                    <a:pt x="8922" y="3457"/>
                    <a:pt x="8834" y="3631"/>
                    <a:pt x="8718" y="3805"/>
                  </a:cubicBezTo>
                  <a:cubicBezTo>
                    <a:pt x="8718" y="3836"/>
                    <a:pt x="8718" y="3836"/>
                    <a:pt x="8690" y="3836"/>
                  </a:cubicBezTo>
                  <a:lnTo>
                    <a:pt x="8690" y="3863"/>
                  </a:lnTo>
                  <a:lnTo>
                    <a:pt x="8690" y="3894"/>
                  </a:lnTo>
                  <a:cubicBezTo>
                    <a:pt x="8660" y="3894"/>
                    <a:pt x="8660" y="3894"/>
                    <a:pt x="8660" y="3922"/>
                  </a:cubicBezTo>
                  <a:cubicBezTo>
                    <a:pt x="8632" y="3952"/>
                    <a:pt x="8602" y="4010"/>
                    <a:pt x="8574" y="4068"/>
                  </a:cubicBezTo>
                  <a:cubicBezTo>
                    <a:pt x="8485" y="4126"/>
                    <a:pt x="8427" y="4212"/>
                    <a:pt x="8369" y="4300"/>
                  </a:cubicBezTo>
                  <a:lnTo>
                    <a:pt x="8137" y="4533"/>
                  </a:lnTo>
                  <a:lnTo>
                    <a:pt x="8137" y="4533"/>
                  </a:lnTo>
                  <a:lnTo>
                    <a:pt x="8109" y="4561"/>
                  </a:lnTo>
                  <a:cubicBezTo>
                    <a:pt x="8109" y="4591"/>
                    <a:pt x="8079" y="4591"/>
                    <a:pt x="8051" y="4619"/>
                  </a:cubicBezTo>
                  <a:cubicBezTo>
                    <a:pt x="8020" y="4649"/>
                    <a:pt x="7993" y="4677"/>
                    <a:pt x="7934" y="4707"/>
                  </a:cubicBezTo>
                  <a:cubicBezTo>
                    <a:pt x="7846" y="4793"/>
                    <a:pt x="7760" y="4851"/>
                    <a:pt x="7672" y="4909"/>
                  </a:cubicBezTo>
                  <a:cubicBezTo>
                    <a:pt x="7644" y="4940"/>
                    <a:pt x="7586" y="4968"/>
                    <a:pt x="7556" y="4998"/>
                  </a:cubicBezTo>
                  <a:lnTo>
                    <a:pt x="7381" y="5084"/>
                  </a:lnTo>
                  <a:cubicBezTo>
                    <a:pt x="7353" y="5114"/>
                    <a:pt x="7295" y="5142"/>
                    <a:pt x="7207" y="5172"/>
                  </a:cubicBezTo>
                  <a:lnTo>
                    <a:pt x="7033" y="5258"/>
                  </a:lnTo>
                  <a:cubicBezTo>
                    <a:pt x="6916" y="5316"/>
                    <a:pt x="6772" y="5346"/>
                    <a:pt x="6656" y="5405"/>
                  </a:cubicBezTo>
                  <a:cubicBezTo>
                    <a:pt x="6509" y="5432"/>
                    <a:pt x="6393" y="5491"/>
                    <a:pt x="6277" y="5521"/>
                  </a:cubicBezTo>
                  <a:cubicBezTo>
                    <a:pt x="6191" y="5521"/>
                    <a:pt x="6133" y="5549"/>
                    <a:pt x="6075" y="5579"/>
                  </a:cubicBezTo>
                  <a:cubicBezTo>
                    <a:pt x="6045" y="5579"/>
                    <a:pt x="6017" y="5607"/>
                    <a:pt x="5959" y="5607"/>
                  </a:cubicBezTo>
                  <a:cubicBezTo>
                    <a:pt x="5870" y="5607"/>
                    <a:pt x="5812" y="5637"/>
                    <a:pt x="5726" y="5637"/>
                  </a:cubicBezTo>
                  <a:cubicBezTo>
                    <a:pt x="5436" y="5665"/>
                    <a:pt x="5145" y="5695"/>
                    <a:pt x="4854" y="5695"/>
                  </a:cubicBezTo>
                  <a:cubicBezTo>
                    <a:pt x="4708" y="5723"/>
                    <a:pt x="4564" y="5723"/>
                    <a:pt x="4417" y="5723"/>
                  </a:cubicBezTo>
                  <a:lnTo>
                    <a:pt x="4215" y="5723"/>
                  </a:lnTo>
                  <a:cubicBezTo>
                    <a:pt x="4157" y="5723"/>
                    <a:pt x="4069" y="5695"/>
                    <a:pt x="4011" y="5695"/>
                  </a:cubicBezTo>
                  <a:cubicBezTo>
                    <a:pt x="3750" y="5695"/>
                    <a:pt x="3488" y="5665"/>
                    <a:pt x="3227" y="5607"/>
                  </a:cubicBezTo>
                  <a:cubicBezTo>
                    <a:pt x="3111" y="5579"/>
                    <a:pt x="2995" y="5549"/>
                    <a:pt x="2848" y="5521"/>
                  </a:cubicBezTo>
                  <a:lnTo>
                    <a:pt x="2821" y="5521"/>
                  </a:lnTo>
                  <a:cubicBezTo>
                    <a:pt x="2821" y="5491"/>
                    <a:pt x="2790" y="5491"/>
                    <a:pt x="2790" y="5491"/>
                  </a:cubicBezTo>
                  <a:cubicBezTo>
                    <a:pt x="2762" y="5491"/>
                    <a:pt x="2732" y="5463"/>
                    <a:pt x="2704" y="5463"/>
                  </a:cubicBezTo>
                  <a:cubicBezTo>
                    <a:pt x="2646" y="5432"/>
                    <a:pt x="2558" y="5405"/>
                    <a:pt x="2500" y="5374"/>
                  </a:cubicBezTo>
                  <a:cubicBezTo>
                    <a:pt x="2442" y="5346"/>
                    <a:pt x="2414" y="5316"/>
                    <a:pt x="2356" y="5288"/>
                  </a:cubicBezTo>
                  <a:cubicBezTo>
                    <a:pt x="2325" y="5288"/>
                    <a:pt x="2298" y="5258"/>
                    <a:pt x="2267" y="5258"/>
                  </a:cubicBezTo>
                  <a:lnTo>
                    <a:pt x="2239" y="5230"/>
                  </a:lnTo>
                  <a:lnTo>
                    <a:pt x="2209" y="5230"/>
                  </a:lnTo>
                  <a:cubicBezTo>
                    <a:pt x="2123" y="5142"/>
                    <a:pt x="2007" y="5084"/>
                    <a:pt x="1919" y="4998"/>
                  </a:cubicBezTo>
                  <a:lnTo>
                    <a:pt x="1802" y="4882"/>
                  </a:lnTo>
                  <a:lnTo>
                    <a:pt x="1744" y="4823"/>
                  </a:lnTo>
                  <a:cubicBezTo>
                    <a:pt x="1716" y="4823"/>
                    <a:pt x="1716" y="4793"/>
                    <a:pt x="1716" y="4793"/>
                  </a:cubicBezTo>
                  <a:close/>
                  <a:moveTo>
                    <a:pt x="380" y="6509"/>
                  </a:moveTo>
                  <a:lnTo>
                    <a:pt x="380" y="6509"/>
                  </a:lnTo>
                  <a:close/>
                  <a:moveTo>
                    <a:pt x="10201" y="5637"/>
                  </a:moveTo>
                  <a:lnTo>
                    <a:pt x="10201" y="5637"/>
                  </a:lnTo>
                  <a:cubicBezTo>
                    <a:pt x="10171" y="5665"/>
                    <a:pt x="10201" y="5637"/>
                    <a:pt x="10201" y="5637"/>
                  </a:cubicBezTo>
                  <a:close/>
                  <a:moveTo>
                    <a:pt x="9125" y="4591"/>
                  </a:moveTo>
                  <a:lnTo>
                    <a:pt x="9125" y="4591"/>
                  </a:lnTo>
                  <a:cubicBezTo>
                    <a:pt x="9329" y="4619"/>
                    <a:pt x="9562" y="4677"/>
                    <a:pt x="9764" y="4735"/>
                  </a:cubicBezTo>
                  <a:cubicBezTo>
                    <a:pt x="9852" y="4765"/>
                    <a:pt x="9910" y="4793"/>
                    <a:pt x="9996" y="4823"/>
                  </a:cubicBezTo>
                  <a:cubicBezTo>
                    <a:pt x="10026" y="4851"/>
                    <a:pt x="10085" y="4882"/>
                    <a:pt x="10112" y="4882"/>
                  </a:cubicBezTo>
                  <a:lnTo>
                    <a:pt x="10143" y="4909"/>
                  </a:lnTo>
                  <a:lnTo>
                    <a:pt x="10201" y="4968"/>
                  </a:lnTo>
                  <a:cubicBezTo>
                    <a:pt x="10229" y="4968"/>
                    <a:pt x="10229" y="4998"/>
                    <a:pt x="10259" y="4998"/>
                  </a:cubicBezTo>
                  <a:lnTo>
                    <a:pt x="10259" y="4998"/>
                  </a:lnTo>
                  <a:lnTo>
                    <a:pt x="10259" y="5026"/>
                  </a:lnTo>
                  <a:cubicBezTo>
                    <a:pt x="10287" y="5026"/>
                    <a:pt x="10287" y="5056"/>
                    <a:pt x="10317" y="5056"/>
                  </a:cubicBezTo>
                  <a:lnTo>
                    <a:pt x="10317" y="5084"/>
                  </a:lnTo>
                  <a:cubicBezTo>
                    <a:pt x="10317" y="5084"/>
                    <a:pt x="10317" y="5114"/>
                    <a:pt x="10345" y="5114"/>
                  </a:cubicBezTo>
                  <a:cubicBezTo>
                    <a:pt x="10345" y="5142"/>
                    <a:pt x="10345" y="5172"/>
                    <a:pt x="10375" y="5200"/>
                  </a:cubicBezTo>
                  <a:lnTo>
                    <a:pt x="10375" y="5200"/>
                  </a:lnTo>
                  <a:lnTo>
                    <a:pt x="10375" y="5258"/>
                  </a:lnTo>
                  <a:lnTo>
                    <a:pt x="10375" y="5288"/>
                  </a:lnTo>
                  <a:lnTo>
                    <a:pt x="10375" y="5288"/>
                  </a:lnTo>
                  <a:lnTo>
                    <a:pt x="10375" y="5288"/>
                  </a:lnTo>
                  <a:lnTo>
                    <a:pt x="10375" y="5374"/>
                  </a:lnTo>
                  <a:cubicBezTo>
                    <a:pt x="10375" y="5374"/>
                    <a:pt x="10345" y="5374"/>
                    <a:pt x="10345" y="5405"/>
                  </a:cubicBezTo>
                  <a:lnTo>
                    <a:pt x="10345" y="5405"/>
                  </a:lnTo>
                  <a:lnTo>
                    <a:pt x="10345" y="5405"/>
                  </a:lnTo>
                  <a:cubicBezTo>
                    <a:pt x="10345" y="5432"/>
                    <a:pt x="10345" y="5432"/>
                    <a:pt x="10317" y="5463"/>
                  </a:cubicBezTo>
                  <a:lnTo>
                    <a:pt x="10317" y="5491"/>
                  </a:lnTo>
                  <a:lnTo>
                    <a:pt x="10287" y="5521"/>
                  </a:lnTo>
                  <a:cubicBezTo>
                    <a:pt x="10287" y="5549"/>
                    <a:pt x="10259" y="5579"/>
                    <a:pt x="10229" y="5607"/>
                  </a:cubicBezTo>
                  <a:lnTo>
                    <a:pt x="10201" y="5637"/>
                  </a:lnTo>
                  <a:lnTo>
                    <a:pt x="10201" y="5637"/>
                  </a:lnTo>
                  <a:cubicBezTo>
                    <a:pt x="10171" y="5665"/>
                    <a:pt x="10143" y="5695"/>
                    <a:pt x="10112" y="5695"/>
                  </a:cubicBezTo>
                  <a:cubicBezTo>
                    <a:pt x="10085" y="5723"/>
                    <a:pt x="10054" y="5753"/>
                    <a:pt x="9996" y="5781"/>
                  </a:cubicBezTo>
                  <a:cubicBezTo>
                    <a:pt x="9968" y="5811"/>
                    <a:pt x="9938" y="5811"/>
                    <a:pt x="9880" y="5839"/>
                  </a:cubicBezTo>
                  <a:cubicBezTo>
                    <a:pt x="9764" y="5897"/>
                    <a:pt x="9678" y="5928"/>
                    <a:pt x="9589" y="5986"/>
                  </a:cubicBezTo>
                  <a:cubicBezTo>
                    <a:pt x="9155" y="6160"/>
                    <a:pt x="8748" y="6334"/>
                    <a:pt x="8311" y="6509"/>
                  </a:cubicBezTo>
                  <a:cubicBezTo>
                    <a:pt x="8079" y="6567"/>
                    <a:pt x="7876" y="6653"/>
                    <a:pt x="7644" y="6711"/>
                  </a:cubicBezTo>
                  <a:cubicBezTo>
                    <a:pt x="7586" y="6711"/>
                    <a:pt x="7528" y="6711"/>
                    <a:pt x="7470" y="6741"/>
                  </a:cubicBezTo>
                  <a:lnTo>
                    <a:pt x="6947" y="6827"/>
                  </a:lnTo>
                  <a:lnTo>
                    <a:pt x="5900" y="7001"/>
                  </a:lnTo>
                  <a:cubicBezTo>
                    <a:pt x="5203" y="7090"/>
                    <a:pt x="4506" y="7148"/>
                    <a:pt x="3778" y="7176"/>
                  </a:cubicBezTo>
                  <a:lnTo>
                    <a:pt x="2732" y="7176"/>
                  </a:lnTo>
                  <a:cubicBezTo>
                    <a:pt x="2414" y="7148"/>
                    <a:pt x="2065" y="7148"/>
                    <a:pt x="1744" y="7118"/>
                  </a:cubicBezTo>
                  <a:cubicBezTo>
                    <a:pt x="1600" y="7090"/>
                    <a:pt x="1454" y="7060"/>
                    <a:pt x="1279" y="7032"/>
                  </a:cubicBezTo>
                  <a:cubicBezTo>
                    <a:pt x="1135" y="7001"/>
                    <a:pt x="1019" y="6974"/>
                    <a:pt x="873" y="6915"/>
                  </a:cubicBezTo>
                  <a:cubicBezTo>
                    <a:pt x="815" y="6885"/>
                    <a:pt x="756" y="6827"/>
                    <a:pt x="670" y="6799"/>
                  </a:cubicBezTo>
                  <a:lnTo>
                    <a:pt x="670" y="6799"/>
                  </a:lnTo>
                  <a:lnTo>
                    <a:pt x="640" y="6769"/>
                  </a:lnTo>
                  <a:lnTo>
                    <a:pt x="612" y="6769"/>
                  </a:lnTo>
                  <a:lnTo>
                    <a:pt x="524" y="6683"/>
                  </a:lnTo>
                  <a:lnTo>
                    <a:pt x="496" y="6653"/>
                  </a:lnTo>
                  <a:lnTo>
                    <a:pt x="466" y="6653"/>
                  </a:lnTo>
                  <a:lnTo>
                    <a:pt x="466" y="6625"/>
                  </a:lnTo>
                  <a:cubicBezTo>
                    <a:pt x="438" y="6595"/>
                    <a:pt x="438" y="6567"/>
                    <a:pt x="408" y="6537"/>
                  </a:cubicBezTo>
                  <a:lnTo>
                    <a:pt x="380" y="6509"/>
                  </a:lnTo>
                  <a:lnTo>
                    <a:pt x="380" y="6509"/>
                  </a:lnTo>
                  <a:lnTo>
                    <a:pt x="380" y="6478"/>
                  </a:lnTo>
                  <a:cubicBezTo>
                    <a:pt x="350" y="6451"/>
                    <a:pt x="350" y="6451"/>
                    <a:pt x="350" y="6420"/>
                  </a:cubicBezTo>
                  <a:lnTo>
                    <a:pt x="350" y="6420"/>
                  </a:lnTo>
                  <a:lnTo>
                    <a:pt x="350" y="6392"/>
                  </a:lnTo>
                  <a:lnTo>
                    <a:pt x="350" y="6334"/>
                  </a:lnTo>
                  <a:lnTo>
                    <a:pt x="350" y="6304"/>
                  </a:lnTo>
                  <a:lnTo>
                    <a:pt x="350" y="6218"/>
                  </a:lnTo>
                  <a:cubicBezTo>
                    <a:pt x="350" y="6218"/>
                    <a:pt x="380" y="6188"/>
                    <a:pt x="350" y="6218"/>
                  </a:cubicBezTo>
                  <a:cubicBezTo>
                    <a:pt x="350" y="6188"/>
                    <a:pt x="380" y="6188"/>
                    <a:pt x="380" y="6160"/>
                  </a:cubicBezTo>
                  <a:lnTo>
                    <a:pt x="380" y="6130"/>
                  </a:lnTo>
                  <a:cubicBezTo>
                    <a:pt x="408" y="6130"/>
                    <a:pt x="408" y="6102"/>
                    <a:pt x="408" y="6102"/>
                  </a:cubicBezTo>
                  <a:lnTo>
                    <a:pt x="408" y="6102"/>
                  </a:lnTo>
                  <a:lnTo>
                    <a:pt x="408" y="6072"/>
                  </a:lnTo>
                  <a:lnTo>
                    <a:pt x="438" y="6072"/>
                  </a:lnTo>
                  <a:cubicBezTo>
                    <a:pt x="438" y="6044"/>
                    <a:pt x="466" y="6044"/>
                    <a:pt x="466" y="6014"/>
                  </a:cubicBezTo>
                  <a:lnTo>
                    <a:pt x="524" y="5955"/>
                  </a:lnTo>
                  <a:lnTo>
                    <a:pt x="554" y="5928"/>
                  </a:lnTo>
                  <a:lnTo>
                    <a:pt x="582" y="5897"/>
                  </a:lnTo>
                  <a:cubicBezTo>
                    <a:pt x="612" y="5869"/>
                    <a:pt x="640" y="5869"/>
                    <a:pt x="670" y="5839"/>
                  </a:cubicBezTo>
                  <a:cubicBezTo>
                    <a:pt x="698" y="5839"/>
                    <a:pt x="698" y="5811"/>
                    <a:pt x="729" y="5811"/>
                  </a:cubicBezTo>
                  <a:lnTo>
                    <a:pt x="729" y="5811"/>
                  </a:lnTo>
                  <a:lnTo>
                    <a:pt x="729" y="5811"/>
                  </a:lnTo>
                  <a:cubicBezTo>
                    <a:pt x="787" y="5781"/>
                    <a:pt x="815" y="5781"/>
                    <a:pt x="845" y="5753"/>
                  </a:cubicBezTo>
                  <a:cubicBezTo>
                    <a:pt x="903" y="5723"/>
                    <a:pt x="989" y="5695"/>
                    <a:pt x="1077" y="5665"/>
                  </a:cubicBezTo>
                  <a:cubicBezTo>
                    <a:pt x="1221" y="5637"/>
                    <a:pt x="1396" y="5607"/>
                    <a:pt x="1542" y="5521"/>
                  </a:cubicBezTo>
                  <a:cubicBezTo>
                    <a:pt x="1570" y="5521"/>
                    <a:pt x="1600" y="5491"/>
                    <a:pt x="1658" y="5491"/>
                  </a:cubicBezTo>
                  <a:lnTo>
                    <a:pt x="1658" y="5463"/>
                  </a:lnTo>
                  <a:cubicBezTo>
                    <a:pt x="1716" y="5463"/>
                    <a:pt x="1775" y="5463"/>
                    <a:pt x="1833" y="5432"/>
                  </a:cubicBezTo>
                  <a:cubicBezTo>
                    <a:pt x="1891" y="5432"/>
                    <a:pt x="1949" y="5432"/>
                    <a:pt x="1977" y="5405"/>
                  </a:cubicBezTo>
                  <a:lnTo>
                    <a:pt x="2007" y="5405"/>
                  </a:lnTo>
                  <a:cubicBezTo>
                    <a:pt x="2065" y="5463"/>
                    <a:pt x="2123" y="5491"/>
                    <a:pt x="2209" y="5549"/>
                  </a:cubicBezTo>
                  <a:cubicBezTo>
                    <a:pt x="2442" y="5665"/>
                    <a:pt x="2704" y="5781"/>
                    <a:pt x="2965" y="5839"/>
                  </a:cubicBezTo>
                  <a:cubicBezTo>
                    <a:pt x="3285" y="5928"/>
                    <a:pt x="3604" y="5955"/>
                    <a:pt x="3925" y="5986"/>
                  </a:cubicBezTo>
                  <a:cubicBezTo>
                    <a:pt x="4215" y="6072"/>
                    <a:pt x="4534" y="6160"/>
                    <a:pt x="4824" y="6218"/>
                  </a:cubicBezTo>
                  <a:cubicBezTo>
                    <a:pt x="4564" y="6218"/>
                    <a:pt x="4301" y="6246"/>
                    <a:pt x="4041" y="6246"/>
                  </a:cubicBezTo>
                  <a:cubicBezTo>
                    <a:pt x="3720" y="6160"/>
                    <a:pt x="3402" y="6072"/>
                    <a:pt x="3081" y="5955"/>
                  </a:cubicBezTo>
                  <a:cubicBezTo>
                    <a:pt x="2821" y="5869"/>
                    <a:pt x="2588" y="5753"/>
                    <a:pt x="2356" y="5637"/>
                  </a:cubicBezTo>
                  <a:cubicBezTo>
                    <a:pt x="2298" y="5607"/>
                    <a:pt x="2267" y="5665"/>
                    <a:pt x="2298" y="5695"/>
                  </a:cubicBezTo>
                  <a:cubicBezTo>
                    <a:pt x="2732" y="5928"/>
                    <a:pt x="3197" y="6102"/>
                    <a:pt x="3662" y="6246"/>
                  </a:cubicBezTo>
                  <a:cubicBezTo>
                    <a:pt x="3402" y="6246"/>
                    <a:pt x="3111" y="6218"/>
                    <a:pt x="2848" y="6188"/>
                  </a:cubicBezTo>
                  <a:lnTo>
                    <a:pt x="2646" y="6188"/>
                  </a:lnTo>
                  <a:cubicBezTo>
                    <a:pt x="2616" y="6188"/>
                    <a:pt x="2558" y="6160"/>
                    <a:pt x="2530" y="6160"/>
                  </a:cubicBezTo>
                  <a:cubicBezTo>
                    <a:pt x="2325" y="6102"/>
                    <a:pt x="2151" y="6044"/>
                    <a:pt x="1977" y="5955"/>
                  </a:cubicBezTo>
                  <a:cubicBezTo>
                    <a:pt x="1919" y="5955"/>
                    <a:pt x="1891" y="6014"/>
                    <a:pt x="1919" y="6044"/>
                  </a:cubicBezTo>
                  <a:lnTo>
                    <a:pt x="2181" y="6130"/>
                  </a:lnTo>
                  <a:cubicBezTo>
                    <a:pt x="2151" y="6130"/>
                    <a:pt x="2151" y="6188"/>
                    <a:pt x="2181" y="6218"/>
                  </a:cubicBezTo>
                  <a:cubicBezTo>
                    <a:pt x="2356" y="6246"/>
                    <a:pt x="2530" y="6276"/>
                    <a:pt x="2704" y="6276"/>
                  </a:cubicBezTo>
                  <a:cubicBezTo>
                    <a:pt x="3111" y="6392"/>
                    <a:pt x="3546" y="6478"/>
                    <a:pt x="3983" y="6537"/>
                  </a:cubicBezTo>
                  <a:cubicBezTo>
                    <a:pt x="4157" y="6537"/>
                    <a:pt x="4359" y="6567"/>
                    <a:pt x="4564" y="6567"/>
                  </a:cubicBezTo>
                  <a:cubicBezTo>
                    <a:pt x="4592" y="6537"/>
                    <a:pt x="4592" y="6509"/>
                    <a:pt x="4564" y="6478"/>
                  </a:cubicBezTo>
                  <a:cubicBezTo>
                    <a:pt x="4390" y="6478"/>
                    <a:pt x="4215" y="6451"/>
                    <a:pt x="4041" y="6451"/>
                  </a:cubicBezTo>
                  <a:cubicBezTo>
                    <a:pt x="3867" y="6420"/>
                    <a:pt x="3720" y="6420"/>
                    <a:pt x="3546" y="6392"/>
                  </a:cubicBezTo>
                  <a:cubicBezTo>
                    <a:pt x="3488" y="6362"/>
                    <a:pt x="3460" y="6362"/>
                    <a:pt x="3430" y="6362"/>
                  </a:cubicBezTo>
                  <a:cubicBezTo>
                    <a:pt x="3662" y="6362"/>
                    <a:pt x="3925" y="6392"/>
                    <a:pt x="4185" y="6362"/>
                  </a:cubicBezTo>
                  <a:cubicBezTo>
                    <a:pt x="4476" y="6420"/>
                    <a:pt x="4766" y="6478"/>
                    <a:pt x="5029" y="6509"/>
                  </a:cubicBezTo>
                  <a:cubicBezTo>
                    <a:pt x="5173" y="6509"/>
                    <a:pt x="5289" y="6537"/>
                    <a:pt x="5436" y="6537"/>
                  </a:cubicBezTo>
                  <a:cubicBezTo>
                    <a:pt x="5580" y="6537"/>
                    <a:pt x="5726" y="6537"/>
                    <a:pt x="5842" y="6509"/>
                  </a:cubicBezTo>
                  <a:cubicBezTo>
                    <a:pt x="5870" y="6509"/>
                    <a:pt x="5870" y="6478"/>
                    <a:pt x="5842" y="6478"/>
                  </a:cubicBezTo>
                  <a:cubicBezTo>
                    <a:pt x="5726" y="6478"/>
                    <a:pt x="5610" y="6451"/>
                    <a:pt x="5494" y="6451"/>
                  </a:cubicBezTo>
                  <a:cubicBezTo>
                    <a:pt x="5377" y="6451"/>
                    <a:pt x="5261" y="6420"/>
                    <a:pt x="5145" y="6420"/>
                  </a:cubicBezTo>
                  <a:cubicBezTo>
                    <a:pt x="4971" y="6392"/>
                    <a:pt x="4796" y="6392"/>
                    <a:pt x="4592" y="6362"/>
                  </a:cubicBezTo>
                  <a:cubicBezTo>
                    <a:pt x="4796" y="6334"/>
                    <a:pt x="4971" y="6304"/>
                    <a:pt x="5145" y="6276"/>
                  </a:cubicBezTo>
                  <a:cubicBezTo>
                    <a:pt x="5289" y="6276"/>
                    <a:pt x="5405" y="6304"/>
                    <a:pt x="5522" y="6304"/>
                  </a:cubicBezTo>
                  <a:cubicBezTo>
                    <a:pt x="5754" y="6334"/>
                    <a:pt x="5959" y="6334"/>
                    <a:pt x="6191" y="6304"/>
                  </a:cubicBezTo>
                  <a:cubicBezTo>
                    <a:pt x="6219" y="6304"/>
                    <a:pt x="6219" y="6246"/>
                    <a:pt x="6191" y="6246"/>
                  </a:cubicBezTo>
                  <a:cubicBezTo>
                    <a:pt x="5986" y="6218"/>
                    <a:pt x="5812" y="6218"/>
                    <a:pt x="5610" y="6218"/>
                  </a:cubicBezTo>
                  <a:cubicBezTo>
                    <a:pt x="5436" y="6188"/>
                    <a:pt x="5261" y="6188"/>
                    <a:pt x="5057" y="6160"/>
                  </a:cubicBezTo>
                  <a:cubicBezTo>
                    <a:pt x="4824" y="6130"/>
                    <a:pt x="4564" y="6072"/>
                    <a:pt x="4301" y="5986"/>
                  </a:cubicBezTo>
                  <a:lnTo>
                    <a:pt x="4650" y="5986"/>
                  </a:lnTo>
                  <a:cubicBezTo>
                    <a:pt x="4940" y="5986"/>
                    <a:pt x="5231" y="5955"/>
                    <a:pt x="5522" y="5928"/>
                  </a:cubicBezTo>
                  <a:cubicBezTo>
                    <a:pt x="5842" y="5869"/>
                    <a:pt x="6133" y="5811"/>
                    <a:pt x="6423" y="5723"/>
                  </a:cubicBezTo>
                  <a:lnTo>
                    <a:pt x="6423" y="5695"/>
                  </a:lnTo>
                  <a:cubicBezTo>
                    <a:pt x="6509" y="5695"/>
                    <a:pt x="6598" y="5665"/>
                    <a:pt x="6656" y="5637"/>
                  </a:cubicBezTo>
                  <a:cubicBezTo>
                    <a:pt x="6916" y="5579"/>
                    <a:pt x="7149" y="5491"/>
                    <a:pt x="7353" y="5405"/>
                  </a:cubicBezTo>
                  <a:cubicBezTo>
                    <a:pt x="7788" y="5200"/>
                    <a:pt x="8167" y="4940"/>
                    <a:pt x="8485" y="4591"/>
                  </a:cubicBezTo>
                  <a:lnTo>
                    <a:pt x="8543" y="4533"/>
                  </a:lnTo>
                  <a:cubicBezTo>
                    <a:pt x="8574" y="4533"/>
                    <a:pt x="8602" y="4533"/>
                    <a:pt x="8632" y="4561"/>
                  </a:cubicBezTo>
                  <a:lnTo>
                    <a:pt x="8806" y="4561"/>
                  </a:lnTo>
                  <a:cubicBezTo>
                    <a:pt x="8922" y="4561"/>
                    <a:pt x="9008" y="4591"/>
                    <a:pt x="9125" y="4591"/>
                  </a:cubicBezTo>
                  <a:close/>
                  <a:moveTo>
                    <a:pt x="11828" y="1307"/>
                  </a:moveTo>
                  <a:lnTo>
                    <a:pt x="11828" y="1307"/>
                  </a:lnTo>
                  <a:lnTo>
                    <a:pt x="11828" y="1395"/>
                  </a:lnTo>
                  <a:lnTo>
                    <a:pt x="11828" y="1453"/>
                  </a:lnTo>
                  <a:lnTo>
                    <a:pt x="11828" y="1481"/>
                  </a:lnTo>
                  <a:lnTo>
                    <a:pt x="11828" y="1481"/>
                  </a:lnTo>
                  <a:lnTo>
                    <a:pt x="11828" y="1655"/>
                  </a:lnTo>
                  <a:cubicBezTo>
                    <a:pt x="11798" y="1744"/>
                    <a:pt x="11798" y="1802"/>
                    <a:pt x="11770" y="1860"/>
                  </a:cubicBezTo>
                  <a:lnTo>
                    <a:pt x="11770" y="1946"/>
                  </a:lnTo>
                  <a:cubicBezTo>
                    <a:pt x="11740" y="1946"/>
                    <a:pt x="11740" y="1976"/>
                    <a:pt x="11740" y="1976"/>
                  </a:cubicBezTo>
                  <a:lnTo>
                    <a:pt x="11740" y="2004"/>
                  </a:lnTo>
                  <a:lnTo>
                    <a:pt x="11654" y="2178"/>
                  </a:lnTo>
                  <a:cubicBezTo>
                    <a:pt x="11654" y="2208"/>
                    <a:pt x="11654" y="2208"/>
                    <a:pt x="11623" y="2236"/>
                  </a:cubicBezTo>
                  <a:lnTo>
                    <a:pt x="11623" y="2267"/>
                  </a:lnTo>
                  <a:cubicBezTo>
                    <a:pt x="11595" y="2267"/>
                    <a:pt x="11595" y="2294"/>
                    <a:pt x="11565" y="2325"/>
                  </a:cubicBezTo>
                  <a:cubicBezTo>
                    <a:pt x="11537" y="2353"/>
                    <a:pt x="11537" y="2383"/>
                    <a:pt x="11507" y="2383"/>
                  </a:cubicBezTo>
                  <a:cubicBezTo>
                    <a:pt x="11507" y="2411"/>
                    <a:pt x="11479" y="2411"/>
                    <a:pt x="11479" y="2441"/>
                  </a:cubicBezTo>
                  <a:lnTo>
                    <a:pt x="11479" y="2441"/>
                  </a:lnTo>
                  <a:lnTo>
                    <a:pt x="11449" y="2441"/>
                  </a:lnTo>
                  <a:lnTo>
                    <a:pt x="11449" y="2441"/>
                  </a:lnTo>
                  <a:cubicBezTo>
                    <a:pt x="11421" y="2499"/>
                    <a:pt x="11363" y="2527"/>
                    <a:pt x="11305" y="2557"/>
                  </a:cubicBezTo>
                  <a:cubicBezTo>
                    <a:pt x="11275" y="2585"/>
                    <a:pt x="11247" y="2585"/>
                    <a:pt x="11217" y="2615"/>
                  </a:cubicBezTo>
                  <a:lnTo>
                    <a:pt x="11217" y="2615"/>
                  </a:lnTo>
                  <a:cubicBezTo>
                    <a:pt x="11189" y="2615"/>
                    <a:pt x="11189" y="2643"/>
                    <a:pt x="11158" y="2643"/>
                  </a:cubicBezTo>
                  <a:cubicBezTo>
                    <a:pt x="11100" y="2673"/>
                    <a:pt x="11042" y="2701"/>
                    <a:pt x="10984" y="2701"/>
                  </a:cubicBezTo>
                  <a:cubicBezTo>
                    <a:pt x="10752" y="2817"/>
                    <a:pt x="10491" y="2848"/>
                    <a:pt x="10229" y="2964"/>
                  </a:cubicBezTo>
                  <a:cubicBezTo>
                    <a:pt x="9996" y="3050"/>
                    <a:pt x="9764" y="3196"/>
                    <a:pt x="9531" y="3340"/>
                  </a:cubicBezTo>
                  <a:cubicBezTo>
                    <a:pt x="9415" y="3429"/>
                    <a:pt x="9329" y="3515"/>
                    <a:pt x="9213" y="3603"/>
                  </a:cubicBezTo>
                  <a:cubicBezTo>
                    <a:pt x="9183" y="3661"/>
                    <a:pt x="9125" y="3719"/>
                    <a:pt x="9066" y="3777"/>
                  </a:cubicBezTo>
                  <a:cubicBezTo>
                    <a:pt x="9125" y="3689"/>
                    <a:pt x="9155" y="3603"/>
                    <a:pt x="9183" y="3515"/>
                  </a:cubicBezTo>
                  <a:cubicBezTo>
                    <a:pt x="9271" y="3340"/>
                    <a:pt x="9329" y="3166"/>
                    <a:pt x="9387" y="2992"/>
                  </a:cubicBezTo>
                  <a:lnTo>
                    <a:pt x="9387" y="2964"/>
                  </a:lnTo>
                  <a:lnTo>
                    <a:pt x="9387" y="2934"/>
                  </a:lnTo>
                  <a:cubicBezTo>
                    <a:pt x="9415" y="2906"/>
                    <a:pt x="9415" y="2906"/>
                    <a:pt x="9415" y="2876"/>
                  </a:cubicBezTo>
                  <a:lnTo>
                    <a:pt x="9415" y="2876"/>
                  </a:lnTo>
                  <a:lnTo>
                    <a:pt x="9415" y="2876"/>
                  </a:lnTo>
                  <a:cubicBezTo>
                    <a:pt x="9415" y="2848"/>
                    <a:pt x="9445" y="2817"/>
                    <a:pt x="9445" y="2790"/>
                  </a:cubicBezTo>
                  <a:cubicBezTo>
                    <a:pt x="9445" y="2790"/>
                    <a:pt x="9473" y="2790"/>
                    <a:pt x="9473" y="2759"/>
                  </a:cubicBezTo>
                  <a:lnTo>
                    <a:pt x="9473" y="2759"/>
                  </a:lnTo>
                  <a:cubicBezTo>
                    <a:pt x="9473" y="2759"/>
                    <a:pt x="9473" y="2731"/>
                    <a:pt x="9503" y="2731"/>
                  </a:cubicBezTo>
                  <a:cubicBezTo>
                    <a:pt x="9503" y="2701"/>
                    <a:pt x="9531" y="2701"/>
                    <a:pt x="9531" y="2673"/>
                  </a:cubicBezTo>
                  <a:lnTo>
                    <a:pt x="9531" y="2673"/>
                  </a:lnTo>
                  <a:cubicBezTo>
                    <a:pt x="9562" y="2673"/>
                    <a:pt x="9562" y="2643"/>
                    <a:pt x="9562" y="2643"/>
                  </a:cubicBezTo>
                  <a:cubicBezTo>
                    <a:pt x="9589" y="2643"/>
                    <a:pt x="9620" y="2615"/>
                    <a:pt x="9648" y="2585"/>
                  </a:cubicBezTo>
                  <a:cubicBezTo>
                    <a:pt x="9648" y="2585"/>
                    <a:pt x="9678" y="2585"/>
                    <a:pt x="9678" y="2557"/>
                  </a:cubicBezTo>
                  <a:lnTo>
                    <a:pt x="9706" y="2557"/>
                  </a:lnTo>
                  <a:lnTo>
                    <a:pt x="9706" y="2557"/>
                  </a:lnTo>
                  <a:lnTo>
                    <a:pt x="9706" y="2557"/>
                  </a:lnTo>
                  <a:cubicBezTo>
                    <a:pt x="9794" y="2499"/>
                    <a:pt x="9852" y="2469"/>
                    <a:pt x="9938" y="2469"/>
                  </a:cubicBezTo>
                  <a:cubicBezTo>
                    <a:pt x="10259" y="2353"/>
                    <a:pt x="10635" y="2294"/>
                    <a:pt x="10868" y="2034"/>
                  </a:cubicBezTo>
                  <a:cubicBezTo>
                    <a:pt x="10984" y="1918"/>
                    <a:pt x="11042" y="1802"/>
                    <a:pt x="11042" y="1627"/>
                  </a:cubicBezTo>
                  <a:cubicBezTo>
                    <a:pt x="11042" y="1481"/>
                    <a:pt x="10956" y="1337"/>
                    <a:pt x="10840" y="1221"/>
                  </a:cubicBezTo>
                  <a:cubicBezTo>
                    <a:pt x="10635" y="1016"/>
                    <a:pt x="10317" y="958"/>
                    <a:pt x="10026" y="988"/>
                  </a:cubicBezTo>
                  <a:cubicBezTo>
                    <a:pt x="9880" y="1016"/>
                    <a:pt x="9706" y="1046"/>
                    <a:pt x="9589" y="1132"/>
                  </a:cubicBezTo>
                  <a:cubicBezTo>
                    <a:pt x="9531" y="1162"/>
                    <a:pt x="9473" y="1221"/>
                    <a:pt x="9415" y="1279"/>
                  </a:cubicBezTo>
                  <a:cubicBezTo>
                    <a:pt x="9387" y="1162"/>
                    <a:pt x="9357" y="1074"/>
                    <a:pt x="9357" y="988"/>
                  </a:cubicBezTo>
                  <a:lnTo>
                    <a:pt x="9357" y="958"/>
                  </a:lnTo>
                  <a:lnTo>
                    <a:pt x="9357" y="958"/>
                  </a:lnTo>
                  <a:cubicBezTo>
                    <a:pt x="9503" y="842"/>
                    <a:pt x="9648" y="756"/>
                    <a:pt x="9794" y="698"/>
                  </a:cubicBezTo>
                  <a:cubicBezTo>
                    <a:pt x="9910" y="667"/>
                    <a:pt x="9996" y="609"/>
                    <a:pt x="10112" y="581"/>
                  </a:cubicBezTo>
                  <a:cubicBezTo>
                    <a:pt x="10171" y="581"/>
                    <a:pt x="10229" y="551"/>
                    <a:pt x="10287" y="551"/>
                  </a:cubicBezTo>
                  <a:cubicBezTo>
                    <a:pt x="10345" y="523"/>
                    <a:pt x="10403" y="523"/>
                    <a:pt x="10461" y="523"/>
                  </a:cubicBezTo>
                  <a:lnTo>
                    <a:pt x="10635" y="523"/>
                  </a:lnTo>
                  <a:lnTo>
                    <a:pt x="10810" y="523"/>
                  </a:lnTo>
                  <a:cubicBezTo>
                    <a:pt x="10926" y="523"/>
                    <a:pt x="11042" y="551"/>
                    <a:pt x="11158" y="581"/>
                  </a:cubicBezTo>
                  <a:lnTo>
                    <a:pt x="11158" y="581"/>
                  </a:lnTo>
                  <a:lnTo>
                    <a:pt x="11189" y="581"/>
                  </a:lnTo>
                  <a:cubicBezTo>
                    <a:pt x="11189" y="609"/>
                    <a:pt x="11189" y="609"/>
                    <a:pt x="11217" y="609"/>
                  </a:cubicBezTo>
                  <a:cubicBezTo>
                    <a:pt x="11247" y="609"/>
                    <a:pt x="11275" y="639"/>
                    <a:pt x="11305" y="639"/>
                  </a:cubicBezTo>
                  <a:lnTo>
                    <a:pt x="11479" y="725"/>
                  </a:lnTo>
                  <a:lnTo>
                    <a:pt x="11479" y="725"/>
                  </a:lnTo>
                  <a:lnTo>
                    <a:pt x="11507" y="725"/>
                  </a:lnTo>
                  <a:cubicBezTo>
                    <a:pt x="11507" y="756"/>
                    <a:pt x="11507" y="756"/>
                    <a:pt x="11537" y="756"/>
                  </a:cubicBezTo>
                  <a:lnTo>
                    <a:pt x="11595" y="814"/>
                  </a:lnTo>
                  <a:lnTo>
                    <a:pt x="11623" y="842"/>
                  </a:lnTo>
                  <a:cubicBezTo>
                    <a:pt x="11654" y="842"/>
                    <a:pt x="11654" y="872"/>
                    <a:pt x="11654" y="872"/>
                  </a:cubicBezTo>
                  <a:cubicBezTo>
                    <a:pt x="11654" y="872"/>
                    <a:pt x="11654" y="842"/>
                    <a:pt x="11654" y="872"/>
                  </a:cubicBezTo>
                  <a:lnTo>
                    <a:pt x="11712" y="930"/>
                  </a:lnTo>
                  <a:cubicBezTo>
                    <a:pt x="11712" y="958"/>
                    <a:pt x="11740" y="958"/>
                    <a:pt x="11740" y="988"/>
                  </a:cubicBezTo>
                  <a:lnTo>
                    <a:pt x="11740" y="1016"/>
                  </a:lnTo>
                  <a:cubicBezTo>
                    <a:pt x="11770" y="1046"/>
                    <a:pt x="11770" y="1074"/>
                    <a:pt x="11798" y="1104"/>
                  </a:cubicBezTo>
                  <a:lnTo>
                    <a:pt x="11798" y="1162"/>
                  </a:lnTo>
                  <a:lnTo>
                    <a:pt x="11798" y="1162"/>
                  </a:lnTo>
                  <a:lnTo>
                    <a:pt x="11798" y="1190"/>
                  </a:lnTo>
                  <a:cubicBezTo>
                    <a:pt x="11828" y="1221"/>
                    <a:pt x="11828" y="1248"/>
                    <a:pt x="11828" y="1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1" name="Google Shape;3691;p35"/>
            <p:cNvSpPr/>
            <p:nvPr/>
          </p:nvSpPr>
          <p:spPr>
            <a:xfrm>
              <a:off x="4873975" y="2594900"/>
              <a:ext cx="119925" cy="13850"/>
            </a:xfrm>
            <a:custGeom>
              <a:avLst/>
              <a:gdLst/>
              <a:ahLst/>
              <a:cxnLst/>
              <a:rect l="l" t="t" r="r" b="b"/>
              <a:pathLst>
                <a:path w="4797" h="554" extrusionOk="0">
                  <a:moveTo>
                    <a:pt x="4766" y="233"/>
                  </a:moveTo>
                  <a:cubicBezTo>
                    <a:pt x="4592" y="233"/>
                    <a:pt x="4448" y="263"/>
                    <a:pt x="4301" y="291"/>
                  </a:cubicBezTo>
                  <a:cubicBezTo>
                    <a:pt x="4127" y="321"/>
                    <a:pt x="3983" y="349"/>
                    <a:pt x="3836" y="349"/>
                  </a:cubicBezTo>
                  <a:cubicBezTo>
                    <a:pt x="3518" y="379"/>
                    <a:pt x="3227" y="407"/>
                    <a:pt x="2907" y="407"/>
                  </a:cubicBezTo>
                  <a:cubicBezTo>
                    <a:pt x="2267" y="437"/>
                    <a:pt x="1658" y="379"/>
                    <a:pt x="1047" y="263"/>
                  </a:cubicBezTo>
                  <a:cubicBezTo>
                    <a:pt x="873" y="233"/>
                    <a:pt x="698" y="175"/>
                    <a:pt x="554" y="147"/>
                  </a:cubicBezTo>
                  <a:cubicBezTo>
                    <a:pt x="380" y="117"/>
                    <a:pt x="206" y="59"/>
                    <a:pt x="31" y="31"/>
                  </a:cubicBezTo>
                  <a:cubicBezTo>
                    <a:pt x="1" y="0"/>
                    <a:pt x="1" y="59"/>
                    <a:pt x="31" y="59"/>
                  </a:cubicBezTo>
                  <a:cubicBezTo>
                    <a:pt x="175" y="117"/>
                    <a:pt x="292" y="175"/>
                    <a:pt x="466" y="205"/>
                  </a:cubicBezTo>
                  <a:cubicBezTo>
                    <a:pt x="612" y="263"/>
                    <a:pt x="756" y="291"/>
                    <a:pt x="903" y="321"/>
                  </a:cubicBezTo>
                  <a:cubicBezTo>
                    <a:pt x="1221" y="407"/>
                    <a:pt x="1542" y="437"/>
                    <a:pt x="1833" y="496"/>
                  </a:cubicBezTo>
                  <a:cubicBezTo>
                    <a:pt x="2472" y="554"/>
                    <a:pt x="3111" y="554"/>
                    <a:pt x="3720" y="496"/>
                  </a:cubicBezTo>
                  <a:cubicBezTo>
                    <a:pt x="3894" y="465"/>
                    <a:pt x="4069" y="465"/>
                    <a:pt x="4243" y="437"/>
                  </a:cubicBezTo>
                  <a:cubicBezTo>
                    <a:pt x="4417" y="379"/>
                    <a:pt x="4592" y="349"/>
                    <a:pt x="4766" y="291"/>
                  </a:cubicBezTo>
                  <a:cubicBezTo>
                    <a:pt x="4796" y="291"/>
                    <a:pt x="4796" y="233"/>
                    <a:pt x="4766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2" name="Google Shape;3692;p35"/>
            <p:cNvSpPr/>
            <p:nvPr/>
          </p:nvSpPr>
          <p:spPr>
            <a:xfrm>
              <a:off x="5009100" y="2584025"/>
              <a:ext cx="10950" cy="3625"/>
            </a:xfrm>
            <a:custGeom>
              <a:avLst/>
              <a:gdLst/>
              <a:ahLst/>
              <a:cxnLst/>
              <a:rect l="l" t="t" r="r" b="b"/>
              <a:pathLst>
                <a:path w="438" h="145" extrusionOk="0">
                  <a:moveTo>
                    <a:pt x="263" y="29"/>
                  </a:moveTo>
                  <a:cubicBezTo>
                    <a:pt x="175" y="29"/>
                    <a:pt x="117" y="59"/>
                    <a:pt x="58" y="59"/>
                  </a:cubicBezTo>
                  <a:cubicBezTo>
                    <a:pt x="0" y="59"/>
                    <a:pt x="0" y="145"/>
                    <a:pt x="58" y="145"/>
                  </a:cubicBezTo>
                  <a:lnTo>
                    <a:pt x="263" y="145"/>
                  </a:lnTo>
                  <a:cubicBezTo>
                    <a:pt x="321" y="145"/>
                    <a:pt x="379" y="145"/>
                    <a:pt x="407" y="87"/>
                  </a:cubicBezTo>
                  <a:cubicBezTo>
                    <a:pt x="437" y="87"/>
                    <a:pt x="437" y="59"/>
                    <a:pt x="407" y="59"/>
                  </a:cubicBezTo>
                  <a:cubicBezTo>
                    <a:pt x="379" y="1"/>
                    <a:pt x="291" y="29"/>
                    <a:pt x="26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3" name="Google Shape;3693;p35"/>
            <p:cNvSpPr/>
            <p:nvPr/>
          </p:nvSpPr>
          <p:spPr>
            <a:xfrm>
              <a:off x="5024375" y="2588400"/>
              <a:ext cx="32000" cy="7975"/>
            </a:xfrm>
            <a:custGeom>
              <a:avLst/>
              <a:gdLst/>
              <a:ahLst/>
              <a:cxnLst/>
              <a:rect l="l" t="t" r="r" b="b"/>
              <a:pathLst>
                <a:path w="1280" h="319" extrusionOk="0">
                  <a:moveTo>
                    <a:pt x="1249" y="28"/>
                  </a:moveTo>
                  <a:cubicBezTo>
                    <a:pt x="1191" y="0"/>
                    <a:pt x="1163" y="28"/>
                    <a:pt x="1105" y="28"/>
                  </a:cubicBezTo>
                  <a:cubicBezTo>
                    <a:pt x="1075" y="28"/>
                    <a:pt x="1017" y="58"/>
                    <a:pt x="958" y="58"/>
                  </a:cubicBezTo>
                  <a:cubicBezTo>
                    <a:pt x="872" y="86"/>
                    <a:pt x="756" y="86"/>
                    <a:pt x="668" y="116"/>
                  </a:cubicBezTo>
                  <a:cubicBezTo>
                    <a:pt x="466" y="144"/>
                    <a:pt x="261" y="202"/>
                    <a:pt x="59" y="233"/>
                  </a:cubicBezTo>
                  <a:cubicBezTo>
                    <a:pt x="1" y="260"/>
                    <a:pt x="1" y="319"/>
                    <a:pt x="59" y="319"/>
                  </a:cubicBezTo>
                  <a:cubicBezTo>
                    <a:pt x="261" y="291"/>
                    <a:pt x="466" y="233"/>
                    <a:pt x="668" y="202"/>
                  </a:cubicBezTo>
                  <a:cubicBezTo>
                    <a:pt x="756" y="174"/>
                    <a:pt x="872" y="174"/>
                    <a:pt x="958" y="144"/>
                  </a:cubicBezTo>
                  <a:cubicBezTo>
                    <a:pt x="1017" y="144"/>
                    <a:pt x="1075" y="144"/>
                    <a:pt x="1105" y="116"/>
                  </a:cubicBezTo>
                  <a:cubicBezTo>
                    <a:pt x="1163" y="116"/>
                    <a:pt x="1221" y="116"/>
                    <a:pt x="1249" y="86"/>
                  </a:cubicBezTo>
                  <a:cubicBezTo>
                    <a:pt x="1279" y="58"/>
                    <a:pt x="1279" y="28"/>
                    <a:pt x="124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4" name="Google Shape;3694;p35"/>
            <p:cNvSpPr/>
            <p:nvPr/>
          </p:nvSpPr>
          <p:spPr>
            <a:xfrm>
              <a:off x="5062850" y="2558575"/>
              <a:ext cx="48725" cy="32750"/>
            </a:xfrm>
            <a:custGeom>
              <a:avLst/>
              <a:gdLst/>
              <a:ahLst/>
              <a:cxnLst/>
              <a:rect l="l" t="t" r="r" b="b"/>
              <a:pathLst>
                <a:path w="1949" h="1310" extrusionOk="0">
                  <a:moveTo>
                    <a:pt x="233" y="1135"/>
                  </a:moveTo>
                  <a:cubicBezTo>
                    <a:pt x="175" y="1163"/>
                    <a:pt x="89" y="1193"/>
                    <a:pt x="31" y="1251"/>
                  </a:cubicBezTo>
                  <a:cubicBezTo>
                    <a:pt x="1" y="1279"/>
                    <a:pt x="1" y="1309"/>
                    <a:pt x="59" y="1309"/>
                  </a:cubicBezTo>
                  <a:cubicBezTo>
                    <a:pt x="117" y="1309"/>
                    <a:pt x="205" y="1279"/>
                    <a:pt x="263" y="1251"/>
                  </a:cubicBezTo>
                  <a:cubicBezTo>
                    <a:pt x="349" y="1221"/>
                    <a:pt x="438" y="1193"/>
                    <a:pt x="496" y="1163"/>
                  </a:cubicBezTo>
                  <a:lnTo>
                    <a:pt x="930" y="989"/>
                  </a:lnTo>
                  <a:cubicBezTo>
                    <a:pt x="1047" y="903"/>
                    <a:pt x="1193" y="814"/>
                    <a:pt x="1337" y="728"/>
                  </a:cubicBezTo>
                  <a:cubicBezTo>
                    <a:pt x="1453" y="670"/>
                    <a:pt x="1600" y="582"/>
                    <a:pt x="1716" y="496"/>
                  </a:cubicBezTo>
                  <a:cubicBezTo>
                    <a:pt x="1832" y="380"/>
                    <a:pt x="1948" y="233"/>
                    <a:pt x="1890" y="59"/>
                  </a:cubicBezTo>
                  <a:cubicBezTo>
                    <a:pt x="1860" y="1"/>
                    <a:pt x="1774" y="31"/>
                    <a:pt x="1802" y="89"/>
                  </a:cubicBezTo>
                  <a:cubicBezTo>
                    <a:pt x="1832" y="233"/>
                    <a:pt x="1686" y="349"/>
                    <a:pt x="1600" y="407"/>
                  </a:cubicBezTo>
                  <a:cubicBezTo>
                    <a:pt x="1484" y="496"/>
                    <a:pt x="1367" y="554"/>
                    <a:pt x="1221" y="640"/>
                  </a:cubicBezTo>
                  <a:cubicBezTo>
                    <a:pt x="988" y="786"/>
                    <a:pt x="728" y="903"/>
                    <a:pt x="465" y="1019"/>
                  </a:cubicBezTo>
                  <a:cubicBezTo>
                    <a:pt x="379" y="1077"/>
                    <a:pt x="321" y="1105"/>
                    <a:pt x="233" y="1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5006950" y="2595650"/>
              <a:ext cx="7275" cy="5075"/>
            </a:xfrm>
            <a:custGeom>
              <a:avLst/>
              <a:gdLst/>
              <a:ahLst/>
              <a:cxnLst/>
              <a:rect l="l" t="t" r="r" b="b"/>
              <a:pathLst>
                <a:path w="291" h="203" extrusionOk="0">
                  <a:moveTo>
                    <a:pt x="175" y="29"/>
                  </a:moveTo>
                  <a:cubicBezTo>
                    <a:pt x="117" y="59"/>
                    <a:pt x="58" y="87"/>
                    <a:pt x="28" y="117"/>
                  </a:cubicBezTo>
                  <a:cubicBezTo>
                    <a:pt x="0" y="145"/>
                    <a:pt x="28" y="175"/>
                    <a:pt x="58" y="203"/>
                  </a:cubicBezTo>
                  <a:cubicBezTo>
                    <a:pt x="86" y="203"/>
                    <a:pt x="175" y="175"/>
                    <a:pt x="233" y="175"/>
                  </a:cubicBezTo>
                  <a:cubicBezTo>
                    <a:pt x="291" y="145"/>
                    <a:pt x="261" y="1"/>
                    <a:pt x="17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4919025" y="2553525"/>
              <a:ext cx="42150" cy="16000"/>
            </a:xfrm>
            <a:custGeom>
              <a:avLst/>
              <a:gdLst/>
              <a:ahLst/>
              <a:cxnLst/>
              <a:rect l="l" t="t" r="r" b="b"/>
              <a:pathLst>
                <a:path w="1686" h="640" extrusionOk="0">
                  <a:moveTo>
                    <a:pt x="1483" y="523"/>
                  </a:moveTo>
                  <a:cubicBezTo>
                    <a:pt x="1425" y="523"/>
                    <a:pt x="1337" y="493"/>
                    <a:pt x="1279" y="493"/>
                  </a:cubicBezTo>
                  <a:cubicBezTo>
                    <a:pt x="1135" y="435"/>
                    <a:pt x="988" y="407"/>
                    <a:pt x="872" y="377"/>
                  </a:cubicBezTo>
                  <a:cubicBezTo>
                    <a:pt x="582" y="291"/>
                    <a:pt x="321" y="175"/>
                    <a:pt x="59" y="28"/>
                  </a:cubicBezTo>
                  <a:cubicBezTo>
                    <a:pt x="31" y="0"/>
                    <a:pt x="0" y="86"/>
                    <a:pt x="31" y="117"/>
                  </a:cubicBezTo>
                  <a:cubicBezTo>
                    <a:pt x="291" y="261"/>
                    <a:pt x="554" y="349"/>
                    <a:pt x="844" y="465"/>
                  </a:cubicBezTo>
                  <a:cubicBezTo>
                    <a:pt x="988" y="493"/>
                    <a:pt x="1105" y="523"/>
                    <a:pt x="1251" y="551"/>
                  </a:cubicBezTo>
                  <a:cubicBezTo>
                    <a:pt x="1337" y="582"/>
                    <a:pt x="1395" y="582"/>
                    <a:pt x="1483" y="609"/>
                  </a:cubicBezTo>
                  <a:cubicBezTo>
                    <a:pt x="1542" y="609"/>
                    <a:pt x="1600" y="640"/>
                    <a:pt x="1686" y="609"/>
                  </a:cubicBezTo>
                  <a:lnTo>
                    <a:pt x="1686" y="582"/>
                  </a:lnTo>
                  <a:cubicBezTo>
                    <a:pt x="1628" y="523"/>
                    <a:pt x="1542" y="523"/>
                    <a:pt x="1483" y="5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7" name="Google Shape;3697;p35"/>
            <p:cNvSpPr/>
            <p:nvPr/>
          </p:nvSpPr>
          <p:spPr>
            <a:xfrm>
              <a:off x="4916125" y="2546950"/>
              <a:ext cx="50175" cy="16025"/>
            </a:xfrm>
            <a:custGeom>
              <a:avLst/>
              <a:gdLst/>
              <a:ahLst/>
              <a:cxnLst/>
              <a:rect l="l" t="t" r="r" b="b"/>
              <a:pathLst>
                <a:path w="2007" h="641" extrusionOk="0">
                  <a:moveTo>
                    <a:pt x="1976" y="582"/>
                  </a:moveTo>
                  <a:cubicBezTo>
                    <a:pt x="1918" y="524"/>
                    <a:pt x="1832" y="524"/>
                    <a:pt x="1744" y="496"/>
                  </a:cubicBezTo>
                  <a:cubicBezTo>
                    <a:pt x="1658" y="466"/>
                    <a:pt x="1599" y="438"/>
                    <a:pt x="1511" y="438"/>
                  </a:cubicBezTo>
                  <a:cubicBezTo>
                    <a:pt x="1337" y="380"/>
                    <a:pt x="1193" y="322"/>
                    <a:pt x="1018" y="291"/>
                  </a:cubicBezTo>
                  <a:cubicBezTo>
                    <a:pt x="698" y="175"/>
                    <a:pt x="379" y="89"/>
                    <a:pt x="58" y="1"/>
                  </a:cubicBezTo>
                  <a:cubicBezTo>
                    <a:pt x="0" y="1"/>
                    <a:pt x="0" y="59"/>
                    <a:pt x="30" y="89"/>
                  </a:cubicBezTo>
                  <a:cubicBezTo>
                    <a:pt x="379" y="175"/>
                    <a:pt x="698" y="263"/>
                    <a:pt x="1018" y="349"/>
                  </a:cubicBezTo>
                  <a:cubicBezTo>
                    <a:pt x="1162" y="408"/>
                    <a:pt x="1337" y="466"/>
                    <a:pt x="1483" y="496"/>
                  </a:cubicBezTo>
                  <a:cubicBezTo>
                    <a:pt x="1569" y="524"/>
                    <a:pt x="1658" y="554"/>
                    <a:pt x="1716" y="582"/>
                  </a:cubicBezTo>
                  <a:cubicBezTo>
                    <a:pt x="1802" y="582"/>
                    <a:pt x="1890" y="640"/>
                    <a:pt x="1976" y="640"/>
                  </a:cubicBezTo>
                  <a:cubicBezTo>
                    <a:pt x="2006" y="640"/>
                    <a:pt x="2006" y="582"/>
                    <a:pt x="1976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8" name="Google Shape;3698;p35"/>
            <p:cNvSpPr/>
            <p:nvPr/>
          </p:nvSpPr>
          <p:spPr>
            <a:xfrm>
              <a:off x="4908150" y="2534650"/>
              <a:ext cx="41400" cy="18150"/>
            </a:xfrm>
            <a:custGeom>
              <a:avLst/>
              <a:gdLst/>
              <a:ahLst/>
              <a:cxnLst/>
              <a:rect l="l" t="t" r="r" b="b"/>
              <a:pathLst>
                <a:path w="1656" h="726" extrusionOk="0">
                  <a:moveTo>
                    <a:pt x="1221" y="551"/>
                  </a:moveTo>
                  <a:lnTo>
                    <a:pt x="1395" y="639"/>
                  </a:lnTo>
                  <a:lnTo>
                    <a:pt x="1395" y="639"/>
                  </a:lnTo>
                  <a:cubicBezTo>
                    <a:pt x="1454" y="697"/>
                    <a:pt x="1540" y="725"/>
                    <a:pt x="1628" y="697"/>
                  </a:cubicBezTo>
                  <a:cubicBezTo>
                    <a:pt x="1656" y="697"/>
                    <a:pt x="1656" y="639"/>
                    <a:pt x="1628" y="639"/>
                  </a:cubicBezTo>
                  <a:cubicBezTo>
                    <a:pt x="1512" y="581"/>
                    <a:pt x="1395" y="523"/>
                    <a:pt x="1249" y="493"/>
                  </a:cubicBezTo>
                  <a:cubicBezTo>
                    <a:pt x="1133" y="435"/>
                    <a:pt x="989" y="377"/>
                    <a:pt x="842" y="318"/>
                  </a:cubicBezTo>
                  <a:cubicBezTo>
                    <a:pt x="582" y="232"/>
                    <a:pt x="319" y="116"/>
                    <a:pt x="87" y="28"/>
                  </a:cubicBezTo>
                  <a:cubicBezTo>
                    <a:pt x="29" y="0"/>
                    <a:pt x="1" y="58"/>
                    <a:pt x="29" y="86"/>
                  </a:cubicBezTo>
                  <a:cubicBezTo>
                    <a:pt x="319" y="202"/>
                    <a:pt x="582" y="291"/>
                    <a:pt x="842" y="407"/>
                  </a:cubicBezTo>
                  <a:cubicBezTo>
                    <a:pt x="958" y="435"/>
                    <a:pt x="1105" y="493"/>
                    <a:pt x="1221" y="5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99" name="Google Shape;3699;p35"/>
            <p:cNvSpPr/>
            <p:nvPr/>
          </p:nvSpPr>
          <p:spPr>
            <a:xfrm>
              <a:off x="4904500" y="2528825"/>
              <a:ext cx="33425" cy="14550"/>
            </a:xfrm>
            <a:custGeom>
              <a:avLst/>
              <a:gdLst/>
              <a:ahLst/>
              <a:cxnLst/>
              <a:rect l="l" t="t" r="r" b="b"/>
              <a:pathLst>
                <a:path w="1337" h="582" extrusionOk="0">
                  <a:moveTo>
                    <a:pt x="988" y="465"/>
                  </a:moveTo>
                  <a:cubicBezTo>
                    <a:pt x="1046" y="493"/>
                    <a:pt x="1104" y="524"/>
                    <a:pt x="1135" y="551"/>
                  </a:cubicBezTo>
                  <a:cubicBezTo>
                    <a:pt x="1193" y="551"/>
                    <a:pt x="1251" y="582"/>
                    <a:pt x="1309" y="582"/>
                  </a:cubicBezTo>
                  <a:cubicBezTo>
                    <a:pt x="1337" y="582"/>
                    <a:pt x="1337" y="582"/>
                    <a:pt x="1337" y="551"/>
                  </a:cubicBezTo>
                  <a:cubicBezTo>
                    <a:pt x="1279" y="524"/>
                    <a:pt x="1251" y="493"/>
                    <a:pt x="1193" y="465"/>
                  </a:cubicBezTo>
                  <a:cubicBezTo>
                    <a:pt x="1135" y="465"/>
                    <a:pt x="1077" y="435"/>
                    <a:pt x="1018" y="407"/>
                  </a:cubicBezTo>
                  <a:cubicBezTo>
                    <a:pt x="930" y="349"/>
                    <a:pt x="814" y="319"/>
                    <a:pt x="698" y="261"/>
                  </a:cubicBezTo>
                  <a:lnTo>
                    <a:pt x="89" y="1"/>
                  </a:lnTo>
                  <a:cubicBezTo>
                    <a:pt x="31" y="1"/>
                    <a:pt x="0" y="59"/>
                    <a:pt x="58" y="59"/>
                  </a:cubicBezTo>
                  <a:cubicBezTo>
                    <a:pt x="263" y="145"/>
                    <a:pt x="465" y="233"/>
                    <a:pt x="670" y="349"/>
                  </a:cubicBezTo>
                  <a:cubicBezTo>
                    <a:pt x="786" y="377"/>
                    <a:pt x="902" y="435"/>
                    <a:pt x="988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0" name="Google Shape;3700;p35"/>
            <p:cNvSpPr/>
            <p:nvPr/>
          </p:nvSpPr>
          <p:spPr>
            <a:xfrm>
              <a:off x="4900125" y="2519350"/>
              <a:ext cx="18925" cy="11650"/>
            </a:xfrm>
            <a:custGeom>
              <a:avLst/>
              <a:gdLst/>
              <a:ahLst/>
              <a:cxnLst/>
              <a:rect l="l" t="t" r="r" b="b"/>
              <a:pathLst>
                <a:path w="757" h="466" extrusionOk="0">
                  <a:moveTo>
                    <a:pt x="175" y="233"/>
                  </a:moveTo>
                  <a:cubicBezTo>
                    <a:pt x="264" y="291"/>
                    <a:pt x="350" y="321"/>
                    <a:pt x="466" y="380"/>
                  </a:cubicBezTo>
                  <a:cubicBezTo>
                    <a:pt x="496" y="380"/>
                    <a:pt x="554" y="407"/>
                    <a:pt x="582" y="438"/>
                  </a:cubicBezTo>
                  <a:cubicBezTo>
                    <a:pt x="640" y="438"/>
                    <a:pt x="670" y="466"/>
                    <a:pt x="729" y="466"/>
                  </a:cubicBezTo>
                  <a:cubicBezTo>
                    <a:pt x="729" y="466"/>
                    <a:pt x="756" y="438"/>
                    <a:pt x="729" y="438"/>
                  </a:cubicBezTo>
                  <a:lnTo>
                    <a:pt x="640" y="349"/>
                  </a:lnTo>
                  <a:cubicBezTo>
                    <a:pt x="582" y="321"/>
                    <a:pt x="524" y="321"/>
                    <a:pt x="496" y="291"/>
                  </a:cubicBezTo>
                  <a:cubicBezTo>
                    <a:pt x="466" y="291"/>
                    <a:pt x="466" y="263"/>
                    <a:pt x="438" y="263"/>
                  </a:cubicBezTo>
                  <a:cubicBezTo>
                    <a:pt x="496" y="291"/>
                    <a:pt x="524" y="291"/>
                    <a:pt x="554" y="291"/>
                  </a:cubicBezTo>
                  <a:cubicBezTo>
                    <a:pt x="612" y="321"/>
                    <a:pt x="670" y="349"/>
                    <a:pt x="729" y="321"/>
                  </a:cubicBezTo>
                  <a:cubicBezTo>
                    <a:pt x="756" y="321"/>
                    <a:pt x="756" y="291"/>
                    <a:pt x="729" y="291"/>
                  </a:cubicBezTo>
                  <a:cubicBezTo>
                    <a:pt x="698" y="233"/>
                    <a:pt x="640" y="233"/>
                    <a:pt x="582" y="233"/>
                  </a:cubicBezTo>
                  <a:cubicBezTo>
                    <a:pt x="524" y="205"/>
                    <a:pt x="466" y="205"/>
                    <a:pt x="408" y="175"/>
                  </a:cubicBezTo>
                  <a:cubicBezTo>
                    <a:pt x="292" y="117"/>
                    <a:pt x="175" y="89"/>
                    <a:pt x="89" y="31"/>
                  </a:cubicBezTo>
                  <a:cubicBezTo>
                    <a:pt x="31" y="1"/>
                    <a:pt x="1" y="59"/>
                    <a:pt x="31" y="89"/>
                  </a:cubicBezTo>
                  <a:cubicBezTo>
                    <a:pt x="89" y="117"/>
                    <a:pt x="117" y="147"/>
                    <a:pt x="175" y="147"/>
                  </a:cubicBezTo>
                  <a:cubicBezTo>
                    <a:pt x="147" y="175"/>
                    <a:pt x="147" y="205"/>
                    <a:pt x="175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1" name="Google Shape;3701;p35"/>
            <p:cNvSpPr/>
            <p:nvPr/>
          </p:nvSpPr>
          <p:spPr>
            <a:xfrm>
              <a:off x="4896525" y="2505575"/>
              <a:ext cx="23275" cy="16700"/>
            </a:xfrm>
            <a:custGeom>
              <a:avLst/>
              <a:gdLst/>
              <a:ahLst/>
              <a:cxnLst/>
              <a:rect l="l" t="t" r="r" b="b"/>
              <a:pathLst>
                <a:path w="931" h="668" extrusionOk="0">
                  <a:moveTo>
                    <a:pt x="582" y="552"/>
                  </a:moveTo>
                  <a:cubicBezTo>
                    <a:pt x="640" y="582"/>
                    <a:pt x="698" y="582"/>
                    <a:pt x="726" y="610"/>
                  </a:cubicBezTo>
                  <a:cubicBezTo>
                    <a:pt x="784" y="640"/>
                    <a:pt x="842" y="668"/>
                    <a:pt x="900" y="668"/>
                  </a:cubicBezTo>
                  <a:cubicBezTo>
                    <a:pt x="900" y="668"/>
                    <a:pt x="931" y="640"/>
                    <a:pt x="900" y="640"/>
                  </a:cubicBezTo>
                  <a:cubicBezTo>
                    <a:pt x="873" y="582"/>
                    <a:pt x="814" y="582"/>
                    <a:pt x="784" y="552"/>
                  </a:cubicBezTo>
                  <a:lnTo>
                    <a:pt x="610" y="466"/>
                  </a:lnTo>
                  <a:lnTo>
                    <a:pt x="552" y="466"/>
                  </a:lnTo>
                  <a:lnTo>
                    <a:pt x="726" y="466"/>
                  </a:lnTo>
                  <a:cubicBezTo>
                    <a:pt x="784" y="466"/>
                    <a:pt x="784" y="435"/>
                    <a:pt x="784" y="408"/>
                  </a:cubicBezTo>
                  <a:cubicBezTo>
                    <a:pt x="814" y="377"/>
                    <a:pt x="814" y="377"/>
                    <a:pt x="814" y="349"/>
                  </a:cubicBezTo>
                  <a:lnTo>
                    <a:pt x="640" y="261"/>
                  </a:lnTo>
                  <a:cubicBezTo>
                    <a:pt x="582" y="233"/>
                    <a:pt x="494" y="203"/>
                    <a:pt x="436" y="203"/>
                  </a:cubicBezTo>
                  <a:cubicBezTo>
                    <a:pt x="319" y="145"/>
                    <a:pt x="175" y="87"/>
                    <a:pt x="59" y="29"/>
                  </a:cubicBezTo>
                  <a:cubicBezTo>
                    <a:pt x="29" y="1"/>
                    <a:pt x="1" y="87"/>
                    <a:pt x="29" y="87"/>
                  </a:cubicBezTo>
                  <a:cubicBezTo>
                    <a:pt x="175" y="145"/>
                    <a:pt x="291" y="203"/>
                    <a:pt x="408" y="261"/>
                  </a:cubicBezTo>
                  <a:cubicBezTo>
                    <a:pt x="466" y="291"/>
                    <a:pt x="552" y="319"/>
                    <a:pt x="610" y="349"/>
                  </a:cubicBezTo>
                  <a:lnTo>
                    <a:pt x="640" y="349"/>
                  </a:lnTo>
                  <a:lnTo>
                    <a:pt x="319" y="349"/>
                  </a:lnTo>
                  <a:cubicBezTo>
                    <a:pt x="319" y="319"/>
                    <a:pt x="291" y="319"/>
                    <a:pt x="291" y="319"/>
                  </a:cubicBezTo>
                  <a:cubicBezTo>
                    <a:pt x="261" y="319"/>
                    <a:pt x="261" y="319"/>
                    <a:pt x="261" y="349"/>
                  </a:cubicBezTo>
                  <a:cubicBezTo>
                    <a:pt x="233" y="319"/>
                    <a:pt x="203" y="319"/>
                    <a:pt x="175" y="319"/>
                  </a:cubicBezTo>
                  <a:cubicBezTo>
                    <a:pt x="87" y="319"/>
                    <a:pt x="87" y="435"/>
                    <a:pt x="145" y="435"/>
                  </a:cubicBezTo>
                  <a:lnTo>
                    <a:pt x="377" y="435"/>
                  </a:lnTo>
                  <a:cubicBezTo>
                    <a:pt x="436" y="466"/>
                    <a:pt x="524" y="524"/>
                    <a:pt x="582" y="5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2" name="Google Shape;3702;p35"/>
            <p:cNvSpPr/>
            <p:nvPr/>
          </p:nvSpPr>
          <p:spPr>
            <a:xfrm>
              <a:off x="4895775" y="2498325"/>
              <a:ext cx="16775" cy="7975"/>
            </a:xfrm>
            <a:custGeom>
              <a:avLst/>
              <a:gdLst/>
              <a:ahLst/>
              <a:cxnLst/>
              <a:rect l="l" t="t" r="r" b="b"/>
              <a:pathLst>
                <a:path w="671" h="319" extrusionOk="0">
                  <a:moveTo>
                    <a:pt x="89" y="28"/>
                  </a:moveTo>
                  <a:cubicBezTo>
                    <a:pt x="31" y="0"/>
                    <a:pt x="1" y="86"/>
                    <a:pt x="59" y="86"/>
                  </a:cubicBezTo>
                  <a:cubicBezTo>
                    <a:pt x="147" y="144"/>
                    <a:pt x="233" y="175"/>
                    <a:pt x="321" y="202"/>
                  </a:cubicBezTo>
                  <a:cubicBezTo>
                    <a:pt x="407" y="261"/>
                    <a:pt x="524" y="291"/>
                    <a:pt x="612" y="291"/>
                  </a:cubicBezTo>
                  <a:cubicBezTo>
                    <a:pt x="640" y="319"/>
                    <a:pt x="670" y="261"/>
                    <a:pt x="640" y="261"/>
                  </a:cubicBezTo>
                  <a:cubicBezTo>
                    <a:pt x="554" y="202"/>
                    <a:pt x="466" y="175"/>
                    <a:pt x="380" y="116"/>
                  </a:cubicBezTo>
                  <a:cubicBezTo>
                    <a:pt x="291" y="86"/>
                    <a:pt x="175" y="58"/>
                    <a:pt x="8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3" name="Google Shape;3703;p35"/>
            <p:cNvSpPr/>
            <p:nvPr/>
          </p:nvSpPr>
          <p:spPr>
            <a:xfrm>
              <a:off x="4915425" y="2592000"/>
              <a:ext cx="54475" cy="11650"/>
            </a:xfrm>
            <a:custGeom>
              <a:avLst/>
              <a:gdLst/>
              <a:ahLst/>
              <a:cxnLst/>
              <a:rect l="l" t="t" r="r" b="b"/>
              <a:pathLst>
                <a:path w="2179" h="466" extrusionOk="0">
                  <a:moveTo>
                    <a:pt x="58" y="89"/>
                  </a:moveTo>
                  <a:cubicBezTo>
                    <a:pt x="581" y="263"/>
                    <a:pt x="1132" y="379"/>
                    <a:pt x="1686" y="437"/>
                  </a:cubicBezTo>
                  <a:cubicBezTo>
                    <a:pt x="1860" y="437"/>
                    <a:pt x="2004" y="465"/>
                    <a:pt x="2150" y="437"/>
                  </a:cubicBezTo>
                  <a:cubicBezTo>
                    <a:pt x="2178" y="437"/>
                    <a:pt x="2178" y="407"/>
                    <a:pt x="2178" y="407"/>
                  </a:cubicBezTo>
                  <a:cubicBezTo>
                    <a:pt x="2034" y="379"/>
                    <a:pt x="1888" y="379"/>
                    <a:pt x="1744" y="349"/>
                  </a:cubicBezTo>
                  <a:cubicBezTo>
                    <a:pt x="1627" y="349"/>
                    <a:pt x="1481" y="321"/>
                    <a:pt x="1365" y="291"/>
                  </a:cubicBezTo>
                  <a:cubicBezTo>
                    <a:pt x="1074" y="263"/>
                    <a:pt x="814" y="205"/>
                    <a:pt x="551" y="147"/>
                  </a:cubicBezTo>
                  <a:cubicBezTo>
                    <a:pt x="407" y="116"/>
                    <a:pt x="233" y="58"/>
                    <a:pt x="86" y="0"/>
                  </a:cubicBezTo>
                  <a:cubicBezTo>
                    <a:pt x="58" y="0"/>
                    <a:pt x="0" y="58"/>
                    <a:pt x="5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4" name="Google Shape;3704;p35"/>
            <p:cNvSpPr/>
            <p:nvPr/>
          </p:nvSpPr>
          <p:spPr>
            <a:xfrm>
              <a:off x="5017125" y="2576775"/>
              <a:ext cx="26875" cy="5075"/>
            </a:xfrm>
            <a:custGeom>
              <a:avLst/>
              <a:gdLst/>
              <a:ahLst/>
              <a:cxnLst/>
              <a:rect l="l" t="t" r="r" b="b"/>
              <a:pathLst>
                <a:path w="1075" h="203" extrusionOk="0">
                  <a:moveTo>
                    <a:pt x="58" y="86"/>
                  </a:moveTo>
                  <a:cubicBezTo>
                    <a:pt x="233" y="116"/>
                    <a:pt x="407" y="144"/>
                    <a:pt x="551" y="144"/>
                  </a:cubicBezTo>
                  <a:cubicBezTo>
                    <a:pt x="639" y="175"/>
                    <a:pt x="725" y="175"/>
                    <a:pt x="814" y="202"/>
                  </a:cubicBezTo>
                  <a:lnTo>
                    <a:pt x="1046" y="202"/>
                  </a:lnTo>
                  <a:cubicBezTo>
                    <a:pt x="1074" y="202"/>
                    <a:pt x="1074" y="175"/>
                    <a:pt x="1074" y="144"/>
                  </a:cubicBezTo>
                  <a:cubicBezTo>
                    <a:pt x="988" y="116"/>
                    <a:pt x="900" y="116"/>
                    <a:pt x="842" y="116"/>
                  </a:cubicBezTo>
                  <a:cubicBezTo>
                    <a:pt x="756" y="86"/>
                    <a:pt x="667" y="86"/>
                    <a:pt x="581" y="86"/>
                  </a:cubicBezTo>
                  <a:cubicBezTo>
                    <a:pt x="407" y="58"/>
                    <a:pt x="233" y="28"/>
                    <a:pt x="58" y="28"/>
                  </a:cubicBezTo>
                  <a:cubicBezTo>
                    <a:pt x="28" y="0"/>
                    <a:pt x="0" y="86"/>
                    <a:pt x="58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5" name="Google Shape;3705;p35"/>
            <p:cNvSpPr/>
            <p:nvPr/>
          </p:nvSpPr>
          <p:spPr>
            <a:xfrm>
              <a:off x="5033800" y="2572400"/>
              <a:ext cx="26175" cy="8000"/>
            </a:xfrm>
            <a:custGeom>
              <a:avLst/>
              <a:gdLst/>
              <a:ahLst/>
              <a:cxnLst/>
              <a:rect l="l" t="t" r="r" b="b"/>
              <a:pathLst>
                <a:path w="1047" h="320" extrusionOk="0">
                  <a:moveTo>
                    <a:pt x="1018" y="145"/>
                  </a:moveTo>
                  <a:lnTo>
                    <a:pt x="698" y="145"/>
                  </a:lnTo>
                  <a:cubicBezTo>
                    <a:pt x="728" y="145"/>
                    <a:pt x="728" y="117"/>
                    <a:pt x="728" y="117"/>
                  </a:cubicBezTo>
                  <a:cubicBezTo>
                    <a:pt x="756" y="117"/>
                    <a:pt x="728" y="59"/>
                    <a:pt x="698" y="87"/>
                  </a:cubicBezTo>
                  <a:cubicBezTo>
                    <a:pt x="640" y="87"/>
                    <a:pt x="612" y="117"/>
                    <a:pt x="554" y="117"/>
                  </a:cubicBezTo>
                  <a:cubicBezTo>
                    <a:pt x="379" y="117"/>
                    <a:pt x="233" y="59"/>
                    <a:pt x="89" y="1"/>
                  </a:cubicBezTo>
                  <a:cubicBezTo>
                    <a:pt x="31" y="1"/>
                    <a:pt x="0" y="59"/>
                    <a:pt x="58" y="87"/>
                  </a:cubicBezTo>
                  <a:cubicBezTo>
                    <a:pt x="175" y="145"/>
                    <a:pt x="291" y="175"/>
                    <a:pt x="407" y="203"/>
                  </a:cubicBezTo>
                  <a:lnTo>
                    <a:pt x="379" y="203"/>
                  </a:lnTo>
                  <a:cubicBezTo>
                    <a:pt x="349" y="233"/>
                    <a:pt x="349" y="261"/>
                    <a:pt x="379" y="291"/>
                  </a:cubicBezTo>
                  <a:cubicBezTo>
                    <a:pt x="379" y="319"/>
                    <a:pt x="407" y="319"/>
                    <a:pt x="437" y="319"/>
                  </a:cubicBezTo>
                  <a:lnTo>
                    <a:pt x="612" y="233"/>
                  </a:lnTo>
                  <a:cubicBezTo>
                    <a:pt x="756" y="233"/>
                    <a:pt x="872" y="203"/>
                    <a:pt x="1018" y="175"/>
                  </a:cubicBezTo>
                  <a:cubicBezTo>
                    <a:pt x="1046" y="175"/>
                    <a:pt x="1018" y="145"/>
                    <a:pt x="1018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6" name="Google Shape;3706;p35"/>
            <p:cNvSpPr/>
            <p:nvPr/>
          </p:nvSpPr>
          <p:spPr>
            <a:xfrm>
              <a:off x="5043975" y="2567300"/>
              <a:ext cx="28375" cy="7275"/>
            </a:xfrm>
            <a:custGeom>
              <a:avLst/>
              <a:gdLst/>
              <a:ahLst/>
              <a:cxnLst/>
              <a:rect l="l" t="t" r="r" b="b"/>
              <a:pathLst>
                <a:path w="1135" h="291" extrusionOk="0">
                  <a:moveTo>
                    <a:pt x="58" y="117"/>
                  </a:moveTo>
                  <a:cubicBezTo>
                    <a:pt x="233" y="175"/>
                    <a:pt x="407" y="233"/>
                    <a:pt x="581" y="233"/>
                  </a:cubicBezTo>
                  <a:cubicBezTo>
                    <a:pt x="756" y="263"/>
                    <a:pt x="930" y="291"/>
                    <a:pt x="1104" y="233"/>
                  </a:cubicBezTo>
                  <a:cubicBezTo>
                    <a:pt x="1134" y="233"/>
                    <a:pt x="1134" y="205"/>
                    <a:pt x="1104" y="205"/>
                  </a:cubicBezTo>
                  <a:cubicBezTo>
                    <a:pt x="930" y="175"/>
                    <a:pt x="756" y="175"/>
                    <a:pt x="611" y="147"/>
                  </a:cubicBezTo>
                  <a:cubicBezTo>
                    <a:pt x="437" y="117"/>
                    <a:pt x="263" y="89"/>
                    <a:pt x="88" y="31"/>
                  </a:cubicBezTo>
                  <a:cubicBezTo>
                    <a:pt x="30" y="0"/>
                    <a:pt x="0" y="89"/>
                    <a:pt x="58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7" name="Google Shape;3707;p35"/>
            <p:cNvSpPr/>
            <p:nvPr/>
          </p:nvSpPr>
          <p:spPr>
            <a:xfrm>
              <a:off x="5054900" y="2561475"/>
              <a:ext cx="18150" cy="6600"/>
            </a:xfrm>
            <a:custGeom>
              <a:avLst/>
              <a:gdLst/>
              <a:ahLst/>
              <a:cxnLst/>
              <a:rect l="l" t="t" r="r" b="b"/>
              <a:pathLst>
                <a:path w="726" h="264" extrusionOk="0">
                  <a:moveTo>
                    <a:pt x="58" y="89"/>
                  </a:moveTo>
                  <a:cubicBezTo>
                    <a:pt x="144" y="147"/>
                    <a:pt x="260" y="175"/>
                    <a:pt x="377" y="205"/>
                  </a:cubicBezTo>
                  <a:cubicBezTo>
                    <a:pt x="493" y="233"/>
                    <a:pt x="609" y="264"/>
                    <a:pt x="725" y="233"/>
                  </a:cubicBezTo>
                  <a:lnTo>
                    <a:pt x="725" y="205"/>
                  </a:lnTo>
                  <a:cubicBezTo>
                    <a:pt x="667" y="175"/>
                    <a:pt x="609" y="175"/>
                    <a:pt x="581" y="175"/>
                  </a:cubicBezTo>
                  <a:cubicBezTo>
                    <a:pt x="523" y="147"/>
                    <a:pt x="465" y="147"/>
                    <a:pt x="407" y="147"/>
                  </a:cubicBezTo>
                  <a:cubicBezTo>
                    <a:pt x="291" y="117"/>
                    <a:pt x="202" y="59"/>
                    <a:pt x="86" y="1"/>
                  </a:cubicBezTo>
                  <a:cubicBezTo>
                    <a:pt x="28" y="1"/>
                    <a:pt x="0" y="59"/>
                    <a:pt x="5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08" name="Google Shape;3708;p35"/>
            <p:cNvSpPr/>
            <p:nvPr/>
          </p:nvSpPr>
          <p:spPr>
            <a:xfrm>
              <a:off x="5063600" y="2556425"/>
              <a:ext cx="15250" cy="5850"/>
            </a:xfrm>
            <a:custGeom>
              <a:avLst/>
              <a:gdLst/>
              <a:ahLst/>
              <a:cxnLst/>
              <a:rect l="l" t="t" r="r" b="b"/>
              <a:pathLst>
                <a:path w="610" h="234" extrusionOk="0">
                  <a:moveTo>
                    <a:pt x="87" y="29"/>
                  </a:moveTo>
                  <a:cubicBezTo>
                    <a:pt x="29" y="1"/>
                    <a:pt x="1" y="87"/>
                    <a:pt x="59" y="117"/>
                  </a:cubicBezTo>
                  <a:cubicBezTo>
                    <a:pt x="145" y="145"/>
                    <a:pt x="233" y="145"/>
                    <a:pt x="319" y="175"/>
                  </a:cubicBezTo>
                  <a:cubicBezTo>
                    <a:pt x="408" y="203"/>
                    <a:pt x="494" y="233"/>
                    <a:pt x="552" y="233"/>
                  </a:cubicBezTo>
                  <a:cubicBezTo>
                    <a:pt x="582" y="233"/>
                    <a:pt x="610" y="203"/>
                    <a:pt x="582" y="175"/>
                  </a:cubicBezTo>
                  <a:cubicBezTo>
                    <a:pt x="524" y="145"/>
                    <a:pt x="435" y="117"/>
                    <a:pt x="349" y="87"/>
                  </a:cubicBezTo>
                  <a:cubicBezTo>
                    <a:pt x="261" y="59"/>
                    <a:pt x="175" y="29"/>
                    <a:pt x="8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09" name="Google Shape;3709;p35"/>
          <p:cNvGrpSpPr/>
          <p:nvPr/>
        </p:nvGrpSpPr>
        <p:grpSpPr>
          <a:xfrm rot="-798157">
            <a:off x="5413463" y="3429819"/>
            <a:ext cx="546547" cy="657649"/>
            <a:chOff x="4940825" y="2976275"/>
            <a:chExt cx="217925" cy="262225"/>
          </a:xfrm>
        </p:grpSpPr>
        <p:sp>
          <p:nvSpPr>
            <p:cNvPr id="3710" name="Google Shape;3710;p35"/>
            <p:cNvSpPr/>
            <p:nvPr/>
          </p:nvSpPr>
          <p:spPr>
            <a:xfrm>
              <a:off x="5052675" y="30147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1" name="Google Shape;3711;p35"/>
            <p:cNvSpPr/>
            <p:nvPr/>
          </p:nvSpPr>
          <p:spPr>
            <a:xfrm>
              <a:off x="4940825" y="2976275"/>
              <a:ext cx="217925" cy="262225"/>
            </a:xfrm>
            <a:custGeom>
              <a:avLst/>
              <a:gdLst/>
              <a:ahLst/>
              <a:cxnLst/>
              <a:rect l="l" t="t" r="r" b="b"/>
              <a:pathLst>
                <a:path w="8717" h="10489" extrusionOk="0">
                  <a:moveTo>
                    <a:pt x="8689" y="6103"/>
                  </a:moveTo>
                  <a:cubicBezTo>
                    <a:pt x="8631" y="5956"/>
                    <a:pt x="8543" y="5812"/>
                    <a:pt x="8426" y="5724"/>
                  </a:cubicBezTo>
                  <a:cubicBezTo>
                    <a:pt x="8426" y="5666"/>
                    <a:pt x="8457" y="5607"/>
                    <a:pt x="8457" y="5549"/>
                  </a:cubicBezTo>
                  <a:cubicBezTo>
                    <a:pt x="8515" y="5347"/>
                    <a:pt x="8484" y="5143"/>
                    <a:pt x="8426" y="4940"/>
                  </a:cubicBezTo>
                  <a:cubicBezTo>
                    <a:pt x="8368" y="4766"/>
                    <a:pt x="8224" y="4592"/>
                    <a:pt x="8078" y="4475"/>
                  </a:cubicBezTo>
                  <a:cubicBezTo>
                    <a:pt x="7992" y="4387"/>
                    <a:pt x="7875" y="4359"/>
                    <a:pt x="7787" y="4329"/>
                  </a:cubicBezTo>
                  <a:cubicBezTo>
                    <a:pt x="7729" y="4301"/>
                    <a:pt x="7701" y="4301"/>
                    <a:pt x="7643" y="4271"/>
                  </a:cubicBezTo>
                  <a:cubicBezTo>
                    <a:pt x="7671" y="4243"/>
                    <a:pt x="7701" y="4185"/>
                    <a:pt x="7729" y="4127"/>
                  </a:cubicBezTo>
                  <a:cubicBezTo>
                    <a:pt x="7875" y="3748"/>
                    <a:pt x="7701" y="3313"/>
                    <a:pt x="7411" y="3023"/>
                  </a:cubicBezTo>
                  <a:cubicBezTo>
                    <a:pt x="7264" y="2876"/>
                    <a:pt x="7120" y="2790"/>
                    <a:pt x="6915" y="2702"/>
                  </a:cubicBezTo>
                  <a:cubicBezTo>
                    <a:pt x="6974" y="2644"/>
                    <a:pt x="7004" y="2528"/>
                    <a:pt x="7032" y="2442"/>
                  </a:cubicBezTo>
                  <a:cubicBezTo>
                    <a:pt x="7032" y="2325"/>
                    <a:pt x="7032" y="2209"/>
                    <a:pt x="6974" y="2093"/>
                  </a:cubicBezTo>
                  <a:cubicBezTo>
                    <a:pt x="6915" y="1977"/>
                    <a:pt x="6857" y="1888"/>
                    <a:pt x="6771" y="1830"/>
                  </a:cubicBezTo>
                  <a:cubicBezTo>
                    <a:pt x="6655" y="1714"/>
                    <a:pt x="6509" y="1628"/>
                    <a:pt x="6365" y="1570"/>
                  </a:cubicBezTo>
                  <a:cubicBezTo>
                    <a:pt x="6423" y="1540"/>
                    <a:pt x="6481" y="1482"/>
                    <a:pt x="6509" y="1423"/>
                  </a:cubicBezTo>
                  <a:cubicBezTo>
                    <a:pt x="6625" y="1279"/>
                    <a:pt x="6655" y="1133"/>
                    <a:pt x="6683" y="989"/>
                  </a:cubicBezTo>
                  <a:cubicBezTo>
                    <a:pt x="6713" y="668"/>
                    <a:pt x="6567" y="377"/>
                    <a:pt x="6334" y="175"/>
                  </a:cubicBezTo>
                  <a:cubicBezTo>
                    <a:pt x="6190" y="87"/>
                    <a:pt x="6016" y="1"/>
                    <a:pt x="5869" y="1"/>
                  </a:cubicBezTo>
                  <a:cubicBezTo>
                    <a:pt x="5783" y="1"/>
                    <a:pt x="5725" y="87"/>
                    <a:pt x="5753" y="145"/>
                  </a:cubicBezTo>
                  <a:lnTo>
                    <a:pt x="5753" y="175"/>
                  </a:lnTo>
                  <a:lnTo>
                    <a:pt x="5753" y="203"/>
                  </a:lnTo>
                  <a:lnTo>
                    <a:pt x="5753" y="203"/>
                  </a:lnTo>
                  <a:lnTo>
                    <a:pt x="5753" y="233"/>
                  </a:lnTo>
                  <a:cubicBezTo>
                    <a:pt x="5725" y="233"/>
                    <a:pt x="5725" y="261"/>
                    <a:pt x="5725" y="261"/>
                  </a:cubicBezTo>
                  <a:lnTo>
                    <a:pt x="5725" y="291"/>
                  </a:lnTo>
                  <a:lnTo>
                    <a:pt x="5695" y="319"/>
                  </a:lnTo>
                  <a:cubicBezTo>
                    <a:pt x="5695" y="350"/>
                    <a:pt x="5695" y="377"/>
                    <a:pt x="5667" y="377"/>
                  </a:cubicBezTo>
                  <a:lnTo>
                    <a:pt x="5579" y="466"/>
                  </a:lnTo>
                  <a:cubicBezTo>
                    <a:pt x="5551" y="494"/>
                    <a:pt x="5551" y="494"/>
                    <a:pt x="5521" y="494"/>
                  </a:cubicBezTo>
                  <a:cubicBezTo>
                    <a:pt x="5493" y="494"/>
                    <a:pt x="5463" y="494"/>
                    <a:pt x="5435" y="466"/>
                  </a:cubicBezTo>
                  <a:lnTo>
                    <a:pt x="5230" y="466"/>
                  </a:lnTo>
                  <a:cubicBezTo>
                    <a:pt x="5028" y="494"/>
                    <a:pt x="4765" y="466"/>
                    <a:pt x="4621" y="640"/>
                  </a:cubicBezTo>
                  <a:cubicBezTo>
                    <a:pt x="4505" y="756"/>
                    <a:pt x="4505" y="900"/>
                    <a:pt x="4505" y="1047"/>
                  </a:cubicBezTo>
                  <a:cubicBezTo>
                    <a:pt x="4505" y="1105"/>
                    <a:pt x="4505" y="1163"/>
                    <a:pt x="4475" y="1191"/>
                  </a:cubicBezTo>
                  <a:cubicBezTo>
                    <a:pt x="4475" y="1221"/>
                    <a:pt x="4475" y="1249"/>
                    <a:pt x="4447" y="1279"/>
                  </a:cubicBezTo>
                  <a:lnTo>
                    <a:pt x="4447" y="1307"/>
                  </a:lnTo>
                  <a:cubicBezTo>
                    <a:pt x="4417" y="1307"/>
                    <a:pt x="4389" y="1337"/>
                    <a:pt x="4389" y="1337"/>
                  </a:cubicBezTo>
                  <a:cubicBezTo>
                    <a:pt x="4359" y="1337"/>
                    <a:pt x="4389" y="1337"/>
                    <a:pt x="4389" y="1337"/>
                  </a:cubicBezTo>
                  <a:lnTo>
                    <a:pt x="4359" y="1337"/>
                  </a:lnTo>
                  <a:cubicBezTo>
                    <a:pt x="4359" y="1337"/>
                    <a:pt x="4331" y="1337"/>
                    <a:pt x="4331" y="1365"/>
                  </a:cubicBezTo>
                  <a:lnTo>
                    <a:pt x="4242" y="1365"/>
                  </a:lnTo>
                  <a:cubicBezTo>
                    <a:pt x="4242" y="1365"/>
                    <a:pt x="4214" y="1365"/>
                    <a:pt x="4214" y="1396"/>
                  </a:cubicBezTo>
                  <a:lnTo>
                    <a:pt x="4184" y="1396"/>
                  </a:lnTo>
                  <a:lnTo>
                    <a:pt x="4184" y="1396"/>
                  </a:lnTo>
                  <a:lnTo>
                    <a:pt x="4098" y="1396"/>
                  </a:lnTo>
                  <a:lnTo>
                    <a:pt x="3924" y="1396"/>
                  </a:lnTo>
                  <a:lnTo>
                    <a:pt x="3924" y="1396"/>
                  </a:lnTo>
                  <a:lnTo>
                    <a:pt x="3924" y="1365"/>
                  </a:lnTo>
                  <a:lnTo>
                    <a:pt x="3866" y="1365"/>
                  </a:lnTo>
                  <a:lnTo>
                    <a:pt x="3777" y="1365"/>
                  </a:lnTo>
                  <a:cubicBezTo>
                    <a:pt x="3719" y="1337"/>
                    <a:pt x="3633" y="1337"/>
                    <a:pt x="3575" y="1307"/>
                  </a:cubicBezTo>
                  <a:cubicBezTo>
                    <a:pt x="3429" y="1279"/>
                    <a:pt x="3285" y="1279"/>
                    <a:pt x="3138" y="1307"/>
                  </a:cubicBezTo>
                  <a:cubicBezTo>
                    <a:pt x="2878" y="1337"/>
                    <a:pt x="2703" y="1540"/>
                    <a:pt x="2587" y="1772"/>
                  </a:cubicBezTo>
                  <a:cubicBezTo>
                    <a:pt x="2499" y="2005"/>
                    <a:pt x="2529" y="2267"/>
                    <a:pt x="2615" y="2500"/>
                  </a:cubicBezTo>
                  <a:cubicBezTo>
                    <a:pt x="2673" y="2644"/>
                    <a:pt x="2731" y="2790"/>
                    <a:pt x="2848" y="2906"/>
                  </a:cubicBezTo>
                  <a:lnTo>
                    <a:pt x="2848" y="2934"/>
                  </a:lnTo>
                  <a:lnTo>
                    <a:pt x="2848" y="2934"/>
                  </a:lnTo>
                  <a:lnTo>
                    <a:pt x="2731" y="2934"/>
                  </a:lnTo>
                  <a:lnTo>
                    <a:pt x="2587" y="2934"/>
                  </a:lnTo>
                  <a:cubicBezTo>
                    <a:pt x="2557" y="2934"/>
                    <a:pt x="2529" y="2934"/>
                    <a:pt x="2471" y="2906"/>
                  </a:cubicBezTo>
                  <a:cubicBezTo>
                    <a:pt x="2266" y="2876"/>
                    <a:pt x="2064" y="2818"/>
                    <a:pt x="1860" y="2818"/>
                  </a:cubicBezTo>
                  <a:cubicBezTo>
                    <a:pt x="1483" y="2818"/>
                    <a:pt x="1104" y="3167"/>
                    <a:pt x="1134" y="3574"/>
                  </a:cubicBezTo>
                  <a:cubicBezTo>
                    <a:pt x="1134" y="3632"/>
                    <a:pt x="1162" y="3720"/>
                    <a:pt x="1193" y="3778"/>
                  </a:cubicBezTo>
                  <a:lnTo>
                    <a:pt x="1162" y="3778"/>
                  </a:lnTo>
                  <a:cubicBezTo>
                    <a:pt x="1104" y="3778"/>
                    <a:pt x="1046" y="3778"/>
                    <a:pt x="1018" y="3806"/>
                  </a:cubicBezTo>
                  <a:cubicBezTo>
                    <a:pt x="930" y="3836"/>
                    <a:pt x="872" y="3864"/>
                    <a:pt x="844" y="3922"/>
                  </a:cubicBezTo>
                  <a:lnTo>
                    <a:pt x="786" y="3922"/>
                  </a:lnTo>
                  <a:lnTo>
                    <a:pt x="639" y="3922"/>
                  </a:lnTo>
                  <a:cubicBezTo>
                    <a:pt x="553" y="3952"/>
                    <a:pt x="495" y="3980"/>
                    <a:pt x="407" y="4011"/>
                  </a:cubicBezTo>
                  <a:cubicBezTo>
                    <a:pt x="233" y="4069"/>
                    <a:pt x="116" y="4213"/>
                    <a:pt x="58" y="4387"/>
                  </a:cubicBezTo>
                  <a:cubicBezTo>
                    <a:pt x="0" y="4561"/>
                    <a:pt x="30" y="4766"/>
                    <a:pt x="116" y="4940"/>
                  </a:cubicBezTo>
                  <a:cubicBezTo>
                    <a:pt x="205" y="5115"/>
                    <a:pt x="321" y="5259"/>
                    <a:pt x="437" y="5405"/>
                  </a:cubicBezTo>
                  <a:cubicBezTo>
                    <a:pt x="523" y="5491"/>
                    <a:pt x="611" y="5580"/>
                    <a:pt x="697" y="5638"/>
                  </a:cubicBezTo>
                  <a:cubicBezTo>
                    <a:pt x="670" y="5754"/>
                    <a:pt x="670" y="5840"/>
                    <a:pt x="670" y="5928"/>
                  </a:cubicBezTo>
                  <a:lnTo>
                    <a:pt x="670" y="6277"/>
                  </a:lnTo>
                  <a:cubicBezTo>
                    <a:pt x="697" y="6509"/>
                    <a:pt x="697" y="6742"/>
                    <a:pt x="728" y="6974"/>
                  </a:cubicBezTo>
                  <a:cubicBezTo>
                    <a:pt x="786" y="7439"/>
                    <a:pt x="844" y="7904"/>
                    <a:pt x="930" y="8369"/>
                  </a:cubicBezTo>
                  <a:cubicBezTo>
                    <a:pt x="960" y="8485"/>
                    <a:pt x="960" y="8629"/>
                    <a:pt x="988" y="8745"/>
                  </a:cubicBezTo>
                  <a:cubicBezTo>
                    <a:pt x="1018" y="8804"/>
                    <a:pt x="1018" y="8862"/>
                    <a:pt x="1046" y="8920"/>
                  </a:cubicBezTo>
                  <a:cubicBezTo>
                    <a:pt x="1046" y="8950"/>
                    <a:pt x="1046" y="9008"/>
                    <a:pt x="1076" y="9036"/>
                  </a:cubicBezTo>
                  <a:lnTo>
                    <a:pt x="1162" y="9124"/>
                  </a:lnTo>
                  <a:lnTo>
                    <a:pt x="1193" y="9124"/>
                  </a:lnTo>
                  <a:cubicBezTo>
                    <a:pt x="1193" y="9182"/>
                    <a:pt x="1220" y="9210"/>
                    <a:pt x="1220" y="9241"/>
                  </a:cubicBezTo>
                  <a:lnTo>
                    <a:pt x="1309" y="9327"/>
                  </a:lnTo>
                  <a:cubicBezTo>
                    <a:pt x="1367" y="9385"/>
                    <a:pt x="1425" y="9443"/>
                    <a:pt x="1511" y="9501"/>
                  </a:cubicBezTo>
                  <a:cubicBezTo>
                    <a:pt x="1627" y="9589"/>
                    <a:pt x="1802" y="9647"/>
                    <a:pt x="1948" y="9705"/>
                  </a:cubicBezTo>
                  <a:cubicBezTo>
                    <a:pt x="2266" y="9850"/>
                    <a:pt x="2615" y="9966"/>
                    <a:pt x="2936" y="10082"/>
                  </a:cubicBezTo>
                  <a:cubicBezTo>
                    <a:pt x="3285" y="10170"/>
                    <a:pt x="3633" y="10287"/>
                    <a:pt x="3982" y="10373"/>
                  </a:cubicBezTo>
                  <a:cubicBezTo>
                    <a:pt x="4331" y="10431"/>
                    <a:pt x="4679" y="10489"/>
                    <a:pt x="5028" y="10489"/>
                  </a:cubicBezTo>
                  <a:cubicBezTo>
                    <a:pt x="5202" y="10489"/>
                    <a:pt x="5377" y="10489"/>
                    <a:pt x="5551" y="10461"/>
                  </a:cubicBezTo>
                  <a:cubicBezTo>
                    <a:pt x="5637" y="10431"/>
                    <a:pt x="5695" y="10403"/>
                    <a:pt x="5783" y="10373"/>
                  </a:cubicBezTo>
                  <a:cubicBezTo>
                    <a:pt x="5811" y="10403"/>
                    <a:pt x="5811" y="10403"/>
                    <a:pt x="5842" y="10403"/>
                  </a:cubicBezTo>
                  <a:cubicBezTo>
                    <a:pt x="5928" y="10403"/>
                    <a:pt x="5986" y="10373"/>
                    <a:pt x="6044" y="10314"/>
                  </a:cubicBezTo>
                  <a:cubicBezTo>
                    <a:pt x="6074" y="10256"/>
                    <a:pt x="6132" y="10198"/>
                    <a:pt x="6160" y="10140"/>
                  </a:cubicBezTo>
                  <a:cubicBezTo>
                    <a:pt x="6248" y="10024"/>
                    <a:pt x="6306" y="9938"/>
                    <a:pt x="6392" y="9822"/>
                  </a:cubicBezTo>
                  <a:cubicBezTo>
                    <a:pt x="6539" y="9617"/>
                    <a:pt x="6655" y="9415"/>
                    <a:pt x="6799" y="9210"/>
                  </a:cubicBezTo>
                  <a:cubicBezTo>
                    <a:pt x="7062" y="8776"/>
                    <a:pt x="7322" y="8369"/>
                    <a:pt x="7555" y="7904"/>
                  </a:cubicBezTo>
                  <a:cubicBezTo>
                    <a:pt x="7613" y="7788"/>
                    <a:pt x="7701" y="7672"/>
                    <a:pt x="7729" y="7525"/>
                  </a:cubicBezTo>
                  <a:cubicBezTo>
                    <a:pt x="7787" y="7439"/>
                    <a:pt x="7845" y="7323"/>
                    <a:pt x="7875" y="7207"/>
                  </a:cubicBezTo>
                  <a:cubicBezTo>
                    <a:pt x="8136" y="7118"/>
                    <a:pt x="8368" y="6974"/>
                    <a:pt x="8543" y="6742"/>
                  </a:cubicBezTo>
                  <a:cubicBezTo>
                    <a:pt x="8659" y="6567"/>
                    <a:pt x="8717" y="6335"/>
                    <a:pt x="8689" y="6103"/>
                  </a:cubicBezTo>
                  <a:close/>
                  <a:moveTo>
                    <a:pt x="6190" y="377"/>
                  </a:moveTo>
                  <a:lnTo>
                    <a:pt x="6190" y="377"/>
                  </a:lnTo>
                  <a:lnTo>
                    <a:pt x="6190" y="377"/>
                  </a:lnTo>
                  <a:cubicBezTo>
                    <a:pt x="6190" y="377"/>
                    <a:pt x="6160" y="377"/>
                    <a:pt x="6190" y="377"/>
                  </a:cubicBezTo>
                  <a:close/>
                  <a:moveTo>
                    <a:pt x="7555" y="7381"/>
                  </a:moveTo>
                  <a:lnTo>
                    <a:pt x="7555" y="7381"/>
                  </a:lnTo>
                  <a:cubicBezTo>
                    <a:pt x="7469" y="7497"/>
                    <a:pt x="7411" y="7583"/>
                    <a:pt x="7352" y="7699"/>
                  </a:cubicBezTo>
                  <a:cubicBezTo>
                    <a:pt x="7236" y="7932"/>
                    <a:pt x="7120" y="8136"/>
                    <a:pt x="7004" y="8339"/>
                  </a:cubicBezTo>
                  <a:cubicBezTo>
                    <a:pt x="6741" y="8776"/>
                    <a:pt x="6481" y="9182"/>
                    <a:pt x="6190" y="9589"/>
                  </a:cubicBezTo>
                  <a:cubicBezTo>
                    <a:pt x="6102" y="9705"/>
                    <a:pt x="6044" y="9822"/>
                    <a:pt x="5958" y="9938"/>
                  </a:cubicBezTo>
                  <a:cubicBezTo>
                    <a:pt x="5928" y="9996"/>
                    <a:pt x="5869" y="10024"/>
                    <a:pt x="5842" y="10082"/>
                  </a:cubicBezTo>
                  <a:lnTo>
                    <a:pt x="5842" y="10082"/>
                  </a:lnTo>
                  <a:cubicBezTo>
                    <a:pt x="5811" y="10082"/>
                    <a:pt x="5753" y="10112"/>
                    <a:pt x="5725" y="10112"/>
                  </a:cubicBezTo>
                  <a:cubicBezTo>
                    <a:pt x="5667" y="10140"/>
                    <a:pt x="5579" y="10140"/>
                    <a:pt x="5521" y="10170"/>
                  </a:cubicBezTo>
                  <a:lnTo>
                    <a:pt x="5435" y="10170"/>
                  </a:lnTo>
                  <a:cubicBezTo>
                    <a:pt x="5405" y="10170"/>
                    <a:pt x="5377" y="10198"/>
                    <a:pt x="5377" y="10198"/>
                  </a:cubicBezTo>
                  <a:lnTo>
                    <a:pt x="5319" y="10198"/>
                  </a:lnTo>
                  <a:lnTo>
                    <a:pt x="5114" y="10198"/>
                  </a:lnTo>
                  <a:cubicBezTo>
                    <a:pt x="4796" y="10228"/>
                    <a:pt x="4475" y="10170"/>
                    <a:pt x="4184" y="10112"/>
                  </a:cubicBezTo>
                  <a:cubicBezTo>
                    <a:pt x="3487" y="9966"/>
                    <a:pt x="2820" y="9733"/>
                    <a:pt x="2150" y="9473"/>
                  </a:cubicBezTo>
                  <a:cubicBezTo>
                    <a:pt x="2122" y="9473"/>
                    <a:pt x="2092" y="9443"/>
                    <a:pt x="2034" y="9443"/>
                  </a:cubicBezTo>
                  <a:cubicBezTo>
                    <a:pt x="2034" y="9443"/>
                    <a:pt x="2006" y="9415"/>
                    <a:pt x="1976" y="9415"/>
                  </a:cubicBezTo>
                  <a:lnTo>
                    <a:pt x="1976" y="9415"/>
                  </a:lnTo>
                  <a:cubicBezTo>
                    <a:pt x="1976" y="9415"/>
                    <a:pt x="1948" y="9415"/>
                    <a:pt x="1948" y="9385"/>
                  </a:cubicBezTo>
                  <a:lnTo>
                    <a:pt x="1918" y="9385"/>
                  </a:lnTo>
                  <a:lnTo>
                    <a:pt x="1890" y="9385"/>
                  </a:lnTo>
                  <a:cubicBezTo>
                    <a:pt x="1860" y="9357"/>
                    <a:pt x="1860" y="9357"/>
                    <a:pt x="1832" y="9357"/>
                  </a:cubicBezTo>
                  <a:cubicBezTo>
                    <a:pt x="1802" y="9327"/>
                    <a:pt x="1774" y="9327"/>
                    <a:pt x="1716" y="9299"/>
                  </a:cubicBezTo>
                  <a:cubicBezTo>
                    <a:pt x="1657" y="9241"/>
                    <a:pt x="1569" y="9210"/>
                    <a:pt x="1511" y="9152"/>
                  </a:cubicBezTo>
                  <a:cubicBezTo>
                    <a:pt x="1483" y="9152"/>
                    <a:pt x="1425" y="9124"/>
                    <a:pt x="1395" y="9094"/>
                  </a:cubicBezTo>
                  <a:cubicBezTo>
                    <a:pt x="1367" y="9066"/>
                    <a:pt x="1337" y="9066"/>
                    <a:pt x="1309" y="9036"/>
                  </a:cubicBezTo>
                  <a:lnTo>
                    <a:pt x="1309" y="8892"/>
                  </a:lnTo>
                  <a:cubicBezTo>
                    <a:pt x="1279" y="8834"/>
                    <a:pt x="1279" y="8776"/>
                    <a:pt x="1279" y="8718"/>
                  </a:cubicBezTo>
                  <a:lnTo>
                    <a:pt x="1193" y="8369"/>
                  </a:lnTo>
                  <a:cubicBezTo>
                    <a:pt x="1162" y="8164"/>
                    <a:pt x="1134" y="7932"/>
                    <a:pt x="1076" y="7699"/>
                  </a:cubicBezTo>
                  <a:cubicBezTo>
                    <a:pt x="1046" y="7497"/>
                    <a:pt x="1046" y="7265"/>
                    <a:pt x="1018" y="7032"/>
                  </a:cubicBezTo>
                  <a:cubicBezTo>
                    <a:pt x="988" y="6800"/>
                    <a:pt x="960" y="6567"/>
                    <a:pt x="960" y="6335"/>
                  </a:cubicBezTo>
                  <a:cubicBezTo>
                    <a:pt x="930" y="6219"/>
                    <a:pt x="930" y="6103"/>
                    <a:pt x="930" y="5956"/>
                  </a:cubicBezTo>
                  <a:lnTo>
                    <a:pt x="930" y="5840"/>
                  </a:lnTo>
                  <a:cubicBezTo>
                    <a:pt x="1104" y="5986"/>
                    <a:pt x="1309" y="6130"/>
                    <a:pt x="1541" y="6247"/>
                  </a:cubicBezTo>
                  <a:lnTo>
                    <a:pt x="1541" y="6247"/>
                  </a:lnTo>
                  <a:cubicBezTo>
                    <a:pt x="1511" y="6277"/>
                    <a:pt x="1511" y="6277"/>
                    <a:pt x="1541" y="6305"/>
                  </a:cubicBezTo>
                  <a:cubicBezTo>
                    <a:pt x="1511" y="6335"/>
                    <a:pt x="1511" y="6363"/>
                    <a:pt x="1511" y="6393"/>
                  </a:cubicBezTo>
                  <a:cubicBezTo>
                    <a:pt x="1511" y="6363"/>
                    <a:pt x="1483" y="6335"/>
                    <a:pt x="1453" y="6305"/>
                  </a:cubicBezTo>
                  <a:cubicBezTo>
                    <a:pt x="1425" y="6277"/>
                    <a:pt x="1337" y="6335"/>
                    <a:pt x="1395" y="6393"/>
                  </a:cubicBezTo>
                  <a:cubicBezTo>
                    <a:pt x="1425" y="6421"/>
                    <a:pt x="1483" y="6479"/>
                    <a:pt x="1511" y="6537"/>
                  </a:cubicBezTo>
                  <a:lnTo>
                    <a:pt x="1511" y="6684"/>
                  </a:lnTo>
                  <a:lnTo>
                    <a:pt x="1511" y="6742"/>
                  </a:lnTo>
                  <a:cubicBezTo>
                    <a:pt x="1483" y="6684"/>
                    <a:pt x="1425" y="6653"/>
                    <a:pt x="1367" y="6595"/>
                  </a:cubicBezTo>
                  <a:cubicBezTo>
                    <a:pt x="1309" y="6567"/>
                    <a:pt x="1279" y="6653"/>
                    <a:pt x="1309" y="6684"/>
                  </a:cubicBezTo>
                  <a:cubicBezTo>
                    <a:pt x="1395" y="6742"/>
                    <a:pt x="1453" y="6800"/>
                    <a:pt x="1541" y="6858"/>
                  </a:cubicBezTo>
                  <a:lnTo>
                    <a:pt x="1541" y="7060"/>
                  </a:lnTo>
                  <a:cubicBezTo>
                    <a:pt x="1483" y="7060"/>
                    <a:pt x="1453" y="7090"/>
                    <a:pt x="1483" y="7118"/>
                  </a:cubicBezTo>
                  <a:cubicBezTo>
                    <a:pt x="1483" y="7149"/>
                    <a:pt x="1511" y="7176"/>
                    <a:pt x="1541" y="7207"/>
                  </a:cubicBezTo>
                  <a:lnTo>
                    <a:pt x="1541" y="7467"/>
                  </a:lnTo>
                  <a:cubicBezTo>
                    <a:pt x="1511" y="7467"/>
                    <a:pt x="1483" y="7497"/>
                    <a:pt x="1511" y="7525"/>
                  </a:cubicBezTo>
                  <a:cubicBezTo>
                    <a:pt x="1511" y="7555"/>
                    <a:pt x="1541" y="7555"/>
                    <a:pt x="1541" y="7555"/>
                  </a:cubicBezTo>
                  <a:cubicBezTo>
                    <a:pt x="1541" y="7730"/>
                    <a:pt x="1569" y="7904"/>
                    <a:pt x="1569" y="8048"/>
                  </a:cubicBezTo>
                  <a:cubicBezTo>
                    <a:pt x="1511" y="7990"/>
                    <a:pt x="1453" y="7962"/>
                    <a:pt x="1395" y="7904"/>
                  </a:cubicBezTo>
                  <a:cubicBezTo>
                    <a:pt x="1337" y="7846"/>
                    <a:pt x="1279" y="7932"/>
                    <a:pt x="1337" y="7962"/>
                  </a:cubicBezTo>
                  <a:cubicBezTo>
                    <a:pt x="1395" y="8048"/>
                    <a:pt x="1483" y="8106"/>
                    <a:pt x="1569" y="8195"/>
                  </a:cubicBezTo>
                  <a:cubicBezTo>
                    <a:pt x="1569" y="8281"/>
                    <a:pt x="1569" y="8397"/>
                    <a:pt x="1599" y="8513"/>
                  </a:cubicBezTo>
                  <a:lnTo>
                    <a:pt x="1395" y="8311"/>
                  </a:lnTo>
                  <a:cubicBezTo>
                    <a:pt x="1337" y="8253"/>
                    <a:pt x="1279" y="8311"/>
                    <a:pt x="1309" y="8369"/>
                  </a:cubicBezTo>
                  <a:cubicBezTo>
                    <a:pt x="1716" y="8776"/>
                    <a:pt x="2150" y="9124"/>
                    <a:pt x="2615" y="9443"/>
                  </a:cubicBezTo>
                  <a:cubicBezTo>
                    <a:pt x="2673" y="9501"/>
                    <a:pt x="2731" y="9559"/>
                    <a:pt x="2789" y="9589"/>
                  </a:cubicBezTo>
                  <a:cubicBezTo>
                    <a:pt x="2848" y="9647"/>
                    <a:pt x="2936" y="9675"/>
                    <a:pt x="2994" y="9705"/>
                  </a:cubicBezTo>
                  <a:cubicBezTo>
                    <a:pt x="3052" y="9705"/>
                    <a:pt x="3080" y="9675"/>
                    <a:pt x="3052" y="9647"/>
                  </a:cubicBezTo>
                  <a:cubicBezTo>
                    <a:pt x="2994" y="9589"/>
                    <a:pt x="2936" y="9559"/>
                    <a:pt x="2878" y="9531"/>
                  </a:cubicBezTo>
                  <a:cubicBezTo>
                    <a:pt x="2820" y="9473"/>
                    <a:pt x="2762" y="9443"/>
                    <a:pt x="2703" y="9415"/>
                  </a:cubicBezTo>
                  <a:cubicBezTo>
                    <a:pt x="2587" y="9327"/>
                    <a:pt x="2471" y="9241"/>
                    <a:pt x="2383" y="9152"/>
                  </a:cubicBezTo>
                  <a:cubicBezTo>
                    <a:pt x="2150" y="8978"/>
                    <a:pt x="1918" y="8804"/>
                    <a:pt x="1716" y="8629"/>
                  </a:cubicBezTo>
                  <a:cubicBezTo>
                    <a:pt x="1716" y="8601"/>
                    <a:pt x="1685" y="8601"/>
                    <a:pt x="1685" y="8601"/>
                  </a:cubicBezTo>
                  <a:cubicBezTo>
                    <a:pt x="1716" y="8513"/>
                    <a:pt x="1716" y="8397"/>
                    <a:pt x="1716" y="8311"/>
                  </a:cubicBezTo>
                  <a:cubicBezTo>
                    <a:pt x="1832" y="8427"/>
                    <a:pt x="1976" y="8543"/>
                    <a:pt x="2092" y="8659"/>
                  </a:cubicBezTo>
                  <a:cubicBezTo>
                    <a:pt x="2239" y="8745"/>
                    <a:pt x="2355" y="8862"/>
                    <a:pt x="2499" y="8978"/>
                  </a:cubicBezTo>
                  <a:cubicBezTo>
                    <a:pt x="2529" y="9008"/>
                    <a:pt x="2587" y="9036"/>
                    <a:pt x="2615" y="9066"/>
                  </a:cubicBezTo>
                  <a:lnTo>
                    <a:pt x="2615" y="9124"/>
                  </a:lnTo>
                  <a:cubicBezTo>
                    <a:pt x="2645" y="9152"/>
                    <a:pt x="2673" y="9182"/>
                    <a:pt x="2703" y="9124"/>
                  </a:cubicBezTo>
                  <a:lnTo>
                    <a:pt x="2703" y="9124"/>
                  </a:lnTo>
                  <a:cubicBezTo>
                    <a:pt x="2762" y="9182"/>
                    <a:pt x="2848" y="9241"/>
                    <a:pt x="2906" y="9268"/>
                  </a:cubicBezTo>
                  <a:cubicBezTo>
                    <a:pt x="2936" y="9268"/>
                    <a:pt x="2964" y="9241"/>
                    <a:pt x="2964" y="9210"/>
                  </a:cubicBezTo>
                  <a:cubicBezTo>
                    <a:pt x="2906" y="9152"/>
                    <a:pt x="2820" y="9094"/>
                    <a:pt x="2762" y="9036"/>
                  </a:cubicBezTo>
                  <a:lnTo>
                    <a:pt x="2731" y="9036"/>
                  </a:lnTo>
                  <a:cubicBezTo>
                    <a:pt x="2762" y="9008"/>
                    <a:pt x="2762" y="8950"/>
                    <a:pt x="2789" y="8920"/>
                  </a:cubicBezTo>
                  <a:cubicBezTo>
                    <a:pt x="2789" y="8834"/>
                    <a:pt x="2820" y="8776"/>
                    <a:pt x="2848" y="8687"/>
                  </a:cubicBezTo>
                  <a:cubicBezTo>
                    <a:pt x="2878" y="8543"/>
                    <a:pt x="2906" y="8397"/>
                    <a:pt x="2906" y="8222"/>
                  </a:cubicBezTo>
                  <a:cubicBezTo>
                    <a:pt x="2964" y="7932"/>
                    <a:pt x="2994" y="7613"/>
                    <a:pt x="3022" y="7293"/>
                  </a:cubicBezTo>
                  <a:cubicBezTo>
                    <a:pt x="3052" y="7118"/>
                    <a:pt x="3052" y="6944"/>
                    <a:pt x="3052" y="6770"/>
                  </a:cubicBezTo>
                  <a:lnTo>
                    <a:pt x="3080" y="6770"/>
                  </a:lnTo>
                  <a:cubicBezTo>
                    <a:pt x="3196" y="6800"/>
                    <a:pt x="3312" y="6828"/>
                    <a:pt x="3429" y="6828"/>
                  </a:cubicBezTo>
                  <a:cubicBezTo>
                    <a:pt x="3487" y="6858"/>
                    <a:pt x="3575" y="6858"/>
                    <a:pt x="3633" y="6858"/>
                  </a:cubicBezTo>
                  <a:lnTo>
                    <a:pt x="3719" y="6858"/>
                  </a:lnTo>
                  <a:lnTo>
                    <a:pt x="3777" y="6858"/>
                  </a:lnTo>
                  <a:cubicBezTo>
                    <a:pt x="3836" y="6886"/>
                    <a:pt x="3924" y="6916"/>
                    <a:pt x="3982" y="6944"/>
                  </a:cubicBezTo>
                  <a:cubicBezTo>
                    <a:pt x="4040" y="6974"/>
                    <a:pt x="4098" y="6974"/>
                    <a:pt x="4156" y="7002"/>
                  </a:cubicBezTo>
                  <a:cubicBezTo>
                    <a:pt x="4156" y="7060"/>
                    <a:pt x="4156" y="7090"/>
                    <a:pt x="4126" y="7149"/>
                  </a:cubicBezTo>
                  <a:cubicBezTo>
                    <a:pt x="4126" y="7207"/>
                    <a:pt x="4098" y="7293"/>
                    <a:pt x="4098" y="7351"/>
                  </a:cubicBezTo>
                  <a:cubicBezTo>
                    <a:pt x="4040" y="7525"/>
                    <a:pt x="4010" y="7672"/>
                    <a:pt x="3982" y="7816"/>
                  </a:cubicBezTo>
                  <a:cubicBezTo>
                    <a:pt x="3894" y="8106"/>
                    <a:pt x="3836" y="8397"/>
                    <a:pt x="3750" y="8718"/>
                  </a:cubicBezTo>
                  <a:cubicBezTo>
                    <a:pt x="3719" y="8804"/>
                    <a:pt x="3719" y="8862"/>
                    <a:pt x="3691" y="8950"/>
                  </a:cubicBezTo>
                  <a:cubicBezTo>
                    <a:pt x="3691" y="9008"/>
                    <a:pt x="3661" y="9036"/>
                    <a:pt x="3661" y="9094"/>
                  </a:cubicBezTo>
                  <a:cubicBezTo>
                    <a:pt x="3661" y="9124"/>
                    <a:pt x="3633" y="9182"/>
                    <a:pt x="3661" y="9210"/>
                  </a:cubicBezTo>
                  <a:cubicBezTo>
                    <a:pt x="3661" y="9268"/>
                    <a:pt x="3691" y="9268"/>
                    <a:pt x="3719" y="9241"/>
                  </a:cubicBezTo>
                  <a:cubicBezTo>
                    <a:pt x="3750" y="9210"/>
                    <a:pt x="3777" y="9182"/>
                    <a:pt x="3777" y="9152"/>
                  </a:cubicBezTo>
                  <a:cubicBezTo>
                    <a:pt x="3808" y="9094"/>
                    <a:pt x="3808" y="9066"/>
                    <a:pt x="3836" y="9036"/>
                  </a:cubicBezTo>
                  <a:cubicBezTo>
                    <a:pt x="3866" y="8950"/>
                    <a:pt x="3866" y="8892"/>
                    <a:pt x="3894" y="8804"/>
                  </a:cubicBezTo>
                  <a:cubicBezTo>
                    <a:pt x="3952" y="8659"/>
                    <a:pt x="3982" y="8513"/>
                    <a:pt x="4010" y="8369"/>
                  </a:cubicBezTo>
                  <a:cubicBezTo>
                    <a:pt x="4098" y="8048"/>
                    <a:pt x="4156" y="7758"/>
                    <a:pt x="4214" y="7467"/>
                  </a:cubicBezTo>
                  <a:cubicBezTo>
                    <a:pt x="4242" y="7381"/>
                    <a:pt x="4242" y="7293"/>
                    <a:pt x="4273" y="7207"/>
                  </a:cubicBezTo>
                  <a:lnTo>
                    <a:pt x="4273" y="7032"/>
                  </a:lnTo>
                  <a:lnTo>
                    <a:pt x="4300" y="7032"/>
                  </a:lnTo>
                  <a:cubicBezTo>
                    <a:pt x="4505" y="7090"/>
                    <a:pt x="4707" y="7149"/>
                    <a:pt x="4912" y="7176"/>
                  </a:cubicBezTo>
                  <a:cubicBezTo>
                    <a:pt x="5086" y="7235"/>
                    <a:pt x="5260" y="7265"/>
                    <a:pt x="5435" y="7265"/>
                  </a:cubicBezTo>
                  <a:cubicBezTo>
                    <a:pt x="5405" y="7381"/>
                    <a:pt x="5346" y="7497"/>
                    <a:pt x="5319" y="7613"/>
                  </a:cubicBezTo>
                  <a:cubicBezTo>
                    <a:pt x="5260" y="7758"/>
                    <a:pt x="5230" y="7874"/>
                    <a:pt x="5172" y="8020"/>
                  </a:cubicBezTo>
                  <a:cubicBezTo>
                    <a:pt x="5086" y="8311"/>
                    <a:pt x="4970" y="8601"/>
                    <a:pt x="4882" y="8862"/>
                  </a:cubicBezTo>
                  <a:cubicBezTo>
                    <a:pt x="4823" y="9008"/>
                    <a:pt x="4737" y="9182"/>
                    <a:pt x="4737" y="9327"/>
                  </a:cubicBezTo>
                  <a:cubicBezTo>
                    <a:pt x="4737" y="9385"/>
                    <a:pt x="4796" y="9385"/>
                    <a:pt x="4796" y="9357"/>
                  </a:cubicBezTo>
                  <a:cubicBezTo>
                    <a:pt x="4912" y="9268"/>
                    <a:pt x="4940" y="9094"/>
                    <a:pt x="4998" y="8978"/>
                  </a:cubicBezTo>
                  <a:cubicBezTo>
                    <a:pt x="5056" y="8834"/>
                    <a:pt x="5114" y="8687"/>
                    <a:pt x="5144" y="8543"/>
                  </a:cubicBezTo>
                  <a:cubicBezTo>
                    <a:pt x="5260" y="8281"/>
                    <a:pt x="5346" y="7990"/>
                    <a:pt x="5435" y="7699"/>
                  </a:cubicBezTo>
                  <a:cubicBezTo>
                    <a:pt x="5463" y="7583"/>
                    <a:pt x="5521" y="7439"/>
                    <a:pt x="5551" y="7293"/>
                  </a:cubicBezTo>
                  <a:cubicBezTo>
                    <a:pt x="5753" y="7323"/>
                    <a:pt x="5986" y="7323"/>
                    <a:pt x="6190" y="7351"/>
                  </a:cubicBezTo>
                  <a:cubicBezTo>
                    <a:pt x="6625" y="7381"/>
                    <a:pt x="7062" y="7351"/>
                    <a:pt x="7497" y="7293"/>
                  </a:cubicBezTo>
                  <a:cubicBezTo>
                    <a:pt x="7527" y="7265"/>
                    <a:pt x="7555" y="7265"/>
                    <a:pt x="7613" y="7265"/>
                  </a:cubicBezTo>
                  <a:cubicBezTo>
                    <a:pt x="7585" y="7293"/>
                    <a:pt x="7555" y="7351"/>
                    <a:pt x="7555" y="7381"/>
                  </a:cubicBezTo>
                  <a:close/>
                  <a:moveTo>
                    <a:pt x="2964" y="6742"/>
                  </a:moveTo>
                  <a:lnTo>
                    <a:pt x="2964" y="6742"/>
                  </a:lnTo>
                  <a:lnTo>
                    <a:pt x="2964" y="6742"/>
                  </a:lnTo>
                  <a:cubicBezTo>
                    <a:pt x="2906" y="7060"/>
                    <a:pt x="2878" y="7381"/>
                    <a:pt x="2820" y="7672"/>
                  </a:cubicBezTo>
                  <a:cubicBezTo>
                    <a:pt x="2789" y="7990"/>
                    <a:pt x="2731" y="8281"/>
                    <a:pt x="2673" y="8601"/>
                  </a:cubicBezTo>
                  <a:cubicBezTo>
                    <a:pt x="2673" y="8687"/>
                    <a:pt x="2645" y="8776"/>
                    <a:pt x="2645" y="8862"/>
                  </a:cubicBezTo>
                  <a:lnTo>
                    <a:pt x="2645" y="8950"/>
                  </a:lnTo>
                  <a:cubicBezTo>
                    <a:pt x="2615" y="8920"/>
                    <a:pt x="2587" y="8920"/>
                    <a:pt x="2557" y="8892"/>
                  </a:cubicBezTo>
                  <a:cubicBezTo>
                    <a:pt x="2441" y="8804"/>
                    <a:pt x="2297" y="8687"/>
                    <a:pt x="2150" y="8571"/>
                  </a:cubicBezTo>
                  <a:cubicBezTo>
                    <a:pt x="2006" y="8455"/>
                    <a:pt x="1860" y="8311"/>
                    <a:pt x="1716" y="8195"/>
                  </a:cubicBezTo>
                  <a:lnTo>
                    <a:pt x="1716" y="8136"/>
                  </a:lnTo>
                  <a:cubicBezTo>
                    <a:pt x="1716" y="7990"/>
                    <a:pt x="1685" y="7846"/>
                    <a:pt x="1685" y="7699"/>
                  </a:cubicBezTo>
                  <a:cubicBezTo>
                    <a:pt x="1802" y="7846"/>
                    <a:pt x="1948" y="7962"/>
                    <a:pt x="2064" y="8078"/>
                  </a:cubicBezTo>
                  <a:cubicBezTo>
                    <a:pt x="2150" y="8136"/>
                    <a:pt x="2266" y="8222"/>
                    <a:pt x="2355" y="8311"/>
                  </a:cubicBezTo>
                  <a:cubicBezTo>
                    <a:pt x="2413" y="8369"/>
                    <a:pt x="2471" y="8397"/>
                    <a:pt x="2499" y="8455"/>
                  </a:cubicBezTo>
                  <a:cubicBezTo>
                    <a:pt x="2557" y="8485"/>
                    <a:pt x="2587" y="8513"/>
                    <a:pt x="2645" y="8543"/>
                  </a:cubicBezTo>
                  <a:cubicBezTo>
                    <a:pt x="2673" y="8543"/>
                    <a:pt x="2703" y="8513"/>
                    <a:pt x="2673" y="8513"/>
                  </a:cubicBezTo>
                  <a:cubicBezTo>
                    <a:pt x="2645" y="8455"/>
                    <a:pt x="2587" y="8427"/>
                    <a:pt x="2557" y="8369"/>
                  </a:cubicBezTo>
                  <a:cubicBezTo>
                    <a:pt x="2499" y="8339"/>
                    <a:pt x="2441" y="8311"/>
                    <a:pt x="2413" y="8253"/>
                  </a:cubicBezTo>
                  <a:cubicBezTo>
                    <a:pt x="2297" y="8164"/>
                    <a:pt x="2208" y="8078"/>
                    <a:pt x="2122" y="8020"/>
                  </a:cubicBezTo>
                  <a:lnTo>
                    <a:pt x="1685" y="7583"/>
                  </a:lnTo>
                  <a:lnTo>
                    <a:pt x="1685" y="7381"/>
                  </a:lnTo>
                  <a:cubicBezTo>
                    <a:pt x="1743" y="7467"/>
                    <a:pt x="1832" y="7525"/>
                    <a:pt x="1890" y="7583"/>
                  </a:cubicBezTo>
                  <a:cubicBezTo>
                    <a:pt x="1976" y="7641"/>
                    <a:pt x="2064" y="7730"/>
                    <a:pt x="2122" y="7788"/>
                  </a:cubicBezTo>
                  <a:cubicBezTo>
                    <a:pt x="2180" y="7816"/>
                    <a:pt x="2239" y="7846"/>
                    <a:pt x="2266" y="7846"/>
                  </a:cubicBezTo>
                  <a:cubicBezTo>
                    <a:pt x="2325" y="7874"/>
                    <a:pt x="2355" y="7904"/>
                    <a:pt x="2413" y="7904"/>
                  </a:cubicBezTo>
                  <a:cubicBezTo>
                    <a:pt x="2441" y="7904"/>
                    <a:pt x="2441" y="7874"/>
                    <a:pt x="2441" y="7874"/>
                  </a:cubicBezTo>
                  <a:lnTo>
                    <a:pt x="2355" y="7788"/>
                  </a:lnTo>
                  <a:cubicBezTo>
                    <a:pt x="2325" y="7788"/>
                    <a:pt x="2297" y="7758"/>
                    <a:pt x="2297" y="7730"/>
                  </a:cubicBezTo>
                  <a:cubicBezTo>
                    <a:pt x="2239" y="7699"/>
                    <a:pt x="2208" y="7672"/>
                    <a:pt x="2150" y="7613"/>
                  </a:cubicBezTo>
                  <a:lnTo>
                    <a:pt x="2150" y="7641"/>
                  </a:lnTo>
                  <a:cubicBezTo>
                    <a:pt x="2180" y="7672"/>
                    <a:pt x="2208" y="7699"/>
                    <a:pt x="2266" y="7730"/>
                  </a:cubicBezTo>
                  <a:cubicBezTo>
                    <a:pt x="2239" y="7730"/>
                    <a:pt x="2208" y="7730"/>
                    <a:pt x="2208" y="7699"/>
                  </a:cubicBezTo>
                  <a:lnTo>
                    <a:pt x="1948" y="7525"/>
                  </a:lnTo>
                  <a:cubicBezTo>
                    <a:pt x="1860" y="7439"/>
                    <a:pt x="1774" y="7351"/>
                    <a:pt x="1685" y="7235"/>
                  </a:cubicBezTo>
                  <a:cubicBezTo>
                    <a:pt x="1657" y="7149"/>
                    <a:pt x="1657" y="7060"/>
                    <a:pt x="1657" y="6974"/>
                  </a:cubicBezTo>
                  <a:cubicBezTo>
                    <a:pt x="1716" y="7002"/>
                    <a:pt x="1774" y="7060"/>
                    <a:pt x="1802" y="7090"/>
                  </a:cubicBezTo>
                  <a:cubicBezTo>
                    <a:pt x="1890" y="7176"/>
                    <a:pt x="1976" y="7235"/>
                    <a:pt x="2034" y="7323"/>
                  </a:cubicBezTo>
                  <a:cubicBezTo>
                    <a:pt x="2064" y="7351"/>
                    <a:pt x="2092" y="7409"/>
                    <a:pt x="2150" y="7439"/>
                  </a:cubicBezTo>
                  <a:cubicBezTo>
                    <a:pt x="2180" y="7467"/>
                    <a:pt x="2208" y="7525"/>
                    <a:pt x="2266" y="7525"/>
                  </a:cubicBezTo>
                  <a:cubicBezTo>
                    <a:pt x="2266" y="7555"/>
                    <a:pt x="2297" y="7525"/>
                    <a:pt x="2266" y="7525"/>
                  </a:cubicBezTo>
                  <a:cubicBezTo>
                    <a:pt x="2266" y="7467"/>
                    <a:pt x="2239" y="7409"/>
                    <a:pt x="2208" y="7381"/>
                  </a:cubicBezTo>
                  <a:lnTo>
                    <a:pt x="2092" y="7265"/>
                  </a:lnTo>
                  <a:cubicBezTo>
                    <a:pt x="2034" y="7176"/>
                    <a:pt x="1948" y="7090"/>
                    <a:pt x="1860" y="7032"/>
                  </a:cubicBezTo>
                  <a:cubicBezTo>
                    <a:pt x="1802" y="6974"/>
                    <a:pt x="1716" y="6916"/>
                    <a:pt x="1657" y="6828"/>
                  </a:cubicBezTo>
                  <a:lnTo>
                    <a:pt x="1657" y="6742"/>
                  </a:lnTo>
                  <a:lnTo>
                    <a:pt x="1657" y="6653"/>
                  </a:lnTo>
                  <a:cubicBezTo>
                    <a:pt x="1657" y="6684"/>
                    <a:pt x="1685" y="6712"/>
                    <a:pt x="1716" y="6742"/>
                  </a:cubicBezTo>
                  <a:lnTo>
                    <a:pt x="1890" y="6916"/>
                  </a:lnTo>
                  <a:cubicBezTo>
                    <a:pt x="1918" y="6944"/>
                    <a:pt x="1976" y="7032"/>
                    <a:pt x="2034" y="7060"/>
                  </a:cubicBezTo>
                  <a:cubicBezTo>
                    <a:pt x="2064" y="7060"/>
                    <a:pt x="2092" y="7032"/>
                    <a:pt x="2092" y="7032"/>
                  </a:cubicBezTo>
                  <a:cubicBezTo>
                    <a:pt x="2064" y="6944"/>
                    <a:pt x="2006" y="6886"/>
                    <a:pt x="1948" y="6858"/>
                  </a:cubicBezTo>
                  <a:cubicBezTo>
                    <a:pt x="1918" y="6800"/>
                    <a:pt x="1860" y="6742"/>
                    <a:pt x="1802" y="6684"/>
                  </a:cubicBezTo>
                  <a:lnTo>
                    <a:pt x="1627" y="6509"/>
                  </a:lnTo>
                  <a:lnTo>
                    <a:pt x="1627" y="6479"/>
                  </a:lnTo>
                  <a:lnTo>
                    <a:pt x="1627" y="6421"/>
                  </a:lnTo>
                  <a:cubicBezTo>
                    <a:pt x="1685" y="6479"/>
                    <a:pt x="1743" y="6567"/>
                    <a:pt x="1802" y="6626"/>
                  </a:cubicBezTo>
                  <a:lnTo>
                    <a:pt x="1948" y="6770"/>
                  </a:lnTo>
                  <a:cubicBezTo>
                    <a:pt x="1976" y="6828"/>
                    <a:pt x="2034" y="6886"/>
                    <a:pt x="2064" y="6916"/>
                  </a:cubicBezTo>
                  <a:cubicBezTo>
                    <a:pt x="2092" y="6916"/>
                    <a:pt x="2122" y="6886"/>
                    <a:pt x="2122" y="6886"/>
                  </a:cubicBezTo>
                  <a:cubicBezTo>
                    <a:pt x="2092" y="6828"/>
                    <a:pt x="2064" y="6770"/>
                    <a:pt x="2006" y="6712"/>
                  </a:cubicBezTo>
                  <a:cubicBezTo>
                    <a:pt x="1976" y="6653"/>
                    <a:pt x="1918" y="6626"/>
                    <a:pt x="1890" y="6567"/>
                  </a:cubicBezTo>
                  <a:cubicBezTo>
                    <a:pt x="1802" y="6479"/>
                    <a:pt x="1743" y="6393"/>
                    <a:pt x="1657" y="6305"/>
                  </a:cubicBezTo>
                  <a:cubicBezTo>
                    <a:pt x="1890" y="6421"/>
                    <a:pt x="2150" y="6537"/>
                    <a:pt x="2383" y="6595"/>
                  </a:cubicBezTo>
                  <a:cubicBezTo>
                    <a:pt x="2587" y="6653"/>
                    <a:pt x="2762" y="6712"/>
                    <a:pt x="2964" y="6742"/>
                  </a:cubicBezTo>
                  <a:close/>
                  <a:moveTo>
                    <a:pt x="7875" y="6886"/>
                  </a:moveTo>
                  <a:lnTo>
                    <a:pt x="7875" y="6886"/>
                  </a:lnTo>
                  <a:close/>
                  <a:moveTo>
                    <a:pt x="8368" y="6421"/>
                  </a:moveTo>
                  <a:lnTo>
                    <a:pt x="8368" y="6421"/>
                  </a:lnTo>
                  <a:lnTo>
                    <a:pt x="8368" y="6451"/>
                  </a:lnTo>
                  <a:lnTo>
                    <a:pt x="8368" y="6451"/>
                  </a:lnTo>
                  <a:lnTo>
                    <a:pt x="8368" y="6451"/>
                  </a:lnTo>
                  <a:cubicBezTo>
                    <a:pt x="8340" y="6479"/>
                    <a:pt x="8340" y="6537"/>
                    <a:pt x="8310" y="6567"/>
                  </a:cubicBezTo>
                  <a:lnTo>
                    <a:pt x="8282" y="6595"/>
                  </a:lnTo>
                  <a:lnTo>
                    <a:pt x="8282" y="6595"/>
                  </a:lnTo>
                  <a:lnTo>
                    <a:pt x="8224" y="6653"/>
                  </a:lnTo>
                  <a:lnTo>
                    <a:pt x="8136" y="6742"/>
                  </a:lnTo>
                  <a:lnTo>
                    <a:pt x="8108" y="6742"/>
                  </a:lnTo>
                  <a:lnTo>
                    <a:pt x="8108" y="6770"/>
                  </a:lnTo>
                  <a:cubicBezTo>
                    <a:pt x="8078" y="6770"/>
                    <a:pt x="8078" y="6800"/>
                    <a:pt x="8050" y="6800"/>
                  </a:cubicBezTo>
                  <a:cubicBezTo>
                    <a:pt x="8020" y="6828"/>
                    <a:pt x="7961" y="6828"/>
                    <a:pt x="7934" y="6858"/>
                  </a:cubicBezTo>
                  <a:cubicBezTo>
                    <a:pt x="7934" y="6858"/>
                    <a:pt x="7903" y="6858"/>
                    <a:pt x="7903" y="6886"/>
                  </a:cubicBezTo>
                  <a:lnTo>
                    <a:pt x="7903" y="6886"/>
                  </a:lnTo>
                  <a:cubicBezTo>
                    <a:pt x="7875" y="6886"/>
                    <a:pt x="7845" y="6886"/>
                    <a:pt x="7817" y="6916"/>
                  </a:cubicBezTo>
                  <a:cubicBezTo>
                    <a:pt x="7787" y="6916"/>
                    <a:pt x="7729" y="6944"/>
                    <a:pt x="7671" y="6944"/>
                  </a:cubicBezTo>
                  <a:cubicBezTo>
                    <a:pt x="7585" y="6974"/>
                    <a:pt x="7497" y="7002"/>
                    <a:pt x="7411" y="7002"/>
                  </a:cubicBezTo>
                  <a:lnTo>
                    <a:pt x="7380" y="7002"/>
                  </a:lnTo>
                  <a:lnTo>
                    <a:pt x="7380" y="7002"/>
                  </a:lnTo>
                  <a:lnTo>
                    <a:pt x="7294" y="7002"/>
                  </a:lnTo>
                  <a:cubicBezTo>
                    <a:pt x="7236" y="7032"/>
                    <a:pt x="7206" y="7032"/>
                    <a:pt x="7148" y="7032"/>
                  </a:cubicBezTo>
                  <a:cubicBezTo>
                    <a:pt x="7032" y="7032"/>
                    <a:pt x="6946" y="7060"/>
                    <a:pt x="6829" y="7060"/>
                  </a:cubicBezTo>
                  <a:lnTo>
                    <a:pt x="6248" y="7060"/>
                  </a:lnTo>
                  <a:cubicBezTo>
                    <a:pt x="5842" y="7060"/>
                    <a:pt x="5463" y="7002"/>
                    <a:pt x="5056" y="6944"/>
                  </a:cubicBezTo>
                  <a:cubicBezTo>
                    <a:pt x="4854" y="6916"/>
                    <a:pt x="4621" y="6858"/>
                    <a:pt x="4389" y="6800"/>
                  </a:cubicBezTo>
                  <a:cubicBezTo>
                    <a:pt x="4300" y="6770"/>
                    <a:pt x="4184" y="6770"/>
                    <a:pt x="4068" y="6742"/>
                  </a:cubicBezTo>
                  <a:lnTo>
                    <a:pt x="3719" y="6653"/>
                  </a:lnTo>
                  <a:cubicBezTo>
                    <a:pt x="3661" y="6653"/>
                    <a:pt x="3661" y="6712"/>
                    <a:pt x="3633" y="6742"/>
                  </a:cubicBezTo>
                  <a:cubicBezTo>
                    <a:pt x="3603" y="6742"/>
                    <a:pt x="3575" y="6712"/>
                    <a:pt x="3517" y="6712"/>
                  </a:cubicBezTo>
                  <a:cubicBezTo>
                    <a:pt x="3429" y="6684"/>
                    <a:pt x="3343" y="6653"/>
                    <a:pt x="3226" y="6626"/>
                  </a:cubicBezTo>
                  <a:cubicBezTo>
                    <a:pt x="3052" y="6595"/>
                    <a:pt x="2848" y="6509"/>
                    <a:pt x="2645" y="6451"/>
                  </a:cubicBezTo>
                  <a:cubicBezTo>
                    <a:pt x="2297" y="6335"/>
                    <a:pt x="1948" y="6189"/>
                    <a:pt x="1627" y="5986"/>
                  </a:cubicBezTo>
                  <a:cubicBezTo>
                    <a:pt x="1309" y="5812"/>
                    <a:pt x="1046" y="5638"/>
                    <a:pt x="814" y="5375"/>
                  </a:cubicBezTo>
                  <a:lnTo>
                    <a:pt x="639" y="5201"/>
                  </a:lnTo>
                  <a:cubicBezTo>
                    <a:pt x="581" y="5115"/>
                    <a:pt x="523" y="5084"/>
                    <a:pt x="495" y="4998"/>
                  </a:cubicBezTo>
                  <a:cubicBezTo>
                    <a:pt x="437" y="4940"/>
                    <a:pt x="379" y="4852"/>
                    <a:pt x="349" y="4794"/>
                  </a:cubicBezTo>
                  <a:cubicBezTo>
                    <a:pt x="349" y="4766"/>
                    <a:pt x="321" y="4736"/>
                    <a:pt x="321" y="4708"/>
                  </a:cubicBezTo>
                  <a:cubicBezTo>
                    <a:pt x="321" y="4678"/>
                    <a:pt x="321" y="4650"/>
                    <a:pt x="291" y="4650"/>
                  </a:cubicBezTo>
                  <a:lnTo>
                    <a:pt x="291" y="4620"/>
                  </a:lnTo>
                  <a:lnTo>
                    <a:pt x="291" y="4592"/>
                  </a:lnTo>
                  <a:lnTo>
                    <a:pt x="291" y="4592"/>
                  </a:lnTo>
                  <a:lnTo>
                    <a:pt x="291" y="4534"/>
                  </a:lnTo>
                  <a:lnTo>
                    <a:pt x="291" y="4503"/>
                  </a:lnTo>
                  <a:lnTo>
                    <a:pt x="291" y="4475"/>
                  </a:lnTo>
                  <a:lnTo>
                    <a:pt x="321" y="4445"/>
                  </a:lnTo>
                  <a:lnTo>
                    <a:pt x="321" y="4417"/>
                  </a:lnTo>
                  <a:lnTo>
                    <a:pt x="349" y="4387"/>
                  </a:lnTo>
                  <a:lnTo>
                    <a:pt x="349" y="4387"/>
                  </a:lnTo>
                  <a:lnTo>
                    <a:pt x="349" y="4359"/>
                  </a:lnTo>
                  <a:cubicBezTo>
                    <a:pt x="379" y="4359"/>
                    <a:pt x="379" y="4329"/>
                    <a:pt x="407" y="4329"/>
                  </a:cubicBezTo>
                  <a:lnTo>
                    <a:pt x="437" y="4301"/>
                  </a:lnTo>
                  <a:lnTo>
                    <a:pt x="465" y="4271"/>
                  </a:lnTo>
                  <a:cubicBezTo>
                    <a:pt x="495" y="4271"/>
                    <a:pt x="495" y="4243"/>
                    <a:pt x="523" y="4243"/>
                  </a:cubicBezTo>
                  <a:cubicBezTo>
                    <a:pt x="523" y="4243"/>
                    <a:pt x="553" y="4243"/>
                    <a:pt x="553" y="4213"/>
                  </a:cubicBezTo>
                  <a:lnTo>
                    <a:pt x="553" y="4213"/>
                  </a:lnTo>
                  <a:lnTo>
                    <a:pt x="553" y="4213"/>
                  </a:lnTo>
                  <a:cubicBezTo>
                    <a:pt x="611" y="4213"/>
                    <a:pt x="639" y="4185"/>
                    <a:pt x="670" y="4185"/>
                  </a:cubicBezTo>
                  <a:cubicBezTo>
                    <a:pt x="697" y="4185"/>
                    <a:pt x="728" y="4185"/>
                    <a:pt x="756" y="4155"/>
                  </a:cubicBezTo>
                  <a:cubicBezTo>
                    <a:pt x="756" y="4213"/>
                    <a:pt x="786" y="4243"/>
                    <a:pt x="786" y="4271"/>
                  </a:cubicBezTo>
                  <a:cubicBezTo>
                    <a:pt x="844" y="4359"/>
                    <a:pt x="930" y="4417"/>
                    <a:pt x="988" y="4475"/>
                  </a:cubicBezTo>
                  <a:cubicBezTo>
                    <a:pt x="1046" y="4503"/>
                    <a:pt x="1104" y="4475"/>
                    <a:pt x="1134" y="4445"/>
                  </a:cubicBezTo>
                  <a:cubicBezTo>
                    <a:pt x="1162" y="4387"/>
                    <a:pt x="1134" y="4329"/>
                    <a:pt x="1076" y="4301"/>
                  </a:cubicBezTo>
                  <a:cubicBezTo>
                    <a:pt x="1046" y="4271"/>
                    <a:pt x="988" y="4243"/>
                    <a:pt x="988" y="4213"/>
                  </a:cubicBezTo>
                  <a:cubicBezTo>
                    <a:pt x="960" y="4155"/>
                    <a:pt x="960" y="4127"/>
                    <a:pt x="988" y="4097"/>
                  </a:cubicBezTo>
                  <a:cubicBezTo>
                    <a:pt x="1018" y="4069"/>
                    <a:pt x="1046" y="4038"/>
                    <a:pt x="1104" y="4011"/>
                  </a:cubicBezTo>
                  <a:cubicBezTo>
                    <a:pt x="1162" y="4011"/>
                    <a:pt x="1251" y="4011"/>
                    <a:pt x="1309" y="3980"/>
                  </a:cubicBezTo>
                  <a:cubicBezTo>
                    <a:pt x="1337" y="4011"/>
                    <a:pt x="1395" y="4038"/>
                    <a:pt x="1425" y="4069"/>
                  </a:cubicBezTo>
                  <a:cubicBezTo>
                    <a:pt x="1453" y="4127"/>
                    <a:pt x="1541" y="4069"/>
                    <a:pt x="1483" y="4011"/>
                  </a:cubicBezTo>
                  <a:cubicBezTo>
                    <a:pt x="1425" y="3952"/>
                    <a:pt x="1395" y="3894"/>
                    <a:pt x="1367" y="3806"/>
                  </a:cubicBezTo>
                  <a:cubicBezTo>
                    <a:pt x="1367" y="3748"/>
                    <a:pt x="1337" y="3662"/>
                    <a:pt x="1337" y="3604"/>
                  </a:cubicBezTo>
                  <a:cubicBezTo>
                    <a:pt x="1337" y="3457"/>
                    <a:pt x="1395" y="3313"/>
                    <a:pt x="1511" y="3197"/>
                  </a:cubicBezTo>
                  <a:cubicBezTo>
                    <a:pt x="1541" y="3167"/>
                    <a:pt x="1569" y="3167"/>
                    <a:pt x="1599" y="3139"/>
                  </a:cubicBezTo>
                  <a:cubicBezTo>
                    <a:pt x="1599" y="3139"/>
                    <a:pt x="1627" y="3139"/>
                    <a:pt x="1657" y="3109"/>
                  </a:cubicBezTo>
                  <a:lnTo>
                    <a:pt x="1657" y="3109"/>
                  </a:lnTo>
                  <a:lnTo>
                    <a:pt x="1685" y="3109"/>
                  </a:lnTo>
                  <a:cubicBezTo>
                    <a:pt x="1774" y="3081"/>
                    <a:pt x="1832" y="3051"/>
                    <a:pt x="1948" y="3081"/>
                  </a:cubicBezTo>
                  <a:cubicBezTo>
                    <a:pt x="2092" y="3081"/>
                    <a:pt x="2297" y="3139"/>
                    <a:pt x="2471" y="3167"/>
                  </a:cubicBezTo>
                  <a:cubicBezTo>
                    <a:pt x="2557" y="3167"/>
                    <a:pt x="2673" y="3197"/>
                    <a:pt x="2762" y="3167"/>
                  </a:cubicBezTo>
                  <a:cubicBezTo>
                    <a:pt x="2820" y="3167"/>
                    <a:pt x="2878" y="3167"/>
                    <a:pt x="2936" y="3139"/>
                  </a:cubicBezTo>
                  <a:cubicBezTo>
                    <a:pt x="2964" y="3139"/>
                    <a:pt x="2994" y="3109"/>
                    <a:pt x="2994" y="3081"/>
                  </a:cubicBezTo>
                  <a:cubicBezTo>
                    <a:pt x="3052" y="3139"/>
                    <a:pt x="3110" y="3197"/>
                    <a:pt x="3168" y="3225"/>
                  </a:cubicBezTo>
                  <a:cubicBezTo>
                    <a:pt x="3196" y="3255"/>
                    <a:pt x="3254" y="3225"/>
                    <a:pt x="3226" y="3197"/>
                  </a:cubicBezTo>
                  <a:lnTo>
                    <a:pt x="3052" y="2848"/>
                  </a:lnTo>
                  <a:cubicBezTo>
                    <a:pt x="2964" y="2760"/>
                    <a:pt x="2906" y="2644"/>
                    <a:pt x="2878" y="2528"/>
                  </a:cubicBezTo>
                  <a:lnTo>
                    <a:pt x="2789" y="2353"/>
                  </a:lnTo>
                  <a:lnTo>
                    <a:pt x="2789" y="2179"/>
                  </a:lnTo>
                  <a:lnTo>
                    <a:pt x="2789" y="2121"/>
                  </a:lnTo>
                  <a:lnTo>
                    <a:pt x="2789" y="2063"/>
                  </a:lnTo>
                  <a:lnTo>
                    <a:pt x="2789" y="2063"/>
                  </a:lnTo>
                  <a:lnTo>
                    <a:pt x="2789" y="2035"/>
                  </a:lnTo>
                  <a:lnTo>
                    <a:pt x="2789" y="2035"/>
                  </a:lnTo>
                  <a:lnTo>
                    <a:pt x="2789" y="2005"/>
                  </a:lnTo>
                  <a:lnTo>
                    <a:pt x="2789" y="1977"/>
                  </a:lnTo>
                  <a:cubicBezTo>
                    <a:pt x="2820" y="1946"/>
                    <a:pt x="2820" y="1919"/>
                    <a:pt x="2820" y="1888"/>
                  </a:cubicBezTo>
                  <a:lnTo>
                    <a:pt x="2848" y="1860"/>
                  </a:lnTo>
                  <a:lnTo>
                    <a:pt x="2848" y="1860"/>
                  </a:lnTo>
                  <a:lnTo>
                    <a:pt x="2848" y="1830"/>
                  </a:lnTo>
                  <a:cubicBezTo>
                    <a:pt x="2848" y="1802"/>
                    <a:pt x="2878" y="1802"/>
                    <a:pt x="2878" y="1772"/>
                  </a:cubicBezTo>
                  <a:lnTo>
                    <a:pt x="2906" y="1744"/>
                  </a:lnTo>
                  <a:lnTo>
                    <a:pt x="2906" y="1714"/>
                  </a:lnTo>
                  <a:lnTo>
                    <a:pt x="2906" y="1714"/>
                  </a:lnTo>
                  <a:cubicBezTo>
                    <a:pt x="2936" y="1714"/>
                    <a:pt x="2964" y="1686"/>
                    <a:pt x="2964" y="1656"/>
                  </a:cubicBezTo>
                  <a:lnTo>
                    <a:pt x="2994" y="1656"/>
                  </a:lnTo>
                  <a:cubicBezTo>
                    <a:pt x="2994" y="1628"/>
                    <a:pt x="3022" y="1628"/>
                    <a:pt x="3022" y="1628"/>
                  </a:cubicBezTo>
                  <a:cubicBezTo>
                    <a:pt x="3052" y="1628"/>
                    <a:pt x="3052" y="1598"/>
                    <a:pt x="3080" y="1598"/>
                  </a:cubicBezTo>
                  <a:cubicBezTo>
                    <a:pt x="3080" y="1598"/>
                    <a:pt x="3110" y="1598"/>
                    <a:pt x="3110" y="1570"/>
                  </a:cubicBezTo>
                  <a:lnTo>
                    <a:pt x="3168" y="1570"/>
                  </a:lnTo>
                  <a:lnTo>
                    <a:pt x="3196" y="1570"/>
                  </a:lnTo>
                  <a:lnTo>
                    <a:pt x="3226" y="1570"/>
                  </a:lnTo>
                  <a:lnTo>
                    <a:pt x="3226" y="1570"/>
                  </a:lnTo>
                  <a:cubicBezTo>
                    <a:pt x="3285" y="1540"/>
                    <a:pt x="3343" y="1540"/>
                    <a:pt x="3401" y="1570"/>
                  </a:cubicBezTo>
                  <a:lnTo>
                    <a:pt x="3459" y="1570"/>
                  </a:lnTo>
                  <a:lnTo>
                    <a:pt x="3459" y="1570"/>
                  </a:lnTo>
                  <a:lnTo>
                    <a:pt x="3459" y="1570"/>
                  </a:lnTo>
                  <a:lnTo>
                    <a:pt x="3487" y="1570"/>
                  </a:lnTo>
                  <a:lnTo>
                    <a:pt x="3575" y="1570"/>
                  </a:lnTo>
                  <a:cubicBezTo>
                    <a:pt x="3691" y="1598"/>
                    <a:pt x="3836" y="1628"/>
                    <a:pt x="3952" y="1656"/>
                  </a:cubicBezTo>
                  <a:cubicBezTo>
                    <a:pt x="4068" y="1656"/>
                    <a:pt x="4214" y="1656"/>
                    <a:pt x="4331" y="1628"/>
                  </a:cubicBezTo>
                  <a:cubicBezTo>
                    <a:pt x="4359" y="1598"/>
                    <a:pt x="4417" y="1598"/>
                    <a:pt x="4447" y="1570"/>
                  </a:cubicBezTo>
                  <a:cubicBezTo>
                    <a:pt x="4447" y="1570"/>
                    <a:pt x="4475" y="1570"/>
                    <a:pt x="4475" y="1540"/>
                  </a:cubicBezTo>
                  <a:lnTo>
                    <a:pt x="4505" y="1540"/>
                  </a:lnTo>
                  <a:lnTo>
                    <a:pt x="4533" y="1512"/>
                  </a:lnTo>
                  <a:lnTo>
                    <a:pt x="4591" y="1454"/>
                  </a:lnTo>
                  <a:cubicBezTo>
                    <a:pt x="4591" y="1423"/>
                    <a:pt x="4621" y="1423"/>
                    <a:pt x="4621" y="1423"/>
                  </a:cubicBezTo>
                  <a:cubicBezTo>
                    <a:pt x="4679" y="1365"/>
                    <a:pt x="4707" y="1249"/>
                    <a:pt x="4737" y="1191"/>
                  </a:cubicBezTo>
                  <a:cubicBezTo>
                    <a:pt x="4737" y="1075"/>
                    <a:pt x="4737" y="959"/>
                    <a:pt x="4765" y="873"/>
                  </a:cubicBezTo>
                  <a:cubicBezTo>
                    <a:pt x="4765" y="842"/>
                    <a:pt x="4765" y="842"/>
                    <a:pt x="4796" y="814"/>
                  </a:cubicBezTo>
                  <a:cubicBezTo>
                    <a:pt x="4796" y="842"/>
                    <a:pt x="4796" y="814"/>
                    <a:pt x="4796" y="814"/>
                  </a:cubicBezTo>
                  <a:lnTo>
                    <a:pt x="4823" y="814"/>
                  </a:lnTo>
                  <a:lnTo>
                    <a:pt x="4823" y="814"/>
                  </a:lnTo>
                  <a:cubicBezTo>
                    <a:pt x="4823" y="784"/>
                    <a:pt x="4854" y="784"/>
                    <a:pt x="4882" y="756"/>
                  </a:cubicBezTo>
                  <a:lnTo>
                    <a:pt x="4882" y="756"/>
                  </a:lnTo>
                  <a:lnTo>
                    <a:pt x="4882" y="756"/>
                  </a:lnTo>
                  <a:lnTo>
                    <a:pt x="4940" y="756"/>
                  </a:lnTo>
                  <a:cubicBezTo>
                    <a:pt x="5028" y="726"/>
                    <a:pt x="5144" y="726"/>
                    <a:pt x="5260" y="726"/>
                  </a:cubicBezTo>
                  <a:cubicBezTo>
                    <a:pt x="5346" y="726"/>
                    <a:pt x="5521" y="756"/>
                    <a:pt x="5579" y="668"/>
                  </a:cubicBezTo>
                  <a:cubicBezTo>
                    <a:pt x="5667" y="640"/>
                    <a:pt x="5783" y="582"/>
                    <a:pt x="5842" y="524"/>
                  </a:cubicBezTo>
                  <a:cubicBezTo>
                    <a:pt x="5900" y="436"/>
                    <a:pt x="5958" y="350"/>
                    <a:pt x="5958" y="261"/>
                  </a:cubicBezTo>
                  <a:cubicBezTo>
                    <a:pt x="5986" y="261"/>
                    <a:pt x="6016" y="261"/>
                    <a:pt x="6016" y="291"/>
                  </a:cubicBezTo>
                  <a:lnTo>
                    <a:pt x="6044" y="291"/>
                  </a:lnTo>
                  <a:lnTo>
                    <a:pt x="6044" y="291"/>
                  </a:lnTo>
                  <a:cubicBezTo>
                    <a:pt x="6044" y="291"/>
                    <a:pt x="6074" y="291"/>
                    <a:pt x="6074" y="319"/>
                  </a:cubicBezTo>
                  <a:cubicBezTo>
                    <a:pt x="6102" y="319"/>
                    <a:pt x="6132" y="350"/>
                    <a:pt x="6160" y="350"/>
                  </a:cubicBezTo>
                  <a:lnTo>
                    <a:pt x="6190" y="377"/>
                  </a:lnTo>
                  <a:cubicBezTo>
                    <a:pt x="6190" y="377"/>
                    <a:pt x="6218" y="377"/>
                    <a:pt x="6218" y="408"/>
                  </a:cubicBezTo>
                  <a:cubicBezTo>
                    <a:pt x="6248" y="408"/>
                    <a:pt x="6276" y="436"/>
                    <a:pt x="6276" y="466"/>
                  </a:cubicBezTo>
                  <a:lnTo>
                    <a:pt x="6306" y="494"/>
                  </a:lnTo>
                  <a:lnTo>
                    <a:pt x="6334" y="524"/>
                  </a:lnTo>
                  <a:cubicBezTo>
                    <a:pt x="6334" y="552"/>
                    <a:pt x="6365" y="582"/>
                    <a:pt x="6365" y="610"/>
                  </a:cubicBezTo>
                  <a:cubicBezTo>
                    <a:pt x="6392" y="610"/>
                    <a:pt x="6392" y="640"/>
                    <a:pt x="6392" y="640"/>
                  </a:cubicBezTo>
                  <a:lnTo>
                    <a:pt x="6392" y="640"/>
                  </a:lnTo>
                  <a:lnTo>
                    <a:pt x="6392" y="668"/>
                  </a:lnTo>
                  <a:cubicBezTo>
                    <a:pt x="6423" y="698"/>
                    <a:pt x="6423" y="726"/>
                    <a:pt x="6423" y="756"/>
                  </a:cubicBezTo>
                  <a:lnTo>
                    <a:pt x="6423" y="784"/>
                  </a:lnTo>
                  <a:lnTo>
                    <a:pt x="6423" y="784"/>
                  </a:lnTo>
                  <a:lnTo>
                    <a:pt x="6423" y="842"/>
                  </a:lnTo>
                  <a:cubicBezTo>
                    <a:pt x="6451" y="842"/>
                    <a:pt x="6451" y="873"/>
                    <a:pt x="6451" y="873"/>
                  </a:cubicBezTo>
                  <a:lnTo>
                    <a:pt x="6423" y="900"/>
                  </a:lnTo>
                  <a:lnTo>
                    <a:pt x="6423" y="931"/>
                  </a:lnTo>
                  <a:lnTo>
                    <a:pt x="6423" y="931"/>
                  </a:lnTo>
                  <a:lnTo>
                    <a:pt x="6423" y="959"/>
                  </a:lnTo>
                  <a:lnTo>
                    <a:pt x="6423" y="1017"/>
                  </a:lnTo>
                  <a:cubicBezTo>
                    <a:pt x="6423" y="1047"/>
                    <a:pt x="6392" y="1075"/>
                    <a:pt x="6392" y="1105"/>
                  </a:cubicBezTo>
                  <a:lnTo>
                    <a:pt x="6392" y="1105"/>
                  </a:lnTo>
                  <a:lnTo>
                    <a:pt x="6392" y="1105"/>
                  </a:lnTo>
                  <a:cubicBezTo>
                    <a:pt x="6365" y="1133"/>
                    <a:pt x="6365" y="1133"/>
                    <a:pt x="6365" y="1163"/>
                  </a:cubicBezTo>
                  <a:cubicBezTo>
                    <a:pt x="6334" y="1191"/>
                    <a:pt x="6334" y="1221"/>
                    <a:pt x="6306" y="1221"/>
                  </a:cubicBezTo>
                  <a:cubicBezTo>
                    <a:pt x="6306" y="1249"/>
                    <a:pt x="6276" y="1249"/>
                    <a:pt x="6276" y="1279"/>
                  </a:cubicBezTo>
                  <a:lnTo>
                    <a:pt x="6276" y="1307"/>
                  </a:lnTo>
                  <a:cubicBezTo>
                    <a:pt x="6248" y="1337"/>
                    <a:pt x="6218" y="1337"/>
                    <a:pt x="6190" y="1365"/>
                  </a:cubicBezTo>
                  <a:lnTo>
                    <a:pt x="6102" y="1454"/>
                  </a:lnTo>
                  <a:lnTo>
                    <a:pt x="6074" y="1482"/>
                  </a:lnTo>
                  <a:lnTo>
                    <a:pt x="6074" y="1512"/>
                  </a:lnTo>
                  <a:lnTo>
                    <a:pt x="6074" y="1512"/>
                  </a:lnTo>
                  <a:cubicBezTo>
                    <a:pt x="6044" y="1512"/>
                    <a:pt x="6016" y="1512"/>
                    <a:pt x="6016" y="1540"/>
                  </a:cubicBezTo>
                  <a:cubicBezTo>
                    <a:pt x="5986" y="1540"/>
                    <a:pt x="6016" y="1570"/>
                    <a:pt x="6016" y="1598"/>
                  </a:cubicBezTo>
                  <a:lnTo>
                    <a:pt x="6044" y="1598"/>
                  </a:lnTo>
                  <a:cubicBezTo>
                    <a:pt x="6044" y="1628"/>
                    <a:pt x="6074" y="1656"/>
                    <a:pt x="6102" y="1656"/>
                  </a:cubicBezTo>
                  <a:lnTo>
                    <a:pt x="6102" y="1656"/>
                  </a:lnTo>
                  <a:lnTo>
                    <a:pt x="6160" y="1656"/>
                  </a:lnTo>
                  <a:cubicBezTo>
                    <a:pt x="6306" y="1744"/>
                    <a:pt x="6451" y="1830"/>
                    <a:pt x="6567" y="1977"/>
                  </a:cubicBezTo>
                  <a:cubicBezTo>
                    <a:pt x="6625" y="2005"/>
                    <a:pt x="6655" y="2035"/>
                    <a:pt x="6683" y="2093"/>
                  </a:cubicBezTo>
                  <a:cubicBezTo>
                    <a:pt x="6713" y="2121"/>
                    <a:pt x="6741" y="2151"/>
                    <a:pt x="6741" y="2179"/>
                  </a:cubicBezTo>
                  <a:cubicBezTo>
                    <a:pt x="6771" y="2237"/>
                    <a:pt x="6771" y="2267"/>
                    <a:pt x="6771" y="2325"/>
                  </a:cubicBezTo>
                  <a:lnTo>
                    <a:pt x="6771" y="2325"/>
                  </a:lnTo>
                  <a:lnTo>
                    <a:pt x="6771" y="2325"/>
                  </a:lnTo>
                  <a:cubicBezTo>
                    <a:pt x="6771" y="2353"/>
                    <a:pt x="6771" y="2353"/>
                    <a:pt x="6741" y="2353"/>
                  </a:cubicBezTo>
                  <a:lnTo>
                    <a:pt x="6741" y="2442"/>
                  </a:lnTo>
                  <a:cubicBezTo>
                    <a:pt x="6713" y="2500"/>
                    <a:pt x="6683" y="2558"/>
                    <a:pt x="6683" y="2616"/>
                  </a:cubicBezTo>
                  <a:cubicBezTo>
                    <a:pt x="6683" y="2674"/>
                    <a:pt x="6713" y="2732"/>
                    <a:pt x="6741" y="2760"/>
                  </a:cubicBezTo>
                  <a:cubicBezTo>
                    <a:pt x="6771" y="2760"/>
                    <a:pt x="6771" y="2790"/>
                    <a:pt x="6771" y="2790"/>
                  </a:cubicBezTo>
                  <a:cubicBezTo>
                    <a:pt x="6915" y="2906"/>
                    <a:pt x="7062" y="2992"/>
                    <a:pt x="7178" y="3139"/>
                  </a:cubicBezTo>
                  <a:lnTo>
                    <a:pt x="7352" y="3313"/>
                  </a:lnTo>
                  <a:cubicBezTo>
                    <a:pt x="7380" y="3341"/>
                    <a:pt x="7380" y="3399"/>
                    <a:pt x="7411" y="3429"/>
                  </a:cubicBezTo>
                  <a:cubicBezTo>
                    <a:pt x="7411" y="3429"/>
                    <a:pt x="7438" y="3457"/>
                    <a:pt x="7438" y="3488"/>
                  </a:cubicBezTo>
                  <a:cubicBezTo>
                    <a:pt x="7438" y="3488"/>
                    <a:pt x="7438" y="3515"/>
                    <a:pt x="7469" y="3515"/>
                  </a:cubicBezTo>
                  <a:cubicBezTo>
                    <a:pt x="7469" y="3546"/>
                    <a:pt x="7469" y="3604"/>
                    <a:pt x="7497" y="3632"/>
                  </a:cubicBezTo>
                  <a:lnTo>
                    <a:pt x="7497" y="3748"/>
                  </a:lnTo>
                  <a:cubicBezTo>
                    <a:pt x="7527" y="3778"/>
                    <a:pt x="7527" y="3836"/>
                    <a:pt x="7527" y="3864"/>
                  </a:cubicBezTo>
                  <a:cubicBezTo>
                    <a:pt x="7497" y="3864"/>
                    <a:pt x="7497" y="3894"/>
                    <a:pt x="7497" y="3922"/>
                  </a:cubicBezTo>
                  <a:lnTo>
                    <a:pt x="7497" y="3922"/>
                  </a:lnTo>
                  <a:lnTo>
                    <a:pt x="7497" y="3952"/>
                  </a:lnTo>
                  <a:cubicBezTo>
                    <a:pt x="7497" y="3980"/>
                    <a:pt x="7497" y="4011"/>
                    <a:pt x="7469" y="4011"/>
                  </a:cubicBezTo>
                  <a:lnTo>
                    <a:pt x="7469" y="4038"/>
                  </a:lnTo>
                  <a:lnTo>
                    <a:pt x="7469" y="4069"/>
                  </a:lnTo>
                  <a:cubicBezTo>
                    <a:pt x="7438" y="4097"/>
                    <a:pt x="7438" y="4127"/>
                    <a:pt x="7411" y="4155"/>
                  </a:cubicBezTo>
                  <a:lnTo>
                    <a:pt x="7411" y="4185"/>
                  </a:lnTo>
                  <a:lnTo>
                    <a:pt x="7380" y="4185"/>
                  </a:lnTo>
                  <a:cubicBezTo>
                    <a:pt x="7380" y="4213"/>
                    <a:pt x="7352" y="4213"/>
                    <a:pt x="7352" y="4213"/>
                  </a:cubicBezTo>
                  <a:lnTo>
                    <a:pt x="7294" y="4271"/>
                  </a:lnTo>
                  <a:lnTo>
                    <a:pt x="7294" y="4271"/>
                  </a:lnTo>
                  <a:lnTo>
                    <a:pt x="7264" y="4271"/>
                  </a:lnTo>
                  <a:cubicBezTo>
                    <a:pt x="7236" y="4301"/>
                    <a:pt x="7206" y="4329"/>
                    <a:pt x="7178" y="4329"/>
                  </a:cubicBezTo>
                  <a:cubicBezTo>
                    <a:pt x="7148" y="4359"/>
                    <a:pt x="7090" y="4359"/>
                    <a:pt x="7062" y="4387"/>
                  </a:cubicBezTo>
                  <a:lnTo>
                    <a:pt x="7062" y="4387"/>
                  </a:lnTo>
                  <a:lnTo>
                    <a:pt x="7032" y="4387"/>
                  </a:lnTo>
                  <a:lnTo>
                    <a:pt x="7004" y="4387"/>
                  </a:lnTo>
                  <a:lnTo>
                    <a:pt x="6946" y="4387"/>
                  </a:lnTo>
                  <a:lnTo>
                    <a:pt x="6829" y="4387"/>
                  </a:lnTo>
                  <a:cubicBezTo>
                    <a:pt x="6771" y="4387"/>
                    <a:pt x="6741" y="4445"/>
                    <a:pt x="6771" y="4475"/>
                  </a:cubicBezTo>
                  <a:cubicBezTo>
                    <a:pt x="6829" y="4561"/>
                    <a:pt x="6946" y="4592"/>
                    <a:pt x="7032" y="4592"/>
                  </a:cubicBezTo>
                  <a:cubicBezTo>
                    <a:pt x="7148" y="4620"/>
                    <a:pt x="7236" y="4592"/>
                    <a:pt x="7322" y="4561"/>
                  </a:cubicBezTo>
                  <a:cubicBezTo>
                    <a:pt x="7380" y="4534"/>
                    <a:pt x="7411" y="4503"/>
                    <a:pt x="7469" y="4475"/>
                  </a:cubicBezTo>
                  <a:cubicBezTo>
                    <a:pt x="7497" y="4475"/>
                    <a:pt x="7555" y="4475"/>
                    <a:pt x="7555" y="4503"/>
                  </a:cubicBezTo>
                  <a:lnTo>
                    <a:pt x="7613" y="4503"/>
                  </a:lnTo>
                  <a:cubicBezTo>
                    <a:pt x="7643" y="4503"/>
                    <a:pt x="7643" y="4534"/>
                    <a:pt x="7643" y="4534"/>
                  </a:cubicBezTo>
                  <a:lnTo>
                    <a:pt x="7671" y="4534"/>
                  </a:lnTo>
                  <a:cubicBezTo>
                    <a:pt x="7759" y="4561"/>
                    <a:pt x="7817" y="4620"/>
                    <a:pt x="7875" y="4650"/>
                  </a:cubicBezTo>
                  <a:lnTo>
                    <a:pt x="7903" y="4678"/>
                  </a:lnTo>
                  <a:lnTo>
                    <a:pt x="7934" y="4678"/>
                  </a:lnTo>
                  <a:cubicBezTo>
                    <a:pt x="7934" y="4708"/>
                    <a:pt x="7961" y="4708"/>
                    <a:pt x="7992" y="4736"/>
                  </a:cubicBezTo>
                  <a:cubicBezTo>
                    <a:pt x="7992" y="4736"/>
                    <a:pt x="7992" y="4766"/>
                    <a:pt x="8020" y="4766"/>
                  </a:cubicBezTo>
                  <a:cubicBezTo>
                    <a:pt x="8020" y="4794"/>
                    <a:pt x="8020" y="4794"/>
                    <a:pt x="8050" y="4794"/>
                  </a:cubicBezTo>
                  <a:lnTo>
                    <a:pt x="8050" y="4824"/>
                  </a:lnTo>
                  <a:lnTo>
                    <a:pt x="8050" y="4824"/>
                  </a:lnTo>
                  <a:cubicBezTo>
                    <a:pt x="8078" y="4852"/>
                    <a:pt x="8108" y="4882"/>
                    <a:pt x="8108" y="4910"/>
                  </a:cubicBezTo>
                  <a:cubicBezTo>
                    <a:pt x="8108" y="4940"/>
                    <a:pt x="8136" y="4968"/>
                    <a:pt x="8136" y="4968"/>
                  </a:cubicBezTo>
                  <a:lnTo>
                    <a:pt x="8136" y="4998"/>
                  </a:lnTo>
                  <a:lnTo>
                    <a:pt x="8166" y="5026"/>
                  </a:lnTo>
                  <a:cubicBezTo>
                    <a:pt x="8166" y="5057"/>
                    <a:pt x="8194" y="5115"/>
                    <a:pt x="8194" y="5143"/>
                  </a:cubicBezTo>
                  <a:lnTo>
                    <a:pt x="8194" y="5173"/>
                  </a:lnTo>
                  <a:lnTo>
                    <a:pt x="8194" y="5201"/>
                  </a:lnTo>
                  <a:lnTo>
                    <a:pt x="8194" y="5231"/>
                  </a:lnTo>
                  <a:lnTo>
                    <a:pt x="8194" y="5259"/>
                  </a:lnTo>
                  <a:lnTo>
                    <a:pt x="8194" y="5375"/>
                  </a:lnTo>
                  <a:lnTo>
                    <a:pt x="8194" y="5405"/>
                  </a:lnTo>
                  <a:lnTo>
                    <a:pt x="8194" y="5433"/>
                  </a:lnTo>
                  <a:lnTo>
                    <a:pt x="8194" y="5491"/>
                  </a:lnTo>
                  <a:cubicBezTo>
                    <a:pt x="8166" y="5521"/>
                    <a:pt x="8166" y="5580"/>
                    <a:pt x="8136" y="5607"/>
                  </a:cubicBezTo>
                  <a:lnTo>
                    <a:pt x="8136" y="5607"/>
                  </a:lnTo>
                  <a:lnTo>
                    <a:pt x="8136" y="5638"/>
                  </a:lnTo>
                  <a:cubicBezTo>
                    <a:pt x="8136" y="5666"/>
                    <a:pt x="8108" y="5666"/>
                    <a:pt x="8108" y="5696"/>
                  </a:cubicBezTo>
                  <a:cubicBezTo>
                    <a:pt x="8078" y="5724"/>
                    <a:pt x="8050" y="5754"/>
                    <a:pt x="8050" y="5782"/>
                  </a:cubicBezTo>
                  <a:cubicBezTo>
                    <a:pt x="8050" y="5812"/>
                    <a:pt x="8050" y="5812"/>
                    <a:pt x="8020" y="5812"/>
                  </a:cubicBezTo>
                  <a:lnTo>
                    <a:pt x="8020" y="5812"/>
                  </a:lnTo>
                  <a:cubicBezTo>
                    <a:pt x="7992" y="5840"/>
                    <a:pt x="7992" y="5870"/>
                    <a:pt x="7961" y="5870"/>
                  </a:cubicBezTo>
                  <a:cubicBezTo>
                    <a:pt x="7934" y="5898"/>
                    <a:pt x="7903" y="5956"/>
                    <a:pt x="7875" y="5986"/>
                  </a:cubicBezTo>
                  <a:lnTo>
                    <a:pt x="7845" y="5986"/>
                  </a:lnTo>
                  <a:cubicBezTo>
                    <a:pt x="7845" y="5986"/>
                    <a:pt x="7787" y="6014"/>
                    <a:pt x="7817" y="6014"/>
                  </a:cubicBezTo>
                  <a:lnTo>
                    <a:pt x="7787" y="6044"/>
                  </a:lnTo>
                  <a:cubicBezTo>
                    <a:pt x="7729" y="6072"/>
                    <a:pt x="7701" y="6103"/>
                    <a:pt x="7643" y="6130"/>
                  </a:cubicBezTo>
                  <a:lnTo>
                    <a:pt x="7613" y="6130"/>
                  </a:lnTo>
                  <a:cubicBezTo>
                    <a:pt x="7585" y="6161"/>
                    <a:pt x="7555" y="6161"/>
                    <a:pt x="7527" y="6189"/>
                  </a:cubicBezTo>
                  <a:cubicBezTo>
                    <a:pt x="7497" y="6219"/>
                    <a:pt x="7497" y="6277"/>
                    <a:pt x="7555" y="6305"/>
                  </a:cubicBezTo>
                  <a:lnTo>
                    <a:pt x="7643" y="6305"/>
                  </a:lnTo>
                  <a:lnTo>
                    <a:pt x="7701" y="6305"/>
                  </a:lnTo>
                  <a:cubicBezTo>
                    <a:pt x="7759" y="6305"/>
                    <a:pt x="7787" y="6277"/>
                    <a:pt x="7817" y="6277"/>
                  </a:cubicBezTo>
                  <a:cubicBezTo>
                    <a:pt x="7875" y="6247"/>
                    <a:pt x="7934" y="6247"/>
                    <a:pt x="7961" y="6219"/>
                  </a:cubicBezTo>
                  <a:cubicBezTo>
                    <a:pt x="8050" y="6161"/>
                    <a:pt x="8136" y="6103"/>
                    <a:pt x="8194" y="6044"/>
                  </a:cubicBezTo>
                  <a:cubicBezTo>
                    <a:pt x="8252" y="6014"/>
                    <a:pt x="8282" y="5956"/>
                    <a:pt x="8310" y="5898"/>
                  </a:cubicBezTo>
                  <a:cubicBezTo>
                    <a:pt x="8310" y="5928"/>
                    <a:pt x="8340" y="5956"/>
                    <a:pt x="8340" y="5956"/>
                  </a:cubicBezTo>
                  <a:cubicBezTo>
                    <a:pt x="8368" y="5986"/>
                    <a:pt x="8368" y="5986"/>
                    <a:pt x="8368" y="6014"/>
                  </a:cubicBezTo>
                  <a:lnTo>
                    <a:pt x="8368" y="6014"/>
                  </a:lnTo>
                  <a:cubicBezTo>
                    <a:pt x="8368" y="6044"/>
                    <a:pt x="8368" y="6044"/>
                    <a:pt x="8398" y="6044"/>
                  </a:cubicBezTo>
                  <a:lnTo>
                    <a:pt x="8398" y="6161"/>
                  </a:lnTo>
                  <a:lnTo>
                    <a:pt x="8398" y="6189"/>
                  </a:lnTo>
                  <a:lnTo>
                    <a:pt x="8398" y="6219"/>
                  </a:lnTo>
                  <a:cubicBezTo>
                    <a:pt x="8426" y="6219"/>
                    <a:pt x="8426" y="6247"/>
                    <a:pt x="8398" y="6247"/>
                  </a:cubicBezTo>
                  <a:lnTo>
                    <a:pt x="8398" y="6305"/>
                  </a:lnTo>
                  <a:lnTo>
                    <a:pt x="8398" y="6305"/>
                  </a:lnTo>
                  <a:lnTo>
                    <a:pt x="8398" y="6305"/>
                  </a:lnTo>
                  <a:lnTo>
                    <a:pt x="8398" y="6305"/>
                  </a:lnTo>
                  <a:lnTo>
                    <a:pt x="8398" y="6305"/>
                  </a:lnTo>
                  <a:lnTo>
                    <a:pt x="8398" y="6363"/>
                  </a:lnTo>
                  <a:cubicBezTo>
                    <a:pt x="8398" y="6363"/>
                    <a:pt x="8398" y="6393"/>
                    <a:pt x="8368" y="6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2" name="Google Shape;3712;p35"/>
            <p:cNvSpPr/>
            <p:nvPr/>
          </p:nvSpPr>
          <p:spPr>
            <a:xfrm>
              <a:off x="5150775" y="313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3" name="Google Shape;3713;p35"/>
            <p:cNvSpPr/>
            <p:nvPr/>
          </p:nvSpPr>
          <p:spPr>
            <a:xfrm>
              <a:off x="4982250" y="3197100"/>
              <a:ext cx="2175" cy="2175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28" y="29"/>
                  </a:moveTo>
                  <a:cubicBezTo>
                    <a:pt x="0" y="1"/>
                    <a:pt x="0" y="59"/>
                    <a:pt x="28" y="59"/>
                  </a:cubicBezTo>
                  <a:cubicBezTo>
                    <a:pt x="59" y="87"/>
                    <a:pt x="86" y="29"/>
                    <a:pt x="2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4" name="Google Shape;3714;p35"/>
            <p:cNvSpPr/>
            <p:nvPr/>
          </p:nvSpPr>
          <p:spPr>
            <a:xfrm>
              <a:off x="5078125" y="3160025"/>
              <a:ext cx="32700" cy="53075"/>
            </a:xfrm>
            <a:custGeom>
              <a:avLst/>
              <a:gdLst/>
              <a:ahLst/>
              <a:cxnLst/>
              <a:rect l="l" t="t" r="r" b="b"/>
              <a:pathLst>
                <a:path w="1308" h="2123" extrusionOk="0">
                  <a:moveTo>
                    <a:pt x="1191" y="59"/>
                  </a:moveTo>
                  <a:cubicBezTo>
                    <a:pt x="1105" y="175"/>
                    <a:pt x="1017" y="291"/>
                    <a:pt x="959" y="438"/>
                  </a:cubicBezTo>
                  <a:cubicBezTo>
                    <a:pt x="873" y="554"/>
                    <a:pt x="784" y="698"/>
                    <a:pt x="698" y="814"/>
                  </a:cubicBezTo>
                  <a:cubicBezTo>
                    <a:pt x="552" y="1077"/>
                    <a:pt x="408" y="1337"/>
                    <a:pt x="233" y="1600"/>
                  </a:cubicBezTo>
                  <a:cubicBezTo>
                    <a:pt x="145" y="1744"/>
                    <a:pt x="59" y="1891"/>
                    <a:pt x="1" y="2065"/>
                  </a:cubicBezTo>
                  <a:cubicBezTo>
                    <a:pt x="1" y="2093"/>
                    <a:pt x="59" y="2123"/>
                    <a:pt x="87" y="2093"/>
                  </a:cubicBezTo>
                  <a:cubicBezTo>
                    <a:pt x="175" y="2007"/>
                    <a:pt x="261" y="1860"/>
                    <a:pt x="350" y="1744"/>
                  </a:cubicBezTo>
                  <a:cubicBezTo>
                    <a:pt x="408" y="1600"/>
                    <a:pt x="494" y="1484"/>
                    <a:pt x="582" y="1337"/>
                  </a:cubicBezTo>
                  <a:cubicBezTo>
                    <a:pt x="726" y="1077"/>
                    <a:pt x="873" y="814"/>
                    <a:pt x="1047" y="554"/>
                  </a:cubicBezTo>
                  <a:cubicBezTo>
                    <a:pt x="1075" y="496"/>
                    <a:pt x="1133" y="408"/>
                    <a:pt x="1163" y="349"/>
                  </a:cubicBezTo>
                  <a:cubicBezTo>
                    <a:pt x="1221" y="263"/>
                    <a:pt x="1249" y="175"/>
                    <a:pt x="1279" y="117"/>
                  </a:cubicBezTo>
                  <a:cubicBezTo>
                    <a:pt x="1307" y="31"/>
                    <a:pt x="1221" y="1"/>
                    <a:pt x="119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5" name="Google Shape;3715;p35"/>
            <p:cNvSpPr/>
            <p:nvPr/>
          </p:nvSpPr>
          <p:spPr>
            <a:xfrm>
              <a:off x="5070875" y="3221800"/>
              <a:ext cx="4375" cy="3625"/>
            </a:xfrm>
            <a:custGeom>
              <a:avLst/>
              <a:gdLst/>
              <a:ahLst/>
              <a:cxnLst/>
              <a:rect l="l" t="t" r="r" b="b"/>
              <a:pathLst>
                <a:path w="175" h="145" extrusionOk="0">
                  <a:moveTo>
                    <a:pt x="144" y="1"/>
                  </a:moveTo>
                  <a:lnTo>
                    <a:pt x="86" y="1"/>
                  </a:lnTo>
                  <a:lnTo>
                    <a:pt x="58" y="1"/>
                  </a:lnTo>
                  <a:lnTo>
                    <a:pt x="28" y="29"/>
                  </a:lnTo>
                  <a:lnTo>
                    <a:pt x="28" y="59"/>
                  </a:lnTo>
                  <a:cubicBezTo>
                    <a:pt x="0" y="59"/>
                    <a:pt x="0" y="87"/>
                    <a:pt x="0" y="87"/>
                  </a:cubicBezTo>
                  <a:cubicBezTo>
                    <a:pt x="0" y="87"/>
                    <a:pt x="0" y="117"/>
                    <a:pt x="28" y="117"/>
                  </a:cubicBezTo>
                  <a:cubicBezTo>
                    <a:pt x="28" y="145"/>
                    <a:pt x="58" y="145"/>
                    <a:pt x="86" y="145"/>
                  </a:cubicBezTo>
                  <a:cubicBezTo>
                    <a:pt x="86" y="145"/>
                    <a:pt x="117" y="117"/>
                    <a:pt x="144" y="117"/>
                  </a:cubicBezTo>
                  <a:cubicBezTo>
                    <a:pt x="175" y="87"/>
                    <a:pt x="175" y="29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6" name="Google Shape;3716;p35"/>
            <p:cNvSpPr/>
            <p:nvPr/>
          </p:nvSpPr>
          <p:spPr>
            <a:xfrm>
              <a:off x="5004050" y="3061250"/>
              <a:ext cx="21050" cy="19650"/>
            </a:xfrm>
            <a:custGeom>
              <a:avLst/>
              <a:gdLst/>
              <a:ahLst/>
              <a:cxnLst/>
              <a:rect l="l" t="t" r="r" b="b"/>
              <a:pathLst>
                <a:path w="842" h="786" extrusionOk="0">
                  <a:moveTo>
                    <a:pt x="407" y="756"/>
                  </a:moveTo>
                  <a:cubicBezTo>
                    <a:pt x="581" y="786"/>
                    <a:pt x="756" y="698"/>
                    <a:pt x="783" y="523"/>
                  </a:cubicBezTo>
                  <a:cubicBezTo>
                    <a:pt x="842" y="349"/>
                    <a:pt x="756" y="205"/>
                    <a:pt x="609" y="89"/>
                  </a:cubicBezTo>
                  <a:cubicBezTo>
                    <a:pt x="523" y="30"/>
                    <a:pt x="435" y="0"/>
                    <a:pt x="319" y="0"/>
                  </a:cubicBezTo>
                  <a:cubicBezTo>
                    <a:pt x="260" y="0"/>
                    <a:pt x="233" y="30"/>
                    <a:pt x="174" y="58"/>
                  </a:cubicBezTo>
                  <a:cubicBezTo>
                    <a:pt x="58" y="89"/>
                    <a:pt x="0" y="233"/>
                    <a:pt x="58" y="379"/>
                  </a:cubicBezTo>
                  <a:cubicBezTo>
                    <a:pt x="86" y="523"/>
                    <a:pt x="233" y="698"/>
                    <a:pt x="407" y="756"/>
                  </a:cubicBezTo>
                  <a:close/>
                  <a:moveTo>
                    <a:pt x="174" y="205"/>
                  </a:moveTo>
                  <a:lnTo>
                    <a:pt x="174" y="205"/>
                  </a:lnTo>
                  <a:lnTo>
                    <a:pt x="202" y="205"/>
                  </a:lnTo>
                  <a:lnTo>
                    <a:pt x="174" y="205"/>
                  </a:lnTo>
                  <a:lnTo>
                    <a:pt x="174" y="205"/>
                  </a:lnTo>
                  <a:close/>
                  <a:moveTo>
                    <a:pt x="493" y="205"/>
                  </a:moveTo>
                  <a:lnTo>
                    <a:pt x="493" y="205"/>
                  </a:lnTo>
                  <a:cubicBezTo>
                    <a:pt x="581" y="263"/>
                    <a:pt x="639" y="349"/>
                    <a:pt x="639" y="465"/>
                  </a:cubicBezTo>
                  <a:cubicBezTo>
                    <a:pt x="639" y="553"/>
                    <a:pt x="581" y="612"/>
                    <a:pt x="465" y="612"/>
                  </a:cubicBezTo>
                  <a:cubicBezTo>
                    <a:pt x="349" y="612"/>
                    <a:pt x="260" y="495"/>
                    <a:pt x="233" y="407"/>
                  </a:cubicBezTo>
                  <a:cubicBezTo>
                    <a:pt x="202" y="349"/>
                    <a:pt x="174" y="291"/>
                    <a:pt x="174" y="233"/>
                  </a:cubicBezTo>
                  <a:lnTo>
                    <a:pt x="174" y="205"/>
                  </a:lnTo>
                  <a:lnTo>
                    <a:pt x="202" y="205"/>
                  </a:lnTo>
                  <a:lnTo>
                    <a:pt x="202" y="205"/>
                  </a:lnTo>
                  <a:cubicBezTo>
                    <a:pt x="233" y="205"/>
                    <a:pt x="233" y="175"/>
                    <a:pt x="260" y="175"/>
                  </a:cubicBezTo>
                  <a:lnTo>
                    <a:pt x="319" y="175"/>
                  </a:lnTo>
                  <a:cubicBezTo>
                    <a:pt x="377" y="147"/>
                    <a:pt x="435" y="175"/>
                    <a:pt x="49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7" name="Google Shape;3717;p35"/>
            <p:cNvSpPr/>
            <p:nvPr/>
          </p:nvSpPr>
          <p:spPr>
            <a:xfrm>
              <a:off x="5065050" y="3038750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291" y="59"/>
                  </a:moveTo>
                  <a:cubicBezTo>
                    <a:pt x="291" y="59"/>
                    <a:pt x="291" y="87"/>
                    <a:pt x="261" y="87"/>
                  </a:cubicBezTo>
                  <a:cubicBezTo>
                    <a:pt x="175" y="59"/>
                    <a:pt x="59" y="145"/>
                    <a:pt x="29" y="261"/>
                  </a:cubicBezTo>
                  <a:cubicBezTo>
                    <a:pt x="1" y="377"/>
                    <a:pt x="87" y="524"/>
                    <a:pt x="203" y="582"/>
                  </a:cubicBezTo>
                  <a:cubicBezTo>
                    <a:pt x="319" y="668"/>
                    <a:pt x="494" y="640"/>
                    <a:pt x="610" y="582"/>
                  </a:cubicBezTo>
                  <a:cubicBezTo>
                    <a:pt x="668" y="552"/>
                    <a:pt x="756" y="493"/>
                    <a:pt x="784" y="435"/>
                  </a:cubicBezTo>
                  <a:cubicBezTo>
                    <a:pt x="814" y="377"/>
                    <a:pt x="814" y="291"/>
                    <a:pt x="756" y="233"/>
                  </a:cubicBezTo>
                  <a:cubicBezTo>
                    <a:pt x="726" y="145"/>
                    <a:pt x="640" y="117"/>
                    <a:pt x="552" y="87"/>
                  </a:cubicBezTo>
                  <a:cubicBezTo>
                    <a:pt x="494" y="59"/>
                    <a:pt x="350" y="1"/>
                    <a:pt x="291" y="59"/>
                  </a:cubicBezTo>
                  <a:close/>
                  <a:moveTo>
                    <a:pt x="466" y="203"/>
                  </a:moveTo>
                  <a:lnTo>
                    <a:pt x="466" y="203"/>
                  </a:lnTo>
                  <a:cubicBezTo>
                    <a:pt x="524" y="233"/>
                    <a:pt x="610" y="261"/>
                    <a:pt x="640" y="291"/>
                  </a:cubicBezTo>
                  <a:cubicBezTo>
                    <a:pt x="668" y="349"/>
                    <a:pt x="640" y="377"/>
                    <a:pt x="610" y="407"/>
                  </a:cubicBezTo>
                  <a:cubicBezTo>
                    <a:pt x="552" y="466"/>
                    <a:pt x="494" y="466"/>
                    <a:pt x="436" y="493"/>
                  </a:cubicBezTo>
                  <a:cubicBezTo>
                    <a:pt x="319" y="524"/>
                    <a:pt x="203" y="493"/>
                    <a:pt x="145" y="377"/>
                  </a:cubicBezTo>
                  <a:cubicBezTo>
                    <a:pt x="117" y="291"/>
                    <a:pt x="175" y="145"/>
                    <a:pt x="291" y="175"/>
                  </a:cubicBezTo>
                  <a:lnTo>
                    <a:pt x="319" y="175"/>
                  </a:lnTo>
                  <a:cubicBezTo>
                    <a:pt x="377" y="203"/>
                    <a:pt x="436" y="203"/>
                    <a:pt x="466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8" name="Google Shape;3718;p35"/>
            <p:cNvSpPr/>
            <p:nvPr/>
          </p:nvSpPr>
          <p:spPr>
            <a:xfrm>
              <a:off x="5061400" y="3008250"/>
              <a:ext cx="13100" cy="10875"/>
            </a:xfrm>
            <a:custGeom>
              <a:avLst/>
              <a:gdLst/>
              <a:ahLst/>
              <a:cxnLst/>
              <a:rect l="l" t="t" r="r" b="b"/>
              <a:pathLst>
                <a:path w="524" h="435" extrusionOk="0">
                  <a:moveTo>
                    <a:pt x="31" y="261"/>
                  </a:moveTo>
                  <a:cubicBezTo>
                    <a:pt x="59" y="377"/>
                    <a:pt x="205" y="435"/>
                    <a:pt x="321" y="407"/>
                  </a:cubicBezTo>
                  <a:cubicBezTo>
                    <a:pt x="379" y="407"/>
                    <a:pt x="437" y="407"/>
                    <a:pt x="465" y="377"/>
                  </a:cubicBezTo>
                  <a:cubicBezTo>
                    <a:pt x="523" y="319"/>
                    <a:pt x="523" y="261"/>
                    <a:pt x="496" y="233"/>
                  </a:cubicBezTo>
                  <a:cubicBezTo>
                    <a:pt x="465" y="175"/>
                    <a:pt x="407" y="144"/>
                    <a:pt x="349" y="117"/>
                  </a:cubicBezTo>
                  <a:cubicBezTo>
                    <a:pt x="291" y="58"/>
                    <a:pt x="233" y="28"/>
                    <a:pt x="147" y="0"/>
                  </a:cubicBezTo>
                  <a:cubicBezTo>
                    <a:pt x="117" y="0"/>
                    <a:pt x="89" y="28"/>
                    <a:pt x="89" y="58"/>
                  </a:cubicBezTo>
                  <a:lnTo>
                    <a:pt x="89" y="86"/>
                  </a:lnTo>
                  <a:lnTo>
                    <a:pt x="89" y="86"/>
                  </a:lnTo>
                  <a:cubicBezTo>
                    <a:pt x="31" y="144"/>
                    <a:pt x="0" y="203"/>
                    <a:pt x="31" y="261"/>
                  </a:cubicBezTo>
                  <a:close/>
                  <a:moveTo>
                    <a:pt x="321" y="233"/>
                  </a:moveTo>
                  <a:lnTo>
                    <a:pt x="321" y="233"/>
                  </a:lnTo>
                  <a:cubicBezTo>
                    <a:pt x="349" y="233"/>
                    <a:pt x="407" y="261"/>
                    <a:pt x="407" y="291"/>
                  </a:cubicBezTo>
                  <a:lnTo>
                    <a:pt x="379" y="291"/>
                  </a:lnTo>
                  <a:cubicBezTo>
                    <a:pt x="379" y="291"/>
                    <a:pt x="349" y="291"/>
                    <a:pt x="321" y="319"/>
                  </a:cubicBezTo>
                  <a:cubicBezTo>
                    <a:pt x="263" y="319"/>
                    <a:pt x="175" y="319"/>
                    <a:pt x="147" y="261"/>
                  </a:cubicBezTo>
                  <a:cubicBezTo>
                    <a:pt x="117" y="233"/>
                    <a:pt x="117" y="175"/>
                    <a:pt x="147" y="144"/>
                  </a:cubicBezTo>
                  <a:cubicBezTo>
                    <a:pt x="175" y="144"/>
                    <a:pt x="205" y="175"/>
                    <a:pt x="233" y="175"/>
                  </a:cubicBezTo>
                  <a:cubicBezTo>
                    <a:pt x="263" y="203"/>
                    <a:pt x="291" y="203"/>
                    <a:pt x="321" y="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19" name="Google Shape;3719;p35"/>
            <p:cNvSpPr/>
            <p:nvPr/>
          </p:nvSpPr>
          <p:spPr>
            <a:xfrm>
              <a:off x="4998925" y="3097550"/>
              <a:ext cx="15300" cy="14575"/>
            </a:xfrm>
            <a:custGeom>
              <a:avLst/>
              <a:gdLst/>
              <a:ahLst/>
              <a:cxnLst/>
              <a:rect l="l" t="t" r="r" b="b"/>
              <a:pathLst>
                <a:path w="612" h="583" extrusionOk="0">
                  <a:moveTo>
                    <a:pt x="496" y="524"/>
                  </a:moveTo>
                  <a:cubicBezTo>
                    <a:pt x="582" y="466"/>
                    <a:pt x="612" y="322"/>
                    <a:pt x="554" y="206"/>
                  </a:cubicBezTo>
                  <a:cubicBezTo>
                    <a:pt x="496" y="147"/>
                    <a:pt x="438" y="89"/>
                    <a:pt x="379" y="59"/>
                  </a:cubicBezTo>
                  <a:cubicBezTo>
                    <a:pt x="321" y="31"/>
                    <a:pt x="263" y="1"/>
                    <a:pt x="205" y="1"/>
                  </a:cubicBezTo>
                  <a:lnTo>
                    <a:pt x="205" y="1"/>
                  </a:lnTo>
                  <a:lnTo>
                    <a:pt x="147" y="1"/>
                  </a:lnTo>
                  <a:cubicBezTo>
                    <a:pt x="89" y="1"/>
                    <a:pt x="59" y="59"/>
                    <a:pt x="59" y="89"/>
                  </a:cubicBezTo>
                  <a:cubicBezTo>
                    <a:pt x="31" y="117"/>
                    <a:pt x="1" y="175"/>
                    <a:pt x="1" y="233"/>
                  </a:cubicBezTo>
                  <a:cubicBezTo>
                    <a:pt x="1" y="350"/>
                    <a:pt x="59" y="466"/>
                    <a:pt x="175" y="524"/>
                  </a:cubicBezTo>
                  <a:cubicBezTo>
                    <a:pt x="263" y="582"/>
                    <a:pt x="379" y="582"/>
                    <a:pt x="496" y="524"/>
                  </a:cubicBezTo>
                  <a:close/>
                  <a:moveTo>
                    <a:pt x="349" y="438"/>
                  </a:moveTo>
                  <a:lnTo>
                    <a:pt x="349" y="438"/>
                  </a:lnTo>
                  <a:cubicBezTo>
                    <a:pt x="263" y="438"/>
                    <a:pt x="175" y="380"/>
                    <a:pt x="147" y="322"/>
                  </a:cubicBezTo>
                  <a:cubicBezTo>
                    <a:pt x="117" y="264"/>
                    <a:pt x="117" y="206"/>
                    <a:pt x="147" y="147"/>
                  </a:cubicBezTo>
                  <a:cubicBezTo>
                    <a:pt x="205" y="175"/>
                    <a:pt x="263" y="175"/>
                    <a:pt x="291" y="175"/>
                  </a:cubicBezTo>
                  <a:cubicBezTo>
                    <a:pt x="349" y="206"/>
                    <a:pt x="379" y="233"/>
                    <a:pt x="407" y="264"/>
                  </a:cubicBezTo>
                  <a:cubicBezTo>
                    <a:pt x="465" y="350"/>
                    <a:pt x="438" y="438"/>
                    <a:pt x="349" y="4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0" name="Google Shape;3720;p35"/>
            <p:cNvSpPr/>
            <p:nvPr/>
          </p:nvSpPr>
          <p:spPr>
            <a:xfrm>
              <a:off x="5069425" y="3071400"/>
              <a:ext cx="24725" cy="22575"/>
            </a:xfrm>
            <a:custGeom>
              <a:avLst/>
              <a:gdLst/>
              <a:ahLst/>
              <a:cxnLst/>
              <a:rect l="l" t="t" r="r" b="b"/>
              <a:pathLst>
                <a:path w="989" h="903" extrusionOk="0">
                  <a:moveTo>
                    <a:pt x="0" y="496"/>
                  </a:moveTo>
                  <a:cubicBezTo>
                    <a:pt x="0" y="582"/>
                    <a:pt x="0" y="698"/>
                    <a:pt x="58" y="756"/>
                  </a:cubicBezTo>
                  <a:cubicBezTo>
                    <a:pt x="116" y="845"/>
                    <a:pt x="202" y="903"/>
                    <a:pt x="319" y="903"/>
                  </a:cubicBezTo>
                  <a:cubicBezTo>
                    <a:pt x="435" y="903"/>
                    <a:pt x="523" y="873"/>
                    <a:pt x="639" y="845"/>
                  </a:cubicBezTo>
                  <a:cubicBezTo>
                    <a:pt x="725" y="815"/>
                    <a:pt x="814" y="756"/>
                    <a:pt x="872" y="670"/>
                  </a:cubicBezTo>
                  <a:cubicBezTo>
                    <a:pt x="930" y="582"/>
                    <a:pt x="988" y="496"/>
                    <a:pt x="958" y="380"/>
                  </a:cubicBezTo>
                  <a:cubicBezTo>
                    <a:pt x="930" y="292"/>
                    <a:pt x="872" y="206"/>
                    <a:pt x="814" y="147"/>
                  </a:cubicBezTo>
                  <a:cubicBezTo>
                    <a:pt x="725" y="59"/>
                    <a:pt x="609" y="1"/>
                    <a:pt x="465" y="31"/>
                  </a:cubicBezTo>
                  <a:cubicBezTo>
                    <a:pt x="407" y="31"/>
                    <a:pt x="319" y="89"/>
                    <a:pt x="291" y="175"/>
                  </a:cubicBezTo>
                  <a:cubicBezTo>
                    <a:pt x="175" y="264"/>
                    <a:pt x="58" y="350"/>
                    <a:pt x="0" y="496"/>
                  </a:cubicBezTo>
                  <a:close/>
                  <a:moveTo>
                    <a:pt x="698" y="264"/>
                  </a:moveTo>
                  <a:lnTo>
                    <a:pt x="698" y="264"/>
                  </a:lnTo>
                  <a:cubicBezTo>
                    <a:pt x="756" y="322"/>
                    <a:pt x="784" y="350"/>
                    <a:pt x="784" y="408"/>
                  </a:cubicBezTo>
                  <a:cubicBezTo>
                    <a:pt x="814" y="466"/>
                    <a:pt x="784" y="524"/>
                    <a:pt x="756" y="582"/>
                  </a:cubicBezTo>
                  <a:cubicBezTo>
                    <a:pt x="667" y="670"/>
                    <a:pt x="493" y="729"/>
                    <a:pt x="377" y="729"/>
                  </a:cubicBezTo>
                  <a:cubicBezTo>
                    <a:pt x="291" y="756"/>
                    <a:pt x="233" y="756"/>
                    <a:pt x="175" y="698"/>
                  </a:cubicBezTo>
                  <a:cubicBezTo>
                    <a:pt x="144" y="640"/>
                    <a:pt x="144" y="582"/>
                    <a:pt x="144" y="524"/>
                  </a:cubicBezTo>
                  <a:cubicBezTo>
                    <a:pt x="175" y="408"/>
                    <a:pt x="261" y="350"/>
                    <a:pt x="349" y="292"/>
                  </a:cubicBezTo>
                  <a:cubicBezTo>
                    <a:pt x="349" y="292"/>
                    <a:pt x="377" y="292"/>
                    <a:pt x="377" y="264"/>
                  </a:cubicBezTo>
                  <a:cubicBezTo>
                    <a:pt x="407" y="264"/>
                    <a:pt x="407" y="233"/>
                    <a:pt x="435" y="233"/>
                  </a:cubicBezTo>
                  <a:cubicBezTo>
                    <a:pt x="435" y="206"/>
                    <a:pt x="465" y="206"/>
                    <a:pt x="493" y="206"/>
                  </a:cubicBezTo>
                  <a:lnTo>
                    <a:pt x="523" y="206"/>
                  </a:lnTo>
                  <a:cubicBezTo>
                    <a:pt x="581" y="206"/>
                    <a:pt x="639" y="233"/>
                    <a:pt x="698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1" name="Google Shape;3721;p35"/>
            <p:cNvSpPr/>
            <p:nvPr/>
          </p:nvSpPr>
          <p:spPr>
            <a:xfrm>
              <a:off x="5073025" y="3112850"/>
              <a:ext cx="14550" cy="1455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523" y="175"/>
                  </a:moveTo>
                  <a:cubicBezTo>
                    <a:pt x="465" y="117"/>
                    <a:pt x="407" y="58"/>
                    <a:pt x="349" y="28"/>
                  </a:cubicBezTo>
                  <a:cubicBezTo>
                    <a:pt x="321" y="28"/>
                    <a:pt x="291" y="0"/>
                    <a:pt x="233" y="0"/>
                  </a:cubicBezTo>
                  <a:lnTo>
                    <a:pt x="175" y="0"/>
                  </a:lnTo>
                  <a:lnTo>
                    <a:pt x="147" y="28"/>
                  </a:lnTo>
                  <a:cubicBezTo>
                    <a:pt x="117" y="28"/>
                    <a:pt x="117" y="58"/>
                    <a:pt x="117" y="58"/>
                  </a:cubicBezTo>
                  <a:lnTo>
                    <a:pt x="117" y="58"/>
                  </a:lnTo>
                  <a:cubicBezTo>
                    <a:pt x="0" y="261"/>
                    <a:pt x="31" y="523"/>
                    <a:pt x="263" y="581"/>
                  </a:cubicBezTo>
                  <a:cubicBezTo>
                    <a:pt x="379" y="581"/>
                    <a:pt x="495" y="551"/>
                    <a:pt x="523" y="465"/>
                  </a:cubicBezTo>
                  <a:cubicBezTo>
                    <a:pt x="581" y="377"/>
                    <a:pt x="581" y="261"/>
                    <a:pt x="523" y="175"/>
                  </a:cubicBezTo>
                  <a:close/>
                  <a:moveTo>
                    <a:pt x="379" y="435"/>
                  </a:moveTo>
                  <a:lnTo>
                    <a:pt x="379" y="435"/>
                  </a:lnTo>
                  <a:cubicBezTo>
                    <a:pt x="321" y="465"/>
                    <a:pt x="233" y="435"/>
                    <a:pt x="175" y="377"/>
                  </a:cubicBezTo>
                  <a:cubicBezTo>
                    <a:pt x="147" y="319"/>
                    <a:pt x="147" y="203"/>
                    <a:pt x="175" y="144"/>
                  </a:cubicBezTo>
                  <a:lnTo>
                    <a:pt x="205" y="144"/>
                  </a:lnTo>
                  <a:lnTo>
                    <a:pt x="291" y="144"/>
                  </a:lnTo>
                  <a:cubicBezTo>
                    <a:pt x="321" y="175"/>
                    <a:pt x="379" y="203"/>
                    <a:pt x="407" y="233"/>
                  </a:cubicBezTo>
                  <a:cubicBezTo>
                    <a:pt x="465" y="291"/>
                    <a:pt x="465" y="407"/>
                    <a:pt x="379" y="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2" name="Google Shape;3722;p35"/>
            <p:cNvSpPr/>
            <p:nvPr/>
          </p:nvSpPr>
          <p:spPr>
            <a:xfrm>
              <a:off x="5104275" y="3124475"/>
              <a:ext cx="16700" cy="17450"/>
            </a:xfrm>
            <a:custGeom>
              <a:avLst/>
              <a:gdLst/>
              <a:ahLst/>
              <a:cxnLst/>
              <a:rect l="l" t="t" r="r" b="b"/>
              <a:pathLst>
                <a:path w="668" h="698" extrusionOk="0">
                  <a:moveTo>
                    <a:pt x="233" y="86"/>
                  </a:moveTo>
                  <a:cubicBezTo>
                    <a:pt x="233" y="86"/>
                    <a:pt x="203" y="116"/>
                    <a:pt x="203" y="144"/>
                  </a:cubicBezTo>
                  <a:lnTo>
                    <a:pt x="203" y="144"/>
                  </a:lnTo>
                  <a:cubicBezTo>
                    <a:pt x="145" y="175"/>
                    <a:pt x="87" y="202"/>
                    <a:pt x="59" y="261"/>
                  </a:cubicBezTo>
                  <a:cubicBezTo>
                    <a:pt x="1" y="377"/>
                    <a:pt x="59" y="493"/>
                    <a:pt x="145" y="551"/>
                  </a:cubicBezTo>
                  <a:cubicBezTo>
                    <a:pt x="377" y="698"/>
                    <a:pt x="668" y="465"/>
                    <a:pt x="610" y="233"/>
                  </a:cubicBezTo>
                  <a:cubicBezTo>
                    <a:pt x="582" y="58"/>
                    <a:pt x="377" y="0"/>
                    <a:pt x="233" y="86"/>
                  </a:cubicBezTo>
                  <a:close/>
                  <a:moveTo>
                    <a:pt x="350" y="435"/>
                  </a:moveTo>
                  <a:lnTo>
                    <a:pt x="350" y="435"/>
                  </a:lnTo>
                  <a:cubicBezTo>
                    <a:pt x="291" y="435"/>
                    <a:pt x="233" y="435"/>
                    <a:pt x="203" y="377"/>
                  </a:cubicBezTo>
                  <a:cubicBezTo>
                    <a:pt x="175" y="319"/>
                    <a:pt x="233" y="233"/>
                    <a:pt x="291" y="261"/>
                  </a:cubicBezTo>
                  <a:cubicBezTo>
                    <a:pt x="350" y="291"/>
                    <a:pt x="377" y="261"/>
                    <a:pt x="377" y="202"/>
                  </a:cubicBezTo>
                  <a:cubicBezTo>
                    <a:pt x="408" y="233"/>
                    <a:pt x="436" y="233"/>
                    <a:pt x="436" y="291"/>
                  </a:cubicBezTo>
                  <a:cubicBezTo>
                    <a:pt x="466" y="349"/>
                    <a:pt x="408" y="407"/>
                    <a:pt x="350" y="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3" name="Google Shape;3723;p35"/>
            <p:cNvSpPr/>
            <p:nvPr/>
          </p:nvSpPr>
          <p:spPr>
            <a:xfrm>
              <a:off x="4982250" y="3067800"/>
              <a:ext cx="82825" cy="45775"/>
            </a:xfrm>
            <a:custGeom>
              <a:avLst/>
              <a:gdLst/>
              <a:ahLst/>
              <a:cxnLst/>
              <a:rect l="l" t="t" r="r" b="b"/>
              <a:pathLst>
                <a:path w="3313" h="1831" extrusionOk="0">
                  <a:moveTo>
                    <a:pt x="28" y="59"/>
                  </a:moveTo>
                  <a:cubicBezTo>
                    <a:pt x="86" y="145"/>
                    <a:pt x="145" y="203"/>
                    <a:pt x="203" y="261"/>
                  </a:cubicBezTo>
                  <a:cubicBezTo>
                    <a:pt x="175" y="261"/>
                    <a:pt x="175" y="291"/>
                    <a:pt x="175" y="319"/>
                  </a:cubicBezTo>
                  <a:cubicBezTo>
                    <a:pt x="233" y="377"/>
                    <a:pt x="291" y="466"/>
                    <a:pt x="349" y="524"/>
                  </a:cubicBezTo>
                  <a:cubicBezTo>
                    <a:pt x="377" y="582"/>
                    <a:pt x="435" y="640"/>
                    <a:pt x="493" y="698"/>
                  </a:cubicBezTo>
                  <a:cubicBezTo>
                    <a:pt x="523" y="698"/>
                    <a:pt x="551" y="668"/>
                    <a:pt x="523" y="668"/>
                  </a:cubicBezTo>
                  <a:cubicBezTo>
                    <a:pt x="523" y="582"/>
                    <a:pt x="465" y="524"/>
                    <a:pt x="407" y="466"/>
                  </a:cubicBezTo>
                  <a:lnTo>
                    <a:pt x="349" y="408"/>
                  </a:lnTo>
                  <a:cubicBezTo>
                    <a:pt x="609" y="640"/>
                    <a:pt x="872" y="842"/>
                    <a:pt x="1132" y="1047"/>
                  </a:cubicBezTo>
                  <a:cubicBezTo>
                    <a:pt x="1539" y="1307"/>
                    <a:pt x="2004" y="1512"/>
                    <a:pt x="2469" y="1656"/>
                  </a:cubicBezTo>
                  <a:cubicBezTo>
                    <a:pt x="2616" y="1714"/>
                    <a:pt x="2760" y="1744"/>
                    <a:pt x="2876" y="1772"/>
                  </a:cubicBezTo>
                  <a:cubicBezTo>
                    <a:pt x="2964" y="1802"/>
                    <a:pt x="3022" y="1802"/>
                    <a:pt x="3080" y="1802"/>
                  </a:cubicBezTo>
                  <a:cubicBezTo>
                    <a:pt x="3166" y="1830"/>
                    <a:pt x="3225" y="1830"/>
                    <a:pt x="3283" y="1830"/>
                  </a:cubicBezTo>
                  <a:cubicBezTo>
                    <a:pt x="3313" y="1830"/>
                    <a:pt x="3313" y="1772"/>
                    <a:pt x="3313" y="1772"/>
                  </a:cubicBezTo>
                  <a:cubicBezTo>
                    <a:pt x="3255" y="1744"/>
                    <a:pt x="3197" y="1714"/>
                    <a:pt x="3139" y="1714"/>
                  </a:cubicBezTo>
                  <a:cubicBezTo>
                    <a:pt x="3080" y="1686"/>
                    <a:pt x="3022" y="1686"/>
                    <a:pt x="2964" y="1656"/>
                  </a:cubicBezTo>
                  <a:lnTo>
                    <a:pt x="2616" y="1570"/>
                  </a:lnTo>
                  <a:cubicBezTo>
                    <a:pt x="2383" y="1482"/>
                    <a:pt x="2151" y="1423"/>
                    <a:pt x="1918" y="1307"/>
                  </a:cubicBezTo>
                  <a:cubicBezTo>
                    <a:pt x="1481" y="1105"/>
                    <a:pt x="1046" y="873"/>
                    <a:pt x="668" y="582"/>
                  </a:cubicBezTo>
                  <a:cubicBezTo>
                    <a:pt x="465" y="408"/>
                    <a:pt x="261" y="233"/>
                    <a:pt x="59" y="29"/>
                  </a:cubicBezTo>
                  <a:cubicBezTo>
                    <a:pt x="28" y="1"/>
                    <a:pt x="0" y="29"/>
                    <a:pt x="2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4" name="Google Shape;3724;p35"/>
            <p:cNvSpPr/>
            <p:nvPr/>
          </p:nvSpPr>
          <p:spPr>
            <a:xfrm>
              <a:off x="5062850" y="3115000"/>
              <a:ext cx="4375" cy="3675"/>
            </a:xfrm>
            <a:custGeom>
              <a:avLst/>
              <a:gdLst/>
              <a:ahLst/>
              <a:cxnLst/>
              <a:rect l="l" t="t" r="r" b="b"/>
              <a:pathLst>
                <a:path w="175" h="147" extrusionOk="0">
                  <a:moveTo>
                    <a:pt x="59" y="0"/>
                  </a:moveTo>
                  <a:cubicBezTo>
                    <a:pt x="31" y="0"/>
                    <a:pt x="1" y="31"/>
                    <a:pt x="1" y="58"/>
                  </a:cubicBezTo>
                  <a:cubicBezTo>
                    <a:pt x="1" y="89"/>
                    <a:pt x="1" y="117"/>
                    <a:pt x="31" y="117"/>
                  </a:cubicBezTo>
                  <a:cubicBezTo>
                    <a:pt x="89" y="117"/>
                    <a:pt x="117" y="147"/>
                    <a:pt x="147" y="117"/>
                  </a:cubicBezTo>
                  <a:lnTo>
                    <a:pt x="175" y="89"/>
                  </a:lnTo>
                  <a:cubicBezTo>
                    <a:pt x="147" y="31"/>
                    <a:pt x="89" y="31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5" name="Google Shape;3725;p35"/>
            <p:cNvSpPr/>
            <p:nvPr/>
          </p:nvSpPr>
          <p:spPr>
            <a:xfrm>
              <a:off x="4970625" y="3087400"/>
              <a:ext cx="98050" cy="52325"/>
            </a:xfrm>
            <a:custGeom>
              <a:avLst/>
              <a:gdLst/>
              <a:ahLst/>
              <a:cxnLst/>
              <a:rect l="l" t="t" r="r" b="b"/>
              <a:pathLst>
                <a:path w="3922" h="2093" extrusionOk="0">
                  <a:moveTo>
                    <a:pt x="3894" y="2034"/>
                  </a:moveTo>
                  <a:cubicBezTo>
                    <a:pt x="3662" y="1948"/>
                    <a:pt x="3399" y="1918"/>
                    <a:pt x="3167" y="1860"/>
                  </a:cubicBezTo>
                  <a:cubicBezTo>
                    <a:pt x="2934" y="1832"/>
                    <a:pt x="2702" y="1744"/>
                    <a:pt x="2469" y="1685"/>
                  </a:cubicBezTo>
                  <a:cubicBezTo>
                    <a:pt x="2004" y="1511"/>
                    <a:pt x="1539" y="1337"/>
                    <a:pt x="1105" y="1104"/>
                  </a:cubicBezTo>
                  <a:cubicBezTo>
                    <a:pt x="1074" y="1076"/>
                    <a:pt x="1047" y="1046"/>
                    <a:pt x="988" y="1046"/>
                  </a:cubicBezTo>
                  <a:cubicBezTo>
                    <a:pt x="930" y="960"/>
                    <a:pt x="872" y="902"/>
                    <a:pt x="814" y="814"/>
                  </a:cubicBezTo>
                  <a:cubicBezTo>
                    <a:pt x="551" y="553"/>
                    <a:pt x="319" y="291"/>
                    <a:pt x="87" y="30"/>
                  </a:cubicBezTo>
                  <a:cubicBezTo>
                    <a:pt x="28" y="0"/>
                    <a:pt x="1" y="58"/>
                    <a:pt x="28" y="89"/>
                  </a:cubicBezTo>
                  <a:lnTo>
                    <a:pt x="726" y="872"/>
                  </a:lnTo>
                  <a:lnTo>
                    <a:pt x="726" y="872"/>
                  </a:lnTo>
                  <a:cubicBezTo>
                    <a:pt x="640" y="814"/>
                    <a:pt x="524" y="756"/>
                    <a:pt x="407" y="670"/>
                  </a:cubicBezTo>
                  <a:cubicBezTo>
                    <a:pt x="377" y="670"/>
                    <a:pt x="349" y="698"/>
                    <a:pt x="377" y="728"/>
                  </a:cubicBezTo>
                  <a:cubicBezTo>
                    <a:pt x="551" y="872"/>
                    <a:pt x="726" y="988"/>
                    <a:pt x="930" y="1104"/>
                  </a:cubicBezTo>
                  <a:lnTo>
                    <a:pt x="1105" y="1279"/>
                  </a:lnTo>
                  <a:cubicBezTo>
                    <a:pt x="1163" y="1337"/>
                    <a:pt x="1221" y="1425"/>
                    <a:pt x="1279" y="1483"/>
                  </a:cubicBezTo>
                  <a:cubicBezTo>
                    <a:pt x="1337" y="1541"/>
                    <a:pt x="1395" y="1627"/>
                    <a:pt x="1453" y="1658"/>
                  </a:cubicBezTo>
                  <a:cubicBezTo>
                    <a:pt x="1481" y="1685"/>
                    <a:pt x="1511" y="1658"/>
                    <a:pt x="1511" y="1627"/>
                  </a:cubicBezTo>
                  <a:cubicBezTo>
                    <a:pt x="1481" y="1569"/>
                    <a:pt x="1453" y="1541"/>
                    <a:pt x="1423" y="1511"/>
                  </a:cubicBezTo>
                  <a:lnTo>
                    <a:pt x="1337" y="1425"/>
                  </a:lnTo>
                  <a:cubicBezTo>
                    <a:pt x="1307" y="1367"/>
                    <a:pt x="1249" y="1309"/>
                    <a:pt x="1191" y="1251"/>
                  </a:cubicBezTo>
                  <a:cubicBezTo>
                    <a:pt x="1772" y="1569"/>
                    <a:pt x="2411" y="1802"/>
                    <a:pt x="3050" y="1976"/>
                  </a:cubicBezTo>
                  <a:cubicBezTo>
                    <a:pt x="3167" y="2006"/>
                    <a:pt x="3313" y="2034"/>
                    <a:pt x="3457" y="2064"/>
                  </a:cubicBezTo>
                  <a:cubicBezTo>
                    <a:pt x="3573" y="2092"/>
                    <a:pt x="3720" y="2092"/>
                    <a:pt x="3864" y="2092"/>
                  </a:cubicBezTo>
                  <a:cubicBezTo>
                    <a:pt x="3922" y="2092"/>
                    <a:pt x="3922" y="2034"/>
                    <a:pt x="3894" y="2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6" name="Google Shape;3726;p35"/>
            <p:cNvSpPr/>
            <p:nvPr/>
          </p:nvSpPr>
          <p:spPr>
            <a:xfrm>
              <a:off x="5088300" y="3139000"/>
              <a:ext cx="6525" cy="2925"/>
            </a:xfrm>
            <a:custGeom>
              <a:avLst/>
              <a:gdLst/>
              <a:ahLst/>
              <a:cxnLst/>
              <a:rect l="l" t="t" r="r" b="b"/>
              <a:pathLst>
                <a:path w="261" h="117" extrusionOk="0">
                  <a:moveTo>
                    <a:pt x="233" y="58"/>
                  </a:moveTo>
                  <a:cubicBezTo>
                    <a:pt x="175" y="0"/>
                    <a:pt x="117" y="0"/>
                    <a:pt x="59" y="0"/>
                  </a:cubicBezTo>
                  <a:cubicBezTo>
                    <a:pt x="29" y="0"/>
                    <a:pt x="1" y="28"/>
                    <a:pt x="1" y="58"/>
                  </a:cubicBezTo>
                  <a:cubicBezTo>
                    <a:pt x="1" y="86"/>
                    <a:pt x="29" y="117"/>
                    <a:pt x="59" y="117"/>
                  </a:cubicBezTo>
                  <a:cubicBezTo>
                    <a:pt x="117" y="117"/>
                    <a:pt x="175" y="117"/>
                    <a:pt x="233" y="86"/>
                  </a:cubicBezTo>
                  <a:cubicBezTo>
                    <a:pt x="261" y="86"/>
                    <a:pt x="261" y="58"/>
                    <a:pt x="233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7" name="Google Shape;3727;p35"/>
            <p:cNvSpPr/>
            <p:nvPr/>
          </p:nvSpPr>
          <p:spPr>
            <a:xfrm>
              <a:off x="5049075" y="3062700"/>
              <a:ext cx="55225" cy="8050"/>
            </a:xfrm>
            <a:custGeom>
              <a:avLst/>
              <a:gdLst/>
              <a:ahLst/>
              <a:cxnLst/>
              <a:rect l="l" t="t" r="r" b="b"/>
              <a:pathLst>
                <a:path w="2209" h="322" extrusionOk="0">
                  <a:moveTo>
                    <a:pt x="2121" y="31"/>
                  </a:moveTo>
                  <a:cubicBezTo>
                    <a:pt x="1598" y="263"/>
                    <a:pt x="1047" y="205"/>
                    <a:pt x="524" y="117"/>
                  </a:cubicBezTo>
                  <a:cubicBezTo>
                    <a:pt x="349" y="89"/>
                    <a:pt x="175" y="58"/>
                    <a:pt x="29" y="31"/>
                  </a:cubicBezTo>
                  <a:cubicBezTo>
                    <a:pt x="1" y="31"/>
                    <a:pt x="1" y="58"/>
                    <a:pt x="29" y="89"/>
                  </a:cubicBezTo>
                  <a:cubicBezTo>
                    <a:pt x="291" y="205"/>
                    <a:pt x="610" y="263"/>
                    <a:pt x="900" y="291"/>
                  </a:cubicBezTo>
                  <a:cubicBezTo>
                    <a:pt x="1191" y="321"/>
                    <a:pt x="1453" y="321"/>
                    <a:pt x="1714" y="263"/>
                  </a:cubicBezTo>
                  <a:cubicBezTo>
                    <a:pt x="1888" y="233"/>
                    <a:pt x="2035" y="175"/>
                    <a:pt x="2151" y="117"/>
                  </a:cubicBezTo>
                  <a:cubicBezTo>
                    <a:pt x="2209" y="89"/>
                    <a:pt x="2179" y="0"/>
                    <a:pt x="21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8" name="Google Shape;3728;p35"/>
            <p:cNvSpPr/>
            <p:nvPr/>
          </p:nvSpPr>
          <p:spPr>
            <a:xfrm>
              <a:off x="5048325" y="3016950"/>
              <a:ext cx="33425" cy="18175"/>
            </a:xfrm>
            <a:custGeom>
              <a:avLst/>
              <a:gdLst/>
              <a:ahLst/>
              <a:cxnLst/>
              <a:rect l="l" t="t" r="r" b="b"/>
              <a:pathLst>
                <a:path w="1337" h="727" extrusionOk="0">
                  <a:moveTo>
                    <a:pt x="59" y="117"/>
                  </a:moveTo>
                  <a:cubicBezTo>
                    <a:pt x="147" y="203"/>
                    <a:pt x="291" y="292"/>
                    <a:pt x="407" y="378"/>
                  </a:cubicBezTo>
                  <a:cubicBezTo>
                    <a:pt x="407" y="378"/>
                    <a:pt x="437" y="408"/>
                    <a:pt x="437" y="436"/>
                  </a:cubicBezTo>
                  <a:cubicBezTo>
                    <a:pt x="496" y="524"/>
                    <a:pt x="554" y="640"/>
                    <a:pt x="612" y="698"/>
                  </a:cubicBezTo>
                  <a:cubicBezTo>
                    <a:pt x="640" y="726"/>
                    <a:pt x="670" y="698"/>
                    <a:pt x="670" y="668"/>
                  </a:cubicBezTo>
                  <a:cubicBezTo>
                    <a:pt x="640" y="582"/>
                    <a:pt x="612" y="524"/>
                    <a:pt x="554" y="436"/>
                  </a:cubicBezTo>
                  <a:cubicBezTo>
                    <a:pt x="582" y="466"/>
                    <a:pt x="612" y="466"/>
                    <a:pt x="640" y="466"/>
                  </a:cubicBezTo>
                  <a:cubicBezTo>
                    <a:pt x="844" y="552"/>
                    <a:pt x="1077" y="640"/>
                    <a:pt x="1309" y="610"/>
                  </a:cubicBezTo>
                  <a:cubicBezTo>
                    <a:pt x="1337" y="582"/>
                    <a:pt x="1337" y="552"/>
                    <a:pt x="1309" y="552"/>
                  </a:cubicBezTo>
                  <a:cubicBezTo>
                    <a:pt x="1193" y="524"/>
                    <a:pt x="1105" y="494"/>
                    <a:pt x="988" y="466"/>
                  </a:cubicBezTo>
                  <a:cubicBezTo>
                    <a:pt x="872" y="436"/>
                    <a:pt x="786" y="408"/>
                    <a:pt x="670" y="378"/>
                  </a:cubicBezTo>
                  <a:cubicBezTo>
                    <a:pt x="612" y="350"/>
                    <a:pt x="554" y="319"/>
                    <a:pt x="465" y="292"/>
                  </a:cubicBezTo>
                  <a:cubicBezTo>
                    <a:pt x="465" y="233"/>
                    <a:pt x="437" y="175"/>
                    <a:pt x="407" y="117"/>
                  </a:cubicBezTo>
                  <a:cubicBezTo>
                    <a:pt x="379" y="59"/>
                    <a:pt x="291" y="117"/>
                    <a:pt x="321" y="175"/>
                  </a:cubicBezTo>
                  <a:lnTo>
                    <a:pt x="321" y="175"/>
                  </a:lnTo>
                  <a:cubicBezTo>
                    <a:pt x="233" y="145"/>
                    <a:pt x="175" y="87"/>
                    <a:pt x="117" y="29"/>
                  </a:cubicBezTo>
                  <a:cubicBezTo>
                    <a:pt x="59" y="1"/>
                    <a:pt x="0" y="59"/>
                    <a:pt x="5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29" name="Google Shape;3729;p35"/>
            <p:cNvSpPr/>
            <p:nvPr/>
          </p:nvSpPr>
          <p:spPr>
            <a:xfrm>
              <a:off x="5068650" y="3006800"/>
              <a:ext cx="10950" cy="4375"/>
            </a:xfrm>
            <a:custGeom>
              <a:avLst/>
              <a:gdLst/>
              <a:ahLst/>
              <a:cxnLst/>
              <a:rect l="l" t="t" r="r" b="b"/>
              <a:pathLst>
                <a:path w="438" h="175" extrusionOk="0">
                  <a:moveTo>
                    <a:pt x="59" y="116"/>
                  </a:moveTo>
                  <a:cubicBezTo>
                    <a:pt x="117" y="116"/>
                    <a:pt x="175" y="116"/>
                    <a:pt x="233" y="144"/>
                  </a:cubicBezTo>
                  <a:cubicBezTo>
                    <a:pt x="292" y="144"/>
                    <a:pt x="350" y="175"/>
                    <a:pt x="408" y="175"/>
                  </a:cubicBezTo>
                  <a:cubicBezTo>
                    <a:pt x="438" y="144"/>
                    <a:pt x="438" y="116"/>
                    <a:pt x="408" y="116"/>
                  </a:cubicBezTo>
                  <a:cubicBezTo>
                    <a:pt x="380" y="58"/>
                    <a:pt x="322" y="58"/>
                    <a:pt x="264" y="58"/>
                  </a:cubicBezTo>
                  <a:cubicBezTo>
                    <a:pt x="206" y="28"/>
                    <a:pt x="147" y="28"/>
                    <a:pt x="89" y="0"/>
                  </a:cubicBezTo>
                  <a:cubicBezTo>
                    <a:pt x="31" y="0"/>
                    <a:pt x="1" y="86"/>
                    <a:pt x="5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0" name="Google Shape;3730;p35"/>
            <p:cNvSpPr/>
            <p:nvPr/>
          </p:nvSpPr>
          <p:spPr>
            <a:xfrm>
              <a:off x="4960450" y="3099775"/>
              <a:ext cx="28325" cy="25425"/>
            </a:xfrm>
            <a:custGeom>
              <a:avLst/>
              <a:gdLst/>
              <a:ahLst/>
              <a:cxnLst/>
              <a:rect l="l" t="t" r="r" b="b"/>
              <a:pathLst>
                <a:path w="1133" h="1017" extrusionOk="0">
                  <a:moveTo>
                    <a:pt x="1105" y="930"/>
                  </a:moveTo>
                  <a:cubicBezTo>
                    <a:pt x="1075" y="900"/>
                    <a:pt x="1017" y="872"/>
                    <a:pt x="989" y="842"/>
                  </a:cubicBezTo>
                  <a:cubicBezTo>
                    <a:pt x="931" y="784"/>
                    <a:pt x="900" y="756"/>
                    <a:pt x="842" y="726"/>
                  </a:cubicBezTo>
                  <a:cubicBezTo>
                    <a:pt x="756" y="640"/>
                    <a:pt x="668" y="581"/>
                    <a:pt x="582" y="493"/>
                  </a:cubicBezTo>
                  <a:cubicBezTo>
                    <a:pt x="435" y="349"/>
                    <a:pt x="261" y="203"/>
                    <a:pt x="117" y="28"/>
                  </a:cubicBezTo>
                  <a:cubicBezTo>
                    <a:pt x="59" y="0"/>
                    <a:pt x="1" y="58"/>
                    <a:pt x="59" y="86"/>
                  </a:cubicBezTo>
                  <a:cubicBezTo>
                    <a:pt x="203" y="261"/>
                    <a:pt x="377" y="407"/>
                    <a:pt x="524" y="581"/>
                  </a:cubicBezTo>
                  <a:cubicBezTo>
                    <a:pt x="610" y="640"/>
                    <a:pt x="698" y="726"/>
                    <a:pt x="784" y="784"/>
                  </a:cubicBezTo>
                  <a:cubicBezTo>
                    <a:pt x="842" y="842"/>
                    <a:pt x="872" y="872"/>
                    <a:pt x="931" y="900"/>
                  </a:cubicBezTo>
                  <a:cubicBezTo>
                    <a:pt x="958" y="930"/>
                    <a:pt x="1017" y="988"/>
                    <a:pt x="1047" y="988"/>
                  </a:cubicBezTo>
                  <a:cubicBezTo>
                    <a:pt x="1105" y="1016"/>
                    <a:pt x="1133" y="958"/>
                    <a:pt x="1105" y="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1" name="Google Shape;3731;p35"/>
            <p:cNvSpPr/>
            <p:nvPr/>
          </p:nvSpPr>
          <p:spPr>
            <a:xfrm>
              <a:off x="4963375" y="3092500"/>
              <a:ext cx="35575" cy="32700"/>
            </a:xfrm>
            <a:custGeom>
              <a:avLst/>
              <a:gdLst/>
              <a:ahLst/>
              <a:cxnLst/>
              <a:rect l="l" t="t" r="r" b="b"/>
              <a:pathLst>
                <a:path w="1423" h="1308" extrusionOk="0">
                  <a:moveTo>
                    <a:pt x="1278" y="1133"/>
                  </a:moveTo>
                  <a:cubicBezTo>
                    <a:pt x="1220" y="1075"/>
                    <a:pt x="1162" y="1047"/>
                    <a:pt x="1104" y="989"/>
                  </a:cubicBezTo>
                  <a:cubicBezTo>
                    <a:pt x="988" y="900"/>
                    <a:pt x="872" y="784"/>
                    <a:pt x="755" y="698"/>
                  </a:cubicBezTo>
                  <a:cubicBezTo>
                    <a:pt x="523" y="494"/>
                    <a:pt x="291" y="261"/>
                    <a:pt x="86" y="59"/>
                  </a:cubicBezTo>
                  <a:cubicBezTo>
                    <a:pt x="58" y="1"/>
                    <a:pt x="0" y="59"/>
                    <a:pt x="28" y="87"/>
                  </a:cubicBezTo>
                  <a:lnTo>
                    <a:pt x="697" y="756"/>
                  </a:lnTo>
                  <a:cubicBezTo>
                    <a:pt x="814" y="842"/>
                    <a:pt x="900" y="958"/>
                    <a:pt x="1016" y="1047"/>
                  </a:cubicBezTo>
                  <a:cubicBezTo>
                    <a:pt x="1074" y="1105"/>
                    <a:pt x="1132" y="1163"/>
                    <a:pt x="1190" y="1191"/>
                  </a:cubicBezTo>
                  <a:cubicBezTo>
                    <a:pt x="1248" y="1249"/>
                    <a:pt x="1306" y="1307"/>
                    <a:pt x="1395" y="1307"/>
                  </a:cubicBezTo>
                  <a:cubicBezTo>
                    <a:pt x="1395" y="1307"/>
                    <a:pt x="1423" y="1307"/>
                    <a:pt x="1395" y="1279"/>
                  </a:cubicBezTo>
                  <a:cubicBezTo>
                    <a:pt x="1395" y="1221"/>
                    <a:pt x="1337" y="1191"/>
                    <a:pt x="1278" y="1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2" name="Google Shape;3732;p35"/>
            <p:cNvSpPr/>
            <p:nvPr/>
          </p:nvSpPr>
          <p:spPr>
            <a:xfrm>
              <a:off x="4975675" y="3085950"/>
              <a:ext cx="28400" cy="29825"/>
            </a:xfrm>
            <a:custGeom>
              <a:avLst/>
              <a:gdLst/>
              <a:ahLst/>
              <a:cxnLst/>
              <a:rect l="l" t="t" r="r" b="b"/>
              <a:pathLst>
                <a:path w="1136" h="1193" extrusionOk="0">
                  <a:moveTo>
                    <a:pt x="1047" y="1046"/>
                  </a:moveTo>
                  <a:cubicBezTo>
                    <a:pt x="989" y="988"/>
                    <a:pt x="961" y="930"/>
                    <a:pt x="903" y="902"/>
                  </a:cubicBezTo>
                  <a:cubicBezTo>
                    <a:pt x="814" y="814"/>
                    <a:pt x="728" y="697"/>
                    <a:pt x="640" y="611"/>
                  </a:cubicBezTo>
                  <a:cubicBezTo>
                    <a:pt x="466" y="407"/>
                    <a:pt x="291" y="233"/>
                    <a:pt x="89" y="30"/>
                  </a:cubicBezTo>
                  <a:cubicBezTo>
                    <a:pt x="59" y="0"/>
                    <a:pt x="1" y="58"/>
                    <a:pt x="31" y="88"/>
                  </a:cubicBezTo>
                  <a:cubicBezTo>
                    <a:pt x="205" y="291"/>
                    <a:pt x="380" y="465"/>
                    <a:pt x="582" y="670"/>
                  </a:cubicBezTo>
                  <a:cubicBezTo>
                    <a:pt x="670" y="756"/>
                    <a:pt x="756" y="844"/>
                    <a:pt x="845" y="960"/>
                  </a:cubicBezTo>
                  <a:lnTo>
                    <a:pt x="961" y="1076"/>
                  </a:lnTo>
                  <a:cubicBezTo>
                    <a:pt x="989" y="1134"/>
                    <a:pt x="1047" y="1193"/>
                    <a:pt x="1105" y="1193"/>
                  </a:cubicBezTo>
                  <a:lnTo>
                    <a:pt x="1135" y="1193"/>
                  </a:lnTo>
                  <a:cubicBezTo>
                    <a:pt x="1135" y="1134"/>
                    <a:pt x="1077" y="1076"/>
                    <a:pt x="1047" y="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3" name="Google Shape;3733;p35"/>
            <p:cNvSpPr/>
            <p:nvPr/>
          </p:nvSpPr>
          <p:spPr>
            <a:xfrm>
              <a:off x="4977125" y="3079425"/>
              <a:ext cx="20375" cy="21825"/>
            </a:xfrm>
            <a:custGeom>
              <a:avLst/>
              <a:gdLst/>
              <a:ahLst/>
              <a:cxnLst/>
              <a:rect l="l" t="t" r="r" b="b"/>
              <a:pathLst>
                <a:path w="815" h="873" extrusionOk="0">
                  <a:moveTo>
                    <a:pt x="31" y="117"/>
                  </a:moveTo>
                  <a:cubicBezTo>
                    <a:pt x="147" y="233"/>
                    <a:pt x="264" y="377"/>
                    <a:pt x="408" y="494"/>
                  </a:cubicBezTo>
                  <a:cubicBezTo>
                    <a:pt x="466" y="582"/>
                    <a:pt x="524" y="640"/>
                    <a:pt x="582" y="698"/>
                  </a:cubicBezTo>
                  <a:cubicBezTo>
                    <a:pt x="612" y="726"/>
                    <a:pt x="640" y="784"/>
                    <a:pt x="670" y="814"/>
                  </a:cubicBezTo>
                  <a:cubicBezTo>
                    <a:pt x="698" y="842"/>
                    <a:pt x="728" y="872"/>
                    <a:pt x="756" y="872"/>
                  </a:cubicBezTo>
                  <a:cubicBezTo>
                    <a:pt x="787" y="872"/>
                    <a:pt x="814" y="872"/>
                    <a:pt x="814" y="842"/>
                  </a:cubicBezTo>
                  <a:cubicBezTo>
                    <a:pt x="787" y="784"/>
                    <a:pt x="756" y="756"/>
                    <a:pt x="728" y="726"/>
                  </a:cubicBezTo>
                  <a:lnTo>
                    <a:pt x="640" y="640"/>
                  </a:lnTo>
                  <a:cubicBezTo>
                    <a:pt x="582" y="582"/>
                    <a:pt x="524" y="494"/>
                    <a:pt x="466" y="435"/>
                  </a:cubicBezTo>
                  <a:cubicBezTo>
                    <a:pt x="350" y="291"/>
                    <a:pt x="233" y="175"/>
                    <a:pt x="89" y="29"/>
                  </a:cubicBezTo>
                  <a:cubicBezTo>
                    <a:pt x="59" y="1"/>
                    <a:pt x="1" y="59"/>
                    <a:pt x="3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4" name="Google Shape;3734;p35"/>
            <p:cNvSpPr/>
            <p:nvPr/>
          </p:nvSpPr>
          <p:spPr>
            <a:xfrm>
              <a:off x="4981500" y="3077975"/>
              <a:ext cx="13100" cy="13800"/>
            </a:xfrm>
            <a:custGeom>
              <a:avLst/>
              <a:gdLst/>
              <a:ahLst/>
              <a:cxnLst/>
              <a:rect l="l" t="t" r="r" b="b"/>
              <a:pathLst>
                <a:path w="524" h="552" extrusionOk="0">
                  <a:moveTo>
                    <a:pt x="495" y="466"/>
                  </a:moveTo>
                  <a:cubicBezTo>
                    <a:pt x="437" y="407"/>
                    <a:pt x="379" y="319"/>
                    <a:pt x="321" y="261"/>
                  </a:cubicBezTo>
                  <a:lnTo>
                    <a:pt x="116" y="59"/>
                  </a:lnTo>
                  <a:cubicBezTo>
                    <a:pt x="58" y="1"/>
                    <a:pt x="0" y="59"/>
                    <a:pt x="58" y="117"/>
                  </a:cubicBezTo>
                  <a:cubicBezTo>
                    <a:pt x="116" y="175"/>
                    <a:pt x="175" y="261"/>
                    <a:pt x="233" y="319"/>
                  </a:cubicBezTo>
                  <a:cubicBezTo>
                    <a:pt x="291" y="377"/>
                    <a:pt x="349" y="466"/>
                    <a:pt x="437" y="524"/>
                  </a:cubicBezTo>
                  <a:cubicBezTo>
                    <a:pt x="437" y="552"/>
                    <a:pt x="465" y="552"/>
                    <a:pt x="495" y="524"/>
                  </a:cubicBezTo>
                  <a:lnTo>
                    <a:pt x="495" y="524"/>
                  </a:lnTo>
                  <a:cubicBezTo>
                    <a:pt x="523" y="524"/>
                    <a:pt x="523" y="493"/>
                    <a:pt x="495" y="4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5" name="Google Shape;3735;p35"/>
            <p:cNvSpPr/>
            <p:nvPr/>
          </p:nvSpPr>
          <p:spPr>
            <a:xfrm>
              <a:off x="4988750" y="3064900"/>
              <a:ext cx="7300" cy="12350"/>
            </a:xfrm>
            <a:custGeom>
              <a:avLst/>
              <a:gdLst/>
              <a:ahLst/>
              <a:cxnLst/>
              <a:rect l="l" t="t" r="r" b="b"/>
              <a:pathLst>
                <a:path w="292" h="494" extrusionOk="0">
                  <a:moveTo>
                    <a:pt x="117" y="319"/>
                  </a:moveTo>
                  <a:cubicBezTo>
                    <a:pt x="147" y="377"/>
                    <a:pt x="175" y="466"/>
                    <a:pt x="233" y="493"/>
                  </a:cubicBezTo>
                  <a:cubicBezTo>
                    <a:pt x="263" y="493"/>
                    <a:pt x="263" y="493"/>
                    <a:pt x="263" y="466"/>
                  </a:cubicBezTo>
                  <a:cubicBezTo>
                    <a:pt x="291" y="407"/>
                    <a:pt x="233" y="349"/>
                    <a:pt x="205" y="291"/>
                  </a:cubicBezTo>
                  <a:cubicBezTo>
                    <a:pt x="175" y="203"/>
                    <a:pt x="147" y="145"/>
                    <a:pt x="89" y="59"/>
                  </a:cubicBezTo>
                  <a:cubicBezTo>
                    <a:pt x="89" y="1"/>
                    <a:pt x="1" y="59"/>
                    <a:pt x="31" y="117"/>
                  </a:cubicBezTo>
                  <a:cubicBezTo>
                    <a:pt x="59" y="175"/>
                    <a:pt x="89" y="233"/>
                    <a:pt x="117" y="3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6" name="Google Shape;3736;p35"/>
            <p:cNvSpPr/>
            <p:nvPr/>
          </p:nvSpPr>
          <p:spPr>
            <a:xfrm>
              <a:off x="4990975" y="3062000"/>
              <a:ext cx="12325" cy="10900"/>
            </a:xfrm>
            <a:custGeom>
              <a:avLst/>
              <a:gdLst/>
              <a:ahLst/>
              <a:cxnLst/>
              <a:rect l="l" t="t" r="r" b="b"/>
              <a:pathLst>
                <a:path w="493" h="436" extrusionOk="0">
                  <a:moveTo>
                    <a:pt x="28" y="86"/>
                  </a:moveTo>
                  <a:lnTo>
                    <a:pt x="233" y="291"/>
                  </a:lnTo>
                  <a:cubicBezTo>
                    <a:pt x="291" y="349"/>
                    <a:pt x="349" y="407"/>
                    <a:pt x="435" y="435"/>
                  </a:cubicBezTo>
                  <a:cubicBezTo>
                    <a:pt x="465" y="435"/>
                    <a:pt x="493" y="407"/>
                    <a:pt x="465" y="377"/>
                  </a:cubicBezTo>
                  <a:cubicBezTo>
                    <a:pt x="407" y="319"/>
                    <a:pt x="349" y="291"/>
                    <a:pt x="291" y="233"/>
                  </a:cubicBezTo>
                  <a:cubicBezTo>
                    <a:pt x="202" y="175"/>
                    <a:pt x="144" y="86"/>
                    <a:pt x="116" y="28"/>
                  </a:cubicBezTo>
                  <a:cubicBezTo>
                    <a:pt x="86" y="0"/>
                    <a:pt x="0" y="28"/>
                    <a:pt x="28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7" name="Google Shape;3737;p35"/>
            <p:cNvSpPr/>
            <p:nvPr/>
          </p:nvSpPr>
          <p:spPr>
            <a:xfrm>
              <a:off x="5033100" y="3061250"/>
              <a:ext cx="14550" cy="16000"/>
            </a:xfrm>
            <a:custGeom>
              <a:avLst/>
              <a:gdLst/>
              <a:ahLst/>
              <a:cxnLst/>
              <a:rect l="l" t="t" r="r" b="b"/>
              <a:pathLst>
                <a:path w="582" h="640" extrusionOk="0">
                  <a:moveTo>
                    <a:pt x="435" y="465"/>
                  </a:moveTo>
                  <a:cubicBezTo>
                    <a:pt x="407" y="437"/>
                    <a:pt x="377" y="379"/>
                    <a:pt x="319" y="349"/>
                  </a:cubicBezTo>
                  <a:cubicBezTo>
                    <a:pt x="233" y="233"/>
                    <a:pt x="145" y="147"/>
                    <a:pt x="86" y="30"/>
                  </a:cubicBezTo>
                  <a:cubicBezTo>
                    <a:pt x="59" y="0"/>
                    <a:pt x="0" y="30"/>
                    <a:pt x="28" y="89"/>
                  </a:cubicBezTo>
                  <a:cubicBezTo>
                    <a:pt x="86" y="175"/>
                    <a:pt x="175" y="291"/>
                    <a:pt x="261" y="379"/>
                  </a:cubicBezTo>
                  <a:cubicBezTo>
                    <a:pt x="291" y="437"/>
                    <a:pt x="349" y="465"/>
                    <a:pt x="407" y="523"/>
                  </a:cubicBezTo>
                  <a:cubicBezTo>
                    <a:pt x="435" y="553"/>
                    <a:pt x="465" y="612"/>
                    <a:pt x="523" y="639"/>
                  </a:cubicBezTo>
                  <a:cubicBezTo>
                    <a:pt x="551" y="639"/>
                    <a:pt x="582" y="639"/>
                    <a:pt x="551" y="612"/>
                  </a:cubicBezTo>
                  <a:cubicBezTo>
                    <a:pt x="551" y="553"/>
                    <a:pt x="493" y="523"/>
                    <a:pt x="435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8" name="Google Shape;3738;p35"/>
            <p:cNvSpPr/>
            <p:nvPr/>
          </p:nvSpPr>
          <p:spPr>
            <a:xfrm>
              <a:off x="5029425" y="3048925"/>
              <a:ext cx="27650" cy="28325"/>
            </a:xfrm>
            <a:custGeom>
              <a:avLst/>
              <a:gdLst/>
              <a:ahLst/>
              <a:cxnLst/>
              <a:rect l="l" t="t" r="r" b="b"/>
              <a:pathLst>
                <a:path w="1106" h="1133" extrusionOk="0">
                  <a:moveTo>
                    <a:pt x="1077" y="1074"/>
                  </a:moveTo>
                  <a:cubicBezTo>
                    <a:pt x="989" y="988"/>
                    <a:pt x="903" y="900"/>
                    <a:pt x="815" y="842"/>
                  </a:cubicBezTo>
                  <a:cubicBezTo>
                    <a:pt x="756" y="756"/>
                    <a:pt x="670" y="668"/>
                    <a:pt x="582" y="582"/>
                  </a:cubicBezTo>
                  <a:cubicBezTo>
                    <a:pt x="408" y="407"/>
                    <a:pt x="264" y="233"/>
                    <a:pt x="117" y="59"/>
                  </a:cubicBezTo>
                  <a:cubicBezTo>
                    <a:pt x="59" y="0"/>
                    <a:pt x="1" y="86"/>
                    <a:pt x="31" y="117"/>
                  </a:cubicBezTo>
                  <a:cubicBezTo>
                    <a:pt x="175" y="319"/>
                    <a:pt x="350" y="493"/>
                    <a:pt x="496" y="668"/>
                  </a:cubicBezTo>
                  <a:cubicBezTo>
                    <a:pt x="582" y="756"/>
                    <a:pt x="670" y="814"/>
                    <a:pt x="756" y="900"/>
                  </a:cubicBezTo>
                  <a:cubicBezTo>
                    <a:pt x="845" y="988"/>
                    <a:pt x="931" y="1074"/>
                    <a:pt x="1047" y="1105"/>
                  </a:cubicBezTo>
                  <a:cubicBezTo>
                    <a:pt x="1077" y="1132"/>
                    <a:pt x="1105" y="1105"/>
                    <a:pt x="1077" y="10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39" name="Google Shape;3739;p35"/>
            <p:cNvSpPr/>
            <p:nvPr/>
          </p:nvSpPr>
          <p:spPr>
            <a:xfrm>
              <a:off x="5025825" y="3026375"/>
              <a:ext cx="24725" cy="29825"/>
            </a:xfrm>
            <a:custGeom>
              <a:avLst/>
              <a:gdLst/>
              <a:ahLst/>
              <a:cxnLst/>
              <a:rect l="l" t="t" r="r" b="b"/>
              <a:pathLst>
                <a:path w="989" h="1193" extrusionOk="0">
                  <a:moveTo>
                    <a:pt x="494" y="698"/>
                  </a:moveTo>
                  <a:lnTo>
                    <a:pt x="494" y="698"/>
                  </a:lnTo>
                  <a:cubicBezTo>
                    <a:pt x="466" y="728"/>
                    <a:pt x="466" y="756"/>
                    <a:pt x="436" y="756"/>
                  </a:cubicBezTo>
                  <a:cubicBezTo>
                    <a:pt x="408" y="844"/>
                    <a:pt x="408" y="902"/>
                    <a:pt x="436" y="961"/>
                  </a:cubicBezTo>
                  <a:cubicBezTo>
                    <a:pt x="494" y="1105"/>
                    <a:pt x="668" y="1163"/>
                    <a:pt x="784" y="1047"/>
                  </a:cubicBezTo>
                  <a:lnTo>
                    <a:pt x="814" y="1047"/>
                  </a:lnTo>
                  <a:cubicBezTo>
                    <a:pt x="842" y="1077"/>
                    <a:pt x="900" y="1135"/>
                    <a:pt x="959" y="1163"/>
                  </a:cubicBezTo>
                  <a:cubicBezTo>
                    <a:pt x="959" y="1193"/>
                    <a:pt x="989" y="1163"/>
                    <a:pt x="989" y="1135"/>
                  </a:cubicBezTo>
                  <a:cubicBezTo>
                    <a:pt x="959" y="1077"/>
                    <a:pt x="900" y="1019"/>
                    <a:pt x="842" y="961"/>
                  </a:cubicBezTo>
                  <a:lnTo>
                    <a:pt x="842" y="872"/>
                  </a:lnTo>
                  <a:cubicBezTo>
                    <a:pt x="842" y="814"/>
                    <a:pt x="784" y="756"/>
                    <a:pt x="726" y="698"/>
                  </a:cubicBezTo>
                  <a:cubicBezTo>
                    <a:pt x="698" y="698"/>
                    <a:pt x="668" y="670"/>
                    <a:pt x="640" y="640"/>
                  </a:cubicBezTo>
                  <a:cubicBezTo>
                    <a:pt x="640" y="640"/>
                    <a:pt x="610" y="612"/>
                    <a:pt x="582" y="640"/>
                  </a:cubicBezTo>
                  <a:lnTo>
                    <a:pt x="582" y="640"/>
                  </a:lnTo>
                  <a:lnTo>
                    <a:pt x="582" y="640"/>
                  </a:lnTo>
                  <a:cubicBezTo>
                    <a:pt x="552" y="640"/>
                    <a:pt x="552" y="612"/>
                    <a:pt x="552" y="612"/>
                  </a:cubicBezTo>
                  <a:cubicBezTo>
                    <a:pt x="408" y="438"/>
                    <a:pt x="261" y="263"/>
                    <a:pt x="117" y="59"/>
                  </a:cubicBezTo>
                  <a:cubicBezTo>
                    <a:pt x="87" y="1"/>
                    <a:pt x="1" y="59"/>
                    <a:pt x="29" y="117"/>
                  </a:cubicBezTo>
                  <a:cubicBezTo>
                    <a:pt x="175" y="291"/>
                    <a:pt x="319" y="496"/>
                    <a:pt x="466" y="670"/>
                  </a:cubicBezTo>
                  <a:cubicBezTo>
                    <a:pt x="466" y="670"/>
                    <a:pt x="494" y="670"/>
                    <a:pt x="494" y="698"/>
                  </a:cubicBezTo>
                  <a:close/>
                  <a:moveTo>
                    <a:pt x="668" y="988"/>
                  </a:moveTo>
                  <a:lnTo>
                    <a:pt x="668" y="988"/>
                  </a:lnTo>
                  <a:cubicBezTo>
                    <a:pt x="610" y="988"/>
                    <a:pt x="552" y="930"/>
                    <a:pt x="552" y="902"/>
                  </a:cubicBezTo>
                  <a:cubicBezTo>
                    <a:pt x="524" y="872"/>
                    <a:pt x="524" y="844"/>
                    <a:pt x="552" y="814"/>
                  </a:cubicBezTo>
                  <a:lnTo>
                    <a:pt x="582" y="814"/>
                  </a:lnTo>
                  <a:lnTo>
                    <a:pt x="582" y="814"/>
                  </a:lnTo>
                  <a:cubicBezTo>
                    <a:pt x="610" y="844"/>
                    <a:pt x="668" y="872"/>
                    <a:pt x="698" y="930"/>
                  </a:cubicBezTo>
                  <a:lnTo>
                    <a:pt x="698" y="930"/>
                  </a:lnTo>
                  <a:cubicBezTo>
                    <a:pt x="698" y="961"/>
                    <a:pt x="668" y="961"/>
                    <a:pt x="668" y="9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0" name="Google Shape;3740;p35"/>
            <p:cNvSpPr/>
            <p:nvPr/>
          </p:nvSpPr>
          <p:spPr>
            <a:xfrm>
              <a:off x="5036700" y="3023475"/>
              <a:ext cx="18900" cy="21125"/>
            </a:xfrm>
            <a:custGeom>
              <a:avLst/>
              <a:gdLst/>
              <a:ahLst/>
              <a:cxnLst/>
              <a:rect l="l" t="t" r="r" b="b"/>
              <a:pathLst>
                <a:path w="756" h="845" extrusionOk="0">
                  <a:moveTo>
                    <a:pt x="31" y="89"/>
                  </a:moveTo>
                  <a:cubicBezTo>
                    <a:pt x="117" y="233"/>
                    <a:pt x="233" y="379"/>
                    <a:pt x="321" y="495"/>
                  </a:cubicBezTo>
                  <a:lnTo>
                    <a:pt x="496" y="670"/>
                  </a:lnTo>
                  <a:cubicBezTo>
                    <a:pt x="554" y="728"/>
                    <a:pt x="640" y="814"/>
                    <a:pt x="698" y="844"/>
                  </a:cubicBezTo>
                  <a:cubicBezTo>
                    <a:pt x="728" y="844"/>
                    <a:pt x="756" y="814"/>
                    <a:pt x="756" y="814"/>
                  </a:cubicBezTo>
                  <a:cubicBezTo>
                    <a:pt x="698" y="728"/>
                    <a:pt x="640" y="670"/>
                    <a:pt x="582" y="612"/>
                  </a:cubicBezTo>
                  <a:lnTo>
                    <a:pt x="407" y="437"/>
                  </a:lnTo>
                  <a:cubicBezTo>
                    <a:pt x="291" y="321"/>
                    <a:pt x="205" y="175"/>
                    <a:pt x="117" y="31"/>
                  </a:cubicBezTo>
                  <a:cubicBezTo>
                    <a:pt x="89" y="0"/>
                    <a:pt x="1" y="31"/>
                    <a:pt x="31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1" name="Google Shape;3741;p35"/>
            <p:cNvSpPr/>
            <p:nvPr/>
          </p:nvSpPr>
          <p:spPr>
            <a:xfrm>
              <a:off x="5045425" y="3020575"/>
              <a:ext cx="16000" cy="20350"/>
            </a:xfrm>
            <a:custGeom>
              <a:avLst/>
              <a:gdLst/>
              <a:ahLst/>
              <a:cxnLst/>
              <a:rect l="l" t="t" r="r" b="b"/>
              <a:pathLst>
                <a:path w="640" h="814" extrusionOk="0">
                  <a:moveTo>
                    <a:pt x="263" y="495"/>
                  </a:moveTo>
                  <a:cubicBezTo>
                    <a:pt x="349" y="611"/>
                    <a:pt x="437" y="728"/>
                    <a:pt x="581" y="814"/>
                  </a:cubicBezTo>
                  <a:cubicBezTo>
                    <a:pt x="612" y="814"/>
                    <a:pt x="639" y="786"/>
                    <a:pt x="612" y="756"/>
                  </a:cubicBezTo>
                  <a:cubicBezTo>
                    <a:pt x="523" y="639"/>
                    <a:pt x="437" y="553"/>
                    <a:pt x="349" y="437"/>
                  </a:cubicBezTo>
                  <a:cubicBezTo>
                    <a:pt x="263" y="321"/>
                    <a:pt x="175" y="205"/>
                    <a:pt x="116" y="58"/>
                  </a:cubicBezTo>
                  <a:cubicBezTo>
                    <a:pt x="89" y="0"/>
                    <a:pt x="0" y="58"/>
                    <a:pt x="30" y="116"/>
                  </a:cubicBezTo>
                  <a:cubicBezTo>
                    <a:pt x="89" y="233"/>
                    <a:pt x="175" y="379"/>
                    <a:pt x="263" y="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42" name="Google Shape;3742;p35"/>
          <p:cNvGrpSpPr/>
          <p:nvPr/>
        </p:nvGrpSpPr>
        <p:grpSpPr>
          <a:xfrm rot="-1399851">
            <a:off x="5369860" y="4977719"/>
            <a:ext cx="595345" cy="864292"/>
            <a:chOff x="3909325" y="3094650"/>
            <a:chExt cx="265200" cy="385025"/>
          </a:xfrm>
        </p:grpSpPr>
        <p:sp>
          <p:nvSpPr>
            <p:cNvPr id="3743" name="Google Shape;3743;p35"/>
            <p:cNvSpPr/>
            <p:nvPr/>
          </p:nvSpPr>
          <p:spPr>
            <a:xfrm>
              <a:off x="4083675" y="328427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4" name="Google Shape;3744;p35"/>
            <p:cNvSpPr/>
            <p:nvPr/>
          </p:nvSpPr>
          <p:spPr>
            <a:xfrm>
              <a:off x="4073500" y="328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5" name="Google Shape;3745;p35"/>
            <p:cNvSpPr/>
            <p:nvPr/>
          </p:nvSpPr>
          <p:spPr>
            <a:xfrm>
              <a:off x="4078600" y="32820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1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6" name="Google Shape;3746;p35"/>
            <p:cNvSpPr/>
            <p:nvPr/>
          </p:nvSpPr>
          <p:spPr>
            <a:xfrm>
              <a:off x="3909325" y="3094650"/>
              <a:ext cx="265200" cy="385025"/>
            </a:xfrm>
            <a:custGeom>
              <a:avLst/>
              <a:gdLst/>
              <a:ahLst/>
              <a:cxnLst/>
              <a:rect l="l" t="t" r="r" b="b"/>
              <a:pathLst>
                <a:path w="10608" h="15401" extrusionOk="0">
                  <a:moveTo>
                    <a:pt x="10054" y="7644"/>
                  </a:moveTo>
                  <a:cubicBezTo>
                    <a:pt x="10112" y="7439"/>
                    <a:pt x="9996" y="7237"/>
                    <a:pt x="9822" y="7121"/>
                  </a:cubicBezTo>
                  <a:cubicBezTo>
                    <a:pt x="9794" y="7090"/>
                    <a:pt x="9736" y="7062"/>
                    <a:pt x="9677" y="7032"/>
                  </a:cubicBezTo>
                  <a:cubicBezTo>
                    <a:pt x="9677" y="7032"/>
                    <a:pt x="9647" y="7032"/>
                    <a:pt x="9647" y="7004"/>
                  </a:cubicBezTo>
                  <a:lnTo>
                    <a:pt x="9647" y="7004"/>
                  </a:lnTo>
                  <a:lnTo>
                    <a:pt x="9647" y="7004"/>
                  </a:lnTo>
                  <a:cubicBezTo>
                    <a:pt x="9619" y="7004"/>
                    <a:pt x="9619" y="6974"/>
                    <a:pt x="9619" y="6974"/>
                  </a:cubicBezTo>
                  <a:lnTo>
                    <a:pt x="9619" y="6974"/>
                  </a:lnTo>
                  <a:lnTo>
                    <a:pt x="9619" y="6946"/>
                  </a:lnTo>
                  <a:lnTo>
                    <a:pt x="9619" y="6916"/>
                  </a:lnTo>
                  <a:cubicBezTo>
                    <a:pt x="9647" y="6888"/>
                    <a:pt x="9677" y="6858"/>
                    <a:pt x="9677" y="6800"/>
                  </a:cubicBezTo>
                  <a:cubicBezTo>
                    <a:pt x="9705" y="6772"/>
                    <a:pt x="9705" y="6714"/>
                    <a:pt x="9705" y="6656"/>
                  </a:cubicBezTo>
                  <a:cubicBezTo>
                    <a:pt x="9736" y="6598"/>
                    <a:pt x="9736" y="6539"/>
                    <a:pt x="9705" y="6481"/>
                  </a:cubicBezTo>
                  <a:cubicBezTo>
                    <a:pt x="9677" y="6365"/>
                    <a:pt x="9589" y="6277"/>
                    <a:pt x="9503" y="6219"/>
                  </a:cubicBezTo>
                  <a:cubicBezTo>
                    <a:pt x="9387" y="6133"/>
                    <a:pt x="9271" y="6102"/>
                    <a:pt x="9154" y="6044"/>
                  </a:cubicBezTo>
                  <a:cubicBezTo>
                    <a:pt x="9096" y="6016"/>
                    <a:pt x="9038" y="5986"/>
                    <a:pt x="8980" y="5986"/>
                  </a:cubicBezTo>
                  <a:cubicBezTo>
                    <a:pt x="8980" y="5958"/>
                    <a:pt x="8950" y="5958"/>
                    <a:pt x="8922" y="5958"/>
                  </a:cubicBezTo>
                  <a:lnTo>
                    <a:pt x="8922" y="5958"/>
                  </a:lnTo>
                  <a:lnTo>
                    <a:pt x="8922" y="5928"/>
                  </a:lnTo>
                  <a:cubicBezTo>
                    <a:pt x="9008" y="5784"/>
                    <a:pt x="9038" y="5610"/>
                    <a:pt x="8980" y="5435"/>
                  </a:cubicBezTo>
                  <a:cubicBezTo>
                    <a:pt x="8950" y="5347"/>
                    <a:pt x="8892" y="5289"/>
                    <a:pt x="8806" y="5203"/>
                  </a:cubicBezTo>
                  <a:lnTo>
                    <a:pt x="8776" y="5173"/>
                  </a:lnTo>
                  <a:lnTo>
                    <a:pt x="8776" y="5145"/>
                  </a:lnTo>
                  <a:lnTo>
                    <a:pt x="8748" y="5145"/>
                  </a:lnTo>
                  <a:cubicBezTo>
                    <a:pt x="8717" y="5087"/>
                    <a:pt x="8717" y="5029"/>
                    <a:pt x="8659" y="4998"/>
                  </a:cubicBezTo>
                  <a:cubicBezTo>
                    <a:pt x="8659" y="4970"/>
                    <a:pt x="8631" y="4970"/>
                    <a:pt x="8601" y="4970"/>
                  </a:cubicBezTo>
                  <a:cubicBezTo>
                    <a:pt x="8717" y="4766"/>
                    <a:pt x="8806" y="4533"/>
                    <a:pt x="8776" y="4301"/>
                  </a:cubicBezTo>
                  <a:cubicBezTo>
                    <a:pt x="8776" y="4185"/>
                    <a:pt x="8748" y="4069"/>
                    <a:pt x="8717" y="3952"/>
                  </a:cubicBezTo>
                  <a:cubicBezTo>
                    <a:pt x="8690" y="3924"/>
                    <a:pt x="8690" y="3894"/>
                    <a:pt x="8690" y="3866"/>
                  </a:cubicBezTo>
                  <a:lnTo>
                    <a:pt x="8690" y="3866"/>
                  </a:lnTo>
                  <a:lnTo>
                    <a:pt x="8717" y="3866"/>
                  </a:lnTo>
                  <a:cubicBezTo>
                    <a:pt x="8748" y="3866"/>
                    <a:pt x="8806" y="3836"/>
                    <a:pt x="8864" y="3836"/>
                  </a:cubicBezTo>
                  <a:cubicBezTo>
                    <a:pt x="8950" y="3808"/>
                    <a:pt x="9038" y="3808"/>
                    <a:pt x="9124" y="3808"/>
                  </a:cubicBezTo>
                  <a:cubicBezTo>
                    <a:pt x="9182" y="3808"/>
                    <a:pt x="9213" y="3808"/>
                    <a:pt x="9271" y="3778"/>
                  </a:cubicBezTo>
                  <a:lnTo>
                    <a:pt x="9299" y="3778"/>
                  </a:lnTo>
                  <a:lnTo>
                    <a:pt x="9299" y="3778"/>
                  </a:lnTo>
                  <a:lnTo>
                    <a:pt x="9299" y="3778"/>
                  </a:lnTo>
                  <a:lnTo>
                    <a:pt x="9387" y="3778"/>
                  </a:lnTo>
                  <a:lnTo>
                    <a:pt x="9910" y="3866"/>
                  </a:lnTo>
                  <a:lnTo>
                    <a:pt x="9968" y="3866"/>
                  </a:lnTo>
                  <a:lnTo>
                    <a:pt x="9968" y="3866"/>
                  </a:lnTo>
                  <a:lnTo>
                    <a:pt x="9968" y="3894"/>
                  </a:lnTo>
                  <a:lnTo>
                    <a:pt x="10054" y="3894"/>
                  </a:lnTo>
                  <a:cubicBezTo>
                    <a:pt x="10084" y="3924"/>
                    <a:pt x="10142" y="3924"/>
                    <a:pt x="10200" y="3952"/>
                  </a:cubicBezTo>
                  <a:cubicBezTo>
                    <a:pt x="10228" y="3952"/>
                    <a:pt x="10259" y="3983"/>
                    <a:pt x="10286" y="3983"/>
                  </a:cubicBezTo>
                  <a:lnTo>
                    <a:pt x="10317" y="3983"/>
                  </a:lnTo>
                  <a:lnTo>
                    <a:pt x="10345" y="3983"/>
                  </a:lnTo>
                  <a:cubicBezTo>
                    <a:pt x="10403" y="4010"/>
                    <a:pt x="10461" y="4041"/>
                    <a:pt x="10519" y="4010"/>
                  </a:cubicBezTo>
                  <a:cubicBezTo>
                    <a:pt x="10577" y="4010"/>
                    <a:pt x="10607" y="3952"/>
                    <a:pt x="10577" y="3894"/>
                  </a:cubicBezTo>
                  <a:cubicBezTo>
                    <a:pt x="10549" y="3866"/>
                    <a:pt x="10519" y="3808"/>
                    <a:pt x="10491" y="3778"/>
                  </a:cubicBezTo>
                  <a:cubicBezTo>
                    <a:pt x="10433" y="3750"/>
                    <a:pt x="10375" y="3720"/>
                    <a:pt x="10345" y="3692"/>
                  </a:cubicBezTo>
                  <a:cubicBezTo>
                    <a:pt x="10259" y="3634"/>
                    <a:pt x="10170" y="3604"/>
                    <a:pt x="10084" y="3576"/>
                  </a:cubicBezTo>
                  <a:cubicBezTo>
                    <a:pt x="9880" y="3518"/>
                    <a:pt x="9677" y="3487"/>
                    <a:pt x="9473" y="3460"/>
                  </a:cubicBezTo>
                  <a:cubicBezTo>
                    <a:pt x="9154" y="3460"/>
                    <a:pt x="8806" y="3487"/>
                    <a:pt x="8485" y="3604"/>
                  </a:cubicBezTo>
                  <a:cubicBezTo>
                    <a:pt x="8457" y="3576"/>
                    <a:pt x="8427" y="3518"/>
                    <a:pt x="8369" y="3487"/>
                  </a:cubicBezTo>
                  <a:cubicBezTo>
                    <a:pt x="8283" y="3401"/>
                    <a:pt x="8167" y="3343"/>
                    <a:pt x="8050" y="3285"/>
                  </a:cubicBezTo>
                  <a:cubicBezTo>
                    <a:pt x="7934" y="3227"/>
                    <a:pt x="7818" y="3197"/>
                    <a:pt x="7702" y="3197"/>
                  </a:cubicBezTo>
                  <a:cubicBezTo>
                    <a:pt x="7788" y="3053"/>
                    <a:pt x="7788" y="2848"/>
                    <a:pt x="7730" y="2704"/>
                  </a:cubicBezTo>
                  <a:cubicBezTo>
                    <a:pt x="7644" y="2441"/>
                    <a:pt x="7381" y="2297"/>
                    <a:pt x="7148" y="2151"/>
                  </a:cubicBezTo>
                  <a:cubicBezTo>
                    <a:pt x="7032" y="2093"/>
                    <a:pt x="6916" y="2007"/>
                    <a:pt x="6800" y="1918"/>
                  </a:cubicBezTo>
                  <a:cubicBezTo>
                    <a:pt x="6684" y="1860"/>
                    <a:pt x="6539" y="1774"/>
                    <a:pt x="6393" y="1716"/>
                  </a:cubicBezTo>
                  <a:cubicBezTo>
                    <a:pt x="6161" y="1658"/>
                    <a:pt x="5870" y="1658"/>
                    <a:pt x="5668" y="1832"/>
                  </a:cubicBezTo>
                  <a:cubicBezTo>
                    <a:pt x="5552" y="1949"/>
                    <a:pt x="5463" y="2093"/>
                    <a:pt x="5463" y="2267"/>
                  </a:cubicBezTo>
                  <a:cubicBezTo>
                    <a:pt x="5463" y="2355"/>
                    <a:pt x="5463" y="2441"/>
                    <a:pt x="5493" y="2530"/>
                  </a:cubicBezTo>
                  <a:cubicBezTo>
                    <a:pt x="5493" y="2588"/>
                    <a:pt x="5521" y="2646"/>
                    <a:pt x="5552" y="2674"/>
                  </a:cubicBezTo>
                  <a:lnTo>
                    <a:pt x="5552" y="2704"/>
                  </a:lnTo>
                  <a:cubicBezTo>
                    <a:pt x="5552" y="2732"/>
                    <a:pt x="5521" y="2762"/>
                    <a:pt x="5521" y="2820"/>
                  </a:cubicBezTo>
                  <a:cubicBezTo>
                    <a:pt x="5521" y="2848"/>
                    <a:pt x="5493" y="2848"/>
                    <a:pt x="5493" y="2878"/>
                  </a:cubicBezTo>
                  <a:lnTo>
                    <a:pt x="5493" y="2906"/>
                  </a:lnTo>
                  <a:lnTo>
                    <a:pt x="5463" y="2906"/>
                  </a:lnTo>
                  <a:lnTo>
                    <a:pt x="5435" y="2937"/>
                  </a:lnTo>
                  <a:lnTo>
                    <a:pt x="5435" y="2937"/>
                  </a:lnTo>
                  <a:lnTo>
                    <a:pt x="5405" y="2937"/>
                  </a:lnTo>
                  <a:lnTo>
                    <a:pt x="5435" y="2937"/>
                  </a:lnTo>
                  <a:lnTo>
                    <a:pt x="5405" y="2937"/>
                  </a:lnTo>
                  <a:lnTo>
                    <a:pt x="5435" y="2937"/>
                  </a:lnTo>
                  <a:lnTo>
                    <a:pt x="5405" y="2937"/>
                  </a:lnTo>
                  <a:lnTo>
                    <a:pt x="5377" y="2937"/>
                  </a:lnTo>
                  <a:lnTo>
                    <a:pt x="5377" y="2937"/>
                  </a:lnTo>
                  <a:cubicBezTo>
                    <a:pt x="5347" y="2906"/>
                    <a:pt x="5319" y="2906"/>
                    <a:pt x="5319" y="2906"/>
                  </a:cubicBezTo>
                  <a:cubicBezTo>
                    <a:pt x="5231" y="2878"/>
                    <a:pt x="5145" y="2848"/>
                    <a:pt x="5056" y="2848"/>
                  </a:cubicBezTo>
                  <a:cubicBezTo>
                    <a:pt x="4882" y="2820"/>
                    <a:pt x="4680" y="2906"/>
                    <a:pt x="4592" y="3053"/>
                  </a:cubicBezTo>
                  <a:lnTo>
                    <a:pt x="4506" y="3227"/>
                  </a:lnTo>
                  <a:cubicBezTo>
                    <a:pt x="4475" y="3227"/>
                    <a:pt x="4417" y="3255"/>
                    <a:pt x="4359" y="3285"/>
                  </a:cubicBezTo>
                  <a:cubicBezTo>
                    <a:pt x="4359" y="3227"/>
                    <a:pt x="4331" y="3169"/>
                    <a:pt x="4331" y="3111"/>
                  </a:cubicBezTo>
                  <a:cubicBezTo>
                    <a:pt x="4301" y="2937"/>
                    <a:pt x="4273" y="2732"/>
                    <a:pt x="4243" y="2558"/>
                  </a:cubicBezTo>
                  <a:cubicBezTo>
                    <a:pt x="4185" y="2355"/>
                    <a:pt x="4157" y="2181"/>
                    <a:pt x="4127" y="2007"/>
                  </a:cubicBezTo>
                  <a:cubicBezTo>
                    <a:pt x="4099" y="1949"/>
                    <a:pt x="4099" y="1860"/>
                    <a:pt x="4069" y="1802"/>
                  </a:cubicBezTo>
                  <a:lnTo>
                    <a:pt x="4069" y="1802"/>
                  </a:lnTo>
                  <a:cubicBezTo>
                    <a:pt x="4099" y="1716"/>
                    <a:pt x="4069" y="1658"/>
                    <a:pt x="4069" y="1570"/>
                  </a:cubicBezTo>
                  <a:cubicBezTo>
                    <a:pt x="4041" y="1484"/>
                    <a:pt x="4041" y="1395"/>
                    <a:pt x="4010" y="1337"/>
                  </a:cubicBezTo>
                  <a:cubicBezTo>
                    <a:pt x="3983" y="1251"/>
                    <a:pt x="3924" y="1193"/>
                    <a:pt x="3924" y="1105"/>
                  </a:cubicBezTo>
                  <a:cubicBezTo>
                    <a:pt x="3894" y="1019"/>
                    <a:pt x="3836" y="961"/>
                    <a:pt x="3778" y="872"/>
                  </a:cubicBezTo>
                  <a:cubicBezTo>
                    <a:pt x="3546" y="582"/>
                    <a:pt x="3227" y="380"/>
                    <a:pt x="2878" y="205"/>
                  </a:cubicBezTo>
                  <a:cubicBezTo>
                    <a:pt x="2762" y="175"/>
                    <a:pt x="2674" y="117"/>
                    <a:pt x="2558" y="89"/>
                  </a:cubicBezTo>
                  <a:cubicBezTo>
                    <a:pt x="2500" y="59"/>
                    <a:pt x="2441" y="31"/>
                    <a:pt x="2383" y="31"/>
                  </a:cubicBezTo>
                  <a:cubicBezTo>
                    <a:pt x="2325" y="1"/>
                    <a:pt x="2297" y="1"/>
                    <a:pt x="2239" y="1"/>
                  </a:cubicBezTo>
                  <a:cubicBezTo>
                    <a:pt x="2209" y="1"/>
                    <a:pt x="2181" y="1"/>
                    <a:pt x="2123" y="31"/>
                  </a:cubicBezTo>
                  <a:cubicBezTo>
                    <a:pt x="2093" y="31"/>
                    <a:pt x="2093" y="59"/>
                    <a:pt x="2065" y="89"/>
                  </a:cubicBezTo>
                  <a:lnTo>
                    <a:pt x="1890" y="263"/>
                  </a:lnTo>
                  <a:cubicBezTo>
                    <a:pt x="1860" y="322"/>
                    <a:pt x="1832" y="408"/>
                    <a:pt x="1802" y="466"/>
                  </a:cubicBezTo>
                  <a:cubicBezTo>
                    <a:pt x="1802" y="524"/>
                    <a:pt x="1774" y="554"/>
                    <a:pt x="1774" y="612"/>
                  </a:cubicBezTo>
                  <a:cubicBezTo>
                    <a:pt x="1774" y="640"/>
                    <a:pt x="1774" y="670"/>
                    <a:pt x="1802" y="670"/>
                  </a:cubicBezTo>
                  <a:cubicBezTo>
                    <a:pt x="1802" y="698"/>
                    <a:pt x="1832" y="728"/>
                    <a:pt x="1832" y="728"/>
                  </a:cubicBezTo>
                  <a:lnTo>
                    <a:pt x="1832" y="728"/>
                  </a:lnTo>
                  <a:lnTo>
                    <a:pt x="1918" y="903"/>
                  </a:lnTo>
                  <a:cubicBezTo>
                    <a:pt x="2007" y="1019"/>
                    <a:pt x="2151" y="1105"/>
                    <a:pt x="2267" y="1163"/>
                  </a:cubicBezTo>
                  <a:cubicBezTo>
                    <a:pt x="2414" y="1251"/>
                    <a:pt x="2530" y="1337"/>
                    <a:pt x="2674" y="1426"/>
                  </a:cubicBezTo>
                  <a:cubicBezTo>
                    <a:pt x="2732" y="1454"/>
                    <a:pt x="2820" y="1512"/>
                    <a:pt x="2906" y="1542"/>
                  </a:cubicBezTo>
                  <a:lnTo>
                    <a:pt x="2995" y="1628"/>
                  </a:lnTo>
                  <a:cubicBezTo>
                    <a:pt x="3023" y="1658"/>
                    <a:pt x="3023" y="1686"/>
                    <a:pt x="3023" y="1686"/>
                  </a:cubicBezTo>
                  <a:cubicBezTo>
                    <a:pt x="3023" y="1774"/>
                    <a:pt x="3053" y="1860"/>
                    <a:pt x="3081" y="1949"/>
                  </a:cubicBezTo>
                  <a:cubicBezTo>
                    <a:pt x="3111" y="2093"/>
                    <a:pt x="3139" y="2267"/>
                    <a:pt x="3169" y="2414"/>
                  </a:cubicBezTo>
                  <a:lnTo>
                    <a:pt x="3255" y="3371"/>
                  </a:lnTo>
                  <a:cubicBezTo>
                    <a:pt x="3227" y="3343"/>
                    <a:pt x="3197" y="3313"/>
                    <a:pt x="3169" y="3313"/>
                  </a:cubicBezTo>
                  <a:cubicBezTo>
                    <a:pt x="3081" y="3255"/>
                    <a:pt x="2995" y="3197"/>
                    <a:pt x="2878" y="3197"/>
                  </a:cubicBezTo>
                  <a:cubicBezTo>
                    <a:pt x="2646" y="3197"/>
                    <a:pt x="2472" y="3285"/>
                    <a:pt x="2325" y="3460"/>
                  </a:cubicBezTo>
                  <a:lnTo>
                    <a:pt x="2297" y="3487"/>
                  </a:lnTo>
                  <a:lnTo>
                    <a:pt x="2267" y="3518"/>
                  </a:lnTo>
                  <a:lnTo>
                    <a:pt x="2267" y="3546"/>
                  </a:lnTo>
                  <a:lnTo>
                    <a:pt x="2267" y="3546"/>
                  </a:lnTo>
                  <a:lnTo>
                    <a:pt x="2267" y="3546"/>
                  </a:lnTo>
                  <a:lnTo>
                    <a:pt x="2239" y="3546"/>
                  </a:lnTo>
                  <a:lnTo>
                    <a:pt x="2239" y="3546"/>
                  </a:lnTo>
                  <a:lnTo>
                    <a:pt x="2239" y="3546"/>
                  </a:lnTo>
                  <a:lnTo>
                    <a:pt x="2209" y="3546"/>
                  </a:lnTo>
                  <a:lnTo>
                    <a:pt x="2209" y="3546"/>
                  </a:lnTo>
                  <a:lnTo>
                    <a:pt x="2209" y="3546"/>
                  </a:lnTo>
                  <a:cubicBezTo>
                    <a:pt x="2093" y="3518"/>
                    <a:pt x="2007" y="3518"/>
                    <a:pt x="1890" y="3518"/>
                  </a:cubicBezTo>
                  <a:cubicBezTo>
                    <a:pt x="1686" y="3518"/>
                    <a:pt x="1484" y="3604"/>
                    <a:pt x="1395" y="3836"/>
                  </a:cubicBezTo>
                  <a:cubicBezTo>
                    <a:pt x="1367" y="3894"/>
                    <a:pt x="1367" y="3952"/>
                    <a:pt x="1367" y="4010"/>
                  </a:cubicBezTo>
                  <a:lnTo>
                    <a:pt x="1367" y="4041"/>
                  </a:lnTo>
                  <a:lnTo>
                    <a:pt x="1367" y="4069"/>
                  </a:lnTo>
                  <a:cubicBezTo>
                    <a:pt x="1395" y="4099"/>
                    <a:pt x="1395" y="4127"/>
                    <a:pt x="1395" y="4157"/>
                  </a:cubicBezTo>
                  <a:lnTo>
                    <a:pt x="1512" y="4273"/>
                  </a:lnTo>
                  <a:lnTo>
                    <a:pt x="1512" y="4273"/>
                  </a:lnTo>
                  <a:cubicBezTo>
                    <a:pt x="1484" y="4273"/>
                    <a:pt x="1453" y="4301"/>
                    <a:pt x="1426" y="4359"/>
                  </a:cubicBezTo>
                  <a:cubicBezTo>
                    <a:pt x="1395" y="4447"/>
                    <a:pt x="1453" y="4564"/>
                    <a:pt x="1542" y="4622"/>
                  </a:cubicBezTo>
                  <a:lnTo>
                    <a:pt x="1542" y="4622"/>
                  </a:lnTo>
                  <a:lnTo>
                    <a:pt x="1453" y="4882"/>
                  </a:lnTo>
                  <a:cubicBezTo>
                    <a:pt x="1426" y="5029"/>
                    <a:pt x="1367" y="5173"/>
                    <a:pt x="1337" y="5319"/>
                  </a:cubicBezTo>
                  <a:cubicBezTo>
                    <a:pt x="1279" y="5610"/>
                    <a:pt x="1221" y="5870"/>
                    <a:pt x="1163" y="6161"/>
                  </a:cubicBezTo>
                  <a:cubicBezTo>
                    <a:pt x="1019" y="6714"/>
                    <a:pt x="930" y="7265"/>
                    <a:pt x="814" y="7846"/>
                  </a:cubicBezTo>
                  <a:cubicBezTo>
                    <a:pt x="612" y="8950"/>
                    <a:pt x="407" y="10084"/>
                    <a:pt x="233" y="11216"/>
                  </a:cubicBezTo>
                  <a:cubicBezTo>
                    <a:pt x="205" y="11537"/>
                    <a:pt x="147" y="11855"/>
                    <a:pt x="117" y="12176"/>
                  </a:cubicBezTo>
                  <a:cubicBezTo>
                    <a:pt x="89" y="12320"/>
                    <a:pt x="59" y="12495"/>
                    <a:pt x="59" y="12641"/>
                  </a:cubicBezTo>
                  <a:cubicBezTo>
                    <a:pt x="59" y="12727"/>
                    <a:pt x="59" y="12785"/>
                    <a:pt x="31" y="12874"/>
                  </a:cubicBezTo>
                  <a:lnTo>
                    <a:pt x="31" y="12901"/>
                  </a:lnTo>
                  <a:lnTo>
                    <a:pt x="31" y="12990"/>
                  </a:lnTo>
                  <a:cubicBezTo>
                    <a:pt x="1" y="13076"/>
                    <a:pt x="1" y="13192"/>
                    <a:pt x="31" y="13280"/>
                  </a:cubicBezTo>
                  <a:cubicBezTo>
                    <a:pt x="59" y="13483"/>
                    <a:pt x="117" y="13657"/>
                    <a:pt x="233" y="13803"/>
                  </a:cubicBezTo>
                  <a:cubicBezTo>
                    <a:pt x="466" y="14180"/>
                    <a:pt x="844" y="14443"/>
                    <a:pt x="1221" y="14617"/>
                  </a:cubicBezTo>
                  <a:cubicBezTo>
                    <a:pt x="2007" y="15024"/>
                    <a:pt x="2848" y="15342"/>
                    <a:pt x="3750" y="15372"/>
                  </a:cubicBezTo>
                  <a:cubicBezTo>
                    <a:pt x="4010" y="15400"/>
                    <a:pt x="4243" y="15372"/>
                    <a:pt x="4475" y="15284"/>
                  </a:cubicBezTo>
                  <a:cubicBezTo>
                    <a:pt x="4708" y="15226"/>
                    <a:pt x="4912" y="15052"/>
                    <a:pt x="5029" y="14849"/>
                  </a:cubicBezTo>
                  <a:lnTo>
                    <a:pt x="5029" y="14791"/>
                  </a:lnTo>
                  <a:lnTo>
                    <a:pt x="5029" y="14791"/>
                  </a:lnTo>
                  <a:lnTo>
                    <a:pt x="5289" y="14443"/>
                  </a:lnTo>
                  <a:cubicBezTo>
                    <a:pt x="5463" y="14238"/>
                    <a:pt x="5610" y="14006"/>
                    <a:pt x="5784" y="13773"/>
                  </a:cubicBezTo>
                  <a:cubicBezTo>
                    <a:pt x="6102" y="13338"/>
                    <a:pt x="6393" y="12874"/>
                    <a:pt x="6714" y="12409"/>
                  </a:cubicBezTo>
                  <a:cubicBezTo>
                    <a:pt x="7323" y="11449"/>
                    <a:pt x="7934" y="10519"/>
                    <a:pt x="8485" y="9531"/>
                  </a:cubicBezTo>
                  <a:cubicBezTo>
                    <a:pt x="8659" y="9271"/>
                    <a:pt x="8806" y="8980"/>
                    <a:pt x="8950" y="8717"/>
                  </a:cubicBezTo>
                  <a:cubicBezTo>
                    <a:pt x="9038" y="8573"/>
                    <a:pt x="9096" y="8427"/>
                    <a:pt x="9182" y="8283"/>
                  </a:cubicBezTo>
                  <a:cubicBezTo>
                    <a:pt x="9213" y="8225"/>
                    <a:pt x="9240" y="8167"/>
                    <a:pt x="9271" y="8078"/>
                  </a:cubicBezTo>
                  <a:cubicBezTo>
                    <a:pt x="9299" y="8050"/>
                    <a:pt x="9299" y="8020"/>
                    <a:pt x="9329" y="7992"/>
                  </a:cubicBezTo>
                  <a:lnTo>
                    <a:pt x="9329" y="7962"/>
                  </a:lnTo>
                  <a:cubicBezTo>
                    <a:pt x="9387" y="7992"/>
                    <a:pt x="9473" y="8020"/>
                    <a:pt x="9561" y="8020"/>
                  </a:cubicBezTo>
                  <a:cubicBezTo>
                    <a:pt x="9794" y="8050"/>
                    <a:pt x="9996" y="7876"/>
                    <a:pt x="10054" y="7644"/>
                  </a:cubicBezTo>
                  <a:close/>
                  <a:moveTo>
                    <a:pt x="9763" y="7555"/>
                  </a:moveTo>
                  <a:lnTo>
                    <a:pt x="9763" y="7555"/>
                  </a:lnTo>
                  <a:close/>
                  <a:moveTo>
                    <a:pt x="7818" y="5115"/>
                  </a:moveTo>
                  <a:lnTo>
                    <a:pt x="7818" y="5115"/>
                  </a:lnTo>
                  <a:lnTo>
                    <a:pt x="7788" y="5115"/>
                  </a:lnTo>
                  <a:cubicBezTo>
                    <a:pt x="7760" y="5115"/>
                    <a:pt x="7760" y="5145"/>
                    <a:pt x="7730" y="5145"/>
                  </a:cubicBezTo>
                  <a:lnTo>
                    <a:pt x="7613" y="5145"/>
                  </a:lnTo>
                  <a:cubicBezTo>
                    <a:pt x="7555" y="5056"/>
                    <a:pt x="7469" y="4970"/>
                    <a:pt x="7411" y="4882"/>
                  </a:cubicBezTo>
                  <a:cubicBezTo>
                    <a:pt x="7323" y="4796"/>
                    <a:pt x="7265" y="4708"/>
                    <a:pt x="7179" y="4622"/>
                  </a:cubicBezTo>
                  <a:cubicBezTo>
                    <a:pt x="7032" y="4417"/>
                    <a:pt x="6916" y="4243"/>
                    <a:pt x="6800" y="4041"/>
                  </a:cubicBezTo>
                  <a:cubicBezTo>
                    <a:pt x="6772" y="3983"/>
                    <a:pt x="6714" y="4041"/>
                    <a:pt x="6742" y="4069"/>
                  </a:cubicBezTo>
                  <a:cubicBezTo>
                    <a:pt x="6858" y="4273"/>
                    <a:pt x="6974" y="4475"/>
                    <a:pt x="7121" y="4680"/>
                  </a:cubicBezTo>
                  <a:cubicBezTo>
                    <a:pt x="7207" y="4766"/>
                    <a:pt x="7265" y="4854"/>
                    <a:pt x="7353" y="4940"/>
                  </a:cubicBezTo>
                  <a:cubicBezTo>
                    <a:pt x="7411" y="5029"/>
                    <a:pt x="7469" y="5087"/>
                    <a:pt x="7527" y="5145"/>
                  </a:cubicBezTo>
                  <a:lnTo>
                    <a:pt x="7439" y="5145"/>
                  </a:lnTo>
                  <a:lnTo>
                    <a:pt x="7411" y="5145"/>
                  </a:lnTo>
                  <a:cubicBezTo>
                    <a:pt x="7353" y="5056"/>
                    <a:pt x="7265" y="4998"/>
                    <a:pt x="7207" y="4912"/>
                  </a:cubicBezTo>
                  <a:cubicBezTo>
                    <a:pt x="7148" y="4854"/>
                    <a:pt x="7090" y="4766"/>
                    <a:pt x="7032" y="4680"/>
                  </a:cubicBezTo>
                  <a:cubicBezTo>
                    <a:pt x="6916" y="4506"/>
                    <a:pt x="6800" y="4331"/>
                    <a:pt x="6714" y="4157"/>
                  </a:cubicBezTo>
                  <a:lnTo>
                    <a:pt x="6684" y="4127"/>
                  </a:lnTo>
                  <a:cubicBezTo>
                    <a:pt x="6684" y="4099"/>
                    <a:pt x="6714" y="4069"/>
                    <a:pt x="6714" y="4041"/>
                  </a:cubicBezTo>
                  <a:lnTo>
                    <a:pt x="6742" y="4010"/>
                  </a:lnTo>
                  <a:lnTo>
                    <a:pt x="6742" y="3983"/>
                  </a:lnTo>
                  <a:lnTo>
                    <a:pt x="6772" y="3952"/>
                  </a:lnTo>
                  <a:lnTo>
                    <a:pt x="6772" y="3924"/>
                  </a:lnTo>
                  <a:lnTo>
                    <a:pt x="6830" y="3866"/>
                  </a:lnTo>
                  <a:cubicBezTo>
                    <a:pt x="6974" y="4069"/>
                    <a:pt x="7121" y="4243"/>
                    <a:pt x="7265" y="4447"/>
                  </a:cubicBezTo>
                  <a:cubicBezTo>
                    <a:pt x="7323" y="4564"/>
                    <a:pt x="7381" y="4650"/>
                    <a:pt x="7469" y="4738"/>
                  </a:cubicBezTo>
                  <a:cubicBezTo>
                    <a:pt x="7497" y="4796"/>
                    <a:pt x="7527" y="4854"/>
                    <a:pt x="7555" y="4882"/>
                  </a:cubicBezTo>
                  <a:cubicBezTo>
                    <a:pt x="7613" y="4940"/>
                    <a:pt x="7644" y="4998"/>
                    <a:pt x="7671" y="5029"/>
                  </a:cubicBezTo>
                  <a:cubicBezTo>
                    <a:pt x="7702" y="5029"/>
                    <a:pt x="7730" y="5029"/>
                    <a:pt x="7730" y="4998"/>
                  </a:cubicBezTo>
                  <a:cubicBezTo>
                    <a:pt x="7702" y="4940"/>
                    <a:pt x="7671" y="4912"/>
                    <a:pt x="7644" y="4854"/>
                  </a:cubicBezTo>
                  <a:cubicBezTo>
                    <a:pt x="7613" y="4824"/>
                    <a:pt x="7585" y="4766"/>
                    <a:pt x="7555" y="4708"/>
                  </a:cubicBezTo>
                  <a:cubicBezTo>
                    <a:pt x="7469" y="4622"/>
                    <a:pt x="7411" y="4506"/>
                    <a:pt x="7323" y="4417"/>
                  </a:cubicBezTo>
                  <a:lnTo>
                    <a:pt x="6888" y="3808"/>
                  </a:lnTo>
                  <a:lnTo>
                    <a:pt x="6888" y="3808"/>
                  </a:lnTo>
                  <a:lnTo>
                    <a:pt x="6888" y="3778"/>
                  </a:lnTo>
                  <a:lnTo>
                    <a:pt x="6916" y="3778"/>
                  </a:lnTo>
                  <a:cubicBezTo>
                    <a:pt x="6916" y="3750"/>
                    <a:pt x="6946" y="3750"/>
                    <a:pt x="6974" y="3720"/>
                  </a:cubicBezTo>
                  <a:cubicBezTo>
                    <a:pt x="7004" y="3692"/>
                    <a:pt x="7062" y="3662"/>
                    <a:pt x="7090" y="3634"/>
                  </a:cubicBezTo>
                  <a:lnTo>
                    <a:pt x="7121" y="3634"/>
                  </a:lnTo>
                  <a:lnTo>
                    <a:pt x="7121" y="3634"/>
                  </a:lnTo>
                  <a:lnTo>
                    <a:pt x="7148" y="3604"/>
                  </a:lnTo>
                  <a:cubicBezTo>
                    <a:pt x="7179" y="3604"/>
                    <a:pt x="7207" y="3576"/>
                    <a:pt x="7207" y="3576"/>
                  </a:cubicBezTo>
                  <a:cubicBezTo>
                    <a:pt x="7237" y="3576"/>
                    <a:pt x="7265" y="3576"/>
                    <a:pt x="7265" y="3546"/>
                  </a:cubicBezTo>
                  <a:cubicBezTo>
                    <a:pt x="7381" y="3808"/>
                    <a:pt x="7555" y="4010"/>
                    <a:pt x="7702" y="4243"/>
                  </a:cubicBezTo>
                  <a:cubicBezTo>
                    <a:pt x="7788" y="4359"/>
                    <a:pt x="7876" y="4506"/>
                    <a:pt x="7992" y="4622"/>
                  </a:cubicBezTo>
                  <a:cubicBezTo>
                    <a:pt x="8020" y="4680"/>
                    <a:pt x="8078" y="4738"/>
                    <a:pt x="8136" y="4796"/>
                  </a:cubicBezTo>
                  <a:lnTo>
                    <a:pt x="8225" y="4882"/>
                  </a:lnTo>
                  <a:cubicBezTo>
                    <a:pt x="8225" y="4912"/>
                    <a:pt x="8194" y="4912"/>
                    <a:pt x="8194" y="4912"/>
                  </a:cubicBezTo>
                  <a:cubicBezTo>
                    <a:pt x="8194" y="4940"/>
                    <a:pt x="8167" y="4940"/>
                    <a:pt x="8136" y="4940"/>
                  </a:cubicBezTo>
                  <a:cubicBezTo>
                    <a:pt x="8108" y="4912"/>
                    <a:pt x="8078" y="4854"/>
                    <a:pt x="8020" y="4824"/>
                  </a:cubicBezTo>
                  <a:lnTo>
                    <a:pt x="7760" y="4475"/>
                  </a:lnTo>
                  <a:cubicBezTo>
                    <a:pt x="7613" y="4243"/>
                    <a:pt x="7439" y="3983"/>
                    <a:pt x="7295" y="3750"/>
                  </a:cubicBezTo>
                  <a:cubicBezTo>
                    <a:pt x="7265" y="3692"/>
                    <a:pt x="7207" y="3720"/>
                    <a:pt x="7237" y="3778"/>
                  </a:cubicBezTo>
                  <a:cubicBezTo>
                    <a:pt x="7353" y="4041"/>
                    <a:pt x="7527" y="4273"/>
                    <a:pt x="7671" y="4533"/>
                  </a:cubicBezTo>
                  <a:cubicBezTo>
                    <a:pt x="7760" y="4650"/>
                    <a:pt x="7846" y="4766"/>
                    <a:pt x="7962" y="4882"/>
                  </a:cubicBezTo>
                  <a:cubicBezTo>
                    <a:pt x="7992" y="4912"/>
                    <a:pt x="8020" y="4970"/>
                    <a:pt x="8078" y="4998"/>
                  </a:cubicBezTo>
                  <a:lnTo>
                    <a:pt x="8050" y="5029"/>
                  </a:lnTo>
                  <a:lnTo>
                    <a:pt x="8050" y="5029"/>
                  </a:lnTo>
                  <a:lnTo>
                    <a:pt x="8050" y="5029"/>
                  </a:lnTo>
                  <a:cubicBezTo>
                    <a:pt x="8020" y="5029"/>
                    <a:pt x="8020" y="5029"/>
                    <a:pt x="7992" y="5056"/>
                  </a:cubicBezTo>
                  <a:lnTo>
                    <a:pt x="7992" y="5029"/>
                  </a:lnTo>
                  <a:cubicBezTo>
                    <a:pt x="7934" y="4970"/>
                    <a:pt x="7876" y="4912"/>
                    <a:pt x="7846" y="4854"/>
                  </a:cubicBezTo>
                  <a:lnTo>
                    <a:pt x="7585" y="4506"/>
                  </a:lnTo>
                  <a:cubicBezTo>
                    <a:pt x="7411" y="4273"/>
                    <a:pt x="7237" y="4010"/>
                    <a:pt x="7090" y="3778"/>
                  </a:cubicBezTo>
                  <a:cubicBezTo>
                    <a:pt x="7062" y="3720"/>
                    <a:pt x="7004" y="3750"/>
                    <a:pt x="7032" y="3778"/>
                  </a:cubicBezTo>
                  <a:cubicBezTo>
                    <a:pt x="7179" y="4069"/>
                    <a:pt x="7323" y="4331"/>
                    <a:pt x="7497" y="4564"/>
                  </a:cubicBezTo>
                  <a:cubicBezTo>
                    <a:pt x="7585" y="4680"/>
                    <a:pt x="7671" y="4824"/>
                    <a:pt x="7760" y="4940"/>
                  </a:cubicBezTo>
                  <a:cubicBezTo>
                    <a:pt x="7788" y="4998"/>
                    <a:pt x="7846" y="5029"/>
                    <a:pt x="7904" y="5087"/>
                  </a:cubicBezTo>
                  <a:cubicBezTo>
                    <a:pt x="7876" y="5087"/>
                    <a:pt x="7846" y="5115"/>
                    <a:pt x="7846" y="5115"/>
                  </a:cubicBezTo>
                  <a:close/>
                  <a:moveTo>
                    <a:pt x="7265" y="5115"/>
                  </a:moveTo>
                  <a:lnTo>
                    <a:pt x="7265" y="5115"/>
                  </a:lnTo>
                  <a:lnTo>
                    <a:pt x="7265" y="5115"/>
                  </a:lnTo>
                  <a:cubicBezTo>
                    <a:pt x="7237" y="5115"/>
                    <a:pt x="7207" y="5087"/>
                    <a:pt x="7179" y="5087"/>
                  </a:cubicBezTo>
                  <a:cubicBezTo>
                    <a:pt x="7121" y="5056"/>
                    <a:pt x="7090" y="5056"/>
                    <a:pt x="7032" y="5029"/>
                  </a:cubicBezTo>
                  <a:lnTo>
                    <a:pt x="7032" y="4998"/>
                  </a:lnTo>
                  <a:lnTo>
                    <a:pt x="7004" y="4998"/>
                  </a:lnTo>
                  <a:lnTo>
                    <a:pt x="6974" y="4998"/>
                  </a:lnTo>
                  <a:cubicBezTo>
                    <a:pt x="6946" y="4940"/>
                    <a:pt x="6888" y="4882"/>
                    <a:pt x="6830" y="4824"/>
                  </a:cubicBezTo>
                  <a:cubicBezTo>
                    <a:pt x="6772" y="4766"/>
                    <a:pt x="6742" y="4708"/>
                    <a:pt x="6684" y="4650"/>
                  </a:cubicBezTo>
                  <a:cubicBezTo>
                    <a:pt x="6684" y="4622"/>
                    <a:pt x="6684" y="4622"/>
                    <a:pt x="6656" y="4622"/>
                  </a:cubicBezTo>
                  <a:lnTo>
                    <a:pt x="6656" y="4592"/>
                  </a:lnTo>
                  <a:lnTo>
                    <a:pt x="6656" y="4564"/>
                  </a:lnTo>
                  <a:cubicBezTo>
                    <a:pt x="6656" y="4533"/>
                    <a:pt x="6625" y="4506"/>
                    <a:pt x="6625" y="4475"/>
                  </a:cubicBezTo>
                  <a:lnTo>
                    <a:pt x="6625" y="4447"/>
                  </a:lnTo>
                  <a:lnTo>
                    <a:pt x="6625" y="4389"/>
                  </a:lnTo>
                  <a:lnTo>
                    <a:pt x="6625" y="4331"/>
                  </a:lnTo>
                  <a:cubicBezTo>
                    <a:pt x="6625" y="4301"/>
                    <a:pt x="6625" y="4273"/>
                    <a:pt x="6656" y="4243"/>
                  </a:cubicBezTo>
                  <a:lnTo>
                    <a:pt x="6656" y="4243"/>
                  </a:lnTo>
                  <a:cubicBezTo>
                    <a:pt x="6742" y="4417"/>
                    <a:pt x="6830" y="4564"/>
                    <a:pt x="6946" y="4738"/>
                  </a:cubicBezTo>
                  <a:cubicBezTo>
                    <a:pt x="7004" y="4824"/>
                    <a:pt x="7062" y="4882"/>
                    <a:pt x="7148" y="4970"/>
                  </a:cubicBezTo>
                  <a:cubicBezTo>
                    <a:pt x="7179" y="5029"/>
                    <a:pt x="7237" y="5087"/>
                    <a:pt x="7265" y="5115"/>
                  </a:cubicBezTo>
                  <a:close/>
                  <a:moveTo>
                    <a:pt x="7381" y="3518"/>
                  </a:moveTo>
                  <a:lnTo>
                    <a:pt x="7381" y="3518"/>
                  </a:lnTo>
                  <a:lnTo>
                    <a:pt x="7381" y="3518"/>
                  </a:lnTo>
                  <a:lnTo>
                    <a:pt x="7439" y="3518"/>
                  </a:lnTo>
                  <a:cubicBezTo>
                    <a:pt x="7469" y="3487"/>
                    <a:pt x="7497" y="3487"/>
                    <a:pt x="7527" y="3487"/>
                  </a:cubicBezTo>
                  <a:cubicBezTo>
                    <a:pt x="7497" y="3518"/>
                    <a:pt x="7497" y="3546"/>
                    <a:pt x="7497" y="3576"/>
                  </a:cubicBezTo>
                  <a:cubicBezTo>
                    <a:pt x="7613" y="3720"/>
                    <a:pt x="7730" y="3894"/>
                    <a:pt x="7818" y="4069"/>
                  </a:cubicBezTo>
                  <a:cubicBezTo>
                    <a:pt x="7818" y="4069"/>
                    <a:pt x="7788" y="4099"/>
                    <a:pt x="7788" y="4127"/>
                  </a:cubicBezTo>
                  <a:lnTo>
                    <a:pt x="7788" y="4157"/>
                  </a:lnTo>
                  <a:cubicBezTo>
                    <a:pt x="7644" y="3952"/>
                    <a:pt x="7497" y="3720"/>
                    <a:pt x="7353" y="3518"/>
                  </a:cubicBezTo>
                  <a:close/>
                  <a:moveTo>
                    <a:pt x="7876" y="3518"/>
                  </a:moveTo>
                  <a:lnTo>
                    <a:pt x="7876" y="3518"/>
                  </a:lnTo>
                  <a:cubicBezTo>
                    <a:pt x="7904" y="3546"/>
                    <a:pt x="7904" y="3546"/>
                    <a:pt x="7962" y="3546"/>
                  </a:cubicBezTo>
                  <a:cubicBezTo>
                    <a:pt x="7962" y="3546"/>
                    <a:pt x="7992" y="3576"/>
                    <a:pt x="8020" y="3576"/>
                  </a:cubicBezTo>
                  <a:cubicBezTo>
                    <a:pt x="8078" y="3634"/>
                    <a:pt x="8108" y="3720"/>
                    <a:pt x="8167" y="3778"/>
                  </a:cubicBezTo>
                  <a:cubicBezTo>
                    <a:pt x="8167" y="3778"/>
                    <a:pt x="8136" y="3808"/>
                    <a:pt x="8108" y="3808"/>
                  </a:cubicBezTo>
                  <a:cubicBezTo>
                    <a:pt x="8020" y="3720"/>
                    <a:pt x="7962" y="3634"/>
                    <a:pt x="7876" y="3546"/>
                  </a:cubicBezTo>
                  <a:lnTo>
                    <a:pt x="7876" y="3518"/>
                  </a:lnTo>
                  <a:close/>
                  <a:moveTo>
                    <a:pt x="8485" y="3983"/>
                  </a:moveTo>
                  <a:lnTo>
                    <a:pt x="8485" y="3983"/>
                  </a:lnTo>
                  <a:cubicBezTo>
                    <a:pt x="8485" y="4010"/>
                    <a:pt x="8515" y="4069"/>
                    <a:pt x="8515" y="4099"/>
                  </a:cubicBezTo>
                  <a:lnTo>
                    <a:pt x="8515" y="4157"/>
                  </a:lnTo>
                  <a:lnTo>
                    <a:pt x="8515" y="4157"/>
                  </a:lnTo>
                  <a:lnTo>
                    <a:pt x="8515" y="4243"/>
                  </a:lnTo>
                  <a:cubicBezTo>
                    <a:pt x="8515" y="4273"/>
                    <a:pt x="8515" y="4301"/>
                    <a:pt x="8485" y="4331"/>
                  </a:cubicBezTo>
                  <a:cubicBezTo>
                    <a:pt x="8457" y="4273"/>
                    <a:pt x="8427" y="4215"/>
                    <a:pt x="8369" y="4157"/>
                  </a:cubicBezTo>
                  <a:cubicBezTo>
                    <a:pt x="8341" y="4099"/>
                    <a:pt x="8311" y="4069"/>
                    <a:pt x="8253" y="4010"/>
                  </a:cubicBezTo>
                  <a:cubicBezTo>
                    <a:pt x="8283" y="4010"/>
                    <a:pt x="8311" y="3983"/>
                    <a:pt x="8341" y="3983"/>
                  </a:cubicBezTo>
                  <a:cubicBezTo>
                    <a:pt x="8399" y="3952"/>
                    <a:pt x="8427" y="3952"/>
                    <a:pt x="8485" y="3924"/>
                  </a:cubicBezTo>
                  <a:close/>
                  <a:moveTo>
                    <a:pt x="8167" y="4069"/>
                  </a:moveTo>
                  <a:lnTo>
                    <a:pt x="8167" y="4069"/>
                  </a:lnTo>
                  <a:cubicBezTo>
                    <a:pt x="8194" y="4099"/>
                    <a:pt x="8253" y="4157"/>
                    <a:pt x="8283" y="4215"/>
                  </a:cubicBezTo>
                  <a:cubicBezTo>
                    <a:pt x="8341" y="4301"/>
                    <a:pt x="8399" y="4359"/>
                    <a:pt x="8485" y="4417"/>
                  </a:cubicBezTo>
                  <a:lnTo>
                    <a:pt x="8485" y="4417"/>
                  </a:lnTo>
                  <a:lnTo>
                    <a:pt x="8485" y="4417"/>
                  </a:lnTo>
                  <a:cubicBezTo>
                    <a:pt x="8485" y="4447"/>
                    <a:pt x="8457" y="4447"/>
                    <a:pt x="8457" y="4475"/>
                  </a:cubicBezTo>
                  <a:lnTo>
                    <a:pt x="8457" y="4475"/>
                  </a:lnTo>
                  <a:cubicBezTo>
                    <a:pt x="8457" y="4533"/>
                    <a:pt x="8427" y="4564"/>
                    <a:pt x="8427" y="4592"/>
                  </a:cubicBezTo>
                  <a:cubicBezTo>
                    <a:pt x="8399" y="4564"/>
                    <a:pt x="8369" y="4564"/>
                    <a:pt x="8369" y="4533"/>
                  </a:cubicBezTo>
                  <a:cubicBezTo>
                    <a:pt x="8253" y="4417"/>
                    <a:pt x="8167" y="4301"/>
                    <a:pt x="8078" y="4215"/>
                  </a:cubicBezTo>
                  <a:cubicBezTo>
                    <a:pt x="8050" y="4185"/>
                    <a:pt x="8050" y="4157"/>
                    <a:pt x="8020" y="4127"/>
                  </a:cubicBezTo>
                  <a:cubicBezTo>
                    <a:pt x="8050" y="4099"/>
                    <a:pt x="8078" y="4099"/>
                    <a:pt x="8108" y="4099"/>
                  </a:cubicBezTo>
                  <a:cubicBezTo>
                    <a:pt x="8108" y="4069"/>
                    <a:pt x="8136" y="4069"/>
                    <a:pt x="8167" y="4069"/>
                  </a:cubicBezTo>
                  <a:close/>
                  <a:moveTo>
                    <a:pt x="7992" y="4273"/>
                  </a:moveTo>
                  <a:lnTo>
                    <a:pt x="7992" y="4273"/>
                  </a:lnTo>
                  <a:cubicBezTo>
                    <a:pt x="8078" y="4389"/>
                    <a:pt x="8167" y="4506"/>
                    <a:pt x="8283" y="4592"/>
                  </a:cubicBezTo>
                  <a:cubicBezTo>
                    <a:pt x="8311" y="4650"/>
                    <a:pt x="8341" y="4680"/>
                    <a:pt x="8369" y="4708"/>
                  </a:cubicBezTo>
                  <a:lnTo>
                    <a:pt x="8369" y="4708"/>
                  </a:lnTo>
                  <a:cubicBezTo>
                    <a:pt x="8341" y="4738"/>
                    <a:pt x="8311" y="4796"/>
                    <a:pt x="8283" y="4824"/>
                  </a:cubicBezTo>
                  <a:cubicBezTo>
                    <a:pt x="8283" y="4796"/>
                    <a:pt x="8253" y="4766"/>
                    <a:pt x="8225" y="4738"/>
                  </a:cubicBezTo>
                  <a:cubicBezTo>
                    <a:pt x="8167" y="4680"/>
                    <a:pt x="8136" y="4592"/>
                    <a:pt x="8078" y="4533"/>
                  </a:cubicBezTo>
                  <a:cubicBezTo>
                    <a:pt x="7992" y="4417"/>
                    <a:pt x="7904" y="4331"/>
                    <a:pt x="7818" y="4215"/>
                  </a:cubicBezTo>
                  <a:cubicBezTo>
                    <a:pt x="7818" y="4215"/>
                    <a:pt x="7846" y="4215"/>
                    <a:pt x="7846" y="4185"/>
                  </a:cubicBezTo>
                  <a:cubicBezTo>
                    <a:pt x="7876" y="4185"/>
                    <a:pt x="7904" y="4185"/>
                    <a:pt x="7904" y="4157"/>
                  </a:cubicBezTo>
                  <a:cubicBezTo>
                    <a:pt x="7934" y="4215"/>
                    <a:pt x="7962" y="4243"/>
                    <a:pt x="7992" y="4273"/>
                  </a:cubicBezTo>
                  <a:close/>
                  <a:moveTo>
                    <a:pt x="7613" y="3487"/>
                  </a:moveTo>
                  <a:lnTo>
                    <a:pt x="7613" y="3487"/>
                  </a:lnTo>
                  <a:lnTo>
                    <a:pt x="7702" y="3487"/>
                  </a:lnTo>
                  <a:cubicBezTo>
                    <a:pt x="7730" y="3487"/>
                    <a:pt x="7788" y="3518"/>
                    <a:pt x="7818" y="3518"/>
                  </a:cubicBezTo>
                  <a:cubicBezTo>
                    <a:pt x="7788" y="3518"/>
                    <a:pt x="7760" y="3576"/>
                    <a:pt x="7788" y="3604"/>
                  </a:cubicBezTo>
                  <a:cubicBezTo>
                    <a:pt x="7876" y="3692"/>
                    <a:pt x="7934" y="3778"/>
                    <a:pt x="8020" y="3866"/>
                  </a:cubicBezTo>
                  <a:lnTo>
                    <a:pt x="8020" y="3894"/>
                  </a:lnTo>
                  <a:cubicBezTo>
                    <a:pt x="7992" y="3924"/>
                    <a:pt x="7934" y="3952"/>
                    <a:pt x="7904" y="3983"/>
                  </a:cubicBezTo>
                  <a:cubicBezTo>
                    <a:pt x="7788" y="3836"/>
                    <a:pt x="7671" y="3662"/>
                    <a:pt x="7585" y="3518"/>
                  </a:cubicBezTo>
                  <a:cubicBezTo>
                    <a:pt x="7585" y="3487"/>
                    <a:pt x="7585" y="3487"/>
                    <a:pt x="7555" y="3487"/>
                  </a:cubicBezTo>
                  <a:lnTo>
                    <a:pt x="7585" y="3487"/>
                  </a:lnTo>
                  <a:close/>
                  <a:moveTo>
                    <a:pt x="6102" y="2007"/>
                  </a:moveTo>
                  <a:lnTo>
                    <a:pt x="6102" y="2007"/>
                  </a:lnTo>
                  <a:close/>
                  <a:moveTo>
                    <a:pt x="5900" y="2093"/>
                  </a:moveTo>
                  <a:lnTo>
                    <a:pt x="5900" y="2093"/>
                  </a:lnTo>
                  <a:cubicBezTo>
                    <a:pt x="5870" y="2093"/>
                    <a:pt x="5870" y="2093"/>
                    <a:pt x="5900" y="2093"/>
                  </a:cubicBezTo>
                  <a:close/>
                  <a:moveTo>
                    <a:pt x="4533" y="3634"/>
                  </a:moveTo>
                  <a:lnTo>
                    <a:pt x="4533" y="3634"/>
                  </a:lnTo>
                  <a:cubicBezTo>
                    <a:pt x="4533" y="3662"/>
                    <a:pt x="4506" y="3692"/>
                    <a:pt x="4475" y="3692"/>
                  </a:cubicBezTo>
                  <a:cubicBezTo>
                    <a:pt x="4447" y="3692"/>
                    <a:pt x="4417" y="3662"/>
                    <a:pt x="4389" y="3662"/>
                  </a:cubicBezTo>
                  <a:cubicBezTo>
                    <a:pt x="4417" y="3634"/>
                    <a:pt x="4417" y="3576"/>
                    <a:pt x="4389" y="3546"/>
                  </a:cubicBezTo>
                  <a:cubicBezTo>
                    <a:pt x="4417" y="3546"/>
                    <a:pt x="4417" y="3518"/>
                    <a:pt x="4417" y="3518"/>
                  </a:cubicBezTo>
                  <a:lnTo>
                    <a:pt x="4475" y="3518"/>
                  </a:lnTo>
                  <a:lnTo>
                    <a:pt x="4475" y="3487"/>
                  </a:lnTo>
                  <a:lnTo>
                    <a:pt x="4506" y="3487"/>
                  </a:lnTo>
                  <a:lnTo>
                    <a:pt x="4533" y="3487"/>
                  </a:lnTo>
                  <a:lnTo>
                    <a:pt x="4564" y="3487"/>
                  </a:lnTo>
                  <a:lnTo>
                    <a:pt x="4564" y="3518"/>
                  </a:lnTo>
                  <a:cubicBezTo>
                    <a:pt x="4564" y="3576"/>
                    <a:pt x="4564" y="3604"/>
                    <a:pt x="4533" y="3634"/>
                  </a:cubicBezTo>
                  <a:close/>
                  <a:moveTo>
                    <a:pt x="3343" y="1686"/>
                  </a:moveTo>
                  <a:lnTo>
                    <a:pt x="3343" y="1686"/>
                  </a:lnTo>
                  <a:cubicBezTo>
                    <a:pt x="3313" y="1570"/>
                    <a:pt x="3313" y="1454"/>
                    <a:pt x="3227" y="1368"/>
                  </a:cubicBezTo>
                  <a:cubicBezTo>
                    <a:pt x="3197" y="1337"/>
                    <a:pt x="3139" y="1337"/>
                    <a:pt x="3111" y="1337"/>
                  </a:cubicBezTo>
                  <a:lnTo>
                    <a:pt x="3081" y="1337"/>
                  </a:lnTo>
                  <a:cubicBezTo>
                    <a:pt x="3023" y="1279"/>
                    <a:pt x="2964" y="1251"/>
                    <a:pt x="2878" y="1193"/>
                  </a:cubicBezTo>
                  <a:cubicBezTo>
                    <a:pt x="2762" y="1135"/>
                    <a:pt x="2646" y="1047"/>
                    <a:pt x="2530" y="989"/>
                  </a:cubicBezTo>
                  <a:cubicBezTo>
                    <a:pt x="2414" y="903"/>
                    <a:pt x="2267" y="845"/>
                    <a:pt x="2181" y="756"/>
                  </a:cubicBezTo>
                  <a:cubicBezTo>
                    <a:pt x="2123" y="728"/>
                    <a:pt x="2093" y="698"/>
                    <a:pt x="2065" y="640"/>
                  </a:cubicBezTo>
                  <a:lnTo>
                    <a:pt x="2065" y="640"/>
                  </a:lnTo>
                  <a:lnTo>
                    <a:pt x="2065" y="640"/>
                  </a:lnTo>
                  <a:lnTo>
                    <a:pt x="2065" y="554"/>
                  </a:lnTo>
                  <a:cubicBezTo>
                    <a:pt x="2093" y="554"/>
                    <a:pt x="2093" y="554"/>
                    <a:pt x="2093" y="524"/>
                  </a:cubicBezTo>
                  <a:lnTo>
                    <a:pt x="2093" y="496"/>
                  </a:lnTo>
                  <a:lnTo>
                    <a:pt x="2123" y="466"/>
                  </a:lnTo>
                  <a:lnTo>
                    <a:pt x="2123" y="438"/>
                  </a:lnTo>
                  <a:lnTo>
                    <a:pt x="2181" y="380"/>
                  </a:lnTo>
                  <a:cubicBezTo>
                    <a:pt x="2209" y="349"/>
                    <a:pt x="2181" y="349"/>
                    <a:pt x="2239" y="322"/>
                  </a:cubicBezTo>
                  <a:lnTo>
                    <a:pt x="2239" y="322"/>
                  </a:lnTo>
                  <a:lnTo>
                    <a:pt x="2239" y="322"/>
                  </a:lnTo>
                  <a:lnTo>
                    <a:pt x="2239" y="291"/>
                  </a:lnTo>
                  <a:cubicBezTo>
                    <a:pt x="2267" y="322"/>
                    <a:pt x="2297" y="322"/>
                    <a:pt x="2325" y="349"/>
                  </a:cubicBezTo>
                  <a:cubicBezTo>
                    <a:pt x="2414" y="380"/>
                    <a:pt x="2500" y="408"/>
                    <a:pt x="2588" y="466"/>
                  </a:cubicBezTo>
                  <a:cubicBezTo>
                    <a:pt x="2762" y="524"/>
                    <a:pt x="2937" y="612"/>
                    <a:pt x="3081" y="698"/>
                  </a:cubicBezTo>
                  <a:cubicBezTo>
                    <a:pt x="3227" y="786"/>
                    <a:pt x="3343" y="903"/>
                    <a:pt x="3487" y="1019"/>
                  </a:cubicBezTo>
                  <a:lnTo>
                    <a:pt x="3518" y="1047"/>
                  </a:lnTo>
                  <a:cubicBezTo>
                    <a:pt x="3518" y="1077"/>
                    <a:pt x="3546" y="1077"/>
                    <a:pt x="3546" y="1077"/>
                  </a:cubicBezTo>
                  <a:lnTo>
                    <a:pt x="3546" y="1077"/>
                  </a:lnTo>
                  <a:lnTo>
                    <a:pt x="3634" y="1163"/>
                  </a:lnTo>
                  <a:cubicBezTo>
                    <a:pt x="3692" y="1221"/>
                    <a:pt x="3750" y="1279"/>
                    <a:pt x="3778" y="1337"/>
                  </a:cubicBezTo>
                  <a:cubicBezTo>
                    <a:pt x="3808" y="1368"/>
                    <a:pt x="3836" y="1426"/>
                    <a:pt x="3866" y="1454"/>
                  </a:cubicBezTo>
                  <a:cubicBezTo>
                    <a:pt x="3866" y="1658"/>
                    <a:pt x="3894" y="1832"/>
                    <a:pt x="3894" y="2035"/>
                  </a:cubicBezTo>
                  <a:cubicBezTo>
                    <a:pt x="3924" y="2209"/>
                    <a:pt x="3952" y="2414"/>
                    <a:pt x="3952" y="2588"/>
                  </a:cubicBezTo>
                  <a:cubicBezTo>
                    <a:pt x="3983" y="2762"/>
                    <a:pt x="4010" y="2964"/>
                    <a:pt x="4041" y="3139"/>
                  </a:cubicBezTo>
                  <a:cubicBezTo>
                    <a:pt x="4041" y="3227"/>
                    <a:pt x="4069" y="3343"/>
                    <a:pt x="4069" y="3429"/>
                  </a:cubicBezTo>
                  <a:cubicBezTo>
                    <a:pt x="4099" y="3460"/>
                    <a:pt x="4099" y="3518"/>
                    <a:pt x="4099" y="3576"/>
                  </a:cubicBezTo>
                  <a:lnTo>
                    <a:pt x="4099" y="3634"/>
                  </a:lnTo>
                  <a:cubicBezTo>
                    <a:pt x="4041" y="3662"/>
                    <a:pt x="3983" y="3692"/>
                    <a:pt x="3952" y="3720"/>
                  </a:cubicBezTo>
                  <a:cubicBezTo>
                    <a:pt x="3894" y="3778"/>
                    <a:pt x="3836" y="3836"/>
                    <a:pt x="3808" y="3894"/>
                  </a:cubicBezTo>
                  <a:cubicBezTo>
                    <a:pt x="3808" y="3924"/>
                    <a:pt x="3778" y="3952"/>
                    <a:pt x="3778" y="3983"/>
                  </a:cubicBezTo>
                  <a:cubicBezTo>
                    <a:pt x="3750" y="3924"/>
                    <a:pt x="3692" y="3924"/>
                    <a:pt x="3634" y="3894"/>
                  </a:cubicBezTo>
                  <a:cubicBezTo>
                    <a:pt x="3604" y="3866"/>
                    <a:pt x="3576" y="3836"/>
                    <a:pt x="3546" y="3836"/>
                  </a:cubicBezTo>
                  <a:cubicBezTo>
                    <a:pt x="3546" y="3778"/>
                    <a:pt x="3576" y="3750"/>
                    <a:pt x="3576" y="3692"/>
                  </a:cubicBezTo>
                  <a:lnTo>
                    <a:pt x="3576" y="3429"/>
                  </a:lnTo>
                  <a:cubicBezTo>
                    <a:pt x="3576" y="3255"/>
                    <a:pt x="3576" y="3111"/>
                    <a:pt x="3546" y="2937"/>
                  </a:cubicBezTo>
                  <a:cubicBezTo>
                    <a:pt x="3518" y="2616"/>
                    <a:pt x="3460" y="2267"/>
                    <a:pt x="3401" y="1949"/>
                  </a:cubicBezTo>
                  <a:cubicBezTo>
                    <a:pt x="3401" y="1860"/>
                    <a:pt x="3371" y="1774"/>
                    <a:pt x="3343" y="1686"/>
                  </a:cubicBezTo>
                  <a:close/>
                  <a:moveTo>
                    <a:pt x="1628" y="4041"/>
                  </a:moveTo>
                  <a:lnTo>
                    <a:pt x="1628" y="4041"/>
                  </a:lnTo>
                  <a:lnTo>
                    <a:pt x="1628" y="4041"/>
                  </a:lnTo>
                  <a:close/>
                  <a:moveTo>
                    <a:pt x="1860" y="4766"/>
                  </a:moveTo>
                  <a:lnTo>
                    <a:pt x="1860" y="4766"/>
                  </a:lnTo>
                  <a:lnTo>
                    <a:pt x="1890" y="4796"/>
                  </a:lnTo>
                  <a:cubicBezTo>
                    <a:pt x="1890" y="4824"/>
                    <a:pt x="1918" y="4824"/>
                    <a:pt x="1918" y="4824"/>
                  </a:cubicBezTo>
                  <a:cubicBezTo>
                    <a:pt x="1890" y="4796"/>
                    <a:pt x="1918" y="4854"/>
                    <a:pt x="1949" y="4854"/>
                  </a:cubicBezTo>
                  <a:cubicBezTo>
                    <a:pt x="1949" y="4882"/>
                    <a:pt x="1977" y="4912"/>
                    <a:pt x="1977" y="4912"/>
                  </a:cubicBezTo>
                  <a:cubicBezTo>
                    <a:pt x="2035" y="4970"/>
                    <a:pt x="2065" y="5029"/>
                    <a:pt x="2093" y="5087"/>
                  </a:cubicBezTo>
                  <a:lnTo>
                    <a:pt x="2151" y="5145"/>
                  </a:lnTo>
                  <a:lnTo>
                    <a:pt x="2151" y="5145"/>
                  </a:lnTo>
                  <a:lnTo>
                    <a:pt x="2239" y="5231"/>
                  </a:lnTo>
                  <a:cubicBezTo>
                    <a:pt x="2267" y="5289"/>
                    <a:pt x="2325" y="5319"/>
                    <a:pt x="2383" y="5347"/>
                  </a:cubicBezTo>
                  <a:cubicBezTo>
                    <a:pt x="2383" y="5377"/>
                    <a:pt x="2355" y="5377"/>
                    <a:pt x="2355" y="5405"/>
                  </a:cubicBezTo>
                  <a:cubicBezTo>
                    <a:pt x="2355" y="5463"/>
                    <a:pt x="2325" y="5493"/>
                    <a:pt x="2297" y="5552"/>
                  </a:cubicBezTo>
                  <a:cubicBezTo>
                    <a:pt x="2239" y="5638"/>
                    <a:pt x="2151" y="5696"/>
                    <a:pt x="2035" y="5726"/>
                  </a:cubicBezTo>
                  <a:cubicBezTo>
                    <a:pt x="1860" y="5754"/>
                    <a:pt x="1686" y="5696"/>
                    <a:pt x="1570" y="5552"/>
                  </a:cubicBezTo>
                  <a:cubicBezTo>
                    <a:pt x="1570" y="5521"/>
                    <a:pt x="1600" y="5493"/>
                    <a:pt x="1600" y="5463"/>
                  </a:cubicBezTo>
                  <a:cubicBezTo>
                    <a:pt x="1628" y="5319"/>
                    <a:pt x="1658" y="5173"/>
                    <a:pt x="1686" y="4998"/>
                  </a:cubicBezTo>
                  <a:cubicBezTo>
                    <a:pt x="1686" y="4940"/>
                    <a:pt x="1716" y="4854"/>
                    <a:pt x="1716" y="4766"/>
                  </a:cubicBezTo>
                  <a:lnTo>
                    <a:pt x="1716" y="4738"/>
                  </a:lnTo>
                  <a:lnTo>
                    <a:pt x="1744" y="4738"/>
                  </a:lnTo>
                  <a:cubicBezTo>
                    <a:pt x="1774" y="4738"/>
                    <a:pt x="1802" y="4766"/>
                    <a:pt x="1832" y="4766"/>
                  </a:cubicBezTo>
                  <a:cubicBezTo>
                    <a:pt x="1860" y="4766"/>
                    <a:pt x="1860" y="4766"/>
                    <a:pt x="1860" y="4796"/>
                  </a:cubicBezTo>
                  <a:close/>
                  <a:moveTo>
                    <a:pt x="321" y="13280"/>
                  </a:moveTo>
                  <a:lnTo>
                    <a:pt x="321" y="13280"/>
                  </a:lnTo>
                  <a:lnTo>
                    <a:pt x="321" y="13280"/>
                  </a:lnTo>
                  <a:lnTo>
                    <a:pt x="321" y="13250"/>
                  </a:lnTo>
                  <a:cubicBezTo>
                    <a:pt x="321" y="13222"/>
                    <a:pt x="291" y="13192"/>
                    <a:pt x="291" y="13164"/>
                  </a:cubicBezTo>
                  <a:lnTo>
                    <a:pt x="291" y="13048"/>
                  </a:lnTo>
                  <a:lnTo>
                    <a:pt x="291" y="12960"/>
                  </a:lnTo>
                  <a:cubicBezTo>
                    <a:pt x="321" y="12874"/>
                    <a:pt x="321" y="12815"/>
                    <a:pt x="349" y="12727"/>
                  </a:cubicBezTo>
                  <a:cubicBezTo>
                    <a:pt x="380" y="12611"/>
                    <a:pt x="380" y="12467"/>
                    <a:pt x="407" y="12320"/>
                  </a:cubicBezTo>
                  <a:cubicBezTo>
                    <a:pt x="407" y="12204"/>
                    <a:pt x="438" y="12088"/>
                    <a:pt x="438" y="11972"/>
                  </a:cubicBezTo>
                  <a:lnTo>
                    <a:pt x="640" y="12176"/>
                  </a:lnTo>
                  <a:cubicBezTo>
                    <a:pt x="728" y="12292"/>
                    <a:pt x="786" y="12409"/>
                    <a:pt x="814" y="12525"/>
                  </a:cubicBezTo>
                  <a:cubicBezTo>
                    <a:pt x="872" y="12785"/>
                    <a:pt x="786" y="13048"/>
                    <a:pt x="640" y="13280"/>
                  </a:cubicBezTo>
                  <a:cubicBezTo>
                    <a:pt x="612" y="13338"/>
                    <a:pt x="554" y="13424"/>
                    <a:pt x="496" y="13483"/>
                  </a:cubicBezTo>
                  <a:lnTo>
                    <a:pt x="438" y="13541"/>
                  </a:lnTo>
                  <a:cubicBezTo>
                    <a:pt x="380" y="13455"/>
                    <a:pt x="349" y="13366"/>
                    <a:pt x="321" y="13280"/>
                  </a:cubicBezTo>
                  <a:close/>
                  <a:moveTo>
                    <a:pt x="8311" y="9182"/>
                  </a:moveTo>
                  <a:lnTo>
                    <a:pt x="8311" y="9182"/>
                  </a:lnTo>
                  <a:cubicBezTo>
                    <a:pt x="8020" y="9647"/>
                    <a:pt x="7760" y="10142"/>
                    <a:pt x="7439" y="10607"/>
                  </a:cubicBezTo>
                  <a:cubicBezTo>
                    <a:pt x="6858" y="11565"/>
                    <a:pt x="6249" y="12495"/>
                    <a:pt x="5638" y="13397"/>
                  </a:cubicBezTo>
                  <a:cubicBezTo>
                    <a:pt x="5435" y="13657"/>
                    <a:pt x="5261" y="13920"/>
                    <a:pt x="5087" y="14180"/>
                  </a:cubicBezTo>
                  <a:lnTo>
                    <a:pt x="4912" y="14443"/>
                  </a:lnTo>
                  <a:cubicBezTo>
                    <a:pt x="4882" y="14443"/>
                    <a:pt x="4854" y="14443"/>
                    <a:pt x="4796" y="14412"/>
                  </a:cubicBezTo>
                  <a:cubicBezTo>
                    <a:pt x="4766" y="14412"/>
                    <a:pt x="4708" y="14384"/>
                    <a:pt x="4680" y="14354"/>
                  </a:cubicBezTo>
                  <a:cubicBezTo>
                    <a:pt x="4622" y="14296"/>
                    <a:pt x="4564" y="14384"/>
                    <a:pt x="4592" y="14443"/>
                  </a:cubicBezTo>
                  <a:cubicBezTo>
                    <a:pt x="4650" y="14501"/>
                    <a:pt x="4738" y="14529"/>
                    <a:pt x="4824" y="14559"/>
                  </a:cubicBezTo>
                  <a:lnTo>
                    <a:pt x="4824" y="14559"/>
                  </a:lnTo>
                  <a:cubicBezTo>
                    <a:pt x="4766" y="14645"/>
                    <a:pt x="4708" y="14761"/>
                    <a:pt x="4650" y="14849"/>
                  </a:cubicBezTo>
                  <a:cubicBezTo>
                    <a:pt x="4650" y="14849"/>
                    <a:pt x="4622" y="14849"/>
                    <a:pt x="4622" y="14877"/>
                  </a:cubicBezTo>
                  <a:cubicBezTo>
                    <a:pt x="4622" y="14849"/>
                    <a:pt x="4592" y="14877"/>
                    <a:pt x="4564" y="14877"/>
                  </a:cubicBezTo>
                  <a:cubicBezTo>
                    <a:pt x="4564" y="14907"/>
                    <a:pt x="4533" y="14907"/>
                    <a:pt x="4506" y="14907"/>
                  </a:cubicBezTo>
                  <a:cubicBezTo>
                    <a:pt x="4475" y="14935"/>
                    <a:pt x="4417" y="14966"/>
                    <a:pt x="4389" y="14966"/>
                  </a:cubicBezTo>
                  <a:cubicBezTo>
                    <a:pt x="4359" y="14966"/>
                    <a:pt x="4331" y="14993"/>
                    <a:pt x="4331" y="14993"/>
                  </a:cubicBezTo>
                  <a:lnTo>
                    <a:pt x="4301" y="14993"/>
                  </a:lnTo>
                  <a:lnTo>
                    <a:pt x="4273" y="14993"/>
                  </a:lnTo>
                  <a:cubicBezTo>
                    <a:pt x="4215" y="15024"/>
                    <a:pt x="4185" y="15024"/>
                    <a:pt x="4127" y="15024"/>
                  </a:cubicBezTo>
                  <a:cubicBezTo>
                    <a:pt x="4069" y="15024"/>
                    <a:pt x="4041" y="15052"/>
                    <a:pt x="3983" y="15052"/>
                  </a:cubicBezTo>
                  <a:lnTo>
                    <a:pt x="3866" y="15052"/>
                  </a:lnTo>
                  <a:cubicBezTo>
                    <a:pt x="3662" y="15052"/>
                    <a:pt x="3460" y="15024"/>
                    <a:pt x="3255" y="14993"/>
                  </a:cubicBezTo>
                  <a:cubicBezTo>
                    <a:pt x="3081" y="14966"/>
                    <a:pt x="2937" y="14935"/>
                    <a:pt x="2790" y="14877"/>
                  </a:cubicBezTo>
                  <a:cubicBezTo>
                    <a:pt x="2964" y="14791"/>
                    <a:pt x="3111" y="14645"/>
                    <a:pt x="3169" y="14470"/>
                  </a:cubicBezTo>
                  <a:cubicBezTo>
                    <a:pt x="3227" y="14296"/>
                    <a:pt x="3227" y="14064"/>
                    <a:pt x="3111" y="13920"/>
                  </a:cubicBezTo>
                  <a:cubicBezTo>
                    <a:pt x="3053" y="13861"/>
                    <a:pt x="2964" y="13920"/>
                    <a:pt x="3023" y="13978"/>
                  </a:cubicBezTo>
                  <a:cubicBezTo>
                    <a:pt x="3111" y="14122"/>
                    <a:pt x="3081" y="14296"/>
                    <a:pt x="2995" y="14443"/>
                  </a:cubicBezTo>
                  <a:cubicBezTo>
                    <a:pt x="2906" y="14587"/>
                    <a:pt x="2732" y="14703"/>
                    <a:pt x="2558" y="14761"/>
                  </a:cubicBezTo>
                  <a:cubicBezTo>
                    <a:pt x="2530" y="14791"/>
                    <a:pt x="2530" y="14791"/>
                    <a:pt x="2500" y="14791"/>
                  </a:cubicBezTo>
                  <a:cubicBezTo>
                    <a:pt x="2151" y="14675"/>
                    <a:pt x="1832" y="14559"/>
                    <a:pt x="1512" y="14384"/>
                  </a:cubicBezTo>
                  <a:cubicBezTo>
                    <a:pt x="1367" y="14326"/>
                    <a:pt x="1221" y="14268"/>
                    <a:pt x="1105" y="14180"/>
                  </a:cubicBezTo>
                  <a:cubicBezTo>
                    <a:pt x="1135" y="13861"/>
                    <a:pt x="1279" y="13571"/>
                    <a:pt x="1512" y="13366"/>
                  </a:cubicBezTo>
                  <a:cubicBezTo>
                    <a:pt x="1628" y="13280"/>
                    <a:pt x="1744" y="13222"/>
                    <a:pt x="1890" y="13164"/>
                  </a:cubicBezTo>
                  <a:cubicBezTo>
                    <a:pt x="1949" y="13134"/>
                    <a:pt x="2035" y="13134"/>
                    <a:pt x="2093" y="13106"/>
                  </a:cubicBezTo>
                  <a:cubicBezTo>
                    <a:pt x="2181" y="13106"/>
                    <a:pt x="2267" y="13106"/>
                    <a:pt x="2325" y="13076"/>
                  </a:cubicBezTo>
                  <a:cubicBezTo>
                    <a:pt x="2355" y="13048"/>
                    <a:pt x="2355" y="12990"/>
                    <a:pt x="2325" y="12990"/>
                  </a:cubicBezTo>
                  <a:cubicBezTo>
                    <a:pt x="2209" y="12901"/>
                    <a:pt x="2065" y="12932"/>
                    <a:pt x="1949" y="12960"/>
                  </a:cubicBezTo>
                  <a:cubicBezTo>
                    <a:pt x="1802" y="12990"/>
                    <a:pt x="1686" y="13048"/>
                    <a:pt x="1570" y="13106"/>
                  </a:cubicBezTo>
                  <a:cubicBezTo>
                    <a:pt x="1367" y="13222"/>
                    <a:pt x="1193" y="13424"/>
                    <a:pt x="1105" y="13657"/>
                  </a:cubicBezTo>
                  <a:cubicBezTo>
                    <a:pt x="1019" y="13571"/>
                    <a:pt x="961" y="13513"/>
                    <a:pt x="903" y="13424"/>
                  </a:cubicBezTo>
                  <a:cubicBezTo>
                    <a:pt x="844" y="13397"/>
                    <a:pt x="814" y="13455"/>
                    <a:pt x="844" y="13483"/>
                  </a:cubicBezTo>
                  <a:cubicBezTo>
                    <a:pt x="930" y="13571"/>
                    <a:pt x="989" y="13629"/>
                    <a:pt x="1077" y="13687"/>
                  </a:cubicBezTo>
                  <a:cubicBezTo>
                    <a:pt x="1077" y="13715"/>
                    <a:pt x="1077" y="13715"/>
                    <a:pt x="1047" y="13745"/>
                  </a:cubicBezTo>
                  <a:cubicBezTo>
                    <a:pt x="1047" y="13803"/>
                    <a:pt x="1019" y="13831"/>
                    <a:pt x="1019" y="13889"/>
                  </a:cubicBezTo>
                  <a:lnTo>
                    <a:pt x="872" y="13745"/>
                  </a:lnTo>
                  <a:cubicBezTo>
                    <a:pt x="814" y="13687"/>
                    <a:pt x="756" y="13629"/>
                    <a:pt x="728" y="13571"/>
                  </a:cubicBezTo>
                  <a:cubicBezTo>
                    <a:pt x="698" y="13541"/>
                    <a:pt x="612" y="13599"/>
                    <a:pt x="640" y="13629"/>
                  </a:cubicBezTo>
                  <a:cubicBezTo>
                    <a:pt x="756" y="13745"/>
                    <a:pt x="872" y="13861"/>
                    <a:pt x="1019" y="13920"/>
                  </a:cubicBezTo>
                  <a:lnTo>
                    <a:pt x="1019" y="13920"/>
                  </a:lnTo>
                  <a:cubicBezTo>
                    <a:pt x="1019" y="13978"/>
                    <a:pt x="989" y="14064"/>
                    <a:pt x="989" y="14122"/>
                  </a:cubicBezTo>
                  <a:cubicBezTo>
                    <a:pt x="844" y="14006"/>
                    <a:pt x="698" y="13889"/>
                    <a:pt x="582" y="13745"/>
                  </a:cubicBezTo>
                  <a:lnTo>
                    <a:pt x="524" y="13687"/>
                  </a:lnTo>
                  <a:cubicBezTo>
                    <a:pt x="554" y="13657"/>
                    <a:pt x="582" y="13629"/>
                    <a:pt x="582" y="13599"/>
                  </a:cubicBezTo>
                  <a:cubicBezTo>
                    <a:pt x="640" y="13541"/>
                    <a:pt x="698" y="13483"/>
                    <a:pt x="756" y="13397"/>
                  </a:cubicBezTo>
                  <a:cubicBezTo>
                    <a:pt x="844" y="13280"/>
                    <a:pt x="903" y="13134"/>
                    <a:pt x="930" y="12960"/>
                  </a:cubicBezTo>
                  <a:cubicBezTo>
                    <a:pt x="961" y="12932"/>
                    <a:pt x="961" y="12901"/>
                    <a:pt x="961" y="12843"/>
                  </a:cubicBezTo>
                  <a:lnTo>
                    <a:pt x="1135" y="13018"/>
                  </a:lnTo>
                  <a:cubicBezTo>
                    <a:pt x="1193" y="13106"/>
                    <a:pt x="1251" y="13164"/>
                    <a:pt x="1337" y="13222"/>
                  </a:cubicBezTo>
                  <a:cubicBezTo>
                    <a:pt x="1367" y="13222"/>
                    <a:pt x="1395" y="13192"/>
                    <a:pt x="1367" y="13164"/>
                  </a:cubicBezTo>
                  <a:cubicBezTo>
                    <a:pt x="1337" y="13106"/>
                    <a:pt x="1279" y="13018"/>
                    <a:pt x="1221" y="12960"/>
                  </a:cubicBezTo>
                  <a:cubicBezTo>
                    <a:pt x="1135" y="12901"/>
                    <a:pt x="1077" y="12815"/>
                    <a:pt x="1019" y="12757"/>
                  </a:cubicBezTo>
                  <a:cubicBezTo>
                    <a:pt x="989" y="12727"/>
                    <a:pt x="989" y="12727"/>
                    <a:pt x="961" y="12727"/>
                  </a:cubicBezTo>
                  <a:cubicBezTo>
                    <a:pt x="961" y="12525"/>
                    <a:pt x="903" y="12320"/>
                    <a:pt x="786" y="12146"/>
                  </a:cubicBezTo>
                  <a:cubicBezTo>
                    <a:pt x="698" y="12030"/>
                    <a:pt x="582" y="11914"/>
                    <a:pt x="466" y="11886"/>
                  </a:cubicBezTo>
                  <a:cubicBezTo>
                    <a:pt x="466" y="11739"/>
                    <a:pt x="496" y="11623"/>
                    <a:pt x="524" y="11479"/>
                  </a:cubicBezTo>
                  <a:cubicBezTo>
                    <a:pt x="612" y="10898"/>
                    <a:pt x="670" y="10345"/>
                    <a:pt x="786" y="9763"/>
                  </a:cubicBezTo>
                  <a:cubicBezTo>
                    <a:pt x="930" y="8717"/>
                    <a:pt x="1135" y="7671"/>
                    <a:pt x="1337" y="6625"/>
                  </a:cubicBezTo>
                  <a:cubicBezTo>
                    <a:pt x="1570" y="6800"/>
                    <a:pt x="1774" y="7032"/>
                    <a:pt x="1802" y="7323"/>
                  </a:cubicBezTo>
                  <a:cubicBezTo>
                    <a:pt x="1860" y="7613"/>
                    <a:pt x="1744" y="7904"/>
                    <a:pt x="1512" y="8108"/>
                  </a:cubicBezTo>
                  <a:cubicBezTo>
                    <a:pt x="1453" y="8167"/>
                    <a:pt x="1395" y="8194"/>
                    <a:pt x="1337" y="8225"/>
                  </a:cubicBezTo>
                  <a:cubicBezTo>
                    <a:pt x="1279" y="8253"/>
                    <a:pt x="1251" y="8283"/>
                    <a:pt x="1221" y="8283"/>
                  </a:cubicBezTo>
                  <a:cubicBezTo>
                    <a:pt x="1163" y="8311"/>
                    <a:pt x="1135" y="8341"/>
                    <a:pt x="1105" y="8369"/>
                  </a:cubicBezTo>
                  <a:cubicBezTo>
                    <a:pt x="1047" y="8399"/>
                    <a:pt x="1077" y="8457"/>
                    <a:pt x="1135" y="8457"/>
                  </a:cubicBezTo>
                  <a:cubicBezTo>
                    <a:pt x="1279" y="8515"/>
                    <a:pt x="1484" y="8369"/>
                    <a:pt x="1600" y="8283"/>
                  </a:cubicBezTo>
                  <a:cubicBezTo>
                    <a:pt x="1716" y="8167"/>
                    <a:pt x="1832" y="8020"/>
                    <a:pt x="1890" y="7846"/>
                  </a:cubicBezTo>
                  <a:cubicBezTo>
                    <a:pt x="2035" y="7527"/>
                    <a:pt x="1977" y="7179"/>
                    <a:pt x="1774" y="6888"/>
                  </a:cubicBezTo>
                  <a:cubicBezTo>
                    <a:pt x="1686" y="6742"/>
                    <a:pt x="1542" y="6625"/>
                    <a:pt x="1367" y="6539"/>
                  </a:cubicBezTo>
                  <a:cubicBezTo>
                    <a:pt x="1367" y="6509"/>
                    <a:pt x="1395" y="6451"/>
                    <a:pt x="1395" y="6423"/>
                  </a:cubicBezTo>
                  <a:cubicBezTo>
                    <a:pt x="1453" y="6161"/>
                    <a:pt x="1512" y="5928"/>
                    <a:pt x="1542" y="5668"/>
                  </a:cubicBezTo>
                  <a:cubicBezTo>
                    <a:pt x="1658" y="5812"/>
                    <a:pt x="1860" y="5900"/>
                    <a:pt x="2065" y="5870"/>
                  </a:cubicBezTo>
                  <a:cubicBezTo>
                    <a:pt x="2181" y="5842"/>
                    <a:pt x="2325" y="5754"/>
                    <a:pt x="2414" y="5638"/>
                  </a:cubicBezTo>
                  <a:lnTo>
                    <a:pt x="2500" y="5463"/>
                  </a:lnTo>
                  <a:lnTo>
                    <a:pt x="2500" y="5435"/>
                  </a:lnTo>
                  <a:cubicBezTo>
                    <a:pt x="2616" y="5521"/>
                    <a:pt x="2704" y="5610"/>
                    <a:pt x="2790" y="5696"/>
                  </a:cubicBezTo>
                  <a:cubicBezTo>
                    <a:pt x="2937" y="5812"/>
                    <a:pt x="3053" y="5900"/>
                    <a:pt x="3197" y="6016"/>
                  </a:cubicBezTo>
                  <a:cubicBezTo>
                    <a:pt x="3111" y="6075"/>
                    <a:pt x="3023" y="6191"/>
                    <a:pt x="2995" y="6277"/>
                  </a:cubicBezTo>
                  <a:cubicBezTo>
                    <a:pt x="2937" y="6423"/>
                    <a:pt x="2906" y="6539"/>
                    <a:pt x="2906" y="6684"/>
                  </a:cubicBezTo>
                  <a:cubicBezTo>
                    <a:pt x="2906" y="6946"/>
                    <a:pt x="3053" y="7207"/>
                    <a:pt x="3255" y="7381"/>
                  </a:cubicBezTo>
                  <a:cubicBezTo>
                    <a:pt x="3313" y="7411"/>
                    <a:pt x="3371" y="7469"/>
                    <a:pt x="3460" y="7497"/>
                  </a:cubicBezTo>
                  <a:cubicBezTo>
                    <a:pt x="3487" y="7527"/>
                    <a:pt x="3604" y="7555"/>
                    <a:pt x="3662" y="7497"/>
                  </a:cubicBezTo>
                  <a:lnTo>
                    <a:pt x="3662" y="7469"/>
                  </a:lnTo>
                  <a:cubicBezTo>
                    <a:pt x="3634" y="7411"/>
                    <a:pt x="3546" y="7353"/>
                    <a:pt x="3487" y="7323"/>
                  </a:cubicBezTo>
                  <a:cubicBezTo>
                    <a:pt x="3429" y="7295"/>
                    <a:pt x="3371" y="7265"/>
                    <a:pt x="3313" y="7207"/>
                  </a:cubicBezTo>
                  <a:cubicBezTo>
                    <a:pt x="3227" y="7121"/>
                    <a:pt x="3139" y="7004"/>
                    <a:pt x="3111" y="6858"/>
                  </a:cubicBezTo>
                  <a:cubicBezTo>
                    <a:pt x="3023" y="6598"/>
                    <a:pt x="3111" y="6277"/>
                    <a:pt x="3285" y="6075"/>
                  </a:cubicBezTo>
                  <a:cubicBezTo>
                    <a:pt x="3371" y="6133"/>
                    <a:pt x="3487" y="6219"/>
                    <a:pt x="3604" y="6277"/>
                  </a:cubicBezTo>
                  <a:cubicBezTo>
                    <a:pt x="3692" y="6307"/>
                    <a:pt x="3750" y="6335"/>
                    <a:pt x="3836" y="6365"/>
                  </a:cubicBezTo>
                  <a:cubicBezTo>
                    <a:pt x="3866" y="6365"/>
                    <a:pt x="3894" y="6393"/>
                    <a:pt x="3952" y="6393"/>
                  </a:cubicBezTo>
                  <a:lnTo>
                    <a:pt x="3952" y="6393"/>
                  </a:lnTo>
                  <a:cubicBezTo>
                    <a:pt x="3952" y="6423"/>
                    <a:pt x="3983" y="6423"/>
                    <a:pt x="3983" y="6451"/>
                  </a:cubicBezTo>
                  <a:lnTo>
                    <a:pt x="3983" y="6481"/>
                  </a:lnTo>
                  <a:lnTo>
                    <a:pt x="4010" y="6481"/>
                  </a:lnTo>
                  <a:cubicBezTo>
                    <a:pt x="4010" y="6509"/>
                    <a:pt x="4010" y="6539"/>
                    <a:pt x="4041" y="6539"/>
                  </a:cubicBezTo>
                  <a:lnTo>
                    <a:pt x="4041" y="6567"/>
                  </a:lnTo>
                  <a:lnTo>
                    <a:pt x="4041" y="6598"/>
                  </a:lnTo>
                  <a:lnTo>
                    <a:pt x="4041" y="6598"/>
                  </a:lnTo>
                  <a:cubicBezTo>
                    <a:pt x="4099" y="6772"/>
                    <a:pt x="4069" y="6974"/>
                    <a:pt x="4069" y="7179"/>
                  </a:cubicBezTo>
                  <a:cubicBezTo>
                    <a:pt x="4099" y="7527"/>
                    <a:pt x="4301" y="7876"/>
                    <a:pt x="4592" y="8108"/>
                  </a:cubicBezTo>
                  <a:cubicBezTo>
                    <a:pt x="4854" y="8311"/>
                    <a:pt x="5231" y="8369"/>
                    <a:pt x="5552" y="8283"/>
                  </a:cubicBezTo>
                  <a:cubicBezTo>
                    <a:pt x="5726" y="8225"/>
                    <a:pt x="5870" y="8108"/>
                    <a:pt x="5958" y="7962"/>
                  </a:cubicBezTo>
                  <a:cubicBezTo>
                    <a:pt x="6016" y="7904"/>
                    <a:pt x="6044" y="7846"/>
                    <a:pt x="6102" y="7760"/>
                  </a:cubicBezTo>
                  <a:cubicBezTo>
                    <a:pt x="6133" y="7760"/>
                    <a:pt x="6133" y="7730"/>
                    <a:pt x="6133" y="7730"/>
                  </a:cubicBezTo>
                  <a:cubicBezTo>
                    <a:pt x="6161" y="7730"/>
                    <a:pt x="6161" y="7702"/>
                    <a:pt x="6161" y="7702"/>
                  </a:cubicBezTo>
                  <a:lnTo>
                    <a:pt x="6161" y="7702"/>
                  </a:lnTo>
                  <a:cubicBezTo>
                    <a:pt x="6191" y="7702"/>
                    <a:pt x="6191" y="7671"/>
                    <a:pt x="6219" y="7671"/>
                  </a:cubicBezTo>
                  <a:lnTo>
                    <a:pt x="6219" y="7671"/>
                  </a:lnTo>
                  <a:lnTo>
                    <a:pt x="6249" y="7644"/>
                  </a:lnTo>
                  <a:lnTo>
                    <a:pt x="6249" y="7644"/>
                  </a:lnTo>
                  <a:lnTo>
                    <a:pt x="6249" y="7644"/>
                  </a:lnTo>
                  <a:lnTo>
                    <a:pt x="6277" y="7644"/>
                  </a:lnTo>
                  <a:lnTo>
                    <a:pt x="6277" y="7644"/>
                  </a:lnTo>
                  <a:lnTo>
                    <a:pt x="6335" y="7644"/>
                  </a:lnTo>
                  <a:cubicBezTo>
                    <a:pt x="6335" y="7644"/>
                    <a:pt x="6335" y="7671"/>
                    <a:pt x="6365" y="7671"/>
                  </a:cubicBezTo>
                  <a:lnTo>
                    <a:pt x="6365" y="7671"/>
                  </a:lnTo>
                  <a:lnTo>
                    <a:pt x="6365" y="7671"/>
                  </a:lnTo>
                  <a:cubicBezTo>
                    <a:pt x="6393" y="7671"/>
                    <a:pt x="6423" y="7671"/>
                    <a:pt x="6423" y="7702"/>
                  </a:cubicBezTo>
                  <a:cubicBezTo>
                    <a:pt x="6481" y="7702"/>
                    <a:pt x="6509" y="7730"/>
                    <a:pt x="6567" y="7760"/>
                  </a:cubicBezTo>
                  <a:lnTo>
                    <a:pt x="6567" y="7760"/>
                  </a:lnTo>
                  <a:lnTo>
                    <a:pt x="6567" y="7760"/>
                  </a:lnTo>
                  <a:lnTo>
                    <a:pt x="6567" y="7760"/>
                  </a:lnTo>
                  <a:lnTo>
                    <a:pt x="6567" y="7760"/>
                  </a:lnTo>
                  <a:cubicBezTo>
                    <a:pt x="6598" y="7760"/>
                    <a:pt x="6598" y="7760"/>
                    <a:pt x="6598" y="7788"/>
                  </a:cubicBezTo>
                  <a:cubicBezTo>
                    <a:pt x="6625" y="7788"/>
                    <a:pt x="6656" y="7818"/>
                    <a:pt x="6684" y="7818"/>
                  </a:cubicBezTo>
                  <a:cubicBezTo>
                    <a:pt x="6772" y="7876"/>
                    <a:pt x="6888" y="7934"/>
                    <a:pt x="6974" y="7934"/>
                  </a:cubicBezTo>
                  <a:lnTo>
                    <a:pt x="7148" y="7934"/>
                  </a:lnTo>
                  <a:cubicBezTo>
                    <a:pt x="7265" y="7934"/>
                    <a:pt x="7381" y="7876"/>
                    <a:pt x="7469" y="7846"/>
                  </a:cubicBezTo>
                  <a:cubicBezTo>
                    <a:pt x="7527" y="7846"/>
                    <a:pt x="7555" y="7818"/>
                    <a:pt x="7613" y="7788"/>
                  </a:cubicBezTo>
                  <a:cubicBezTo>
                    <a:pt x="7644" y="7788"/>
                    <a:pt x="7644" y="7788"/>
                    <a:pt x="7671" y="7760"/>
                  </a:cubicBezTo>
                  <a:lnTo>
                    <a:pt x="7730" y="7760"/>
                  </a:lnTo>
                  <a:cubicBezTo>
                    <a:pt x="7760" y="7760"/>
                    <a:pt x="7788" y="7760"/>
                    <a:pt x="7788" y="7730"/>
                  </a:cubicBezTo>
                  <a:lnTo>
                    <a:pt x="7846" y="7730"/>
                  </a:lnTo>
                  <a:cubicBezTo>
                    <a:pt x="7876" y="7730"/>
                    <a:pt x="7934" y="7730"/>
                    <a:pt x="7962" y="7760"/>
                  </a:cubicBezTo>
                  <a:lnTo>
                    <a:pt x="8050" y="7760"/>
                  </a:lnTo>
                  <a:lnTo>
                    <a:pt x="8050" y="7760"/>
                  </a:lnTo>
                  <a:lnTo>
                    <a:pt x="8050" y="7760"/>
                  </a:lnTo>
                  <a:cubicBezTo>
                    <a:pt x="7962" y="7876"/>
                    <a:pt x="7904" y="8020"/>
                    <a:pt x="7876" y="8136"/>
                  </a:cubicBezTo>
                  <a:cubicBezTo>
                    <a:pt x="7876" y="8283"/>
                    <a:pt x="7904" y="8427"/>
                    <a:pt x="8020" y="8515"/>
                  </a:cubicBezTo>
                  <a:cubicBezTo>
                    <a:pt x="8050" y="8543"/>
                    <a:pt x="8108" y="8573"/>
                    <a:pt x="8194" y="8601"/>
                  </a:cubicBezTo>
                  <a:cubicBezTo>
                    <a:pt x="8253" y="8601"/>
                    <a:pt x="8283" y="8601"/>
                    <a:pt x="8341" y="8543"/>
                  </a:cubicBezTo>
                  <a:cubicBezTo>
                    <a:pt x="8369" y="8515"/>
                    <a:pt x="8341" y="8515"/>
                    <a:pt x="8311" y="8485"/>
                  </a:cubicBezTo>
                  <a:lnTo>
                    <a:pt x="8194" y="8485"/>
                  </a:lnTo>
                  <a:cubicBezTo>
                    <a:pt x="8167" y="8457"/>
                    <a:pt x="8108" y="8427"/>
                    <a:pt x="8078" y="8399"/>
                  </a:cubicBezTo>
                  <a:cubicBezTo>
                    <a:pt x="8020" y="8341"/>
                    <a:pt x="7992" y="8225"/>
                    <a:pt x="8020" y="8136"/>
                  </a:cubicBezTo>
                  <a:cubicBezTo>
                    <a:pt x="8020" y="8050"/>
                    <a:pt x="8078" y="7962"/>
                    <a:pt x="8136" y="7876"/>
                  </a:cubicBezTo>
                  <a:cubicBezTo>
                    <a:pt x="8136" y="7846"/>
                    <a:pt x="8167" y="7846"/>
                    <a:pt x="8194" y="7818"/>
                  </a:cubicBezTo>
                  <a:lnTo>
                    <a:pt x="8225" y="7818"/>
                  </a:lnTo>
                  <a:cubicBezTo>
                    <a:pt x="8311" y="7846"/>
                    <a:pt x="8399" y="7876"/>
                    <a:pt x="8515" y="7876"/>
                  </a:cubicBezTo>
                  <a:cubicBezTo>
                    <a:pt x="8631" y="7904"/>
                    <a:pt x="8717" y="7876"/>
                    <a:pt x="8834" y="7846"/>
                  </a:cubicBezTo>
                  <a:cubicBezTo>
                    <a:pt x="8834" y="7846"/>
                    <a:pt x="8892" y="7818"/>
                    <a:pt x="8864" y="7818"/>
                  </a:cubicBezTo>
                  <a:lnTo>
                    <a:pt x="8950" y="7818"/>
                  </a:lnTo>
                  <a:lnTo>
                    <a:pt x="8980" y="7818"/>
                  </a:lnTo>
                  <a:lnTo>
                    <a:pt x="8980" y="7818"/>
                  </a:lnTo>
                  <a:lnTo>
                    <a:pt x="8980" y="7818"/>
                  </a:lnTo>
                  <a:lnTo>
                    <a:pt x="9008" y="7818"/>
                  </a:lnTo>
                  <a:lnTo>
                    <a:pt x="9038" y="7818"/>
                  </a:lnTo>
                  <a:lnTo>
                    <a:pt x="9066" y="7818"/>
                  </a:lnTo>
                  <a:cubicBezTo>
                    <a:pt x="9066" y="7846"/>
                    <a:pt x="9066" y="7846"/>
                    <a:pt x="9096" y="7846"/>
                  </a:cubicBezTo>
                  <a:lnTo>
                    <a:pt x="9124" y="7846"/>
                  </a:lnTo>
                  <a:cubicBezTo>
                    <a:pt x="9096" y="7876"/>
                    <a:pt x="9096" y="7904"/>
                    <a:pt x="9066" y="7934"/>
                  </a:cubicBezTo>
                  <a:cubicBezTo>
                    <a:pt x="9038" y="7992"/>
                    <a:pt x="8980" y="8050"/>
                    <a:pt x="8950" y="8108"/>
                  </a:cubicBezTo>
                  <a:lnTo>
                    <a:pt x="8950" y="8108"/>
                  </a:lnTo>
                  <a:cubicBezTo>
                    <a:pt x="8922" y="8136"/>
                    <a:pt x="8892" y="8194"/>
                    <a:pt x="8864" y="8225"/>
                  </a:cubicBezTo>
                  <a:cubicBezTo>
                    <a:pt x="8834" y="8283"/>
                    <a:pt x="8806" y="8341"/>
                    <a:pt x="8748" y="8369"/>
                  </a:cubicBezTo>
                  <a:cubicBezTo>
                    <a:pt x="8717" y="8369"/>
                    <a:pt x="8748" y="8427"/>
                    <a:pt x="8748" y="8427"/>
                  </a:cubicBezTo>
                  <a:lnTo>
                    <a:pt x="8748" y="8457"/>
                  </a:lnTo>
                  <a:cubicBezTo>
                    <a:pt x="8601" y="8690"/>
                    <a:pt x="8457" y="8950"/>
                    <a:pt x="8311" y="9182"/>
                  </a:cubicBezTo>
                  <a:close/>
                  <a:moveTo>
                    <a:pt x="5610" y="7904"/>
                  </a:moveTo>
                  <a:lnTo>
                    <a:pt x="5610" y="7904"/>
                  </a:lnTo>
                  <a:close/>
                  <a:moveTo>
                    <a:pt x="6277" y="7644"/>
                  </a:moveTo>
                  <a:lnTo>
                    <a:pt x="6277" y="7644"/>
                  </a:lnTo>
                  <a:cubicBezTo>
                    <a:pt x="6307" y="7644"/>
                    <a:pt x="6307" y="7644"/>
                    <a:pt x="6277" y="7644"/>
                  </a:cubicBezTo>
                  <a:close/>
                  <a:moveTo>
                    <a:pt x="7179" y="7644"/>
                  </a:moveTo>
                  <a:lnTo>
                    <a:pt x="7179" y="7644"/>
                  </a:lnTo>
                  <a:lnTo>
                    <a:pt x="7179" y="7644"/>
                  </a:lnTo>
                  <a:close/>
                  <a:moveTo>
                    <a:pt x="9705" y="7644"/>
                  </a:moveTo>
                  <a:lnTo>
                    <a:pt x="9705" y="7644"/>
                  </a:lnTo>
                  <a:lnTo>
                    <a:pt x="9705" y="7644"/>
                  </a:lnTo>
                  <a:lnTo>
                    <a:pt x="9677" y="7671"/>
                  </a:lnTo>
                  <a:lnTo>
                    <a:pt x="9677" y="7671"/>
                  </a:lnTo>
                  <a:lnTo>
                    <a:pt x="9677" y="7671"/>
                  </a:lnTo>
                  <a:lnTo>
                    <a:pt x="9647" y="7671"/>
                  </a:lnTo>
                  <a:lnTo>
                    <a:pt x="9647" y="7671"/>
                  </a:lnTo>
                  <a:lnTo>
                    <a:pt x="9619" y="7671"/>
                  </a:lnTo>
                  <a:lnTo>
                    <a:pt x="9589" y="7702"/>
                  </a:lnTo>
                  <a:lnTo>
                    <a:pt x="9589" y="7702"/>
                  </a:lnTo>
                  <a:lnTo>
                    <a:pt x="9589" y="7702"/>
                  </a:lnTo>
                  <a:cubicBezTo>
                    <a:pt x="9561" y="7671"/>
                    <a:pt x="9561" y="7671"/>
                    <a:pt x="9531" y="7671"/>
                  </a:cubicBezTo>
                  <a:lnTo>
                    <a:pt x="9503" y="7671"/>
                  </a:lnTo>
                  <a:cubicBezTo>
                    <a:pt x="9445" y="7644"/>
                    <a:pt x="9415" y="7644"/>
                    <a:pt x="9387" y="7613"/>
                  </a:cubicBezTo>
                  <a:cubicBezTo>
                    <a:pt x="9299" y="7555"/>
                    <a:pt x="9213" y="7527"/>
                    <a:pt x="9124" y="7497"/>
                  </a:cubicBezTo>
                  <a:cubicBezTo>
                    <a:pt x="9038" y="7469"/>
                    <a:pt x="8950" y="7469"/>
                    <a:pt x="8834" y="7497"/>
                  </a:cubicBezTo>
                  <a:cubicBezTo>
                    <a:pt x="8776" y="7497"/>
                    <a:pt x="8748" y="7527"/>
                    <a:pt x="8690" y="7527"/>
                  </a:cubicBezTo>
                  <a:lnTo>
                    <a:pt x="8690" y="7527"/>
                  </a:lnTo>
                  <a:lnTo>
                    <a:pt x="8659" y="7527"/>
                  </a:lnTo>
                  <a:cubicBezTo>
                    <a:pt x="8631" y="7555"/>
                    <a:pt x="8601" y="7555"/>
                    <a:pt x="8573" y="7555"/>
                  </a:cubicBezTo>
                  <a:lnTo>
                    <a:pt x="8543" y="7555"/>
                  </a:lnTo>
                  <a:cubicBezTo>
                    <a:pt x="8515" y="7555"/>
                    <a:pt x="8515" y="7527"/>
                    <a:pt x="8485" y="7527"/>
                  </a:cubicBezTo>
                  <a:lnTo>
                    <a:pt x="8427" y="7527"/>
                  </a:lnTo>
                  <a:lnTo>
                    <a:pt x="8399" y="7527"/>
                  </a:lnTo>
                  <a:lnTo>
                    <a:pt x="8369" y="7527"/>
                  </a:lnTo>
                  <a:lnTo>
                    <a:pt x="8108" y="7439"/>
                  </a:lnTo>
                  <a:cubicBezTo>
                    <a:pt x="7992" y="7411"/>
                    <a:pt x="7904" y="7411"/>
                    <a:pt x="7788" y="7411"/>
                  </a:cubicBezTo>
                  <a:cubicBezTo>
                    <a:pt x="7671" y="7439"/>
                    <a:pt x="7585" y="7497"/>
                    <a:pt x="7497" y="7555"/>
                  </a:cubicBezTo>
                  <a:cubicBezTo>
                    <a:pt x="7411" y="7585"/>
                    <a:pt x="7353" y="7644"/>
                    <a:pt x="7295" y="7671"/>
                  </a:cubicBezTo>
                  <a:cubicBezTo>
                    <a:pt x="7295" y="7644"/>
                    <a:pt x="7265" y="7613"/>
                    <a:pt x="7207" y="7644"/>
                  </a:cubicBezTo>
                  <a:lnTo>
                    <a:pt x="7179" y="7644"/>
                  </a:lnTo>
                  <a:cubicBezTo>
                    <a:pt x="7179" y="7613"/>
                    <a:pt x="7148" y="7613"/>
                    <a:pt x="7121" y="7613"/>
                  </a:cubicBezTo>
                  <a:lnTo>
                    <a:pt x="7062" y="7613"/>
                  </a:lnTo>
                  <a:lnTo>
                    <a:pt x="7032" y="7613"/>
                  </a:lnTo>
                  <a:lnTo>
                    <a:pt x="7032" y="7613"/>
                  </a:lnTo>
                  <a:cubicBezTo>
                    <a:pt x="7062" y="7613"/>
                    <a:pt x="7062" y="7613"/>
                    <a:pt x="7004" y="7585"/>
                  </a:cubicBezTo>
                  <a:lnTo>
                    <a:pt x="7004" y="7585"/>
                  </a:lnTo>
                  <a:lnTo>
                    <a:pt x="6974" y="7585"/>
                  </a:lnTo>
                  <a:cubicBezTo>
                    <a:pt x="6946" y="7585"/>
                    <a:pt x="6946" y="7585"/>
                    <a:pt x="6916" y="7555"/>
                  </a:cubicBezTo>
                  <a:cubicBezTo>
                    <a:pt x="6888" y="7555"/>
                    <a:pt x="6830" y="7527"/>
                    <a:pt x="6800" y="7497"/>
                  </a:cubicBezTo>
                  <a:lnTo>
                    <a:pt x="6800" y="7497"/>
                  </a:lnTo>
                  <a:lnTo>
                    <a:pt x="6800" y="7497"/>
                  </a:lnTo>
                  <a:lnTo>
                    <a:pt x="6800" y="7497"/>
                  </a:lnTo>
                  <a:lnTo>
                    <a:pt x="6800" y="7497"/>
                  </a:lnTo>
                  <a:lnTo>
                    <a:pt x="6772" y="7497"/>
                  </a:lnTo>
                  <a:cubicBezTo>
                    <a:pt x="6742" y="7469"/>
                    <a:pt x="6714" y="7469"/>
                    <a:pt x="6684" y="7439"/>
                  </a:cubicBezTo>
                  <a:cubicBezTo>
                    <a:pt x="6656" y="7411"/>
                    <a:pt x="6625" y="7411"/>
                    <a:pt x="6567" y="7381"/>
                  </a:cubicBezTo>
                  <a:cubicBezTo>
                    <a:pt x="6481" y="7353"/>
                    <a:pt x="6393" y="7323"/>
                    <a:pt x="6277" y="7323"/>
                  </a:cubicBezTo>
                  <a:cubicBezTo>
                    <a:pt x="6075" y="7323"/>
                    <a:pt x="5928" y="7439"/>
                    <a:pt x="5812" y="7585"/>
                  </a:cubicBezTo>
                  <a:cubicBezTo>
                    <a:pt x="5754" y="7671"/>
                    <a:pt x="5726" y="7730"/>
                    <a:pt x="5696" y="7818"/>
                  </a:cubicBezTo>
                  <a:lnTo>
                    <a:pt x="5610" y="7904"/>
                  </a:lnTo>
                  <a:lnTo>
                    <a:pt x="5610" y="7904"/>
                  </a:lnTo>
                  <a:lnTo>
                    <a:pt x="5610" y="7904"/>
                  </a:lnTo>
                  <a:cubicBezTo>
                    <a:pt x="5579" y="7934"/>
                    <a:pt x="5552" y="7934"/>
                    <a:pt x="5552" y="7962"/>
                  </a:cubicBezTo>
                  <a:cubicBezTo>
                    <a:pt x="5521" y="7962"/>
                    <a:pt x="5521" y="7992"/>
                    <a:pt x="5493" y="7992"/>
                  </a:cubicBezTo>
                  <a:lnTo>
                    <a:pt x="5493" y="7992"/>
                  </a:lnTo>
                  <a:lnTo>
                    <a:pt x="5463" y="7992"/>
                  </a:lnTo>
                  <a:cubicBezTo>
                    <a:pt x="5435" y="8020"/>
                    <a:pt x="5405" y="8020"/>
                    <a:pt x="5377" y="8050"/>
                  </a:cubicBezTo>
                  <a:lnTo>
                    <a:pt x="5347" y="8050"/>
                  </a:lnTo>
                  <a:lnTo>
                    <a:pt x="5347" y="8050"/>
                  </a:lnTo>
                  <a:cubicBezTo>
                    <a:pt x="5319" y="8050"/>
                    <a:pt x="5289" y="8050"/>
                    <a:pt x="5289" y="8078"/>
                  </a:cubicBezTo>
                  <a:lnTo>
                    <a:pt x="5173" y="8078"/>
                  </a:lnTo>
                  <a:cubicBezTo>
                    <a:pt x="5029" y="8078"/>
                    <a:pt x="4882" y="8020"/>
                    <a:pt x="4766" y="7934"/>
                  </a:cubicBezTo>
                  <a:cubicBezTo>
                    <a:pt x="4650" y="7846"/>
                    <a:pt x="4564" y="7730"/>
                    <a:pt x="4506" y="7585"/>
                  </a:cubicBezTo>
                  <a:cubicBezTo>
                    <a:pt x="4506" y="7527"/>
                    <a:pt x="4475" y="7497"/>
                    <a:pt x="4475" y="7469"/>
                  </a:cubicBezTo>
                  <a:lnTo>
                    <a:pt x="4475" y="7439"/>
                  </a:lnTo>
                  <a:lnTo>
                    <a:pt x="4447" y="7411"/>
                  </a:lnTo>
                  <a:lnTo>
                    <a:pt x="4447" y="7353"/>
                  </a:lnTo>
                  <a:cubicBezTo>
                    <a:pt x="4417" y="7265"/>
                    <a:pt x="4417" y="7179"/>
                    <a:pt x="4417" y="7090"/>
                  </a:cubicBezTo>
                  <a:cubicBezTo>
                    <a:pt x="4389" y="6888"/>
                    <a:pt x="4417" y="6656"/>
                    <a:pt x="4331" y="6451"/>
                  </a:cubicBezTo>
                  <a:cubicBezTo>
                    <a:pt x="4301" y="6393"/>
                    <a:pt x="4273" y="6335"/>
                    <a:pt x="4215" y="6277"/>
                  </a:cubicBezTo>
                  <a:cubicBezTo>
                    <a:pt x="4215" y="6219"/>
                    <a:pt x="4185" y="6191"/>
                    <a:pt x="4157" y="6133"/>
                  </a:cubicBezTo>
                  <a:cubicBezTo>
                    <a:pt x="4069" y="6075"/>
                    <a:pt x="3983" y="6044"/>
                    <a:pt x="3894" y="6016"/>
                  </a:cubicBezTo>
                  <a:lnTo>
                    <a:pt x="3460" y="5842"/>
                  </a:lnTo>
                  <a:cubicBezTo>
                    <a:pt x="3343" y="5754"/>
                    <a:pt x="3197" y="5696"/>
                    <a:pt x="3053" y="5610"/>
                  </a:cubicBezTo>
                  <a:cubicBezTo>
                    <a:pt x="2906" y="5521"/>
                    <a:pt x="2790" y="5435"/>
                    <a:pt x="2646" y="5319"/>
                  </a:cubicBezTo>
                  <a:lnTo>
                    <a:pt x="2646" y="5289"/>
                  </a:lnTo>
                  <a:lnTo>
                    <a:pt x="2588" y="5231"/>
                  </a:lnTo>
                  <a:lnTo>
                    <a:pt x="2530" y="5173"/>
                  </a:lnTo>
                  <a:cubicBezTo>
                    <a:pt x="2472" y="5115"/>
                    <a:pt x="2441" y="5087"/>
                    <a:pt x="2414" y="5029"/>
                  </a:cubicBezTo>
                  <a:lnTo>
                    <a:pt x="2414" y="5029"/>
                  </a:lnTo>
                  <a:lnTo>
                    <a:pt x="2414" y="5029"/>
                  </a:lnTo>
                  <a:cubicBezTo>
                    <a:pt x="2414" y="4998"/>
                    <a:pt x="2414" y="4998"/>
                    <a:pt x="2383" y="4970"/>
                  </a:cubicBezTo>
                  <a:lnTo>
                    <a:pt x="2383" y="4970"/>
                  </a:lnTo>
                  <a:lnTo>
                    <a:pt x="2383" y="4940"/>
                  </a:lnTo>
                  <a:lnTo>
                    <a:pt x="2383" y="4882"/>
                  </a:lnTo>
                  <a:cubicBezTo>
                    <a:pt x="2325" y="4824"/>
                    <a:pt x="2297" y="4766"/>
                    <a:pt x="2267" y="4708"/>
                  </a:cubicBezTo>
                  <a:cubicBezTo>
                    <a:pt x="2181" y="4592"/>
                    <a:pt x="2065" y="4506"/>
                    <a:pt x="1949" y="4447"/>
                  </a:cubicBezTo>
                  <a:cubicBezTo>
                    <a:pt x="1860" y="4417"/>
                    <a:pt x="1802" y="4417"/>
                    <a:pt x="1744" y="4389"/>
                  </a:cubicBezTo>
                  <a:lnTo>
                    <a:pt x="1744" y="4359"/>
                  </a:lnTo>
                  <a:cubicBezTo>
                    <a:pt x="1774" y="4301"/>
                    <a:pt x="1744" y="4243"/>
                    <a:pt x="1716" y="4215"/>
                  </a:cubicBezTo>
                  <a:cubicBezTo>
                    <a:pt x="1686" y="4157"/>
                    <a:pt x="1658" y="4127"/>
                    <a:pt x="1628" y="4099"/>
                  </a:cubicBezTo>
                  <a:lnTo>
                    <a:pt x="1628" y="4069"/>
                  </a:lnTo>
                  <a:lnTo>
                    <a:pt x="1628" y="4069"/>
                  </a:lnTo>
                  <a:lnTo>
                    <a:pt x="1628" y="4041"/>
                  </a:lnTo>
                  <a:lnTo>
                    <a:pt x="1628" y="4041"/>
                  </a:lnTo>
                  <a:lnTo>
                    <a:pt x="1658" y="4010"/>
                  </a:lnTo>
                  <a:lnTo>
                    <a:pt x="1658" y="3983"/>
                  </a:lnTo>
                  <a:lnTo>
                    <a:pt x="1658" y="3983"/>
                  </a:lnTo>
                  <a:lnTo>
                    <a:pt x="1658" y="3983"/>
                  </a:lnTo>
                  <a:lnTo>
                    <a:pt x="1686" y="3952"/>
                  </a:lnTo>
                  <a:lnTo>
                    <a:pt x="1716" y="3924"/>
                  </a:lnTo>
                  <a:lnTo>
                    <a:pt x="1716" y="3924"/>
                  </a:lnTo>
                  <a:cubicBezTo>
                    <a:pt x="1744" y="3924"/>
                    <a:pt x="1774" y="3894"/>
                    <a:pt x="1744" y="3894"/>
                  </a:cubicBezTo>
                  <a:cubicBezTo>
                    <a:pt x="1774" y="3894"/>
                    <a:pt x="1802" y="3894"/>
                    <a:pt x="1802" y="3866"/>
                  </a:cubicBezTo>
                  <a:lnTo>
                    <a:pt x="1802" y="3866"/>
                  </a:lnTo>
                  <a:lnTo>
                    <a:pt x="1832" y="3866"/>
                  </a:lnTo>
                  <a:lnTo>
                    <a:pt x="1860" y="3866"/>
                  </a:lnTo>
                  <a:lnTo>
                    <a:pt x="1918" y="3866"/>
                  </a:lnTo>
                  <a:lnTo>
                    <a:pt x="1949" y="3866"/>
                  </a:lnTo>
                  <a:lnTo>
                    <a:pt x="1949" y="3866"/>
                  </a:lnTo>
                  <a:lnTo>
                    <a:pt x="1949" y="3866"/>
                  </a:lnTo>
                  <a:lnTo>
                    <a:pt x="2007" y="3866"/>
                  </a:lnTo>
                  <a:cubicBezTo>
                    <a:pt x="2123" y="3866"/>
                    <a:pt x="2239" y="3894"/>
                    <a:pt x="2355" y="3866"/>
                  </a:cubicBezTo>
                  <a:cubicBezTo>
                    <a:pt x="2472" y="3836"/>
                    <a:pt x="2530" y="3750"/>
                    <a:pt x="2588" y="3634"/>
                  </a:cubicBezTo>
                  <a:cubicBezTo>
                    <a:pt x="2588" y="3634"/>
                    <a:pt x="2616" y="3604"/>
                    <a:pt x="2616" y="3576"/>
                  </a:cubicBezTo>
                  <a:lnTo>
                    <a:pt x="2646" y="3576"/>
                  </a:lnTo>
                  <a:lnTo>
                    <a:pt x="2646" y="3546"/>
                  </a:lnTo>
                  <a:cubicBezTo>
                    <a:pt x="2674" y="3546"/>
                    <a:pt x="2674" y="3518"/>
                    <a:pt x="2704" y="3518"/>
                  </a:cubicBezTo>
                  <a:lnTo>
                    <a:pt x="2704" y="3518"/>
                  </a:lnTo>
                  <a:lnTo>
                    <a:pt x="2732" y="3487"/>
                  </a:lnTo>
                  <a:cubicBezTo>
                    <a:pt x="2820" y="3460"/>
                    <a:pt x="2906" y="3429"/>
                    <a:pt x="2995" y="3460"/>
                  </a:cubicBezTo>
                  <a:cubicBezTo>
                    <a:pt x="3081" y="3487"/>
                    <a:pt x="3169" y="3576"/>
                    <a:pt x="3255" y="3604"/>
                  </a:cubicBezTo>
                  <a:lnTo>
                    <a:pt x="3285" y="3604"/>
                  </a:lnTo>
                  <a:lnTo>
                    <a:pt x="3285" y="3662"/>
                  </a:lnTo>
                  <a:cubicBezTo>
                    <a:pt x="3285" y="3692"/>
                    <a:pt x="3313" y="3750"/>
                    <a:pt x="3313" y="3778"/>
                  </a:cubicBezTo>
                  <a:cubicBezTo>
                    <a:pt x="3255" y="3808"/>
                    <a:pt x="3197" y="3808"/>
                    <a:pt x="3169" y="3836"/>
                  </a:cubicBezTo>
                  <a:cubicBezTo>
                    <a:pt x="3169" y="3808"/>
                    <a:pt x="3139" y="3750"/>
                    <a:pt x="3081" y="3750"/>
                  </a:cubicBezTo>
                  <a:cubicBezTo>
                    <a:pt x="2937" y="3720"/>
                    <a:pt x="2790" y="3720"/>
                    <a:pt x="2646" y="3778"/>
                  </a:cubicBezTo>
                  <a:cubicBezTo>
                    <a:pt x="2588" y="3778"/>
                    <a:pt x="2530" y="3836"/>
                    <a:pt x="2441" y="3866"/>
                  </a:cubicBezTo>
                  <a:cubicBezTo>
                    <a:pt x="2414" y="3894"/>
                    <a:pt x="2355" y="3952"/>
                    <a:pt x="2325" y="4010"/>
                  </a:cubicBezTo>
                  <a:lnTo>
                    <a:pt x="2325" y="4010"/>
                  </a:lnTo>
                  <a:cubicBezTo>
                    <a:pt x="2325" y="4069"/>
                    <a:pt x="2355" y="4099"/>
                    <a:pt x="2414" y="4099"/>
                  </a:cubicBezTo>
                  <a:cubicBezTo>
                    <a:pt x="2441" y="4099"/>
                    <a:pt x="2530" y="4069"/>
                    <a:pt x="2558" y="4041"/>
                  </a:cubicBezTo>
                  <a:lnTo>
                    <a:pt x="2732" y="3952"/>
                  </a:lnTo>
                  <a:cubicBezTo>
                    <a:pt x="2848" y="3924"/>
                    <a:pt x="2964" y="3894"/>
                    <a:pt x="3081" y="3924"/>
                  </a:cubicBezTo>
                  <a:lnTo>
                    <a:pt x="3111" y="3924"/>
                  </a:lnTo>
                  <a:cubicBezTo>
                    <a:pt x="3081" y="3952"/>
                    <a:pt x="3081" y="4010"/>
                    <a:pt x="3081" y="4041"/>
                  </a:cubicBezTo>
                  <a:cubicBezTo>
                    <a:pt x="3111" y="4069"/>
                    <a:pt x="3139" y="4099"/>
                    <a:pt x="3197" y="4099"/>
                  </a:cubicBezTo>
                  <a:cubicBezTo>
                    <a:pt x="3227" y="4069"/>
                    <a:pt x="3255" y="4010"/>
                    <a:pt x="3313" y="3983"/>
                  </a:cubicBezTo>
                  <a:cubicBezTo>
                    <a:pt x="3371" y="3952"/>
                    <a:pt x="3429" y="3983"/>
                    <a:pt x="3460" y="4010"/>
                  </a:cubicBezTo>
                  <a:lnTo>
                    <a:pt x="3634" y="4099"/>
                  </a:lnTo>
                  <a:cubicBezTo>
                    <a:pt x="3662" y="4127"/>
                    <a:pt x="3720" y="4127"/>
                    <a:pt x="3750" y="4127"/>
                  </a:cubicBezTo>
                  <a:lnTo>
                    <a:pt x="3778" y="4099"/>
                  </a:lnTo>
                  <a:lnTo>
                    <a:pt x="3808" y="4099"/>
                  </a:lnTo>
                  <a:cubicBezTo>
                    <a:pt x="3836" y="4099"/>
                    <a:pt x="3866" y="4069"/>
                    <a:pt x="3866" y="4069"/>
                  </a:cubicBezTo>
                  <a:lnTo>
                    <a:pt x="3952" y="3983"/>
                  </a:lnTo>
                  <a:cubicBezTo>
                    <a:pt x="3983" y="3952"/>
                    <a:pt x="4041" y="3894"/>
                    <a:pt x="4099" y="3866"/>
                  </a:cubicBezTo>
                  <a:cubicBezTo>
                    <a:pt x="4127" y="3836"/>
                    <a:pt x="4185" y="3836"/>
                    <a:pt x="4215" y="3836"/>
                  </a:cubicBezTo>
                  <a:cubicBezTo>
                    <a:pt x="4273" y="3836"/>
                    <a:pt x="4331" y="3866"/>
                    <a:pt x="4389" y="3866"/>
                  </a:cubicBezTo>
                  <a:cubicBezTo>
                    <a:pt x="4506" y="3894"/>
                    <a:pt x="4622" y="3808"/>
                    <a:pt x="4680" y="3720"/>
                  </a:cubicBezTo>
                  <a:cubicBezTo>
                    <a:pt x="4708" y="3662"/>
                    <a:pt x="4708" y="3604"/>
                    <a:pt x="4708" y="3546"/>
                  </a:cubicBezTo>
                  <a:lnTo>
                    <a:pt x="4708" y="3546"/>
                  </a:lnTo>
                  <a:cubicBezTo>
                    <a:pt x="4738" y="3518"/>
                    <a:pt x="4738" y="3487"/>
                    <a:pt x="4738" y="3487"/>
                  </a:cubicBezTo>
                  <a:cubicBezTo>
                    <a:pt x="4738" y="3460"/>
                    <a:pt x="4766" y="3460"/>
                    <a:pt x="4766" y="3429"/>
                  </a:cubicBezTo>
                  <a:cubicBezTo>
                    <a:pt x="4766" y="3429"/>
                    <a:pt x="4796" y="3371"/>
                    <a:pt x="4766" y="3401"/>
                  </a:cubicBezTo>
                  <a:cubicBezTo>
                    <a:pt x="4796" y="3371"/>
                    <a:pt x="4796" y="3371"/>
                    <a:pt x="4796" y="3343"/>
                  </a:cubicBezTo>
                  <a:lnTo>
                    <a:pt x="4796" y="3313"/>
                  </a:lnTo>
                  <a:lnTo>
                    <a:pt x="4824" y="3313"/>
                  </a:lnTo>
                  <a:cubicBezTo>
                    <a:pt x="4824" y="3313"/>
                    <a:pt x="4824" y="3285"/>
                    <a:pt x="4854" y="3285"/>
                  </a:cubicBezTo>
                  <a:cubicBezTo>
                    <a:pt x="4854" y="3255"/>
                    <a:pt x="4854" y="3255"/>
                    <a:pt x="4882" y="3227"/>
                  </a:cubicBezTo>
                  <a:cubicBezTo>
                    <a:pt x="4854" y="3255"/>
                    <a:pt x="4912" y="3227"/>
                    <a:pt x="4912" y="3227"/>
                  </a:cubicBezTo>
                  <a:cubicBezTo>
                    <a:pt x="4912" y="3197"/>
                    <a:pt x="4940" y="3197"/>
                    <a:pt x="4912" y="3197"/>
                  </a:cubicBezTo>
                  <a:cubicBezTo>
                    <a:pt x="4940" y="3197"/>
                    <a:pt x="4940" y="3197"/>
                    <a:pt x="4970" y="3169"/>
                  </a:cubicBezTo>
                  <a:lnTo>
                    <a:pt x="4970" y="3169"/>
                  </a:lnTo>
                  <a:lnTo>
                    <a:pt x="4998" y="3169"/>
                  </a:lnTo>
                  <a:lnTo>
                    <a:pt x="5029" y="3169"/>
                  </a:lnTo>
                  <a:lnTo>
                    <a:pt x="5087" y="3169"/>
                  </a:lnTo>
                  <a:lnTo>
                    <a:pt x="5115" y="3197"/>
                  </a:lnTo>
                  <a:cubicBezTo>
                    <a:pt x="5145" y="3197"/>
                    <a:pt x="5173" y="3197"/>
                    <a:pt x="5203" y="3227"/>
                  </a:cubicBezTo>
                  <a:cubicBezTo>
                    <a:pt x="5319" y="3255"/>
                    <a:pt x="5405" y="3255"/>
                    <a:pt x="5521" y="3227"/>
                  </a:cubicBezTo>
                  <a:cubicBezTo>
                    <a:pt x="5610" y="3197"/>
                    <a:pt x="5668" y="3139"/>
                    <a:pt x="5696" y="3053"/>
                  </a:cubicBezTo>
                  <a:cubicBezTo>
                    <a:pt x="5754" y="2964"/>
                    <a:pt x="5754" y="2878"/>
                    <a:pt x="5754" y="2790"/>
                  </a:cubicBezTo>
                  <a:cubicBezTo>
                    <a:pt x="5754" y="2762"/>
                    <a:pt x="5754" y="2704"/>
                    <a:pt x="5726" y="2674"/>
                  </a:cubicBezTo>
                  <a:lnTo>
                    <a:pt x="5726" y="2646"/>
                  </a:lnTo>
                  <a:lnTo>
                    <a:pt x="5726" y="2558"/>
                  </a:lnTo>
                  <a:cubicBezTo>
                    <a:pt x="5726" y="2500"/>
                    <a:pt x="5754" y="2441"/>
                    <a:pt x="5754" y="2383"/>
                  </a:cubicBezTo>
                  <a:lnTo>
                    <a:pt x="5754" y="2355"/>
                  </a:lnTo>
                  <a:lnTo>
                    <a:pt x="5754" y="2325"/>
                  </a:lnTo>
                  <a:lnTo>
                    <a:pt x="5754" y="2325"/>
                  </a:lnTo>
                  <a:cubicBezTo>
                    <a:pt x="5784" y="2297"/>
                    <a:pt x="5784" y="2267"/>
                    <a:pt x="5784" y="2267"/>
                  </a:cubicBezTo>
                  <a:cubicBezTo>
                    <a:pt x="5784" y="2239"/>
                    <a:pt x="5812" y="2209"/>
                    <a:pt x="5812" y="2181"/>
                  </a:cubicBezTo>
                  <a:cubicBezTo>
                    <a:pt x="5842" y="2181"/>
                    <a:pt x="5842" y="2151"/>
                    <a:pt x="5842" y="2151"/>
                  </a:cubicBezTo>
                  <a:lnTo>
                    <a:pt x="5842" y="2123"/>
                  </a:lnTo>
                  <a:cubicBezTo>
                    <a:pt x="5870" y="2123"/>
                    <a:pt x="5870" y="2093"/>
                    <a:pt x="5900" y="2093"/>
                  </a:cubicBezTo>
                  <a:lnTo>
                    <a:pt x="5900" y="2093"/>
                  </a:lnTo>
                  <a:cubicBezTo>
                    <a:pt x="5900" y="2065"/>
                    <a:pt x="5900" y="2065"/>
                    <a:pt x="5928" y="2065"/>
                  </a:cubicBezTo>
                  <a:lnTo>
                    <a:pt x="5928" y="2065"/>
                  </a:lnTo>
                  <a:cubicBezTo>
                    <a:pt x="5958" y="2035"/>
                    <a:pt x="5958" y="2035"/>
                    <a:pt x="5986" y="2035"/>
                  </a:cubicBezTo>
                  <a:lnTo>
                    <a:pt x="5986" y="2035"/>
                  </a:lnTo>
                  <a:lnTo>
                    <a:pt x="6016" y="2035"/>
                  </a:lnTo>
                  <a:cubicBezTo>
                    <a:pt x="6044" y="2007"/>
                    <a:pt x="6075" y="2007"/>
                    <a:pt x="6102" y="2007"/>
                  </a:cubicBezTo>
                  <a:lnTo>
                    <a:pt x="6102" y="2007"/>
                  </a:lnTo>
                  <a:lnTo>
                    <a:pt x="6133" y="2007"/>
                  </a:lnTo>
                  <a:cubicBezTo>
                    <a:pt x="6133" y="2007"/>
                    <a:pt x="6161" y="2007"/>
                    <a:pt x="6191" y="2035"/>
                  </a:cubicBezTo>
                  <a:lnTo>
                    <a:pt x="6219" y="2035"/>
                  </a:lnTo>
                  <a:lnTo>
                    <a:pt x="6249" y="2035"/>
                  </a:lnTo>
                  <a:lnTo>
                    <a:pt x="6277" y="2035"/>
                  </a:lnTo>
                  <a:lnTo>
                    <a:pt x="6307" y="2035"/>
                  </a:lnTo>
                  <a:cubicBezTo>
                    <a:pt x="6335" y="2065"/>
                    <a:pt x="6365" y="2065"/>
                    <a:pt x="6393" y="2093"/>
                  </a:cubicBezTo>
                  <a:cubicBezTo>
                    <a:pt x="6451" y="2123"/>
                    <a:pt x="6481" y="2123"/>
                    <a:pt x="6509" y="2151"/>
                  </a:cubicBezTo>
                  <a:cubicBezTo>
                    <a:pt x="6625" y="2239"/>
                    <a:pt x="6742" y="2297"/>
                    <a:pt x="6830" y="2355"/>
                  </a:cubicBezTo>
                  <a:cubicBezTo>
                    <a:pt x="6946" y="2441"/>
                    <a:pt x="7062" y="2472"/>
                    <a:pt x="7179" y="2530"/>
                  </a:cubicBezTo>
                  <a:cubicBezTo>
                    <a:pt x="7265" y="2588"/>
                    <a:pt x="7353" y="2646"/>
                    <a:pt x="7411" y="2704"/>
                  </a:cubicBezTo>
                  <a:cubicBezTo>
                    <a:pt x="7469" y="2790"/>
                    <a:pt x="7527" y="2878"/>
                    <a:pt x="7527" y="2964"/>
                  </a:cubicBezTo>
                  <a:cubicBezTo>
                    <a:pt x="7527" y="3053"/>
                    <a:pt x="7497" y="3139"/>
                    <a:pt x="7439" y="3197"/>
                  </a:cubicBezTo>
                  <a:lnTo>
                    <a:pt x="7295" y="3197"/>
                  </a:lnTo>
                  <a:cubicBezTo>
                    <a:pt x="6772" y="3313"/>
                    <a:pt x="6335" y="3750"/>
                    <a:pt x="6307" y="4301"/>
                  </a:cubicBezTo>
                  <a:cubicBezTo>
                    <a:pt x="6277" y="4564"/>
                    <a:pt x="6365" y="4854"/>
                    <a:pt x="6539" y="5056"/>
                  </a:cubicBezTo>
                  <a:cubicBezTo>
                    <a:pt x="6714" y="5261"/>
                    <a:pt x="6946" y="5377"/>
                    <a:pt x="7207" y="5463"/>
                  </a:cubicBezTo>
                  <a:cubicBezTo>
                    <a:pt x="7644" y="5552"/>
                    <a:pt x="8108" y="5463"/>
                    <a:pt x="8427" y="5173"/>
                  </a:cubicBezTo>
                  <a:cubicBezTo>
                    <a:pt x="8427" y="5231"/>
                    <a:pt x="8457" y="5319"/>
                    <a:pt x="8515" y="5377"/>
                  </a:cubicBezTo>
                  <a:lnTo>
                    <a:pt x="8601" y="5463"/>
                  </a:lnTo>
                  <a:lnTo>
                    <a:pt x="8631" y="5493"/>
                  </a:lnTo>
                  <a:cubicBezTo>
                    <a:pt x="8631" y="5521"/>
                    <a:pt x="8659" y="5521"/>
                    <a:pt x="8659" y="5552"/>
                  </a:cubicBezTo>
                  <a:lnTo>
                    <a:pt x="8659" y="5552"/>
                  </a:lnTo>
                  <a:cubicBezTo>
                    <a:pt x="8690" y="5552"/>
                    <a:pt x="8690" y="5552"/>
                    <a:pt x="8690" y="5579"/>
                  </a:cubicBezTo>
                  <a:lnTo>
                    <a:pt x="8690" y="5579"/>
                  </a:lnTo>
                  <a:lnTo>
                    <a:pt x="8690" y="5610"/>
                  </a:lnTo>
                  <a:lnTo>
                    <a:pt x="8690" y="5638"/>
                  </a:lnTo>
                  <a:lnTo>
                    <a:pt x="8690" y="5638"/>
                  </a:lnTo>
                  <a:lnTo>
                    <a:pt x="8690" y="5696"/>
                  </a:lnTo>
                  <a:lnTo>
                    <a:pt x="8690" y="5726"/>
                  </a:lnTo>
                  <a:cubicBezTo>
                    <a:pt x="8690" y="5726"/>
                    <a:pt x="8659" y="5754"/>
                    <a:pt x="8659" y="5726"/>
                  </a:cubicBezTo>
                  <a:lnTo>
                    <a:pt x="8659" y="5754"/>
                  </a:lnTo>
                  <a:lnTo>
                    <a:pt x="8631" y="5784"/>
                  </a:lnTo>
                  <a:cubicBezTo>
                    <a:pt x="8601" y="5784"/>
                    <a:pt x="8601" y="5812"/>
                    <a:pt x="8573" y="5812"/>
                  </a:cubicBezTo>
                  <a:lnTo>
                    <a:pt x="8573" y="5812"/>
                  </a:lnTo>
                  <a:cubicBezTo>
                    <a:pt x="8543" y="5842"/>
                    <a:pt x="8515" y="5842"/>
                    <a:pt x="8543" y="5842"/>
                  </a:cubicBezTo>
                  <a:cubicBezTo>
                    <a:pt x="8515" y="5842"/>
                    <a:pt x="8485" y="5870"/>
                    <a:pt x="8457" y="5870"/>
                  </a:cubicBezTo>
                  <a:cubicBezTo>
                    <a:pt x="8399" y="5928"/>
                    <a:pt x="8311" y="6016"/>
                    <a:pt x="8311" y="6133"/>
                  </a:cubicBezTo>
                  <a:cubicBezTo>
                    <a:pt x="8311" y="6219"/>
                    <a:pt x="8341" y="6307"/>
                    <a:pt x="8427" y="6365"/>
                  </a:cubicBezTo>
                  <a:cubicBezTo>
                    <a:pt x="8485" y="6423"/>
                    <a:pt x="8543" y="6451"/>
                    <a:pt x="8601" y="6509"/>
                  </a:cubicBezTo>
                  <a:cubicBezTo>
                    <a:pt x="8631" y="6539"/>
                    <a:pt x="8659" y="6539"/>
                    <a:pt x="8659" y="6567"/>
                  </a:cubicBezTo>
                  <a:cubicBezTo>
                    <a:pt x="8659" y="6598"/>
                    <a:pt x="8631" y="6656"/>
                    <a:pt x="8601" y="6656"/>
                  </a:cubicBezTo>
                  <a:cubicBezTo>
                    <a:pt x="8573" y="6656"/>
                    <a:pt x="8573" y="6714"/>
                    <a:pt x="8601" y="6714"/>
                  </a:cubicBezTo>
                  <a:cubicBezTo>
                    <a:pt x="8748" y="6714"/>
                    <a:pt x="8776" y="6567"/>
                    <a:pt x="8748" y="6481"/>
                  </a:cubicBezTo>
                  <a:cubicBezTo>
                    <a:pt x="8748" y="6393"/>
                    <a:pt x="8690" y="6335"/>
                    <a:pt x="8631" y="6307"/>
                  </a:cubicBezTo>
                  <a:cubicBezTo>
                    <a:pt x="8631" y="6277"/>
                    <a:pt x="8601" y="6249"/>
                    <a:pt x="8573" y="6219"/>
                  </a:cubicBezTo>
                  <a:lnTo>
                    <a:pt x="8573" y="6191"/>
                  </a:lnTo>
                  <a:lnTo>
                    <a:pt x="8573" y="6161"/>
                  </a:lnTo>
                  <a:cubicBezTo>
                    <a:pt x="8601" y="6161"/>
                    <a:pt x="8601" y="6161"/>
                    <a:pt x="8631" y="6133"/>
                  </a:cubicBezTo>
                  <a:lnTo>
                    <a:pt x="8659" y="6133"/>
                  </a:lnTo>
                  <a:cubicBezTo>
                    <a:pt x="8659" y="6102"/>
                    <a:pt x="8690" y="6102"/>
                    <a:pt x="8690" y="6102"/>
                  </a:cubicBezTo>
                  <a:cubicBezTo>
                    <a:pt x="8717" y="6219"/>
                    <a:pt x="8834" y="6277"/>
                    <a:pt x="8922" y="6335"/>
                  </a:cubicBezTo>
                  <a:cubicBezTo>
                    <a:pt x="9038" y="6365"/>
                    <a:pt x="9124" y="6393"/>
                    <a:pt x="9213" y="6423"/>
                  </a:cubicBezTo>
                  <a:cubicBezTo>
                    <a:pt x="9299" y="6451"/>
                    <a:pt x="9387" y="6481"/>
                    <a:pt x="9445" y="6539"/>
                  </a:cubicBezTo>
                  <a:cubicBezTo>
                    <a:pt x="9445" y="6567"/>
                    <a:pt x="9473" y="6598"/>
                    <a:pt x="9503" y="6625"/>
                  </a:cubicBezTo>
                  <a:cubicBezTo>
                    <a:pt x="9503" y="6656"/>
                    <a:pt x="9531" y="6656"/>
                    <a:pt x="9503" y="6714"/>
                  </a:cubicBezTo>
                  <a:cubicBezTo>
                    <a:pt x="9503" y="6742"/>
                    <a:pt x="9473" y="6742"/>
                    <a:pt x="9473" y="6772"/>
                  </a:cubicBezTo>
                  <a:cubicBezTo>
                    <a:pt x="9415" y="6800"/>
                    <a:pt x="9387" y="6858"/>
                    <a:pt x="9357" y="6916"/>
                  </a:cubicBezTo>
                  <a:cubicBezTo>
                    <a:pt x="9329" y="7004"/>
                    <a:pt x="9357" y="7121"/>
                    <a:pt x="9445" y="7179"/>
                  </a:cubicBezTo>
                  <a:cubicBezTo>
                    <a:pt x="9503" y="7265"/>
                    <a:pt x="9589" y="7323"/>
                    <a:pt x="9677" y="7353"/>
                  </a:cubicBezTo>
                  <a:cubicBezTo>
                    <a:pt x="9677" y="7381"/>
                    <a:pt x="9705" y="7381"/>
                    <a:pt x="9705" y="7381"/>
                  </a:cubicBezTo>
                  <a:lnTo>
                    <a:pt x="9736" y="7411"/>
                  </a:lnTo>
                  <a:lnTo>
                    <a:pt x="9736" y="7439"/>
                  </a:lnTo>
                  <a:lnTo>
                    <a:pt x="9736" y="7439"/>
                  </a:lnTo>
                  <a:cubicBezTo>
                    <a:pt x="9763" y="7439"/>
                    <a:pt x="9763" y="7439"/>
                    <a:pt x="9763" y="7469"/>
                  </a:cubicBezTo>
                  <a:lnTo>
                    <a:pt x="9763" y="7469"/>
                  </a:lnTo>
                  <a:lnTo>
                    <a:pt x="9763" y="7497"/>
                  </a:lnTo>
                  <a:lnTo>
                    <a:pt x="9763" y="7527"/>
                  </a:lnTo>
                  <a:lnTo>
                    <a:pt x="9763" y="7527"/>
                  </a:lnTo>
                  <a:lnTo>
                    <a:pt x="9763" y="7555"/>
                  </a:lnTo>
                  <a:lnTo>
                    <a:pt x="9763" y="7555"/>
                  </a:lnTo>
                  <a:cubicBezTo>
                    <a:pt x="9763" y="7585"/>
                    <a:pt x="9736" y="7613"/>
                    <a:pt x="9736" y="7613"/>
                  </a:cubicBezTo>
                  <a:lnTo>
                    <a:pt x="9736" y="7613"/>
                  </a:lnTo>
                  <a:cubicBezTo>
                    <a:pt x="9736" y="7613"/>
                    <a:pt x="9736" y="7644"/>
                    <a:pt x="9705" y="76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7" name="Google Shape;3747;p35"/>
            <p:cNvSpPr/>
            <p:nvPr/>
          </p:nvSpPr>
          <p:spPr>
            <a:xfrm>
              <a:off x="4028450" y="3180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8" name="Google Shape;3748;p35"/>
            <p:cNvSpPr/>
            <p:nvPr/>
          </p:nvSpPr>
          <p:spPr>
            <a:xfrm>
              <a:off x="3965300" y="31832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49" name="Google Shape;3749;p35"/>
            <p:cNvSpPr/>
            <p:nvPr/>
          </p:nvSpPr>
          <p:spPr>
            <a:xfrm>
              <a:off x="3961625" y="3221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0" name="Google Shape;3750;p35"/>
            <p:cNvSpPr/>
            <p:nvPr/>
          </p:nvSpPr>
          <p:spPr>
            <a:xfrm>
              <a:off x="3958025" y="319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1" name="Google Shape;3751;p35"/>
            <p:cNvSpPr/>
            <p:nvPr/>
          </p:nvSpPr>
          <p:spPr>
            <a:xfrm>
              <a:off x="3952225" y="3192750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2" name="Google Shape;3752;p35"/>
            <p:cNvSpPr/>
            <p:nvPr/>
          </p:nvSpPr>
          <p:spPr>
            <a:xfrm>
              <a:off x="4040825" y="3315475"/>
              <a:ext cx="58850" cy="56000"/>
            </a:xfrm>
            <a:custGeom>
              <a:avLst/>
              <a:gdLst/>
              <a:ahLst/>
              <a:cxnLst/>
              <a:rect l="l" t="t" r="r" b="b"/>
              <a:pathLst>
                <a:path w="2354" h="2240" extrusionOk="0">
                  <a:moveTo>
                    <a:pt x="2209" y="554"/>
                  </a:moveTo>
                  <a:cubicBezTo>
                    <a:pt x="2093" y="349"/>
                    <a:pt x="1919" y="205"/>
                    <a:pt x="1686" y="175"/>
                  </a:cubicBezTo>
                  <a:cubicBezTo>
                    <a:pt x="1628" y="175"/>
                    <a:pt x="1598" y="263"/>
                    <a:pt x="1656" y="291"/>
                  </a:cubicBezTo>
                  <a:cubicBezTo>
                    <a:pt x="1802" y="349"/>
                    <a:pt x="1947" y="438"/>
                    <a:pt x="2035" y="582"/>
                  </a:cubicBezTo>
                  <a:cubicBezTo>
                    <a:pt x="2121" y="728"/>
                    <a:pt x="2151" y="903"/>
                    <a:pt x="2151" y="1047"/>
                  </a:cubicBezTo>
                  <a:cubicBezTo>
                    <a:pt x="2121" y="1426"/>
                    <a:pt x="1830" y="1716"/>
                    <a:pt x="1512" y="1860"/>
                  </a:cubicBezTo>
                  <a:cubicBezTo>
                    <a:pt x="1191" y="2007"/>
                    <a:pt x="784" y="2065"/>
                    <a:pt x="494" y="1860"/>
                  </a:cubicBezTo>
                  <a:cubicBezTo>
                    <a:pt x="350" y="1774"/>
                    <a:pt x="261" y="1628"/>
                    <a:pt x="203" y="1484"/>
                  </a:cubicBezTo>
                  <a:cubicBezTo>
                    <a:pt x="145" y="1309"/>
                    <a:pt x="175" y="1105"/>
                    <a:pt x="261" y="930"/>
                  </a:cubicBezTo>
                  <a:cubicBezTo>
                    <a:pt x="350" y="728"/>
                    <a:pt x="494" y="524"/>
                    <a:pt x="668" y="380"/>
                  </a:cubicBezTo>
                  <a:cubicBezTo>
                    <a:pt x="815" y="263"/>
                    <a:pt x="1047" y="147"/>
                    <a:pt x="1249" y="205"/>
                  </a:cubicBezTo>
                  <a:cubicBezTo>
                    <a:pt x="1307" y="205"/>
                    <a:pt x="1307" y="117"/>
                    <a:pt x="1249" y="117"/>
                  </a:cubicBezTo>
                  <a:cubicBezTo>
                    <a:pt x="784" y="1"/>
                    <a:pt x="436" y="380"/>
                    <a:pt x="203" y="728"/>
                  </a:cubicBezTo>
                  <a:cubicBezTo>
                    <a:pt x="87" y="930"/>
                    <a:pt x="1" y="1135"/>
                    <a:pt x="1" y="1395"/>
                  </a:cubicBezTo>
                  <a:cubicBezTo>
                    <a:pt x="29" y="1570"/>
                    <a:pt x="117" y="1774"/>
                    <a:pt x="261" y="1890"/>
                  </a:cubicBezTo>
                  <a:cubicBezTo>
                    <a:pt x="582" y="2209"/>
                    <a:pt x="1047" y="2239"/>
                    <a:pt x="1454" y="2093"/>
                  </a:cubicBezTo>
                  <a:cubicBezTo>
                    <a:pt x="1861" y="1949"/>
                    <a:pt x="2209" y="1628"/>
                    <a:pt x="2325" y="1193"/>
                  </a:cubicBezTo>
                  <a:cubicBezTo>
                    <a:pt x="2353" y="961"/>
                    <a:pt x="2325" y="756"/>
                    <a:pt x="2209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3" name="Google Shape;3753;p35"/>
            <p:cNvSpPr/>
            <p:nvPr/>
          </p:nvSpPr>
          <p:spPr>
            <a:xfrm>
              <a:off x="4075700" y="3317675"/>
              <a:ext cx="4375" cy="3650"/>
            </a:xfrm>
            <a:custGeom>
              <a:avLst/>
              <a:gdLst/>
              <a:ahLst/>
              <a:cxnLst/>
              <a:rect l="l" t="t" r="r" b="b"/>
              <a:pathLst>
                <a:path w="175" h="146" extrusionOk="0">
                  <a:moveTo>
                    <a:pt x="1" y="117"/>
                  </a:moveTo>
                  <a:lnTo>
                    <a:pt x="29" y="117"/>
                  </a:lnTo>
                  <a:lnTo>
                    <a:pt x="29" y="145"/>
                  </a:lnTo>
                  <a:lnTo>
                    <a:pt x="87" y="145"/>
                  </a:lnTo>
                  <a:lnTo>
                    <a:pt x="117" y="145"/>
                  </a:lnTo>
                  <a:lnTo>
                    <a:pt x="145" y="117"/>
                  </a:lnTo>
                  <a:cubicBezTo>
                    <a:pt x="175" y="87"/>
                    <a:pt x="175" y="59"/>
                    <a:pt x="145" y="59"/>
                  </a:cubicBezTo>
                  <a:cubicBezTo>
                    <a:pt x="145" y="29"/>
                    <a:pt x="145" y="29"/>
                    <a:pt x="117" y="29"/>
                  </a:cubicBezTo>
                  <a:cubicBezTo>
                    <a:pt x="117" y="1"/>
                    <a:pt x="117" y="1"/>
                    <a:pt x="87" y="1"/>
                  </a:cubicBezTo>
                  <a:lnTo>
                    <a:pt x="87" y="1"/>
                  </a:lnTo>
                  <a:lnTo>
                    <a:pt x="59" y="1"/>
                  </a:lnTo>
                  <a:lnTo>
                    <a:pt x="29" y="1"/>
                  </a:lnTo>
                  <a:lnTo>
                    <a:pt x="29" y="29"/>
                  </a:lnTo>
                  <a:lnTo>
                    <a:pt x="1" y="29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4" name="Google Shape;3754;p35"/>
            <p:cNvSpPr/>
            <p:nvPr/>
          </p:nvSpPr>
          <p:spPr>
            <a:xfrm>
              <a:off x="3996500" y="3313325"/>
              <a:ext cx="27625" cy="26875"/>
            </a:xfrm>
            <a:custGeom>
              <a:avLst/>
              <a:gdLst/>
              <a:ahLst/>
              <a:cxnLst/>
              <a:rect l="l" t="t" r="r" b="b"/>
              <a:pathLst>
                <a:path w="1105" h="1075" extrusionOk="0">
                  <a:moveTo>
                    <a:pt x="175" y="842"/>
                  </a:moveTo>
                  <a:cubicBezTo>
                    <a:pt x="291" y="989"/>
                    <a:pt x="496" y="1075"/>
                    <a:pt x="698" y="1016"/>
                  </a:cubicBezTo>
                  <a:cubicBezTo>
                    <a:pt x="902" y="958"/>
                    <a:pt x="1077" y="784"/>
                    <a:pt x="1077" y="582"/>
                  </a:cubicBezTo>
                  <a:cubicBezTo>
                    <a:pt x="1105" y="466"/>
                    <a:pt x="1077" y="349"/>
                    <a:pt x="1019" y="233"/>
                  </a:cubicBezTo>
                  <a:cubicBezTo>
                    <a:pt x="930" y="145"/>
                    <a:pt x="844" y="59"/>
                    <a:pt x="728" y="87"/>
                  </a:cubicBezTo>
                  <a:cubicBezTo>
                    <a:pt x="670" y="87"/>
                    <a:pt x="640" y="145"/>
                    <a:pt x="698" y="203"/>
                  </a:cubicBezTo>
                  <a:cubicBezTo>
                    <a:pt x="728" y="233"/>
                    <a:pt x="814" y="261"/>
                    <a:pt x="844" y="319"/>
                  </a:cubicBezTo>
                  <a:cubicBezTo>
                    <a:pt x="872" y="377"/>
                    <a:pt x="902" y="435"/>
                    <a:pt x="902" y="493"/>
                  </a:cubicBezTo>
                  <a:cubicBezTo>
                    <a:pt x="930" y="640"/>
                    <a:pt x="814" y="784"/>
                    <a:pt x="698" y="842"/>
                  </a:cubicBezTo>
                  <a:cubicBezTo>
                    <a:pt x="554" y="872"/>
                    <a:pt x="407" y="872"/>
                    <a:pt x="321" y="756"/>
                  </a:cubicBezTo>
                  <a:cubicBezTo>
                    <a:pt x="205" y="668"/>
                    <a:pt x="175" y="524"/>
                    <a:pt x="175" y="407"/>
                  </a:cubicBezTo>
                  <a:cubicBezTo>
                    <a:pt x="205" y="233"/>
                    <a:pt x="349" y="117"/>
                    <a:pt x="523" y="87"/>
                  </a:cubicBezTo>
                  <a:cubicBezTo>
                    <a:pt x="554" y="59"/>
                    <a:pt x="554" y="1"/>
                    <a:pt x="496" y="1"/>
                  </a:cubicBezTo>
                  <a:cubicBezTo>
                    <a:pt x="321" y="1"/>
                    <a:pt x="147" y="145"/>
                    <a:pt x="59" y="319"/>
                  </a:cubicBezTo>
                  <a:cubicBezTo>
                    <a:pt x="0" y="493"/>
                    <a:pt x="31" y="698"/>
                    <a:pt x="175" y="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5" name="Google Shape;3755;p35"/>
            <p:cNvSpPr/>
            <p:nvPr/>
          </p:nvSpPr>
          <p:spPr>
            <a:xfrm>
              <a:off x="3956575" y="3316225"/>
              <a:ext cx="22525" cy="23275"/>
            </a:xfrm>
            <a:custGeom>
              <a:avLst/>
              <a:gdLst/>
              <a:ahLst/>
              <a:cxnLst/>
              <a:rect l="l" t="t" r="r" b="b"/>
              <a:pathLst>
                <a:path w="901" h="931" extrusionOk="0">
                  <a:moveTo>
                    <a:pt x="175" y="117"/>
                  </a:moveTo>
                  <a:cubicBezTo>
                    <a:pt x="59" y="203"/>
                    <a:pt x="0" y="377"/>
                    <a:pt x="0" y="524"/>
                  </a:cubicBezTo>
                  <a:cubicBezTo>
                    <a:pt x="0" y="668"/>
                    <a:pt x="145" y="756"/>
                    <a:pt x="261" y="814"/>
                  </a:cubicBezTo>
                  <a:cubicBezTo>
                    <a:pt x="407" y="900"/>
                    <a:pt x="551" y="931"/>
                    <a:pt x="698" y="842"/>
                  </a:cubicBezTo>
                  <a:cubicBezTo>
                    <a:pt x="814" y="756"/>
                    <a:pt x="900" y="640"/>
                    <a:pt x="900" y="494"/>
                  </a:cubicBezTo>
                  <a:cubicBezTo>
                    <a:pt x="900" y="408"/>
                    <a:pt x="872" y="350"/>
                    <a:pt x="842" y="291"/>
                  </a:cubicBezTo>
                  <a:cubicBezTo>
                    <a:pt x="814" y="233"/>
                    <a:pt x="726" y="175"/>
                    <a:pt x="668" y="233"/>
                  </a:cubicBezTo>
                  <a:cubicBezTo>
                    <a:pt x="640" y="291"/>
                    <a:pt x="698" y="377"/>
                    <a:pt x="726" y="408"/>
                  </a:cubicBezTo>
                  <a:cubicBezTo>
                    <a:pt x="756" y="466"/>
                    <a:pt x="726" y="524"/>
                    <a:pt x="726" y="582"/>
                  </a:cubicBezTo>
                  <a:cubicBezTo>
                    <a:pt x="668" y="726"/>
                    <a:pt x="524" y="756"/>
                    <a:pt x="407" y="726"/>
                  </a:cubicBezTo>
                  <a:cubicBezTo>
                    <a:pt x="319" y="698"/>
                    <a:pt x="233" y="640"/>
                    <a:pt x="175" y="610"/>
                  </a:cubicBezTo>
                  <a:cubicBezTo>
                    <a:pt x="117" y="552"/>
                    <a:pt x="145" y="466"/>
                    <a:pt x="145" y="408"/>
                  </a:cubicBezTo>
                  <a:cubicBezTo>
                    <a:pt x="203" y="261"/>
                    <a:pt x="349" y="59"/>
                    <a:pt x="524" y="145"/>
                  </a:cubicBezTo>
                  <a:cubicBezTo>
                    <a:pt x="551" y="145"/>
                    <a:pt x="582" y="117"/>
                    <a:pt x="551" y="87"/>
                  </a:cubicBezTo>
                  <a:cubicBezTo>
                    <a:pt x="435" y="1"/>
                    <a:pt x="291" y="29"/>
                    <a:pt x="1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6" name="Google Shape;3756;p35"/>
            <p:cNvSpPr/>
            <p:nvPr/>
          </p:nvSpPr>
          <p:spPr>
            <a:xfrm>
              <a:off x="4003750" y="3279925"/>
              <a:ext cx="6600" cy="3625"/>
            </a:xfrm>
            <a:custGeom>
              <a:avLst/>
              <a:gdLst/>
              <a:ahLst/>
              <a:cxnLst/>
              <a:rect l="l" t="t" r="r" b="b"/>
              <a:pathLst>
                <a:path w="264" h="145" extrusionOk="0">
                  <a:moveTo>
                    <a:pt x="59" y="28"/>
                  </a:moveTo>
                  <a:cubicBezTo>
                    <a:pt x="31" y="28"/>
                    <a:pt x="1" y="58"/>
                    <a:pt x="1" y="86"/>
                  </a:cubicBezTo>
                  <a:cubicBezTo>
                    <a:pt x="1" y="144"/>
                    <a:pt x="31" y="144"/>
                    <a:pt x="59" y="144"/>
                  </a:cubicBezTo>
                  <a:lnTo>
                    <a:pt x="175" y="144"/>
                  </a:lnTo>
                  <a:cubicBezTo>
                    <a:pt x="206" y="144"/>
                    <a:pt x="264" y="116"/>
                    <a:pt x="264" y="86"/>
                  </a:cubicBezTo>
                  <a:cubicBezTo>
                    <a:pt x="233" y="0"/>
                    <a:pt x="117" y="28"/>
                    <a:pt x="5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7" name="Google Shape;3757;p35"/>
            <p:cNvSpPr/>
            <p:nvPr/>
          </p:nvSpPr>
          <p:spPr>
            <a:xfrm>
              <a:off x="3928225" y="3348900"/>
              <a:ext cx="34175" cy="37800"/>
            </a:xfrm>
            <a:custGeom>
              <a:avLst/>
              <a:gdLst/>
              <a:ahLst/>
              <a:cxnLst/>
              <a:rect l="l" t="t" r="r" b="b"/>
              <a:pathLst>
                <a:path w="1367" h="1512" extrusionOk="0">
                  <a:moveTo>
                    <a:pt x="263" y="1193"/>
                  </a:moveTo>
                  <a:cubicBezTo>
                    <a:pt x="465" y="1395"/>
                    <a:pt x="756" y="1511"/>
                    <a:pt x="988" y="1337"/>
                  </a:cubicBezTo>
                  <a:cubicBezTo>
                    <a:pt x="1104" y="1279"/>
                    <a:pt x="1193" y="1162"/>
                    <a:pt x="1251" y="1076"/>
                  </a:cubicBezTo>
                  <a:cubicBezTo>
                    <a:pt x="1309" y="960"/>
                    <a:pt x="1337" y="814"/>
                    <a:pt x="1367" y="670"/>
                  </a:cubicBezTo>
                  <a:cubicBezTo>
                    <a:pt x="1367" y="523"/>
                    <a:pt x="1337" y="379"/>
                    <a:pt x="1279" y="233"/>
                  </a:cubicBezTo>
                  <a:cubicBezTo>
                    <a:pt x="1193" y="116"/>
                    <a:pt x="1046" y="0"/>
                    <a:pt x="902" y="0"/>
                  </a:cubicBezTo>
                  <a:cubicBezTo>
                    <a:pt x="844" y="30"/>
                    <a:pt x="844" y="89"/>
                    <a:pt x="872" y="116"/>
                  </a:cubicBezTo>
                  <a:cubicBezTo>
                    <a:pt x="960" y="175"/>
                    <a:pt x="1018" y="233"/>
                    <a:pt x="1076" y="321"/>
                  </a:cubicBezTo>
                  <a:cubicBezTo>
                    <a:pt x="1134" y="407"/>
                    <a:pt x="1162" y="495"/>
                    <a:pt x="1162" y="581"/>
                  </a:cubicBezTo>
                  <a:cubicBezTo>
                    <a:pt x="1162" y="786"/>
                    <a:pt x="1076" y="988"/>
                    <a:pt x="930" y="1135"/>
                  </a:cubicBezTo>
                  <a:cubicBezTo>
                    <a:pt x="872" y="1193"/>
                    <a:pt x="786" y="1251"/>
                    <a:pt x="697" y="1221"/>
                  </a:cubicBezTo>
                  <a:cubicBezTo>
                    <a:pt x="611" y="1221"/>
                    <a:pt x="523" y="1162"/>
                    <a:pt x="437" y="1104"/>
                  </a:cubicBezTo>
                  <a:cubicBezTo>
                    <a:pt x="291" y="988"/>
                    <a:pt x="174" y="814"/>
                    <a:pt x="174" y="612"/>
                  </a:cubicBezTo>
                  <a:cubicBezTo>
                    <a:pt x="174" y="407"/>
                    <a:pt x="321" y="205"/>
                    <a:pt x="495" y="116"/>
                  </a:cubicBezTo>
                  <a:cubicBezTo>
                    <a:pt x="553" y="89"/>
                    <a:pt x="523" y="0"/>
                    <a:pt x="495" y="30"/>
                  </a:cubicBezTo>
                  <a:cubicBezTo>
                    <a:pt x="233" y="89"/>
                    <a:pt x="88" y="291"/>
                    <a:pt x="30" y="523"/>
                  </a:cubicBezTo>
                  <a:cubicBezTo>
                    <a:pt x="0" y="756"/>
                    <a:pt x="88" y="1018"/>
                    <a:pt x="263" y="1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8" name="Google Shape;3758;p35"/>
            <p:cNvSpPr/>
            <p:nvPr/>
          </p:nvSpPr>
          <p:spPr>
            <a:xfrm>
              <a:off x="3944200" y="3348900"/>
              <a:ext cx="3675" cy="2925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9" y="0"/>
                  </a:moveTo>
                  <a:lnTo>
                    <a:pt x="89" y="0"/>
                  </a:lnTo>
                  <a:lnTo>
                    <a:pt x="58" y="0"/>
                  </a:lnTo>
                  <a:lnTo>
                    <a:pt x="31" y="0"/>
                  </a:lnTo>
                  <a:cubicBezTo>
                    <a:pt x="31" y="0"/>
                    <a:pt x="0" y="0"/>
                    <a:pt x="0" y="30"/>
                  </a:cubicBezTo>
                  <a:lnTo>
                    <a:pt x="0" y="89"/>
                  </a:lnTo>
                  <a:lnTo>
                    <a:pt x="0" y="89"/>
                  </a:lnTo>
                  <a:lnTo>
                    <a:pt x="31" y="116"/>
                  </a:lnTo>
                  <a:lnTo>
                    <a:pt x="58" y="116"/>
                  </a:lnTo>
                  <a:lnTo>
                    <a:pt x="89" y="116"/>
                  </a:lnTo>
                  <a:cubicBezTo>
                    <a:pt x="117" y="116"/>
                    <a:pt x="147" y="116"/>
                    <a:pt x="147" y="89"/>
                  </a:cubicBezTo>
                  <a:lnTo>
                    <a:pt x="147" y="30"/>
                  </a:lnTo>
                  <a:cubicBezTo>
                    <a:pt x="117" y="30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59" name="Google Shape;3759;p35"/>
            <p:cNvSpPr/>
            <p:nvPr/>
          </p:nvSpPr>
          <p:spPr>
            <a:xfrm>
              <a:off x="4012475" y="3417925"/>
              <a:ext cx="40000" cy="26175"/>
            </a:xfrm>
            <a:custGeom>
              <a:avLst/>
              <a:gdLst/>
              <a:ahLst/>
              <a:cxnLst/>
              <a:rect l="l" t="t" r="r" b="b"/>
              <a:pathLst>
                <a:path w="1600" h="1047" extrusionOk="0">
                  <a:moveTo>
                    <a:pt x="1542" y="291"/>
                  </a:moveTo>
                  <a:cubicBezTo>
                    <a:pt x="1453" y="203"/>
                    <a:pt x="1337" y="117"/>
                    <a:pt x="1221" y="59"/>
                  </a:cubicBezTo>
                  <a:cubicBezTo>
                    <a:pt x="1077" y="29"/>
                    <a:pt x="930" y="1"/>
                    <a:pt x="786" y="29"/>
                  </a:cubicBezTo>
                  <a:cubicBezTo>
                    <a:pt x="496" y="59"/>
                    <a:pt x="263" y="291"/>
                    <a:pt x="117" y="524"/>
                  </a:cubicBezTo>
                  <a:cubicBezTo>
                    <a:pt x="59" y="668"/>
                    <a:pt x="1" y="872"/>
                    <a:pt x="89" y="1016"/>
                  </a:cubicBezTo>
                  <a:cubicBezTo>
                    <a:pt x="117" y="1016"/>
                    <a:pt x="175" y="1047"/>
                    <a:pt x="175" y="1016"/>
                  </a:cubicBezTo>
                  <a:cubicBezTo>
                    <a:pt x="205" y="958"/>
                    <a:pt x="205" y="930"/>
                    <a:pt x="233" y="900"/>
                  </a:cubicBezTo>
                  <a:cubicBezTo>
                    <a:pt x="233" y="872"/>
                    <a:pt x="233" y="814"/>
                    <a:pt x="263" y="784"/>
                  </a:cubicBezTo>
                  <a:cubicBezTo>
                    <a:pt x="263" y="726"/>
                    <a:pt x="291" y="640"/>
                    <a:pt x="321" y="582"/>
                  </a:cubicBezTo>
                  <a:cubicBezTo>
                    <a:pt x="407" y="466"/>
                    <a:pt x="524" y="349"/>
                    <a:pt x="640" y="291"/>
                  </a:cubicBezTo>
                  <a:cubicBezTo>
                    <a:pt x="903" y="175"/>
                    <a:pt x="1251" y="203"/>
                    <a:pt x="1453" y="407"/>
                  </a:cubicBezTo>
                  <a:cubicBezTo>
                    <a:pt x="1542" y="466"/>
                    <a:pt x="1600" y="349"/>
                    <a:pt x="154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0" name="Google Shape;3760;p35"/>
            <p:cNvSpPr/>
            <p:nvPr/>
          </p:nvSpPr>
          <p:spPr>
            <a:xfrm>
              <a:off x="4017600" y="3446225"/>
              <a:ext cx="3625" cy="4375"/>
            </a:xfrm>
            <a:custGeom>
              <a:avLst/>
              <a:gdLst/>
              <a:ahLst/>
              <a:cxnLst/>
              <a:rect l="l" t="t" r="r" b="b"/>
              <a:pathLst>
                <a:path w="145" h="175" extrusionOk="0">
                  <a:moveTo>
                    <a:pt x="86" y="31"/>
                  </a:moveTo>
                  <a:cubicBezTo>
                    <a:pt x="86" y="1"/>
                    <a:pt x="58" y="1"/>
                    <a:pt x="28" y="31"/>
                  </a:cubicBezTo>
                  <a:cubicBezTo>
                    <a:pt x="0" y="31"/>
                    <a:pt x="0" y="59"/>
                    <a:pt x="28" y="89"/>
                  </a:cubicBezTo>
                  <a:cubicBezTo>
                    <a:pt x="28" y="117"/>
                    <a:pt x="28" y="117"/>
                    <a:pt x="58" y="147"/>
                  </a:cubicBezTo>
                  <a:lnTo>
                    <a:pt x="86" y="175"/>
                  </a:lnTo>
                  <a:cubicBezTo>
                    <a:pt x="116" y="175"/>
                    <a:pt x="116" y="147"/>
                    <a:pt x="144" y="147"/>
                  </a:cubicBezTo>
                  <a:cubicBezTo>
                    <a:pt x="144" y="117"/>
                    <a:pt x="144" y="117"/>
                    <a:pt x="116" y="89"/>
                  </a:cubicBezTo>
                  <a:cubicBezTo>
                    <a:pt x="116" y="59"/>
                    <a:pt x="116" y="59"/>
                    <a:pt x="86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1" name="Google Shape;3761;p35"/>
            <p:cNvSpPr/>
            <p:nvPr/>
          </p:nvSpPr>
          <p:spPr>
            <a:xfrm>
              <a:off x="3974000" y="3362725"/>
              <a:ext cx="53025" cy="56675"/>
            </a:xfrm>
            <a:custGeom>
              <a:avLst/>
              <a:gdLst/>
              <a:ahLst/>
              <a:cxnLst/>
              <a:rect l="l" t="t" r="r" b="b"/>
              <a:pathLst>
                <a:path w="2121" h="2267" extrusionOk="0">
                  <a:moveTo>
                    <a:pt x="1830" y="291"/>
                  </a:moveTo>
                  <a:cubicBezTo>
                    <a:pt x="1744" y="203"/>
                    <a:pt x="1656" y="117"/>
                    <a:pt x="1540" y="86"/>
                  </a:cubicBezTo>
                  <a:cubicBezTo>
                    <a:pt x="1423" y="28"/>
                    <a:pt x="1279" y="0"/>
                    <a:pt x="1163" y="59"/>
                  </a:cubicBezTo>
                  <a:cubicBezTo>
                    <a:pt x="1133" y="86"/>
                    <a:pt x="1105" y="175"/>
                    <a:pt x="1163" y="203"/>
                  </a:cubicBezTo>
                  <a:cubicBezTo>
                    <a:pt x="1249" y="233"/>
                    <a:pt x="1337" y="233"/>
                    <a:pt x="1423" y="261"/>
                  </a:cubicBezTo>
                  <a:cubicBezTo>
                    <a:pt x="1512" y="291"/>
                    <a:pt x="1570" y="319"/>
                    <a:pt x="1656" y="377"/>
                  </a:cubicBezTo>
                  <a:cubicBezTo>
                    <a:pt x="1772" y="493"/>
                    <a:pt x="1830" y="640"/>
                    <a:pt x="1860" y="784"/>
                  </a:cubicBezTo>
                  <a:cubicBezTo>
                    <a:pt x="1919" y="1132"/>
                    <a:pt x="1830" y="1481"/>
                    <a:pt x="1598" y="1714"/>
                  </a:cubicBezTo>
                  <a:cubicBezTo>
                    <a:pt x="1396" y="1946"/>
                    <a:pt x="1075" y="2062"/>
                    <a:pt x="784" y="1976"/>
                  </a:cubicBezTo>
                  <a:cubicBezTo>
                    <a:pt x="436" y="1888"/>
                    <a:pt x="233" y="1539"/>
                    <a:pt x="203" y="1221"/>
                  </a:cubicBezTo>
                  <a:cubicBezTo>
                    <a:pt x="175" y="1016"/>
                    <a:pt x="175" y="814"/>
                    <a:pt x="291" y="668"/>
                  </a:cubicBezTo>
                  <a:cubicBezTo>
                    <a:pt x="377" y="493"/>
                    <a:pt x="524" y="377"/>
                    <a:pt x="726" y="377"/>
                  </a:cubicBezTo>
                  <a:cubicBezTo>
                    <a:pt x="784" y="349"/>
                    <a:pt x="756" y="291"/>
                    <a:pt x="698" y="291"/>
                  </a:cubicBezTo>
                  <a:cubicBezTo>
                    <a:pt x="291" y="291"/>
                    <a:pt x="29" y="668"/>
                    <a:pt x="29" y="1046"/>
                  </a:cubicBezTo>
                  <a:cubicBezTo>
                    <a:pt x="1" y="1453"/>
                    <a:pt x="203" y="1918"/>
                    <a:pt x="582" y="2092"/>
                  </a:cubicBezTo>
                  <a:cubicBezTo>
                    <a:pt x="900" y="2267"/>
                    <a:pt x="1337" y="2209"/>
                    <a:pt x="1656" y="1976"/>
                  </a:cubicBezTo>
                  <a:cubicBezTo>
                    <a:pt x="1977" y="1714"/>
                    <a:pt x="2121" y="1307"/>
                    <a:pt x="2093" y="900"/>
                  </a:cubicBezTo>
                  <a:cubicBezTo>
                    <a:pt x="2063" y="668"/>
                    <a:pt x="1977" y="435"/>
                    <a:pt x="1830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2" name="Google Shape;3762;p35"/>
            <p:cNvSpPr/>
            <p:nvPr/>
          </p:nvSpPr>
          <p:spPr>
            <a:xfrm>
              <a:off x="3996500" y="3365625"/>
              <a:ext cx="2925" cy="3625"/>
            </a:xfrm>
            <a:custGeom>
              <a:avLst/>
              <a:gdLst/>
              <a:ahLst/>
              <a:cxnLst/>
              <a:rect l="l" t="t" r="r" b="b"/>
              <a:pathLst>
                <a:path w="117" h="145" extrusionOk="0">
                  <a:moveTo>
                    <a:pt x="59" y="29"/>
                  </a:moveTo>
                  <a:lnTo>
                    <a:pt x="0" y="29"/>
                  </a:lnTo>
                  <a:lnTo>
                    <a:pt x="0" y="59"/>
                  </a:lnTo>
                  <a:lnTo>
                    <a:pt x="0" y="87"/>
                  </a:lnTo>
                  <a:lnTo>
                    <a:pt x="0" y="117"/>
                  </a:lnTo>
                  <a:cubicBezTo>
                    <a:pt x="0" y="145"/>
                    <a:pt x="31" y="145"/>
                    <a:pt x="59" y="145"/>
                  </a:cubicBezTo>
                  <a:cubicBezTo>
                    <a:pt x="59" y="145"/>
                    <a:pt x="89" y="145"/>
                    <a:pt x="89" y="117"/>
                  </a:cubicBezTo>
                  <a:lnTo>
                    <a:pt x="117" y="117"/>
                  </a:lnTo>
                  <a:lnTo>
                    <a:pt x="117" y="29"/>
                  </a:lnTo>
                  <a:cubicBezTo>
                    <a:pt x="89" y="29"/>
                    <a:pt x="59" y="1"/>
                    <a:pt x="5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3" name="Google Shape;3763;p35"/>
            <p:cNvSpPr/>
            <p:nvPr/>
          </p:nvSpPr>
          <p:spPr>
            <a:xfrm>
              <a:off x="3974700" y="3426650"/>
              <a:ext cx="4400" cy="2925"/>
            </a:xfrm>
            <a:custGeom>
              <a:avLst/>
              <a:gdLst/>
              <a:ahLst/>
              <a:cxnLst/>
              <a:rect l="l" t="t" r="r" b="b"/>
              <a:pathLst>
                <a:path w="176" h="117" extrusionOk="0">
                  <a:moveTo>
                    <a:pt x="175" y="58"/>
                  </a:moveTo>
                  <a:lnTo>
                    <a:pt x="147" y="28"/>
                  </a:lnTo>
                  <a:lnTo>
                    <a:pt x="147" y="28"/>
                  </a:lnTo>
                  <a:lnTo>
                    <a:pt x="117" y="0"/>
                  </a:lnTo>
                  <a:lnTo>
                    <a:pt x="59" y="0"/>
                  </a:lnTo>
                  <a:lnTo>
                    <a:pt x="31" y="28"/>
                  </a:lnTo>
                  <a:cubicBezTo>
                    <a:pt x="1" y="58"/>
                    <a:pt x="31" y="117"/>
                    <a:pt x="59" y="117"/>
                  </a:cubicBezTo>
                  <a:lnTo>
                    <a:pt x="89" y="117"/>
                  </a:lnTo>
                  <a:lnTo>
                    <a:pt x="117" y="117"/>
                  </a:lnTo>
                  <a:lnTo>
                    <a:pt x="147" y="117"/>
                  </a:lnTo>
                  <a:cubicBezTo>
                    <a:pt x="147" y="117"/>
                    <a:pt x="175" y="86"/>
                    <a:pt x="17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4" name="Google Shape;3764;p35"/>
            <p:cNvSpPr/>
            <p:nvPr/>
          </p:nvSpPr>
          <p:spPr>
            <a:xfrm>
              <a:off x="4058275" y="3385200"/>
              <a:ext cx="19600" cy="12425"/>
            </a:xfrm>
            <a:custGeom>
              <a:avLst/>
              <a:gdLst/>
              <a:ahLst/>
              <a:cxnLst/>
              <a:rect l="l" t="t" r="r" b="b"/>
              <a:pathLst>
                <a:path w="784" h="497" extrusionOk="0">
                  <a:moveTo>
                    <a:pt x="726" y="31"/>
                  </a:moveTo>
                  <a:cubicBezTo>
                    <a:pt x="581" y="1"/>
                    <a:pt x="435" y="1"/>
                    <a:pt x="291" y="89"/>
                  </a:cubicBezTo>
                  <a:cubicBezTo>
                    <a:pt x="175" y="147"/>
                    <a:pt x="0" y="322"/>
                    <a:pt x="58" y="466"/>
                  </a:cubicBezTo>
                  <a:cubicBezTo>
                    <a:pt x="86" y="496"/>
                    <a:pt x="117" y="496"/>
                    <a:pt x="117" y="466"/>
                  </a:cubicBezTo>
                  <a:cubicBezTo>
                    <a:pt x="175" y="438"/>
                    <a:pt x="203" y="380"/>
                    <a:pt x="233" y="350"/>
                  </a:cubicBezTo>
                  <a:cubicBezTo>
                    <a:pt x="261" y="292"/>
                    <a:pt x="319" y="233"/>
                    <a:pt x="377" y="206"/>
                  </a:cubicBezTo>
                  <a:cubicBezTo>
                    <a:pt x="465" y="147"/>
                    <a:pt x="581" y="117"/>
                    <a:pt x="698" y="147"/>
                  </a:cubicBezTo>
                  <a:cubicBezTo>
                    <a:pt x="756" y="147"/>
                    <a:pt x="784" y="59"/>
                    <a:pt x="726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5" name="Google Shape;3765;p35"/>
            <p:cNvSpPr/>
            <p:nvPr/>
          </p:nvSpPr>
          <p:spPr>
            <a:xfrm>
              <a:off x="4058975" y="3398275"/>
              <a:ext cx="5125" cy="10200"/>
            </a:xfrm>
            <a:custGeom>
              <a:avLst/>
              <a:gdLst/>
              <a:ahLst/>
              <a:cxnLst/>
              <a:rect l="l" t="t" r="r" b="b"/>
              <a:pathLst>
                <a:path w="205" h="408" extrusionOk="0">
                  <a:moveTo>
                    <a:pt x="116" y="59"/>
                  </a:moveTo>
                  <a:cubicBezTo>
                    <a:pt x="116" y="1"/>
                    <a:pt x="0" y="31"/>
                    <a:pt x="0" y="117"/>
                  </a:cubicBezTo>
                  <a:cubicBezTo>
                    <a:pt x="30" y="175"/>
                    <a:pt x="58" y="233"/>
                    <a:pt x="58" y="264"/>
                  </a:cubicBezTo>
                  <a:cubicBezTo>
                    <a:pt x="89" y="322"/>
                    <a:pt x="89" y="380"/>
                    <a:pt x="147" y="380"/>
                  </a:cubicBezTo>
                  <a:cubicBezTo>
                    <a:pt x="147" y="408"/>
                    <a:pt x="175" y="408"/>
                    <a:pt x="175" y="380"/>
                  </a:cubicBezTo>
                  <a:cubicBezTo>
                    <a:pt x="205" y="350"/>
                    <a:pt x="205" y="292"/>
                    <a:pt x="175" y="233"/>
                  </a:cubicBezTo>
                  <a:cubicBezTo>
                    <a:pt x="175" y="175"/>
                    <a:pt x="147" y="117"/>
                    <a:pt x="116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6" name="Google Shape;3766;p35"/>
            <p:cNvSpPr/>
            <p:nvPr/>
          </p:nvSpPr>
          <p:spPr>
            <a:xfrm>
              <a:off x="4022650" y="3217450"/>
              <a:ext cx="11650" cy="19600"/>
            </a:xfrm>
            <a:custGeom>
              <a:avLst/>
              <a:gdLst/>
              <a:ahLst/>
              <a:cxnLst/>
              <a:rect l="l" t="t" r="r" b="b"/>
              <a:pathLst>
                <a:path w="466" h="784" extrusionOk="0">
                  <a:moveTo>
                    <a:pt x="349" y="349"/>
                  </a:moveTo>
                  <a:cubicBezTo>
                    <a:pt x="291" y="233"/>
                    <a:pt x="205" y="117"/>
                    <a:pt x="89" y="28"/>
                  </a:cubicBezTo>
                  <a:cubicBezTo>
                    <a:pt x="59" y="0"/>
                    <a:pt x="0" y="58"/>
                    <a:pt x="31" y="86"/>
                  </a:cubicBezTo>
                  <a:cubicBezTo>
                    <a:pt x="147" y="175"/>
                    <a:pt x="233" y="319"/>
                    <a:pt x="263" y="465"/>
                  </a:cubicBezTo>
                  <a:cubicBezTo>
                    <a:pt x="291" y="523"/>
                    <a:pt x="291" y="581"/>
                    <a:pt x="321" y="667"/>
                  </a:cubicBezTo>
                  <a:cubicBezTo>
                    <a:pt x="321" y="698"/>
                    <a:pt x="321" y="726"/>
                    <a:pt x="349" y="756"/>
                  </a:cubicBezTo>
                  <a:cubicBezTo>
                    <a:pt x="379" y="784"/>
                    <a:pt x="379" y="784"/>
                    <a:pt x="407" y="756"/>
                  </a:cubicBezTo>
                  <a:cubicBezTo>
                    <a:pt x="465" y="726"/>
                    <a:pt x="437" y="609"/>
                    <a:pt x="407" y="551"/>
                  </a:cubicBezTo>
                  <a:cubicBezTo>
                    <a:pt x="407" y="493"/>
                    <a:pt x="379" y="435"/>
                    <a:pt x="349" y="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7" name="Google Shape;3767;p35"/>
            <p:cNvSpPr/>
            <p:nvPr/>
          </p:nvSpPr>
          <p:spPr>
            <a:xfrm>
              <a:off x="4037175" y="3239225"/>
              <a:ext cx="11650" cy="7300"/>
            </a:xfrm>
            <a:custGeom>
              <a:avLst/>
              <a:gdLst/>
              <a:ahLst/>
              <a:cxnLst/>
              <a:rect l="l" t="t" r="r" b="b"/>
              <a:pathLst>
                <a:path w="466" h="292" extrusionOk="0">
                  <a:moveTo>
                    <a:pt x="321" y="117"/>
                  </a:moveTo>
                  <a:cubicBezTo>
                    <a:pt x="233" y="87"/>
                    <a:pt x="175" y="59"/>
                    <a:pt x="117" y="29"/>
                  </a:cubicBezTo>
                  <a:cubicBezTo>
                    <a:pt x="31" y="1"/>
                    <a:pt x="1" y="87"/>
                    <a:pt x="59" y="117"/>
                  </a:cubicBezTo>
                  <a:cubicBezTo>
                    <a:pt x="147" y="175"/>
                    <a:pt x="205" y="203"/>
                    <a:pt x="263" y="233"/>
                  </a:cubicBezTo>
                  <a:cubicBezTo>
                    <a:pt x="321" y="261"/>
                    <a:pt x="407" y="292"/>
                    <a:pt x="465" y="261"/>
                  </a:cubicBezTo>
                  <a:lnTo>
                    <a:pt x="465" y="233"/>
                  </a:lnTo>
                  <a:cubicBezTo>
                    <a:pt x="438" y="145"/>
                    <a:pt x="379" y="145"/>
                    <a:pt x="32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8" name="Google Shape;3768;p35"/>
            <p:cNvSpPr/>
            <p:nvPr/>
          </p:nvSpPr>
          <p:spPr>
            <a:xfrm>
              <a:off x="4051000" y="3247200"/>
              <a:ext cx="6550" cy="5825"/>
            </a:xfrm>
            <a:custGeom>
              <a:avLst/>
              <a:gdLst/>
              <a:ahLst/>
              <a:cxnLst/>
              <a:rect l="l" t="t" r="r" b="b"/>
              <a:pathLst>
                <a:path w="262" h="233" extrusionOk="0">
                  <a:moveTo>
                    <a:pt x="117" y="31"/>
                  </a:moveTo>
                  <a:cubicBezTo>
                    <a:pt x="59" y="0"/>
                    <a:pt x="1" y="89"/>
                    <a:pt x="59" y="117"/>
                  </a:cubicBezTo>
                  <a:cubicBezTo>
                    <a:pt x="87" y="147"/>
                    <a:pt x="175" y="233"/>
                    <a:pt x="233" y="175"/>
                  </a:cubicBezTo>
                  <a:cubicBezTo>
                    <a:pt x="261" y="147"/>
                    <a:pt x="145" y="59"/>
                    <a:pt x="11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69" name="Google Shape;3769;p35"/>
            <p:cNvSpPr/>
            <p:nvPr/>
          </p:nvSpPr>
          <p:spPr>
            <a:xfrm>
              <a:off x="4016150" y="3212325"/>
              <a:ext cx="4375" cy="3700"/>
            </a:xfrm>
            <a:custGeom>
              <a:avLst/>
              <a:gdLst/>
              <a:ahLst/>
              <a:cxnLst/>
              <a:rect l="l" t="t" r="r" b="b"/>
              <a:pathLst>
                <a:path w="175" h="148" extrusionOk="0">
                  <a:moveTo>
                    <a:pt x="144" y="59"/>
                  </a:moveTo>
                  <a:lnTo>
                    <a:pt x="144" y="59"/>
                  </a:lnTo>
                  <a:lnTo>
                    <a:pt x="144" y="59"/>
                  </a:lnTo>
                  <a:lnTo>
                    <a:pt x="116" y="31"/>
                  </a:lnTo>
                  <a:cubicBezTo>
                    <a:pt x="86" y="31"/>
                    <a:pt x="58" y="1"/>
                    <a:pt x="28" y="31"/>
                  </a:cubicBezTo>
                  <a:cubicBezTo>
                    <a:pt x="0" y="31"/>
                    <a:pt x="0" y="59"/>
                    <a:pt x="0" y="89"/>
                  </a:cubicBezTo>
                  <a:cubicBezTo>
                    <a:pt x="28" y="117"/>
                    <a:pt x="58" y="147"/>
                    <a:pt x="86" y="147"/>
                  </a:cubicBezTo>
                  <a:lnTo>
                    <a:pt x="86" y="147"/>
                  </a:lnTo>
                  <a:lnTo>
                    <a:pt x="116" y="147"/>
                  </a:lnTo>
                  <a:lnTo>
                    <a:pt x="116" y="147"/>
                  </a:lnTo>
                  <a:cubicBezTo>
                    <a:pt x="144" y="147"/>
                    <a:pt x="174" y="89"/>
                    <a:pt x="144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0" name="Google Shape;3770;p35"/>
            <p:cNvSpPr/>
            <p:nvPr/>
          </p:nvSpPr>
          <p:spPr>
            <a:xfrm>
              <a:off x="3934775" y="3424425"/>
              <a:ext cx="2950" cy="3700"/>
            </a:xfrm>
            <a:custGeom>
              <a:avLst/>
              <a:gdLst/>
              <a:ahLst/>
              <a:cxnLst/>
              <a:rect l="l" t="t" r="r" b="b"/>
              <a:pathLst>
                <a:path w="118" h="148" extrusionOk="0">
                  <a:moveTo>
                    <a:pt x="59" y="31"/>
                  </a:moveTo>
                  <a:cubicBezTo>
                    <a:pt x="59" y="1"/>
                    <a:pt x="29" y="1"/>
                    <a:pt x="1" y="31"/>
                  </a:cubicBezTo>
                  <a:lnTo>
                    <a:pt x="1" y="89"/>
                  </a:lnTo>
                  <a:cubicBezTo>
                    <a:pt x="29" y="117"/>
                    <a:pt x="59" y="147"/>
                    <a:pt x="117" y="147"/>
                  </a:cubicBezTo>
                  <a:lnTo>
                    <a:pt x="117" y="147"/>
                  </a:lnTo>
                  <a:cubicBezTo>
                    <a:pt x="117" y="89"/>
                    <a:pt x="87" y="59"/>
                    <a:pt x="5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1" name="Google Shape;3771;p35"/>
            <p:cNvSpPr/>
            <p:nvPr/>
          </p:nvSpPr>
          <p:spPr>
            <a:xfrm>
              <a:off x="3928975" y="3392475"/>
              <a:ext cx="24725" cy="24725"/>
            </a:xfrm>
            <a:custGeom>
              <a:avLst/>
              <a:gdLst/>
              <a:ahLst/>
              <a:cxnLst/>
              <a:rect l="l" t="t" r="r" b="b"/>
              <a:pathLst>
                <a:path w="989" h="989" extrusionOk="0">
                  <a:moveTo>
                    <a:pt x="988" y="930"/>
                  </a:moveTo>
                  <a:lnTo>
                    <a:pt x="784" y="728"/>
                  </a:lnTo>
                  <a:cubicBezTo>
                    <a:pt x="698" y="670"/>
                    <a:pt x="640" y="582"/>
                    <a:pt x="551" y="524"/>
                  </a:cubicBezTo>
                  <a:cubicBezTo>
                    <a:pt x="407" y="379"/>
                    <a:pt x="261" y="205"/>
                    <a:pt x="144" y="59"/>
                  </a:cubicBezTo>
                  <a:cubicBezTo>
                    <a:pt x="86" y="1"/>
                    <a:pt x="0" y="59"/>
                    <a:pt x="58" y="117"/>
                  </a:cubicBezTo>
                  <a:cubicBezTo>
                    <a:pt x="175" y="291"/>
                    <a:pt x="319" y="438"/>
                    <a:pt x="465" y="582"/>
                  </a:cubicBezTo>
                  <a:cubicBezTo>
                    <a:pt x="523" y="670"/>
                    <a:pt x="609" y="728"/>
                    <a:pt x="698" y="786"/>
                  </a:cubicBezTo>
                  <a:cubicBezTo>
                    <a:pt x="756" y="872"/>
                    <a:pt x="842" y="961"/>
                    <a:pt x="958" y="988"/>
                  </a:cubicBezTo>
                  <a:cubicBezTo>
                    <a:pt x="958" y="988"/>
                    <a:pt x="988" y="961"/>
                    <a:pt x="988" y="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2" name="Google Shape;3772;p35"/>
            <p:cNvSpPr/>
            <p:nvPr/>
          </p:nvSpPr>
          <p:spPr>
            <a:xfrm>
              <a:off x="3924625" y="3378700"/>
              <a:ext cx="25400" cy="27625"/>
            </a:xfrm>
            <a:custGeom>
              <a:avLst/>
              <a:gdLst/>
              <a:ahLst/>
              <a:cxnLst/>
              <a:rect l="l" t="t" r="r" b="b"/>
              <a:pathLst>
                <a:path w="1016" h="1105" extrusionOk="0">
                  <a:moveTo>
                    <a:pt x="958" y="1075"/>
                  </a:moveTo>
                  <a:cubicBezTo>
                    <a:pt x="988" y="1105"/>
                    <a:pt x="1016" y="1075"/>
                    <a:pt x="1016" y="1047"/>
                  </a:cubicBezTo>
                  <a:cubicBezTo>
                    <a:pt x="900" y="872"/>
                    <a:pt x="725" y="698"/>
                    <a:pt x="581" y="552"/>
                  </a:cubicBezTo>
                  <a:cubicBezTo>
                    <a:pt x="435" y="377"/>
                    <a:pt x="260" y="233"/>
                    <a:pt x="116" y="59"/>
                  </a:cubicBezTo>
                  <a:cubicBezTo>
                    <a:pt x="86" y="1"/>
                    <a:pt x="0" y="59"/>
                    <a:pt x="28" y="117"/>
                  </a:cubicBezTo>
                  <a:cubicBezTo>
                    <a:pt x="202" y="291"/>
                    <a:pt x="349" y="435"/>
                    <a:pt x="493" y="610"/>
                  </a:cubicBezTo>
                  <a:cubicBezTo>
                    <a:pt x="639" y="784"/>
                    <a:pt x="783" y="958"/>
                    <a:pt x="958" y="10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3" name="Google Shape;3773;p35"/>
            <p:cNvSpPr/>
            <p:nvPr/>
          </p:nvSpPr>
          <p:spPr>
            <a:xfrm>
              <a:off x="3937700" y="3382300"/>
              <a:ext cx="13100" cy="14550"/>
            </a:xfrm>
            <a:custGeom>
              <a:avLst/>
              <a:gdLst/>
              <a:ahLst/>
              <a:cxnLst/>
              <a:rect l="l" t="t" r="r" b="b"/>
              <a:pathLst>
                <a:path w="524" h="582" extrusionOk="0">
                  <a:moveTo>
                    <a:pt x="523" y="524"/>
                  </a:moveTo>
                  <a:cubicBezTo>
                    <a:pt x="465" y="438"/>
                    <a:pt x="407" y="380"/>
                    <a:pt x="318" y="291"/>
                  </a:cubicBezTo>
                  <a:cubicBezTo>
                    <a:pt x="260" y="205"/>
                    <a:pt x="202" y="147"/>
                    <a:pt x="144" y="59"/>
                  </a:cubicBezTo>
                  <a:cubicBezTo>
                    <a:pt x="86" y="1"/>
                    <a:pt x="0" y="59"/>
                    <a:pt x="58" y="117"/>
                  </a:cubicBezTo>
                  <a:cubicBezTo>
                    <a:pt x="116" y="205"/>
                    <a:pt x="202" y="291"/>
                    <a:pt x="260" y="349"/>
                  </a:cubicBezTo>
                  <a:cubicBezTo>
                    <a:pt x="318" y="438"/>
                    <a:pt x="407" y="496"/>
                    <a:pt x="493" y="582"/>
                  </a:cubicBezTo>
                  <a:cubicBezTo>
                    <a:pt x="493" y="582"/>
                    <a:pt x="523" y="554"/>
                    <a:pt x="523" y="5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4" name="Google Shape;3774;p35"/>
            <p:cNvSpPr/>
            <p:nvPr/>
          </p:nvSpPr>
          <p:spPr>
            <a:xfrm>
              <a:off x="3934025" y="3332225"/>
              <a:ext cx="8050" cy="7975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291" y="319"/>
                  </a:moveTo>
                  <a:cubicBezTo>
                    <a:pt x="291" y="319"/>
                    <a:pt x="321" y="319"/>
                    <a:pt x="321" y="291"/>
                  </a:cubicBezTo>
                  <a:cubicBezTo>
                    <a:pt x="291" y="233"/>
                    <a:pt x="263" y="202"/>
                    <a:pt x="233" y="174"/>
                  </a:cubicBezTo>
                  <a:cubicBezTo>
                    <a:pt x="175" y="144"/>
                    <a:pt x="147" y="86"/>
                    <a:pt x="117" y="58"/>
                  </a:cubicBezTo>
                  <a:cubicBezTo>
                    <a:pt x="59" y="0"/>
                    <a:pt x="1" y="58"/>
                    <a:pt x="31" y="86"/>
                  </a:cubicBezTo>
                  <a:lnTo>
                    <a:pt x="175" y="233"/>
                  </a:lnTo>
                  <a:cubicBezTo>
                    <a:pt x="205" y="260"/>
                    <a:pt x="233" y="319"/>
                    <a:pt x="291" y="3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5" name="Google Shape;3775;p35"/>
            <p:cNvSpPr/>
            <p:nvPr/>
          </p:nvSpPr>
          <p:spPr>
            <a:xfrm>
              <a:off x="3936225" y="3322750"/>
              <a:ext cx="16725" cy="19650"/>
            </a:xfrm>
            <a:custGeom>
              <a:avLst/>
              <a:gdLst/>
              <a:ahLst/>
              <a:cxnLst/>
              <a:rect l="l" t="t" r="r" b="b"/>
              <a:pathLst>
                <a:path w="669" h="786" extrusionOk="0">
                  <a:moveTo>
                    <a:pt x="610" y="756"/>
                  </a:moveTo>
                  <a:cubicBezTo>
                    <a:pt x="640" y="786"/>
                    <a:pt x="668" y="728"/>
                    <a:pt x="668" y="728"/>
                  </a:cubicBezTo>
                  <a:cubicBezTo>
                    <a:pt x="582" y="612"/>
                    <a:pt x="466" y="523"/>
                    <a:pt x="377" y="407"/>
                  </a:cubicBezTo>
                  <a:cubicBezTo>
                    <a:pt x="291" y="321"/>
                    <a:pt x="203" y="175"/>
                    <a:pt x="145" y="58"/>
                  </a:cubicBezTo>
                  <a:cubicBezTo>
                    <a:pt x="117" y="0"/>
                    <a:pt x="1" y="30"/>
                    <a:pt x="29" y="89"/>
                  </a:cubicBezTo>
                  <a:cubicBezTo>
                    <a:pt x="117" y="233"/>
                    <a:pt x="203" y="349"/>
                    <a:pt x="291" y="465"/>
                  </a:cubicBezTo>
                  <a:cubicBezTo>
                    <a:pt x="377" y="581"/>
                    <a:pt x="494" y="698"/>
                    <a:pt x="610" y="7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6" name="Google Shape;3776;p35"/>
            <p:cNvSpPr/>
            <p:nvPr/>
          </p:nvSpPr>
          <p:spPr>
            <a:xfrm>
              <a:off x="3940600" y="3314775"/>
              <a:ext cx="14550" cy="17475"/>
            </a:xfrm>
            <a:custGeom>
              <a:avLst/>
              <a:gdLst/>
              <a:ahLst/>
              <a:cxnLst/>
              <a:rect l="l" t="t" r="r" b="b"/>
              <a:pathLst>
                <a:path w="582" h="699" extrusionOk="0">
                  <a:moveTo>
                    <a:pt x="28" y="87"/>
                  </a:moveTo>
                  <a:cubicBezTo>
                    <a:pt x="116" y="203"/>
                    <a:pt x="175" y="319"/>
                    <a:pt x="261" y="408"/>
                  </a:cubicBezTo>
                  <a:cubicBezTo>
                    <a:pt x="349" y="524"/>
                    <a:pt x="435" y="610"/>
                    <a:pt x="551" y="698"/>
                  </a:cubicBezTo>
                  <a:cubicBezTo>
                    <a:pt x="551" y="698"/>
                    <a:pt x="581" y="668"/>
                    <a:pt x="581" y="640"/>
                  </a:cubicBezTo>
                  <a:cubicBezTo>
                    <a:pt x="493" y="552"/>
                    <a:pt x="407" y="466"/>
                    <a:pt x="319" y="349"/>
                  </a:cubicBezTo>
                  <a:cubicBezTo>
                    <a:pt x="233" y="261"/>
                    <a:pt x="175" y="145"/>
                    <a:pt x="86" y="59"/>
                  </a:cubicBezTo>
                  <a:cubicBezTo>
                    <a:pt x="58" y="1"/>
                    <a:pt x="0" y="59"/>
                    <a:pt x="28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7" name="Google Shape;3777;p35"/>
            <p:cNvSpPr/>
            <p:nvPr/>
          </p:nvSpPr>
          <p:spPr>
            <a:xfrm>
              <a:off x="3947850" y="3308225"/>
              <a:ext cx="7300" cy="10175"/>
            </a:xfrm>
            <a:custGeom>
              <a:avLst/>
              <a:gdLst/>
              <a:ahLst/>
              <a:cxnLst/>
              <a:rect l="l" t="t" r="r" b="b"/>
              <a:pathLst>
                <a:path w="292" h="407" extrusionOk="0">
                  <a:moveTo>
                    <a:pt x="29" y="116"/>
                  </a:moveTo>
                  <a:cubicBezTo>
                    <a:pt x="87" y="205"/>
                    <a:pt x="145" y="321"/>
                    <a:pt x="233" y="379"/>
                  </a:cubicBezTo>
                  <a:cubicBezTo>
                    <a:pt x="261" y="407"/>
                    <a:pt x="291" y="379"/>
                    <a:pt x="291" y="349"/>
                  </a:cubicBezTo>
                  <a:cubicBezTo>
                    <a:pt x="261" y="233"/>
                    <a:pt x="175" y="147"/>
                    <a:pt x="117" y="58"/>
                  </a:cubicBezTo>
                  <a:cubicBezTo>
                    <a:pt x="87" y="0"/>
                    <a:pt x="1" y="58"/>
                    <a:pt x="2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8" name="Google Shape;3778;p35"/>
            <p:cNvSpPr/>
            <p:nvPr/>
          </p:nvSpPr>
          <p:spPr>
            <a:xfrm>
              <a:off x="3955125" y="3264625"/>
              <a:ext cx="11650" cy="11650"/>
            </a:xfrm>
            <a:custGeom>
              <a:avLst/>
              <a:gdLst/>
              <a:ahLst/>
              <a:cxnLst/>
              <a:rect l="l" t="t" r="r" b="b"/>
              <a:pathLst>
                <a:path w="466" h="466" extrusionOk="0">
                  <a:moveTo>
                    <a:pt x="407" y="466"/>
                  </a:moveTo>
                  <a:cubicBezTo>
                    <a:pt x="435" y="466"/>
                    <a:pt x="465" y="466"/>
                    <a:pt x="465" y="438"/>
                  </a:cubicBezTo>
                  <a:cubicBezTo>
                    <a:pt x="435" y="349"/>
                    <a:pt x="349" y="291"/>
                    <a:pt x="319" y="233"/>
                  </a:cubicBezTo>
                  <a:lnTo>
                    <a:pt x="145" y="59"/>
                  </a:lnTo>
                  <a:cubicBezTo>
                    <a:pt x="86" y="1"/>
                    <a:pt x="0" y="59"/>
                    <a:pt x="58" y="117"/>
                  </a:cubicBezTo>
                  <a:cubicBezTo>
                    <a:pt x="117" y="175"/>
                    <a:pt x="175" y="263"/>
                    <a:pt x="233" y="322"/>
                  </a:cubicBezTo>
                  <a:cubicBezTo>
                    <a:pt x="291" y="380"/>
                    <a:pt x="349" y="466"/>
                    <a:pt x="407" y="4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79" name="Google Shape;3779;p35"/>
            <p:cNvSpPr/>
            <p:nvPr/>
          </p:nvSpPr>
          <p:spPr>
            <a:xfrm>
              <a:off x="3958025" y="3250100"/>
              <a:ext cx="11650" cy="15300"/>
            </a:xfrm>
            <a:custGeom>
              <a:avLst/>
              <a:gdLst/>
              <a:ahLst/>
              <a:cxnLst/>
              <a:rect l="l" t="t" r="r" b="b"/>
              <a:pathLst>
                <a:path w="466" h="612" extrusionOk="0">
                  <a:moveTo>
                    <a:pt x="407" y="582"/>
                  </a:moveTo>
                  <a:cubicBezTo>
                    <a:pt x="466" y="612"/>
                    <a:pt x="466" y="554"/>
                    <a:pt x="466" y="524"/>
                  </a:cubicBezTo>
                  <a:cubicBezTo>
                    <a:pt x="407" y="466"/>
                    <a:pt x="349" y="407"/>
                    <a:pt x="291" y="321"/>
                  </a:cubicBezTo>
                  <a:cubicBezTo>
                    <a:pt x="233" y="233"/>
                    <a:pt x="175" y="175"/>
                    <a:pt x="145" y="89"/>
                  </a:cubicBezTo>
                  <a:cubicBezTo>
                    <a:pt x="117" y="1"/>
                    <a:pt x="1" y="59"/>
                    <a:pt x="29" y="117"/>
                  </a:cubicBezTo>
                  <a:cubicBezTo>
                    <a:pt x="87" y="205"/>
                    <a:pt x="117" y="321"/>
                    <a:pt x="203" y="380"/>
                  </a:cubicBezTo>
                  <a:cubicBezTo>
                    <a:pt x="261" y="466"/>
                    <a:pt x="319" y="554"/>
                    <a:pt x="407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0" name="Google Shape;3780;p35"/>
            <p:cNvSpPr/>
            <p:nvPr/>
          </p:nvSpPr>
          <p:spPr>
            <a:xfrm>
              <a:off x="3971800" y="3213075"/>
              <a:ext cx="25475" cy="27650"/>
            </a:xfrm>
            <a:custGeom>
              <a:avLst/>
              <a:gdLst/>
              <a:ahLst/>
              <a:cxnLst/>
              <a:rect l="l" t="t" r="r" b="b"/>
              <a:pathLst>
                <a:path w="1019" h="1106" extrusionOk="0">
                  <a:moveTo>
                    <a:pt x="1019" y="1047"/>
                  </a:moveTo>
                  <a:cubicBezTo>
                    <a:pt x="930" y="959"/>
                    <a:pt x="844" y="901"/>
                    <a:pt x="756" y="815"/>
                  </a:cubicBezTo>
                  <a:cubicBezTo>
                    <a:pt x="670" y="756"/>
                    <a:pt x="582" y="668"/>
                    <a:pt x="524" y="582"/>
                  </a:cubicBezTo>
                  <a:cubicBezTo>
                    <a:pt x="349" y="408"/>
                    <a:pt x="205" y="233"/>
                    <a:pt x="89" y="59"/>
                  </a:cubicBezTo>
                  <a:cubicBezTo>
                    <a:pt x="59" y="1"/>
                    <a:pt x="1" y="59"/>
                    <a:pt x="31" y="87"/>
                  </a:cubicBezTo>
                  <a:cubicBezTo>
                    <a:pt x="147" y="292"/>
                    <a:pt x="291" y="494"/>
                    <a:pt x="438" y="668"/>
                  </a:cubicBezTo>
                  <a:cubicBezTo>
                    <a:pt x="524" y="756"/>
                    <a:pt x="612" y="815"/>
                    <a:pt x="698" y="901"/>
                  </a:cubicBezTo>
                  <a:cubicBezTo>
                    <a:pt x="786" y="959"/>
                    <a:pt x="872" y="1047"/>
                    <a:pt x="961" y="1075"/>
                  </a:cubicBezTo>
                  <a:cubicBezTo>
                    <a:pt x="988" y="1105"/>
                    <a:pt x="1019" y="1075"/>
                    <a:pt x="1019" y="10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1" name="Google Shape;3781;p35"/>
            <p:cNvSpPr/>
            <p:nvPr/>
          </p:nvSpPr>
          <p:spPr>
            <a:xfrm>
              <a:off x="3977600" y="3205075"/>
              <a:ext cx="29100" cy="29825"/>
            </a:xfrm>
            <a:custGeom>
              <a:avLst/>
              <a:gdLst/>
              <a:ahLst/>
              <a:cxnLst/>
              <a:rect l="l" t="t" r="r" b="b"/>
              <a:pathLst>
                <a:path w="1164" h="1193" extrusionOk="0">
                  <a:moveTo>
                    <a:pt x="1135" y="1135"/>
                  </a:moveTo>
                  <a:cubicBezTo>
                    <a:pt x="1047" y="1046"/>
                    <a:pt x="961" y="960"/>
                    <a:pt x="845" y="902"/>
                  </a:cubicBezTo>
                  <a:lnTo>
                    <a:pt x="582" y="639"/>
                  </a:lnTo>
                  <a:cubicBezTo>
                    <a:pt x="408" y="437"/>
                    <a:pt x="233" y="263"/>
                    <a:pt x="89" y="30"/>
                  </a:cubicBezTo>
                  <a:cubicBezTo>
                    <a:pt x="59" y="0"/>
                    <a:pt x="1" y="58"/>
                    <a:pt x="31" y="89"/>
                  </a:cubicBezTo>
                  <a:cubicBezTo>
                    <a:pt x="147" y="321"/>
                    <a:pt x="322" y="523"/>
                    <a:pt x="496" y="698"/>
                  </a:cubicBezTo>
                  <a:cubicBezTo>
                    <a:pt x="670" y="872"/>
                    <a:pt x="873" y="1076"/>
                    <a:pt x="1105" y="1162"/>
                  </a:cubicBezTo>
                  <a:cubicBezTo>
                    <a:pt x="1105" y="1193"/>
                    <a:pt x="1163" y="1162"/>
                    <a:pt x="1135" y="1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2" name="Google Shape;3782;p35"/>
            <p:cNvSpPr/>
            <p:nvPr/>
          </p:nvSpPr>
          <p:spPr>
            <a:xfrm>
              <a:off x="3988525" y="3200700"/>
              <a:ext cx="16025" cy="19675"/>
            </a:xfrm>
            <a:custGeom>
              <a:avLst/>
              <a:gdLst/>
              <a:ahLst/>
              <a:cxnLst/>
              <a:rect l="l" t="t" r="r" b="b"/>
              <a:pathLst>
                <a:path w="641" h="787" extrusionOk="0">
                  <a:moveTo>
                    <a:pt x="29" y="117"/>
                  </a:moveTo>
                  <a:lnTo>
                    <a:pt x="292" y="466"/>
                  </a:lnTo>
                  <a:cubicBezTo>
                    <a:pt x="378" y="582"/>
                    <a:pt x="466" y="670"/>
                    <a:pt x="582" y="756"/>
                  </a:cubicBezTo>
                  <a:cubicBezTo>
                    <a:pt x="610" y="787"/>
                    <a:pt x="640" y="756"/>
                    <a:pt x="640" y="728"/>
                  </a:cubicBezTo>
                  <a:lnTo>
                    <a:pt x="378" y="380"/>
                  </a:lnTo>
                  <a:cubicBezTo>
                    <a:pt x="292" y="291"/>
                    <a:pt x="203" y="175"/>
                    <a:pt x="145" y="59"/>
                  </a:cubicBezTo>
                  <a:cubicBezTo>
                    <a:pt x="87" y="1"/>
                    <a:pt x="1" y="59"/>
                    <a:pt x="2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3" name="Google Shape;3783;p35"/>
            <p:cNvSpPr/>
            <p:nvPr/>
          </p:nvSpPr>
          <p:spPr>
            <a:xfrm>
              <a:off x="4003075" y="3204375"/>
              <a:ext cx="8725" cy="10875"/>
            </a:xfrm>
            <a:custGeom>
              <a:avLst/>
              <a:gdLst/>
              <a:ahLst/>
              <a:cxnLst/>
              <a:rect l="l" t="t" r="r" b="b"/>
              <a:pathLst>
                <a:path w="349" h="435" extrusionOk="0">
                  <a:moveTo>
                    <a:pt x="28" y="117"/>
                  </a:moveTo>
                  <a:cubicBezTo>
                    <a:pt x="58" y="175"/>
                    <a:pt x="86" y="233"/>
                    <a:pt x="144" y="291"/>
                  </a:cubicBezTo>
                  <a:cubicBezTo>
                    <a:pt x="202" y="349"/>
                    <a:pt x="233" y="407"/>
                    <a:pt x="291" y="435"/>
                  </a:cubicBezTo>
                  <a:cubicBezTo>
                    <a:pt x="319" y="435"/>
                    <a:pt x="349" y="407"/>
                    <a:pt x="349" y="377"/>
                  </a:cubicBezTo>
                  <a:cubicBezTo>
                    <a:pt x="319" y="319"/>
                    <a:pt x="260" y="291"/>
                    <a:pt x="233" y="233"/>
                  </a:cubicBezTo>
                  <a:cubicBezTo>
                    <a:pt x="202" y="175"/>
                    <a:pt x="144" y="117"/>
                    <a:pt x="116" y="86"/>
                  </a:cubicBezTo>
                  <a:cubicBezTo>
                    <a:pt x="86" y="0"/>
                    <a:pt x="0" y="58"/>
                    <a:pt x="28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4" name="Google Shape;3784;p35"/>
            <p:cNvSpPr/>
            <p:nvPr/>
          </p:nvSpPr>
          <p:spPr>
            <a:xfrm>
              <a:off x="4008875" y="3197800"/>
              <a:ext cx="7975" cy="9500"/>
            </a:xfrm>
            <a:custGeom>
              <a:avLst/>
              <a:gdLst/>
              <a:ahLst/>
              <a:cxnLst/>
              <a:rect l="l" t="t" r="r" b="b"/>
              <a:pathLst>
                <a:path w="319" h="380" extrusionOk="0">
                  <a:moveTo>
                    <a:pt x="59" y="117"/>
                  </a:moveTo>
                  <a:cubicBezTo>
                    <a:pt x="117" y="205"/>
                    <a:pt x="175" y="321"/>
                    <a:pt x="261" y="380"/>
                  </a:cubicBezTo>
                  <a:cubicBezTo>
                    <a:pt x="291" y="380"/>
                    <a:pt x="319" y="380"/>
                    <a:pt x="319" y="349"/>
                  </a:cubicBezTo>
                  <a:cubicBezTo>
                    <a:pt x="291" y="233"/>
                    <a:pt x="203" y="147"/>
                    <a:pt x="145" y="59"/>
                  </a:cubicBezTo>
                  <a:cubicBezTo>
                    <a:pt x="87" y="1"/>
                    <a:pt x="1" y="59"/>
                    <a:pt x="59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5" name="Google Shape;3785;p35"/>
            <p:cNvSpPr/>
            <p:nvPr/>
          </p:nvSpPr>
          <p:spPr>
            <a:xfrm>
              <a:off x="4089475" y="3245050"/>
              <a:ext cx="6600" cy="7275"/>
            </a:xfrm>
            <a:custGeom>
              <a:avLst/>
              <a:gdLst/>
              <a:ahLst/>
              <a:cxnLst/>
              <a:rect l="l" t="t" r="r" b="b"/>
              <a:pathLst>
                <a:path w="264" h="291" extrusionOk="0">
                  <a:moveTo>
                    <a:pt x="117" y="59"/>
                  </a:moveTo>
                  <a:cubicBezTo>
                    <a:pt x="89" y="0"/>
                    <a:pt x="1" y="59"/>
                    <a:pt x="31" y="117"/>
                  </a:cubicBezTo>
                  <a:cubicBezTo>
                    <a:pt x="89" y="175"/>
                    <a:pt x="147" y="233"/>
                    <a:pt x="233" y="261"/>
                  </a:cubicBezTo>
                  <a:cubicBezTo>
                    <a:pt x="263" y="291"/>
                    <a:pt x="263" y="261"/>
                    <a:pt x="263" y="233"/>
                  </a:cubicBezTo>
                  <a:cubicBezTo>
                    <a:pt x="233" y="175"/>
                    <a:pt x="175" y="117"/>
                    <a:pt x="117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6" name="Google Shape;3786;p35"/>
            <p:cNvSpPr/>
            <p:nvPr/>
          </p:nvSpPr>
          <p:spPr>
            <a:xfrm>
              <a:off x="4093825" y="3239225"/>
              <a:ext cx="14575" cy="12350"/>
            </a:xfrm>
            <a:custGeom>
              <a:avLst/>
              <a:gdLst/>
              <a:ahLst/>
              <a:cxnLst/>
              <a:rect l="l" t="t" r="r" b="b"/>
              <a:pathLst>
                <a:path w="583" h="494" extrusionOk="0">
                  <a:moveTo>
                    <a:pt x="582" y="436"/>
                  </a:moveTo>
                  <a:cubicBezTo>
                    <a:pt x="524" y="378"/>
                    <a:pt x="438" y="319"/>
                    <a:pt x="350" y="261"/>
                  </a:cubicBezTo>
                  <a:lnTo>
                    <a:pt x="147" y="59"/>
                  </a:lnTo>
                  <a:cubicBezTo>
                    <a:pt x="117" y="1"/>
                    <a:pt x="1" y="59"/>
                    <a:pt x="59" y="117"/>
                  </a:cubicBezTo>
                  <a:cubicBezTo>
                    <a:pt x="117" y="203"/>
                    <a:pt x="205" y="292"/>
                    <a:pt x="291" y="350"/>
                  </a:cubicBezTo>
                  <a:cubicBezTo>
                    <a:pt x="350" y="408"/>
                    <a:pt x="438" y="494"/>
                    <a:pt x="554" y="494"/>
                  </a:cubicBezTo>
                  <a:cubicBezTo>
                    <a:pt x="582" y="494"/>
                    <a:pt x="582" y="466"/>
                    <a:pt x="582" y="4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7" name="Google Shape;3787;p35"/>
            <p:cNvSpPr/>
            <p:nvPr/>
          </p:nvSpPr>
          <p:spPr>
            <a:xfrm>
              <a:off x="4104000" y="3232675"/>
              <a:ext cx="10950" cy="13100"/>
            </a:xfrm>
            <a:custGeom>
              <a:avLst/>
              <a:gdLst/>
              <a:ahLst/>
              <a:cxnLst/>
              <a:rect l="l" t="t" r="r" b="b"/>
              <a:pathLst>
                <a:path w="438" h="524" extrusionOk="0">
                  <a:moveTo>
                    <a:pt x="438" y="465"/>
                  </a:moveTo>
                  <a:cubicBezTo>
                    <a:pt x="407" y="407"/>
                    <a:pt x="321" y="349"/>
                    <a:pt x="263" y="291"/>
                  </a:cubicBezTo>
                  <a:cubicBezTo>
                    <a:pt x="233" y="233"/>
                    <a:pt x="175" y="175"/>
                    <a:pt x="147" y="89"/>
                  </a:cubicBezTo>
                  <a:cubicBezTo>
                    <a:pt x="117" y="0"/>
                    <a:pt x="1" y="58"/>
                    <a:pt x="31" y="147"/>
                  </a:cubicBezTo>
                  <a:cubicBezTo>
                    <a:pt x="59" y="233"/>
                    <a:pt x="117" y="291"/>
                    <a:pt x="175" y="379"/>
                  </a:cubicBezTo>
                  <a:cubicBezTo>
                    <a:pt x="233" y="437"/>
                    <a:pt x="321" y="523"/>
                    <a:pt x="380" y="523"/>
                  </a:cubicBezTo>
                  <a:cubicBezTo>
                    <a:pt x="407" y="523"/>
                    <a:pt x="438" y="495"/>
                    <a:pt x="438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8" name="Google Shape;3788;p35"/>
            <p:cNvSpPr/>
            <p:nvPr/>
          </p:nvSpPr>
          <p:spPr>
            <a:xfrm>
              <a:off x="3960925" y="3290775"/>
              <a:ext cx="7300" cy="8050"/>
            </a:xfrm>
            <a:custGeom>
              <a:avLst/>
              <a:gdLst/>
              <a:ahLst/>
              <a:cxnLst/>
              <a:rect l="l" t="t" r="r" b="b"/>
              <a:pathLst>
                <a:path w="292" h="322" extrusionOk="0">
                  <a:moveTo>
                    <a:pt x="29" y="89"/>
                  </a:moveTo>
                  <a:cubicBezTo>
                    <a:pt x="59" y="117"/>
                    <a:pt x="117" y="175"/>
                    <a:pt x="145" y="233"/>
                  </a:cubicBezTo>
                  <a:cubicBezTo>
                    <a:pt x="175" y="263"/>
                    <a:pt x="203" y="322"/>
                    <a:pt x="261" y="322"/>
                  </a:cubicBezTo>
                  <a:cubicBezTo>
                    <a:pt x="291" y="322"/>
                    <a:pt x="291" y="322"/>
                    <a:pt x="291" y="291"/>
                  </a:cubicBezTo>
                  <a:cubicBezTo>
                    <a:pt x="291" y="233"/>
                    <a:pt x="261" y="205"/>
                    <a:pt x="233" y="175"/>
                  </a:cubicBezTo>
                  <a:lnTo>
                    <a:pt x="87" y="31"/>
                  </a:lnTo>
                  <a:cubicBezTo>
                    <a:pt x="59" y="1"/>
                    <a:pt x="1" y="31"/>
                    <a:pt x="2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89" name="Google Shape;3789;p35"/>
            <p:cNvSpPr/>
            <p:nvPr/>
          </p:nvSpPr>
          <p:spPr>
            <a:xfrm>
              <a:off x="3966750" y="3284975"/>
              <a:ext cx="13100" cy="10200"/>
            </a:xfrm>
            <a:custGeom>
              <a:avLst/>
              <a:gdLst/>
              <a:ahLst/>
              <a:cxnLst/>
              <a:rect l="l" t="t" r="r" b="b"/>
              <a:pathLst>
                <a:path w="524" h="408" extrusionOk="0">
                  <a:moveTo>
                    <a:pt x="28" y="89"/>
                  </a:moveTo>
                  <a:cubicBezTo>
                    <a:pt x="117" y="263"/>
                    <a:pt x="291" y="407"/>
                    <a:pt x="493" y="407"/>
                  </a:cubicBezTo>
                  <a:cubicBezTo>
                    <a:pt x="523" y="407"/>
                    <a:pt x="523" y="379"/>
                    <a:pt x="493" y="349"/>
                  </a:cubicBezTo>
                  <a:cubicBezTo>
                    <a:pt x="349" y="291"/>
                    <a:pt x="203" y="205"/>
                    <a:pt x="117" y="31"/>
                  </a:cubicBezTo>
                  <a:cubicBezTo>
                    <a:pt x="86" y="0"/>
                    <a:pt x="0" y="31"/>
                    <a:pt x="2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90" name="Google Shape;3790;p35"/>
          <p:cNvSpPr/>
          <p:nvPr/>
        </p:nvSpPr>
        <p:spPr>
          <a:xfrm>
            <a:off x="5930719" y="2069000"/>
            <a:ext cx="1981479" cy="1146844"/>
          </a:xfrm>
          <a:custGeom>
            <a:avLst/>
            <a:gdLst/>
            <a:ahLst/>
            <a:cxnLst/>
            <a:rect l="l" t="t" r="r" b="b"/>
            <a:pathLst>
              <a:path w="106037" h="43540" extrusionOk="0">
                <a:moveTo>
                  <a:pt x="0" y="0"/>
                </a:moveTo>
                <a:lnTo>
                  <a:pt x="49067" y="0"/>
                </a:lnTo>
                <a:lnTo>
                  <a:pt x="106037" y="4354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91" name="Google Shape;3791;p35"/>
          <p:cNvSpPr/>
          <p:nvPr/>
        </p:nvSpPr>
        <p:spPr>
          <a:xfrm rot="10800000" flipH="1">
            <a:off x="5930719" y="4235290"/>
            <a:ext cx="1981479" cy="1146844"/>
          </a:xfrm>
          <a:custGeom>
            <a:avLst/>
            <a:gdLst/>
            <a:ahLst/>
            <a:cxnLst/>
            <a:rect l="l" t="t" r="r" b="b"/>
            <a:pathLst>
              <a:path w="106037" h="43540" extrusionOk="0">
                <a:moveTo>
                  <a:pt x="0" y="0"/>
                </a:moveTo>
                <a:lnTo>
                  <a:pt x="49067" y="0"/>
                </a:lnTo>
                <a:lnTo>
                  <a:pt x="106037" y="4354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792" name="Google Shape;3792;p35"/>
          <p:cNvCxnSpPr/>
          <p:nvPr/>
        </p:nvCxnSpPr>
        <p:spPr>
          <a:xfrm>
            <a:off x="6207685" y="3758733"/>
            <a:ext cx="16280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5" name="Google Shape;619;p25">
            <a:extLst>
              <a:ext uri="{FF2B5EF4-FFF2-40B4-BE49-F238E27FC236}">
                <a16:creationId xmlns:a16="http://schemas.microsoft.com/office/drawing/2014/main" id="{B805938D-E477-403E-B070-B94B28C1A758}"/>
              </a:ext>
            </a:extLst>
          </p:cNvPr>
          <p:cNvSpPr/>
          <p:nvPr/>
        </p:nvSpPr>
        <p:spPr>
          <a:xfrm>
            <a:off x="4740339" y="535073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2FFF3EF7-AA98-4A92-8AD5-C445E3A345EC}"/>
              </a:ext>
            </a:extLst>
          </p:cNvPr>
          <p:cNvSpPr txBox="1"/>
          <p:nvPr/>
        </p:nvSpPr>
        <p:spPr>
          <a:xfrm>
            <a:off x="5067065" y="657380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67" name="Freeform: Shape 84">
            <a:extLst>
              <a:ext uri="{FF2B5EF4-FFF2-40B4-BE49-F238E27FC236}">
                <a16:creationId xmlns:a16="http://schemas.microsoft.com/office/drawing/2014/main" id="{4B2B6087-FF68-4F22-AFBD-EE7407D493A3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Freeform: Shape 97">
            <a:extLst>
              <a:ext uri="{FF2B5EF4-FFF2-40B4-BE49-F238E27FC236}">
                <a16:creationId xmlns:a16="http://schemas.microsoft.com/office/drawing/2014/main" id="{10DB5BEF-34A7-4B13-8E32-B5172449AA28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F923B9-8359-4C5B-B009-EB9B0EEF3762}"/>
              </a:ext>
            </a:extLst>
          </p:cNvPr>
          <p:cNvSpPr txBox="1"/>
          <p:nvPr/>
        </p:nvSpPr>
        <p:spPr>
          <a:xfrm>
            <a:off x="1263724" y="1614346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616E5D-862B-4653-896C-3F15A828128E}"/>
              </a:ext>
            </a:extLst>
          </p:cNvPr>
          <p:cNvSpPr txBox="1"/>
          <p:nvPr/>
        </p:nvSpPr>
        <p:spPr>
          <a:xfrm>
            <a:off x="1276787" y="3375763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25913D-907A-49CE-B6CB-C4720335F0C3}"/>
              </a:ext>
            </a:extLst>
          </p:cNvPr>
          <p:cNvSpPr txBox="1"/>
          <p:nvPr/>
        </p:nvSpPr>
        <p:spPr>
          <a:xfrm>
            <a:off x="1276787" y="5051432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3" name="Rectangle 42252">
            <a:extLst>
              <a:ext uri="{FF2B5EF4-FFF2-40B4-BE49-F238E27FC236}">
                <a16:creationId xmlns:a16="http://schemas.microsoft.com/office/drawing/2014/main" id="{AD390354-2440-499F-A7DB-CC839ACE5BAA}"/>
              </a:ext>
            </a:extLst>
          </p:cNvPr>
          <p:cNvSpPr/>
          <p:nvPr/>
        </p:nvSpPr>
        <p:spPr>
          <a:xfrm>
            <a:off x="0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362580BE-3574-463E-8C2A-E0D6004DC983}"/>
              </a:ext>
            </a:extLst>
          </p:cNvPr>
          <p:cNvSpPr/>
          <p:nvPr/>
        </p:nvSpPr>
        <p:spPr>
          <a:xfrm>
            <a:off x="-1" y="0"/>
            <a:ext cx="5312810" cy="1958086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5" name="Slide Number Placeholder 384">
            <a:extLst>
              <a:ext uri="{FF2B5EF4-FFF2-40B4-BE49-F238E27FC236}">
                <a16:creationId xmlns:a16="http://schemas.microsoft.com/office/drawing/2014/main" id="{C2E7A19B-F4BD-43C1-BBC2-09B762FE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8729-4CC1-4806-96C3-AF4C11DDA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23A004D5-5132-4BF0-B401-3CF7985F5F1B}"/>
              </a:ext>
            </a:extLst>
          </p:cNvPr>
          <p:cNvSpPr/>
          <p:nvPr/>
        </p:nvSpPr>
        <p:spPr>
          <a:xfrm rot="10800000">
            <a:off x="7707087" y="5907453"/>
            <a:ext cx="4482712" cy="93706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A85B510-EA1A-4590-9065-2F85333C9C15}"/>
              </a:ext>
            </a:extLst>
          </p:cNvPr>
          <p:cNvGrpSpPr/>
          <p:nvPr/>
        </p:nvGrpSpPr>
        <p:grpSpPr>
          <a:xfrm rot="5400000">
            <a:off x="10637735" y="91965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A548588-6BF3-40C5-954F-92541EA9F14A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4CA324A-3904-4097-A7C1-A17333990E87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EC2991E-C5C5-4029-91D8-B8C3A13EE9EE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803C524-828E-4E12-852E-262E129F3B4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0D6DBFB-BC5C-469A-ADA1-81511F2BE9CA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875D7F-06E1-48A7-BD6C-19D6E6085E82}"/>
              </a:ext>
            </a:extLst>
          </p:cNvPr>
          <p:cNvSpPr txBox="1"/>
          <p:nvPr/>
        </p:nvSpPr>
        <p:spPr>
          <a:xfrm>
            <a:off x="10034449" y="906624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90DC311-C97A-460E-B99F-958061D81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>
            <a:off x="7136440" y="895468"/>
            <a:ext cx="2800598" cy="5701556"/>
          </a:xfrm>
          <a:prstGeom prst="rect">
            <a:avLst/>
          </a:prstGeom>
        </p:spPr>
      </p:pic>
      <p:sp>
        <p:nvSpPr>
          <p:cNvPr id="29" name="Oval 288">
            <a:extLst>
              <a:ext uri="{FF2B5EF4-FFF2-40B4-BE49-F238E27FC236}">
                <a16:creationId xmlns:a16="http://schemas.microsoft.com/office/drawing/2014/main" id="{1600C6B5-1EA1-4352-90C9-71AA86F393B9}"/>
              </a:ext>
            </a:extLst>
          </p:cNvPr>
          <p:cNvSpPr/>
          <p:nvPr/>
        </p:nvSpPr>
        <p:spPr>
          <a:xfrm>
            <a:off x="1454591" y="2137311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289">
            <a:extLst>
              <a:ext uri="{FF2B5EF4-FFF2-40B4-BE49-F238E27FC236}">
                <a16:creationId xmlns:a16="http://schemas.microsoft.com/office/drawing/2014/main" id="{09F7063B-42D5-4C76-A42E-85AA99A7C4AE}"/>
              </a:ext>
            </a:extLst>
          </p:cNvPr>
          <p:cNvSpPr/>
          <p:nvPr/>
        </p:nvSpPr>
        <p:spPr>
          <a:xfrm>
            <a:off x="2692845" y="2137311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290">
            <a:extLst>
              <a:ext uri="{FF2B5EF4-FFF2-40B4-BE49-F238E27FC236}">
                <a16:creationId xmlns:a16="http://schemas.microsoft.com/office/drawing/2014/main" id="{97FB2B64-4823-4E51-9737-DF3A6C1C1E4B}"/>
              </a:ext>
            </a:extLst>
          </p:cNvPr>
          <p:cNvSpPr/>
          <p:nvPr/>
        </p:nvSpPr>
        <p:spPr>
          <a:xfrm>
            <a:off x="3931099" y="2137311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342">
            <a:extLst>
              <a:ext uri="{FF2B5EF4-FFF2-40B4-BE49-F238E27FC236}">
                <a16:creationId xmlns:a16="http://schemas.microsoft.com/office/drawing/2014/main" id="{5BEF458E-1CA3-44D8-999B-CFC0A9CF629F}"/>
              </a:ext>
            </a:extLst>
          </p:cNvPr>
          <p:cNvGrpSpPr/>
          <p:nvPr/>
        </p:nvGrpSpPr>
        <p:grpSpPr>
          <a:xfrm>
            <a:off x="1635247" y="2317967"/>
            <a:ext cx="298792" cy="298793"/>
            <a:chOff x="4127501" y="1814513"/>
            <a:chExt cx="334962" cy="334963"/>
          </a:xfrm>
        </p:grpSpPr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9BBBB559-DBE3-4718-89AE-E533E393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13BDE5D3-AAD9-4719-A62C-A75633E5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Line 71">
              <a:extLst>
                <a:ext uri="{FF2B5EF4-FFF2-40B4-BE49-F238E27FC236}">
                  <a16:creationId xmlns:a16="http://schemas.microsoft.com/office/drawing/2014/main" id="{985C9D1A-C6B0-4965-AC6E-074AC499D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id="{A9C6AB35-31BF-483A-AC97-A5A4D6A97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Line 73">
              <a:extLst>
                <a:ext uri="{FF2B5EF4-FFF2-40B4-BE49-F238E27FC236}">
                  <a16:creationId xmlns:a16="http://schemas.microsoft.com/office/drawing/2014/main" id="{2541A086-6876-4DEE-A20F-82C757528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Line 74">
              <a:extLst>
                <a:ext uri="{FF2B5EF4-FFF2-40B4-BE49-F238E27FC236}">
                  <a16:creationId xmlns:a16="http://schemas.microsoft.com/office/drawing/2014/main" id="{325E7A0E-A43D-445B-82D0-E4DC3DCDF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96">
            <a:extLst>
              <a:ext uri="{FF2B5EF4-FFF2-40B4-BE49-F238E27FC236}">
                <a16:creationId xmlns:a16="http://schemas.microsoft.com/office/drawing/2014/main" id="{6A6AD49C-C1C3-4057-92ED-11EF30FF2B2C}"/>
              </a:ext>
            </a:extLst>
          </p:cNvPr>
          <p:cNvGrpSpPr/>
          <p:nvPr/>
        </p:nvGrpSpPr>
        <p:grpSpPr>
          <a:xfrm>
            <a:off x="2850654" y="2294326"/>
            <a:ext cx="344487" cy="346075"/>
            <a:chOff x="3332164" y="2898776"/>
            <a:chExt cx="344487" cy="346075"/>
          </a:xfrm>
        </p:grpSpPr>
        <p:sp>
          <p:nvSpPr>
            <p:cNvPr id="40" name="Freeform 164">
              <a:extLst>
                <a:ext uri="{FF2B5EF4-FFF2-40B4-BE49-F238E27FC236}">
                  <a16:creationId xmlns:a16="http://schemas.microsoft.com/office/drawing/2014/main" id="{78F2C0D6-2DCE-4909-85CC-267D25A37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65">
              <a:extLst>
                <a:ext uri="{FF2B5EF4-FFF2-40B4-BE49-F238E27FC236}">
                  <a16:creationId xmlns:a16="http://schemas.microsoft.com/office/drawing/2014/main" id="{A09716E1-BE43-4986-8B52-A7A6BCF85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399">
            <a:extLst>
              <a:ext uri="{FF2B5EF4-FFF2-40B4-BE49-F238E27FC236}">
                <a16:creationId xmlns:a16="http://schemas.microsoft.com/office/drawing/2014/main" id="{EC133421-2C2D-48EB-BB98-7AF4E2B8422A}"/>
              </a:ext>
            </a:extLst>
          </p:cNvPr>
          <p:cNvGrpSpPr/>
          <p:nvPr/>
        </p:nvGrpSpPr>
        <p:grpSpPr>
          <a:xfrm>
            <a:off x="4088114" y="2294326"/>
            <a:ext cx="346075" cy="346075"/>
            <a:chOff x="3398838" y="3255963"/>
            <a:chExt cx="346075" cy="346075"/>
          </a:xfrm>
        </p:grpSpPr>
        <p:sp>
          <p:nvSpPr>
            <p:cNvPr id="43" name="Rectangle 400">
              <a:extLst>
                <a:ext uri="{FF2B5EF4-FFF2-40B4-BE49-F238E27FC236}">
                  <a16:creationId xmlns:a16="http://schemas.microsoft.com/office/drawing/2014/main" id="{630AEF68-AFB4-48AC-BE3B-08CC59097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B7E80F00-3981-42F2-BC05-8B888B265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99">
              <a:extLst>
                <a:ext uri="{FF2B5EF4-FFF2-40B4-BE49-F238E27FC236}">
                  <a16:creationId xmlns:a16="http://schemas.microsoft.com/office/drawing/2014/main" id="{1108164E-B941-43A0-9189-0A73A900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Oval 403">
              <a:extLst>
                <a:ext uri="{FF2B5EF4-FFF2-40B4-BE49-F238E27FC236}">
                  <a16:creationId xmlns:a16="http://schemas.microsoft.com/office/drawing/2014/main" id="{1BBE0235-E14B-4EA6-81E8-0B7D4428A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Oval 404">
              <a:extLst>
                <a:ext uri="{FF2B5EF4-FFF2-40B4-BE49-F238E27FC236}">
                  <a16:creationId xmlns:a16="http://schemas.microsoft.com/office/drawing/2014/main" id="{5FC7131E-687D-49A9-B37A-068F61F0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3CE17D2-31B9-4DC1-A584-91031A08E586}"/>
              </a:ext>
            </a:extLst>
          </p:cNvPr>
          <p:cNvSpPr txBox="1"/>
          <p:nvPr/>
        </p:nvSpPr>
        <p:spPr>
          <a:xfrm>
            <a:off x="1263219" y="3071126"/>
            <a:ext cx="575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49" name="ïSḻiḍè">
            <a:extLst>
              <a:ext uri="{FF2B5EF4-FFF2-40B4-BE49-F238E27FC236}">
                <a16:creationId xmlns:a16="http://schemas.microsoft.com/office/drawing/2014/main" id="{9B623186-0372-4390-84A0-185F33AFB16B}"/>
              </a:ext>
            </a:extLst>
          </p:cNvPr>
          <p:cNvSpPr/>
          <p:nvPr/>
        </p:nvSpPr>
        <p:spPr>
          <a:xfrm>
            <a:off x="1460646" y="452460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ïṡ1íḋè">
            <a:extLst>
              <a:ext uri="{FF2B5EF4-FFF2-40B4-BE49-F238E27FC236}">
                <a16:creationId xmlns:a16="http://schemas.microsoft.com/office/drawing/2014/main" id="{6F60A126-13FD-4330-9E02-8F2BDEE349FB}"/>
              </a:ext>
            </a:extLst>
          </p:cNvPr>
          <p:cNvSpPr/>
          <p:nvPr/>
        </p:nvSpPr>
        <p:spPr bwMode="auto">
          <a:xfrm>
            <a:off x="1579977" y="466962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E42D9F-51AB-4B13-9882-C5D3A730068B}"/>
              </a:ext>
            </a:extLst>
          </p:cNvPr>
          <p:cNvSpPr txBox="1"/>
          <p:nvPr/>
        </p:nvSpPr>
        <p:spPr>
          <a:xfrm>
            <a:off x="2114696" y="443019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52" name="Google Shape;13;p2">
            <a:extLst>
              <a:ext uri="{FF2B5EF4-FFF2-40B4-BE49-F238E27FC236}">
                <a16:creationId xmlns:a16="http://schemas.microsoft.com/office/drawing/2014/main" id="{CE47ACCD-6FD7-403E-B129-6C3FDBE3BCF2}"/>
              </a:ext>
            </a:extLst>
          </p:cNvPr>
          <p:cNvSpPr/>
          <p:nvPr/>
        </p:nvSpPr>
        <p:spPr>
          <a:xfrm rot="12770">
            <a:off x="9871014" y="3382909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Google Shape;14;p2">
            <a:extLst>
              <a:ext uri="{FF2B5EF4-FFF2-40B4-BE49-F238E27FC236}">
                <a16:creationId xmlns:a16="http://schemas.microsoft.com/office/drawing/2014/main" id="{3D0B4FA4-4575-47B2-B0AE-2C56EC530D97}"/>
              </a:ext>
            </a:extLst>
          </p:cNvPr>
          <p:cNvSpPr/>
          <p:nvPr/>
        </p:nvSpPr>
        <p:spPr>
          <a:xfrm rot="12770">
            <a:off x="10293753" y="3064103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7B45C-C629-4C42-900E-A4D8859396FE}"/>
              </a:ext>
            </a:extLst>
          </p:cNvPr>
          <p:cNvSpPr/>
          <p:nvPr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08ED0178-E2EC-414F-8558-42C10B20ADF0}"/>
              </a:ext>
            </a:extLst>
          </p:cNvPr>
          <p:cNvSpPr/>
          <p:nvPr/>
        </p:nvSpPr>
        <p:spPr>
          <a:xfrm>
            <a:off x="-19904" y="-13678"/>
            <a:ext cx="5361232" cy="6884003"/>
          </a:xfrm>
          <a:custGeom>
            <a:avLst/>
            <a:gdLst>
              <a:gd name="connsiteX0" fmla="*/ 0 w 5361232"/>
              <a:gd name="connsiteY0" fmla="*/ 0 h 4030985"/>
              <a:gd name="connsiteX1" fmla="*/ 2723506 w 5361232"/>
              <a:gd name="connsiteY1" fmla="*/ 0 h 4030985"/>
              <a:gd name="connsiteX2" fmla="*/ 2723506 w 5361232"/>
              <a:gd name="connsiteY2" fmla="*/ 220 h 4030985"/>
              <a:gd name="connsiteX3" fmla="*/ 2949421 w 5361232"/>
              <a:gd name="connsiteY3" fmla="*/ 13734 h 4030985"/>
              <a:gd name="connsiteX4" fmla="*/ 4241102 w 5361232"/>
              <a:gd name="connsiteY4" fmla="*/ 411852 h 4030985"/>
              <a:gd name="connsiteX5" fmla="*/ 4352270 w 5361232"/>
              <a:gd name="connsiteY5" fmla="*/ 1096691 h 4030985"/>
              <a:gd name="connsiteX6" fmla="*/ 3843870 w 5361232"/>
              <a:gd name="connsiteY6" fmla="*/ 1610696 h 4030985"/>
              <a:gd name="connsiteX7" fmla="*/ 4002818 w 5361232"/>
              <a:gd name="connsiteY7" fmla="*/ 2126160 h 4030985"/>
              <a:gd name="connsiteX8" fmla="*/ 5027830 w 5361232"/>
              <a:gd name="connsiteY8" fmla="*/ 2587643 h 4030985"/>
              <a:gd name="connsiteX9" fmla="*/ 5291486 w 5361232"/>
              <a:gd name="connsiteY9" fmla="*/ 3309522 h 4030985"/>
              <a:gd name="connsiteX10" fmla="*/ 4885143 w 5361232"/>
              <a:gd name="connsiteY10" fmla="*/ 3761895 h 4030985"/>
              <a:gd name="connsiteX11" fmla="*/ 4842729 w 5361232"/>
              <a:gd name="connsiteY11" fmla="*/ 3989422 h 4030985"/>
              <a:gd name="connsiteX12" fmla="*/ 4852804 w 5361232"/>
              <a:gd name="connsiteY12" fmla="*/ 4030985 h 4030985"/>
              <a:gd name="connsiteX13" fmla="*/ 2719845 w 5361232"/>
              <a:gd name="connsiteY13" fmla="*/ 4030985 h 4030985"/>
              <a:gd name="connsiteX14" fmla="*/ 2719845 w 5361232"/>
              <a:gd name="connsiteY14" fmla="*/ 4029075 h 4030985"/>
              <a:gd name="connsiteX15" fmla="*/ 0 w 5361232"/>
              <a:gd name="connsiteY15" fmla="*/ 4029075 h 40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1232" h="4030985">
                <a:moveTo>
                  <a:pt x="0" y="0"/>
                </a:moveTo>
                <a:lnTo>
                  <a:pt x="2723506" y="0"/>
                </a:lnTo>
                <a:lnTo>
                  <a:pt x="2723506" y="220"/>
                </a:lnTo>
                <a:lnTo>
                  <a:pt x="2949421" y="13734"/>
                </a:lnTo>
                <a:cubicBezTo>
                  <a:pt x="3466858" y="56590"/>
                  <a:pt x="3960129" y="172788"/>
                  <a:pt x="4241102" y="411852"/>
                </a:cubicBezTo>
                <a:cubicBezTo>
                  <a:pt x="4479049" y="609961"/>
                  <a:pt x="4524057" y="877114"/>
                  <a:pt x="4352270" y="1096691"/>
                </a:cubicBezTo>
                <a:cubicBezTo>
                  <a:pt x="4215534" y="1278009"/>
                  <a:pt x="3944410" y="1424651"/>
                  <a:pt x="3843870" y="1610696"/>
                </a:cubicBezTo>
                <a:cubicBezTo>
                  <a:pt x="3745643" y="1782051"/>
                  <a:pt x="3806065" y="1984827"/>
                  <a:pt x="4002818" y="2126160"/>
                </a:cubicBezTo>
                <a:cubicBezTo>
                  <a:pt x="4266951" y="2325547"/>
                  <a:pt x="4720950" y="2408375"/>
                  <a:pt x="5027830" y="2587643"/>
                </a:cubicBezTo>
                <a:cubicBezTo>
                  <a:pt x="5338560" y="2775981"/>
                  <a:pt x="5445562" y="3068360"/>
                  <a:pt x="5291486" y="3309522"/>
                </a:cubicBezTo>
                <a:cubicBezTo>
                  <a:pt x="5187485" y="3467274"/>
                  <a:pt x="4979132" y="3600695"/>
                  <a:pt x="4885143" y="3761895"/>
                </a:cubicBezTo>
                <a:cubicBezTo>
                  <a:pt x="4845852" y="3835470"/>
                  <a:pt x="4832281" y="3913005"/>
                  <a:pt x="4842729" y="3989422"/>
                </a:cubicBezTo>
                <a:lnTo>
                  <a:pt x="4852804" y="4030985"/>
                </a:lnTo>
                <a:lnTo>
                  <a:pt x="2719845" y="4030985"/>
                </a:lnTo>
                <a:lnTo>
                  <a:pt x="2719845" y="4029075"/>
                </a:lnTo>
                <a:lnTo>
                  <a:pt x="0" y="40290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4625C4A-580F-4CE1-900D-5384D62FC738}"/>
              </a:ext>
            </a:extLst>
          </p:cNvPr>
          <p:cNvSpPr/>
          <p:nvPr/>
        </p:nvSpPr>
        <p:spPr>
          <a:xfrm>
            <a:off x="6160626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D520D5F-AE0B-4DF5-B16D-2A72EACF8723}"/>
              </a:ext>
            </a:extLst>
          </p:cNvPr>
          <p:cNvSpPr/>
          <p:nvPr/>
        </p:nvSpPr>
        <p:spPr>
          <a:xfrm>
            <a:off x="7398880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4DBCCF3-0320-4810-A436-0659D219F17D}"/>
              </a:ext>
            </a:extLst>
          </p:cNvPr>
          <p:cNvSpPr/>
          <p:nvPr/>
        </p:nvSpPr>
        <p:spPr>
          <a:xfrm>
            <a:off x="8637134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9F0CCFDA-DF46-47FC-B590-F0BBE06C2597}"/>
              </a:ext>
            </a:extLst>
          </p:cNvPr>
          <p:cNvSpPr/>
          <p:nvPr/>
        </p:nvSpPr>
        <p:spPr>
          <a:xfrm flipH="1">
            <a:off x="8847348" y="6095"/>
            <a:ext cx="3356617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00B785D-546E-46D0-B4B5-873BC51C2D78}"/>
              </a:ext>
            </a:extLst>
          </p:cNvPr>
          <p:cNvGrpSpPr/>
          <p:nvPr/>
        </p:nvGrpSpPr>
        <p:grpSpPr>
          <a:xfrm>
            <a:off x="6341282" y="2104299"/>
            <a:ext cx="298792" cy="298793"/>
            <a:chOff x="4127501" y="1814513"/>
            <a:chExt cx="334962" cy="334963"/>
          </a:xfrm>
        </p:grpSpPr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A7466755-EFCB-4028-B9D8-3FE82E7D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3A99658D-C068-43A1-8FCC-29774F89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Line 71">
              <a:extLst>
                <a:ext uri="{FF2B5EF4-FFF2-40B4-BE49-F238E27FC236}">
                  <a16:creationId xmlns:a16="http://schemas.microsoft.com/office/drawing/2014/main" id="{2543F35F-DEDC-41E8-A39D-6A25A22AC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3202FBCC-189F-430C-B093-05124F0D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Line 73">
              <a:extLst>
                <a:ext uri="{FF2B5EF4-FFF2-40B4-BE49-F238E27FC236}">
                  <a16:creationId xmlns:a16="http://schemas.microsoft.com/office/drawing/2014/main" id="{DDE64896-0E0B-45FC-AE59-E25A045A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Line 74">
              <a:extLst>
                <a:ext uri="{FF2B5EF4-FFF2-40B4-BE49-F238E27FC236}">
                  <a16:creationId xmlns:a16="http://schemas.microsoft.com/office/drawing/2014/main" id="{09170FFD-7793-4E89-A6FE-C8867C270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E6C62A8-E10B-4A10-B296-35651C694F75}"/>
              </a:ext>
            </a:extLst>
          </p:cNvPr>
          <p:cNvGrpSpPr/>
          <p:nvPr/>
        </p:nvGrpSpPr>
        <p:grpSpPr>
          <a:xfrm>
            <a:off x="7556689" y="2080658"/>
            <a:ext cx="344487" cy="346075"/>
            <a:chOff x="3332164" y="2898776"/>
            <a:chExt cx="344487" cy="346075"/>
          </a:xfrm>
        </p:grpSpPr>
        <p:sp>
          <p:nvSpPr>
            <p:cNvPr id="398" name="Freeform 164">
              <a:extLst>
                <a:ext uri="{FF2B5EF4-FFF2-40B4-BE49-F238E27FC236}">
                  <a16:creationId xmlns:a16="http://schemas.microsoft.com/office/drawing/2014/main" id="{055BFD70-0332-4257-8CB8-84705833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Freeform 165">
              <a:extLst>
                <a:ext uri="{FF2B5EF4-FFF2-40B4-BE49-F238E27FC236}">
                  <a16:creationId xmlns:a16="http://schemas.microsoft.com/office/drawing/2014/main" id="{933068EE-C6B5-4636-8D63-AB693E52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DFC2463-BB6E-4892-B22B-B8E651C5D172}"/>
              </a:ext>
            </a:extLst>
          </p:cNvPr>
          <p:cNvGrpSpPr/>
          <p:nvPr/>
        </p:nvGrpSpPr>
        <p:grpSpPr>
          <a:xfrm>
            <a:off x="8794149" y="2080658"/>
            <a:ext cx="346075" cy="346075"/>
            <a:chOff x="3398838" y="3255963"/>
            <a:chExt cx="346075" cy="346075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97931082-14E6-4E2E-9462-1C411D8F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Freeform 98">
              <a:extLst>
                <a:ext uri="{FF2B5EF4-FFF2-40B4-BE49-F238E27FC236}">
                  <a16:creationId xmlns:a16="http://schemas.microsoft.com/office/drawing/2014/main" id="{76F412B9-237E-4646-9E3D-A3EBA909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Freeform 99">
              <a:extLst>
                <a:ext uri="{FF2B5EF4-FFF2-40B4-BE49-F238E27FC236}">
                  <a16:creationId xmlns:a16="http://schemas.microsoft.com/office/drawing/2014/main" id="{C14FD1F9-ABB9-42AF-B4CD-8E16087A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B58D6B6-E2BE-4175-8C66-6720A972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D75D2C9-C5FF-4DEE-BF02-1C26A86D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824433E-A064-464C-A656-78D20CD1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 flipH="1">
            <a:off x="1175229" y="899232"/>
            <a:ext cx="2781388" cy="5662448"/>
          </a:xfrm>
          <a:prstGeom prst="rect">
            <a:avLst/>
          </a:prstGeom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1259CD1A-6A36-417B-B756-AA11640453CF}"/>
              </a:ext>
            </a:extLst>
          </p:cNvPr>
          <p:cNvGrpSpPr/>
          <p:nvPr/>
        </p:nvGrpSpPr>
        <p:grpSpPr>
          <a:xfrm rot="5400000">
            <a:off x="1113650" y="67975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7BA0BFA-EC4A-4146-99DB-316E16A0D78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5EAFE3-C2BF-4C56-B1FB-F3B888A0110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82D5187-0AF9-40E9-9B09-B3F106108DE4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B0D60BD4-B74F-4D65-A7F7-622675B2CB8E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2E2B74B-0D36-4A84-A077-0721CCFC1B2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D91A99-0786-43A9-98D5-414D21F4F62A}"/>
              </a:ext>
            </a:extLst>
          </p:cNvPr>
          <p:cNvSpPr txBox="1"/>
          <p:nvPr/>
        </p:nvSpPr>
        <p:spPr>
          <a:xfrm>
            <a:off x="510364" y="666715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9BE2B24-C544-41EE-89D6-6B39ED880763}"/>
              </a:ext>
            </a:extLst>
          </p:cNvPr>
          <p:cNvSpPr txBox="1"/>
          <p:nvPr/>
        </p:nvSpPr>
        <p:spPr>
          <a:xfrm>
            <a:off x="5789518" y="2805656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83" name="ïSḻiḍè">
            <a:extLst>
              <a:ext uri="{FF2B5EF4-FFF2-40B4-BE49-F238E27FC236}">
                <a16:creationId xmlns:a16="http://schemas.microsoft.com/office/drawing/2014/main" id="{316B24CE-88DC-4F96-AEAB-3EF38A458101}"/>
              </a:ext>
            </a:extLst>
          </p:cNvPr>
          <p:cNvSpPr/>
          <p:nvPr/>
        </p:nvSpPr>
        <p:spPr>
          <a:xfrm>
            <a:off x="6089586" y="429866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ïṡ1íḋè">
            <a:extLst>
              <a:ext uri="{FF2B5EF4-FFF2-40B4-BE49-F238E27FC236}">
                <a16:creationId xmlns:a16="http://schemas.microsoft.com/office/drawing/2014/main" id="{CD045492-0F56-4815-BAE4-68C536DAD3AD}"/>
              </a:ext>
            </a:extLst>
          </p:cNvPr>
          <p:cNvSpPr/>
          <p:nvPr/>
        </p:nvSpPr>
        <p:spPr bwMode="auto">
          <a:xfrm>
            <a:off x="6208917" y="44436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096401-1ABE-4A68-A0A5-FDF421E0332C}"/>
              </a:ext>
            </a:extLst>
          </p:cNvPr>
          <p:cNvSpPr txBox="1"/>
          <p:nvPr/>
        </p:nvSpPr>
        <p:spPr>
          <a:xfrm>
            <a:off x="6743636" y="420425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7106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22FD350-E657-4D93-B19E-78BE5875DE68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7A1BB37-4DD5-4AE3-9014-188BB82AD2FF}"/>
              </a:ext>
            </a:extLst>
          </p:cNvPr>
          <p:cNvGrpSpPr/>
          <p:nvPr/>
        </p:nvGrpSpPr>
        <p:grpSpPr>
          <a:xfrm flipH="1">
            <a:off x="7199389" y="2896752"/>
            <a:ext cx="3851339" cy="3961247"/>
            <a:chOff x="-4549693" y="3310145"/>
            <a:chExt cx="3437408" cy="3535503"/>
          </a:xfrm>
        </p:grpSpPr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5050B898-91DA-4F87-8EBD-DE2C41A1FB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549693" y="4221610"/>
              <a:ext cx="3437408" cy="2624038"/>
            </a:xfrm>
            <a:custGeom>
              <a:avLst/>
              <a:gdLst>
                <a:gd name="T0" fmla="*/ 829 w 893"/>
                <a:gd name="T1" fmla="*/ 0 h 683"/>
                <a:gd name="T2" fmla="*/ 106 w 893"/>
                <a:gd name="T3" fmla="*/ 6 h 683"/>
                <a:gd name="T4" fmla="*/ 98 w 893"/>
                <a:gd name="T5" fmla="*/ 95 h 683"/>
                <a:gd name="T6" fmla="*/ 72 w 893"/>
                <a:gd name="T7" fmla="*/ 208 h 683"/>
                <a:gd name="T8" fmla="*/ 16 w 893"/>
                <a:gd name="T9" fmla="*/ 310 h 683"/>
                <a:gd name="T10" fmla="*/ 77 w 893"/>
                <a:gd name="T11" fmla="*/ 366 h 683"/>
                <a:gd name="T12" fmla="*/ 140 w 893"/>
                <a:gd name="T13" fmla="*/ 509 h 683"/>
                <a:gd name="T14" fmla="*/ 269 w 893"/>
                <a:gd name="T15" fmla="*/ 567 h 683"/>
                <a:gd name="T16" fmla="*/ 287 w 893"/>
                <a:gd name="T17" fmla="*/ 683 h 683"/>
                <a:gd name="T18" fmla="*/ 676 w 893"/>
                <a:gd name="T19" fmla="*/ 681 h 683"/>
                <a:gd name="T20" fmla="*/ 729 w 893"/>
                <a:gd name="T21" fmla="*/ 455 h 683"/>
                <a:gd name="T22" fmla="*/ 829 w 893"/>
                <a:gd name="T2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3" h="683">
                  <a:moveTo>
                    <a:pt x="829" y="0"/>
                  </a:move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96" y="49"/>
                    <a:pt x="98" y="95"/>
                  </a:cubicBezTo>
                  <a:cubicBezTo>
                    <a:pt x="100" y="142"/>
                    <a:pt x="93" y="171"/>
                    <a:pt x="72" y="208"/>
                  </a:cubicBezTo>
                  <a:cubicBezTo>
                    <a:pt x="51" y="246"/>
                    <a:pt x="0" y="281"/>
                    <a:pt x="16" y="310"/>
                  </a:cubicBezTo>
                  <a:cubicBezTo>
                    <a:pt x="36" y="346"/>
                    <a:pt x="71" y="329"/>
                    <a:pt x="77" y="366"/>
                  </a:cubicBezTo>
                  <a:cubicBezTo>
                    <a:pt x="83" y="403"/>
                    <a:pt x="56" y="502"/>
                    <a:pt x="140" y="509"/>
                  </a:cubicBezTo>
                  <a:cubicBezTo>
                    <a:pt x="187" y="514"/>
                    <a:pt x="248" y="526"/>
                    <a:pt x="269" y="567"/>
                  </a:cubicBezTo>
                  <a:cubicBezTo>
                    <a:pt x="290" y="608"/>
                    <a:pt x="287" y="683"/>
                    <a:pt x="287" y="683"/>
                  </a:cubicBezTo>
                  <a:cubicBezTo>
                    <a:pt x="676" y="681"/>
                    <a:pt x="676" y="681"/>
                    <a:pt x="676" y="681"/>
                  </a:cubicBezTo>
                  <a:cubicBezTo>
                    <a:pt x="676" y="681"/>
                    <a:pt x="678" y="530"/>
                    <a:pt x="729" y="455"/>
                  </a:cubicBezTo>
                  <a:cubicBezTo>
                    <a:pt x="786" y="371"/>
                    <a:pt x="893" y="235"/>
                    <a:pt x="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5410B951-2B31-46BC-93EF-119A9B4E5E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353505" y="4421887"/>
              <a:ext cx="2850883" cy="1446900"/>
            </a:xfrm>
            <a:custGeom>
              <a:avLst/>
              <a:gdLst>
                <a:gd name="T0" fmla="*/ 44 w 741"/>
                <a:gd name="T1" fmla="*/ 0 h 377"/>
                <a:gd name="T2" fmla="*/ 701 w 741"/>
                <a:gd name="T3" fmla="*/ 0 h 377"/>
                <a:gd name="T4" fmla="*/ 677 w 741"/>
                <a:gd name="T5" fmla="*/ 105 h 377"/>
                <a:gd name="T6" fmla="*/ 647 w 741"/>
                <a:gd name="T7" fmla="*/ 232 h 377"/>
                <a:gd name="T8" fmla="*/ 574 w 741"/>
                <a:gd name="T9" fmla="*/ 310 h 377"/>
                <a:gd name="T10" fmla="*/ 476 w 741"/>
                <a:gd name="T11" fmla="*/ 338 h 377"/>
                <a:gd name="T12" fmla="*/ 379 w 741"/>
                <a:gd name="T13" fmla="*/ 377 h 377"/>
                <a:gd name="T14" fmla="*/ 291 w 741"/>
                <a:gd name="T15" fmla="*/ 340 h 377"/>
                <a:gd name="T16" fmla="*/ 184 w 741"/>
                <a:gd name="T17" fmla="*/ 315 h 377"/>
                <a:gd name="T18" fmla="*/ 112 w 741"/>
                <a:gd name="T19" fmla="*/ 251 h 377"/>
                <a:gd name="T20" fmla="*/ 62 w 741"/>
                <a:gd name="T21" fmla="*/ 122 h 377"/>
                <a:gd name="T22" fmla="*/ 44 w 741"/>
                <a:gd name="T2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377">
                  <a:moveTo>
                    <a:pt x="44" y="0"/>
                  </a:moveTo>
                  <a:cubicBezTo>
                    <a:pt x="701" y="0"/>
                    <a:pt x="701" y="0"/>
                    <a:pt x="701" y="0"/>
                  </a:cubicBezTo>
                  <a:cubicBezTo>
                    <a:pt x="701" y="0"/>
                    <a:pt x="741" y="65"/>
                    <a:pt x="677" y="105"/>
                  </a:cubicBezTo>
                  <a:cubicBezTo>
                    <a:pt x="677" y="105"/>
                    <a:pt x="721" y="187"/>
                    <a:pt x="647" y="232"/>
                  </a:cubicBezTo>
                  <a:cubicBezTo>
                    <a:pt x="647" y="232"/>
                    <a:pt x="658" y="305"/>
                    <a:pt x="574" y="310"/>
                  </a:cubicBezTo>
                  <a:cubicBezTo>
                    <a:pt x="574" y="310"/>
                    <a:pt x="543" y="360"/>
                    <a:pt x="476" y="338"/>
                  </a:cubicBezTo>
                  <a:cubicBezTo>
                    <a:pt x="476" y="338"/>
                    <a:pt x="442" y="377"/>
                    <a:pt x="379" y="377"/>
                  </a:cubicBezTo>
                  <a:cubicBezTo>
                    <a:pt x="316" y="377"/>
                    <a:pt x="291" y="340"/>
                    <a:pt x="291" y="340"/>
                  </a:cubicBezTo>
                  <a:cubicBezTo>
                    <a:pt x="291" y="340"/>
                    <a:pt x="218" y="362"/>
                    <a:pt x="184" y="315"/>
                  </a:cubicBezTo>
                  <a:cubicBezTo>
                    <a:pt x="184" y="315"/>
                    <a:pt x="109" y="318"/>
                    <a:pt x="112" y="251"/>
                  </a:cubicBezTo>
                  <a:cubicBezTo>
                    <a:pt x="112" y="251"/>
                    <a:pt x="17" y="221"/>
                    <a:pt x="62" y="122"/>
                  </a:cubicBezTo>
                  <a:cubicBezTo>
                    <a:pt x="62" y="122"/>
                    <a:pt x="0" y="77"/>
                    <a:pt x="44" y="0"/>
                  </a:cubicBezTo>
                  <a:close/>
                </a:path>
              </a:pathLst>
            </a:custGeom>
            <a:noFill/>
            <a:ln w="476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C4FDE82B-EF2A-48DE-9DC4-4196C2A393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078929" y="4086729"/>
              <a:ext cx="396467" cy="177798"/>
            </a:xfrm>
            <a:custGeom>
              <a:avLst/>
              <a:gdLst>
                <a:gd name="T0" fmla="*/ 0 w 103"/>
                <a:gd name="T1" fmla="*/ 46 h 46"/>
                <a:gd name="T2" fmla="*/ 40 w 103"/>
                <a:gd name="T3" fmla="*/ 9 h 46"/>
                <a:gd name="T4" fmla="*/ 102 w 103"/>
                <a:gd name="T5" fmla="*/ 46 h 46"/>
                <a:gd name="T6" fmla="*/ 51 w 103"/>
                <a:gd name="T7" fmla="*/ 46 h 46"/>
                <a:gd name="T8" fmla="*/ 55 w 103"/>
                <a:gd name="T9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6">
                  <a:moveTo>
                    <a:pt x="0" y="46"/>
                  </a:moveTo>
                  <a:cubicBezTo>
                    <a:pt x="0" y="46"/>
                    <a:pt x="11" y="18"/>
                    <a:pt x="40" y="9"/>
                  </a:cubicBezTo>
                  <a:cubicBezTo>
                    <a:pt x="68" y="0"/>
                    <a:pt x="103" y="6"/>
                    <a:pt x="102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45" y="35"/>
                    <a:pt x="55" y="29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90A7117F-BAAF-4287-86E8-F06E4342A9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83708" y="3776095"/>
              <a:ext cx="670315" cy="541566"/>
            </a:xfrm>
            <a:custGeom>
              <a:avLst/>
              <a:gdLst>
                <a:gd name="T0" fmla="*/ 133 w 174"/>
                <a:gd name="T1" fmla="*/ 127 h 141"/>
                <a:gd name="T2" fmla="*/ 128 w 174"/>
                <a:gd name="T3" fmla="*/ 48 h 141"/>
                <a:gd name="T4" fmla="*/ 54 w 174"/>
                <a:gd name="T5" fmla="*/ 116 h 141"/>
                <a:gd name="T6" fmla="*/ 81 w 174"/>
                <a:gd name="T7" fmla="*/ 8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41">
                  <a:moveTo>
                    <a:pt x="133" y="127"/>
                  </a:moveTo>
                  <a:cubicBezTo>
                    <a:pt x="133" y="127"/>
                    <a:pt x="174" y="88"/>
                    <a:pt x="128" y="48"/>
                  </a:cubicBezTo>
                  <a:cubicBezTo>
                    <a:pt x="72" y="0"/>
                    <a:pt x="0" y="77"/>
                    <a:pt x="54" y="116"/>
                  </a:cubicBezTo>
                  <a:cubicBezTo>
                    <a:pt x="87" y="141"/>
                    <a:pt x="113" y="93"/>
                    <a:pt x="81" y="82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6F6F262B-C240-4FBE-B8DF-370D7CE700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06605" y="3814925"/>
              <a:ext cx="500693" cy="449602"/>
            </a:xfrm>
            <a:custGeom>
              <a:avLst/>
              <a:gdLst>
                <a:gd name="T0" fmla="*/ 0 w 130"/>
                <a:gd name="T1" fmla="*/ 38 h 117"/>
                <a:gd name="T2" fmla="*/ 63 w 130"/>
                <a:gd name="T3" fmla="*/ 3 h 117"/>
                <a:gd name="T4" fmla="*/ 117 w 130"/>
                <a:gd name="T5" fmla="*/ 85 h 117"/>
                <a:gd name="T6" fmla="*/ 64 w 130"/>
                <a:gd name="T7" fmla="*/ 9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7">
                  <a:moveTo>
                    <a:pt x="0" y="38"/>
                  </a:moveTo>
                  <a:cubicBezTo>
                    <a:pt x="0" y="38"/>
                    <a:pt x="15" y="0"/>
                    <a:pt x="63" y="3"/>
                  </a:cubicBezTo>
                  <a:cubicBezTo>
                    <a:pt x="111" y="6"/>
                    <a:pt x="130" y="52"/>
                    <a:pt x="117" y="85"/>
                  </a:cubicBezTo>
                  <a:cubicBezTo>
                    <a:pt x="103" y="117"/>
                    <a:pt x="65" y="117"/>
                    <a:pt x="64" y="97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8C96D9E5-0626-41F5-94B0-416301442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49244" y="4029507"/>
              <a:ext cx="91965" cy="30655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24" y="0"/>
                    <a:pt x="13" y="8"/>
                    <a:pt x="0" y="7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A0528BC8-CB6A-4575-AC8A-096E71996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63411" y="3929369"/>
              <a:ext cx="26568" cy="257499"/>
            </a:xfrm>
            <a:custGeom>
              <a:avLst/>
              <a:gdLst>
                <a:gd name="T0" fmla="*/ 0 w 7"/>
                <a:gd name="T1" fmla="*/ 0 h 67"/>
                <a:gd name="T2" fmla="*/ 4 w 7"/>
                <a:gd name="T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7">
                  <a:moveTo>
                    <a:pt x="0" y="0"/>
                  </a:moveTo>
                  <a:cubicBezTo>
                    <a:pt x="0" y="0"/>
                    <a:pt x="7" y="36"/>
                    <a:pt x="4" y="67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4A75F1D5-C447-44F5-B793-A472260C2C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86723" y="3845579"/>
              <a:ext cx="480257" cy="480257"/>
            </a:xfrm>
            <a:custGeom>
              <a:avLst/>
              <a:gdLst>
                <a:gd name="T0" fmla="*/ 125 w 125"/>
                <a:gd name="T1" fmla="*/ 33 h 125"/>
                <a:gd name="T2" fmla="*/ 73 w 125"/>
                <a:gd name="T3" fmla="*/ 0 h 125"/>
                <a:gd name="T4" fmla="*/ 28 w 125"/>
                <a:gd name="T5" fmla="*/ 89 h 125"/>
                <a:gd name="T6" fmla="*/ 104 w 125"/>
                <a:gd name="T7" fmla="*/ 77 h 125"/>
                <a:gd name="T8" fmla="*/ 54 w 125"/>
                <a:gd name="T9" fmla="*/ 6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25" y="33"/>
                  </a:moveTo>
                  <a:cubicBezTo>
                    <a:pt x="125" y="33"/>
                    <a:pt x="112" y="0"/>
                    <a:pt x="73" y="0"/>
                  </a:cubicBezTo>
                  <a:cubicBezTo>
                    <a:pt x="28" y="1"/>
                    <a:pt x="0" y="49"/>
                    <a:pt x="28" y="89"/>
                  </a:cubicBezTo>
                  <a:cubicBezTo>
                    <a:pt x="54" y="125"/>
                    <a:pt x="104" y="109"/>
                    <a:pt x="104" y="77"/>
                  </a:cubicBezTo>
                  <a:cubicBezTo>
                    <a:pt x="104" y="33"/>
                    <a:pt x="58" y="31"/>
                    <a:pt x="54" y="65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72C4B264-C0FD-4EAA-A2F5-87EE50DF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521741" y="4094904"/>
              <a:ext cx="218670" cy="141012"/>
            </a:xfrm>
            <a:custGeom>
              <a:avLst/>
              <a:gdLst>
                <a:gd name="T0" fmla="*/ 3 w 57"/>
                <a:gd name="T1" fmla="*/ 37 h 37"/>
                <a:gd name="T2" fmla="*/ 27 w 57"/>
                <a:gd name="T3" fmla="*/ 3 h 37"/>
                <a:gd name="T4" fmla="*/ 57 w 57"/>
                <a:gd name="T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7">
                  <a:moveTo>
                    <a:pt x="3" y="37"/>
                  </a:moveTo>
                  <a:cubicBezTo>
                    <a:pt x="3" y="37"/>
                    <a:pt x="0" y="6"/>
                    <a:pt x="27" y="3"/>
                  </a:cubicBezTo>
                  <a:cubicBezTo>
                    <a:pt x="48" y="0"/>
                    <a:pt x="57" y="20"/>
                    <a:pt x="57" y="20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E6ED3291-F61C-48C8-967E-2542AFFEE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122572" y="3968198"/>
              <a:ext cx="535435" cy="296329"/>
            </a:xfrm>
            <a:custGeom>
              <a:avLst/>
              <a:gdLst>
                <a:gd name="T0" fmla="*/ 132 w 139"/>
                <a:gd name="T1" fmla="*/ 75 h 77"/>
                <a:gd name="T2" fmla="*/ 70 w 139"/>
                <a:gd name="T3" fmla="*/ 1 h 77"/>
                <a:gd name="T4" fmla="*/ 27 w 139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77">
                  <a:moveTo>
                    <a:pt x="132" y="75"/>
                  </a:moveTo>
                  <a:cubicBezTo>
                    <a:pt x="139" y="57"/>
                    <a:pt x="124" y="0"/>
                    <a:pt x="70" y="1"/>
                  </a:cubicBezTo>
                  <a:cubicBezTo>
                    <a:pt x="0" y="1"/>
                    <a:pt x="1" y="70"/>
                    <a:pt x="27" y="77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1930802D-4D6B-4C2C-8367-4E2B7BEC53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646404" y="3929369"/>
              <a:ext cx="459820" cy="153274"/>
            </a:xfrm>
            <a:custGeom>
              <a:avLst/>
              <a:gdLst>
                <a:gd name="T0" fmla="*/ 0 w 119"/>
                <a:gd name="T1" fmla="*/ 33 h 40"/>
                <a:gd name="T2" fmla="*/ 56 w 119"/>
                <a:gd name="T3" fmla="*/ 5 h 40"/>
                <a:gd name="T4" fmla="*/ 119 w 119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40">
                  <a:moveTo>
                    <a:pt x="0" y="33"/>
                  </a:moveTo>
                  <a:cubicBezTo>
                    <a:pt x="0" y="33"/>
                    <a:pt x="14" y="10"/>
                    <a:pt x="56" y="5"/>
                  </a:cubicBezTo>
                  <a:cubicBezTo>
                    <a:pt x="104" y="0"/>
                    <a:pt x="119" y="40"/>
                    <a:pt x="119" y="40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60486907-10BA-4BF7-8AB7-2E7152E221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891641" y="4105123"/>
              <a:ext cx="91965" cy="151230"/>
            </a:xfrm>
            <a:custGeom>
              <a:avLst/>
              <a:gdLst>
                <a:gd name="T0" fmla="*/ 0 w 24"/>
                <a:gd name="T1" fmla="*/ 0 h 39"/>
                <a:gd name="T2" fmla="*/ 11 w 24"/>
                <a:gd name="T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0" y="0"/>
                    <a:pt x="24" y="5"/>
                    <a:pt x="11" y="39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A71D7921-9D8E-469A-8E28-8B1FA2F6B6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926383" y="4094904"/>
              <a:ext cx="69484" cy="75615"/>
            </a:xfrm>
            <a:custGeom>
              <a:avLst/>
              <a:gdLst>
                <a:gd name="T0" fmla="*/ 18 w 18"/>
                <a:gd name="T1" fmla="*/ 0 h 20"/>
                <a:gd name="T2" fmla="*/ 0 w 18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cubicBezTo>
                    <a:pt x="18" y="0"/>
                    <a:pt x="15" y="16"/>
                    <a:pt x="0" y="20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Line 19">
              <a:extLst>
                <a:ext uri="{FF2B5EF4-FFF2-40B4-BE49-F238E27FC236}">
                  <a16:creationId xmlns:a16="http://schemas.microsoft.com/office/drawing/2014/main" id="{F4736115-7BB6-4FF7-A2B1-5221425C3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1978790" y="4889882"/>
              <a:ext cx="0" cy="314721"/>
            </a:xfrm>
            <a:prstGeom prst="line">
              <a:avLst/>
            </a:prstGeom>
            <a:noFill/>
            <a:ln w="349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Line 20">
              <a:extLst>
                <a:ext uri="{FF2B5EF4-FFF2-40B4-BE49-F238E27FC236}">
                  <a16:creationId xmlns:a16="http://schemas.microsoft.com/office/drawing/2014/main" id="{AEBE3C8C-3F01-49DF-87E7-7E391AE5A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136151" y="5047242"/>
              <a:ext cx="310634" cy="0"/>
            </a:xfrm>
            <a:prstGeom prst="line">
              <a:avLst/>
            </a:prstGeom>
            <a:noFill/>
            <a:ln w="349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Line 21">
              <a:extLst>
                <a:ext uri="{FF2B5EF4-FFF2-40B4-BE49-F238E27FC236}">
                  <a16:creationId xmlns:a16="http://schemas.microsoft.com/office/drawing/2014/main" id="{8C95E520-D8CF-49CF-836E-119D13C6F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706327" y="4575161"/>
              <a:ext cx="0" cy="261586"/>
            </a:xfrm>
            <a:prstGeom prst="line">
              <a:avLst/>
            </a:prstGeom>
            <a:noFill/>
            <a:ln w="349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Line 22">
              <a:extLst>
                <a:ext uri="{FF2B5EF4-FFF2-40B4-BE49-F238E27FC236}">
                  <a16:creationId xmlns:a16="http://schemas.microsoft.com/office/drawing/2014/main" id="{9C50C587-D9E0-477A-93F6-3CE6B7ED9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37120" y="4705954"/>
              <a:ext cx="261586" cy="0"/>
            </a:xfrm>
            <a:prstGeom prst="line">
              <a:avLst/>
            </a:prstGeom>
            <a:noFill/>
            <a:ln w="349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Oval 23">
              <a:extLst>
                <a:ext uri="{FF2B5EF4-FFF2-40B4-BE49-F238E27FC236}">
                  <a16:creationId xmlns:a16="http://schemas.microsoft.com/office/drawing/2014/main" id="{4B28F21B-CA7C-419D-AC69-E62028FC8F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933831" y="4613989"/>
              <a:ext cx="100139" cy="100139"/>
            </a:xfrm>
            <a:prstGeom prst="ellipse">
              <a:avLst/>
            </a:prstGeom>
            <a:noFill/>
            <a:ln w="349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Oval 24">
              <a:extLst>
                <a:ext uri="{FF2B5EF4-FFF2-40B4-BE49-F238E27FC236}">
                  <a16:creationId xmlns:a16="http://schemas.microsoft.com/office/drawing/2014/main" id="{65A33CF3-90A1-482A-9717-DD2D329B59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987692" y="4951191"/>
              <a:ext cx="100139" cy="100139"/>
            </a:xfrm>
            <a:prstGeom prst="ellips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Oval 25">
              <a:extLst>
                <a:ext uri="{FF2B5EF4-FFF2-40B4-BE49-F238E27FC236}">
                  <a16:creationId xmlns:a16="http://schemas.microsoft.com/office/drawing/2014/main" id="{163AB2AE-861C-4995-8C34-C39001D11C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809168" y="3806751"/>
              <a:ext cx="134880" cy="138968"/>
            </a:xfrm>
            <a:prstGeom prst="ellipse">
              <a:avLst/>
            </a:pr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Line 26">
              <a:extLst>
                <a:ext uri="{FF2B5EF4-FFF2-40B4-BE49-F238E27FC236}">
                  <a16:creationId xmlns:a16="http://schemas.microsoft.com/office/drawing/2014/main" id="{1F0E0FD2-C20E-4BBF-8D35-073D8C50C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56725" y="4609902"/>
              <a:ext cx="0" cy="61309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20CC48DB-9278-4019-9EB9-469551FEC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56725" y="4755001"/>
              <a:ext cx="0" cy="61309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5DA37FEF-E012-4C1A-A2A6-BED9A425C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360952" y="4714128"/>
              <a:ext cx="63354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Line 29">
              <a:extLst>
                <a:ext uri="{FF2B5EF4-FFF2-40B4-BE49-F238E27FC236}">
                  <a16:creationId xmlns:a16="http://schemas.microsoft.com/office/drawing/2014/main" id="{FB11DB5C-6F86-449B-B1E7-E3BB71C4E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213809" y="4714128"/>
              <a:ext cx="61309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Line 30">
              <a:extLst>
                <a:ext uri="{FF2B5EF4-FFF2-40B4-BE49-F238E27FC236}">
                  <a16:creationId xmlns:a16="http://schemas.microsoft.com/office/drawing/2014/main" id="{C6ABE968-597F-4E3E-97A3-9A6A1C9D4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903902" y="4558811"/>
              <a:ext cx="0" cy="61309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Line 31">
              <a:extLst>
                <a:ext uri="{FF2B5EF4-FFF2-40B4-BE49-F238E27FC236}">
                  <a16:creationId xmlns:a16="http://schemas.microsoft.com/office/drawing/2014/main" id="{727101EF-7222-4D1C-AA27-3B216F9E5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903902" y="4705954"/>
              <a:ext cx="0" cy="61309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Line 32">
              <a:extLst>
                <a:ext uri="{FF2B5EF4-FFF2-40B4-BE49-F238E27FC236}">
                  <a16:creationId xmlns:a16="http://schemas.microsoft.com/office/drawing/2014/main" id="{4F02DE7B-ECAC-40CD-B529-2D258B4E5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08128" y="4663037"/>
              <a:ext cx="63354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Line 33">
              <a:extLst>
                <a:ext uri="{FF2B5EF4-FFF2-40B4-BE49-F238E27FC236}">
                  <a16:creationId xmlns:a16="http://schemas.microsoft.com/office/drawing/2014/main" id="{FBBCCAD4-11E3-4371-81F5-17F708663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860986" y="4663037"/>
              <a:ext cx="61309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Line 34">
              <a:extLst>
                <a:ext uri="{FF2B5EF4-FFF2-40B4-BE49-F238E27FC236}">
                  <a16:creationId xmlns:a16="http://schemas.microsoft.com/office/drawing/2014/main" id="{D170E26B-EE26-44E6-940E-6EDC0358D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924997" y="5466189"/>
              <a:ext cx="0" cy="61309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Line 35">
              <a:extLst>
                <a:ext uri="{FF2B5EF4-FFF2-40B4-BE49-F238E27FC236}">
                  <a16:creationId xmlns:a16="http://schemas.microsoft.com/office/drawing/2014/main" id="{DC623C44-9236-4F22-BD72-3890CE4AC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924997" y="5611287"/>
              <a:ext cx="0" cy="63354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Line 36">
              <a:extLst>
                <a:ext uri="{FF2B5EF4-FFF2-40B4-BE49-F238E27FC236}">
                  <a16:creationId xmlns:a16="http://schemas.microsoft.com/office/drawing/2014/main" id="{99C71302-42DF-4CE6-8CE3-255FBE33D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029223" y="5570414"/>
              <a:ext cx="61309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Line 37">
              <a:extLst>
                <a:ext uri="{FF2B5EF4-FFF2-40B4-BE49-F238E27FC236}">
                  <a16:creationId xmlns:a16="http://schemas.microsoft.com/office/drawing/2014/main" id="{60FAABBD-2566-4202-9E7B-BD8408DAE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4125" y="5570414"/>
              <a:ext cx="61309" cy="0"/>
            </a:xfrm>
            <a:prstGeom prst="line">
              <a:avLst/>
            </a:prstGeom>
            <a:noFill/>
            <a:ln w="23813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Line 38">
              <a:extLst>
                <a:ext uri="{FF2B5EF4-FFF2-40B4-BE49-F238E27FC236}">
                  <a16:creationId xmlns:a16="http://schemas.microsoft.com/office/drawing/2014/main" id="{C5DC21AD-257F-4B48-962E-FC8F7C475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895727" y="3310145"/>
              <a:ext cx="0" cy="47004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Line 39">
              <a:extLst>
                <a:ext uri="{FF2B5EF4-FFF2-40B4-BE49-F238E27FC236}">
                  <a16:creationId xmlns:a16="http://schemas.microsoft.com/office/drawing/2014/main" id="{BB14C726-7884-47E6-824E-86E3312E1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899815" y="3418458"/>
              <a:ext cx="4087" cy="47004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Line 40">
              <a:extLst>
                <a:ext uri="{FF2B5EF4-FFF2-40B4-BE49-F238E27FC236}">
                  <a16:creationId xmlns:a16="http://schemas.microsoft.com/office/drawing/2014/main" id="{B271F57C-74DD-457B-B13C-F1C26D960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973387" y="3387803"/>
              <a:ext cx="47004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Line 41">
              <a:extLst>
                <a:ext uri="{FF2B5EF4-FFF2-40B4-BE49-F238E27FC236}">
                  <a16:creationId xmlns:a16="http://schemas.microsoft.com/office/drawing/2014/main" id="{C63F7155-7302-41E0-B9C5-C6C6BB13E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865073" y="3391890"/>
              <a:ext cx="47004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Line 42">
              <a:extLst>
                <a:ext uri="{FF2B5EF4-FFF2-40B4-BE49-F238E27FC236}">
                  <a16:creationId xmlns:a16="http://schemas.microsoft.com/office/drawing/2014/main" id="{E317FF2B-6518-459A-B32B-8A9AF1FF2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71031" y="3471593"/>
              <a:ext cx="0" cy="77658"/>
            </a:xfrm>
            <a:prstGeom prst="line">
              <a:avLst/>
            </a:pr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Line 43">
              <a:extLst>
                <a:ext uri="{FF2B5EF4-FFF2-40B4-BE49-F238E27FC236}">
                  <a16:creationId xmlns:a16="http://schemas.microsoft.com/office/drawing/2014/main" id="{157098E3-3240-4FEB-AE2C-988073BAF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275119" y="3649389"/>
              <a:ext cx="0" cy="75615"/>
            </a:xfrm>
            <a:prstGeom prst="line">
              <a:avLst/>
            </a:pr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Line 44">
              <a:extLst>
                <a:ext uri="{FF2B5EF4-FFF2-40B4-BE49-F238E27FC236}">
                  <a16:creationId xmlns:a16="http://schemas.microsoft.com/office/drawing/2014/main" id="{0F5CC9A4-C6F1-463D-A786-9DF3ADDF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01825" y="3594212"/>
              <a:ext cx="75615" cy="4087"/>
            </a:xfrm>
            <a:prstGeom prst="line">
              <a:avLst/>
            </a:pr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Line 45">
              <a:extLst>
                <a:ext uri="{FF2B5EF4-FFF2-40B4-BE49-F238E27FC236}">
                  <a16:creationId xmlns:a16="http://schemas.microsoft.com/office/drawing/2014/main" id="{4C60528A-7DD1-46EC-A31B-2F4089E6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221984" y="3598299"/>
              <a:ext cx="73571" cy="4087"/>
            </a:xfrm>
            <a:prstGeom prst="line">
              <a:avLst/>
            </a:prstGeom>
            <a:noFill/>
            <a:ln w="349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5C0A83D3-CF2A-4464-AA3E-0C26E127DC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4114398" y="3710699"/>
              <a:ext cx="114444" cy="114444"/>
            </a:xfrm>
            <a:custGeom>
              <a:avLst/>
              <a:gdLst>
                <a:gd name="T0" fmla="*/ 30 w 30"/>
                <a:gd name="T1" fmla="*/ 15 h 30"/>
                <a:gd name="T2" fmla="*/ 14 w 30"/>
                <a:gd name="T3" fmla="*/ 0 h 30"/>
                <a:gd name="T4" fmla="*/ 0 w 30"/>
                <a:gd name="T5" fmla="*/ 16 h 30"/>
                <a:gd name="T6" fmla="*/ 15 w 30"/>
                <a:gd name="T7" fmla="*/ 30 h 30"/>
                <a:gd name="T8" fmla="*/ 30 w 3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cubicBezTo>
                    <a:pt x="30" y="6"/>
                    <a:pt x="23" y="0"/>
                    <a:pt x="14" y="0"/>
                  </a:cubicBezTo>
                  <a:cubicBezTo>
                    <a:pt x="6" y="0"/>
                    <a:pt x="0" y="7"/>
                    <a:pt x="0" y="16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4" y="30"/>
                    <a:pt x="30" y="23"/>
                    <a:pt x="30" y="15"/>
                  </a:cubicBezTo>
                  <a:close/>
                </a:path>
              </a:pathLst>
            </a:custGeom>
            <a:noFill/>
            <a:ln w="3492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20897BCA-F9F5-487A-BAE5-EE3E076760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53193" y="4109210"/>
              <a:ext cx="161448" cy="155317"/>
            </a:xfrm>
            <a:custGeom>
              <a:avLst/>
              <a:gdLst>
                <a:gd name="T0" fmla="*/ 42 w 42"/>
                <a:gd name="T1" fmla="*/ 40 h 40"/>
                <a:gd name="T2" fmla="*/ 0 w 42"/>
                <a:gd name="T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0">
                  <a:moveTo>
                    <a:pt x="42" y="40"/>
                  </a:moveTo>
                  <a:cubicBezTo>
                    <a:pt x="42" y="40"/>
                    <a:pt x="38" y="0"/>
                    <a:pt x="0" y="0"/>
                  </a:cubicBezTo>
                </a:path>
              </a:pathLst>
            </a:custGeom>
            <a:noFill/>
            <a:ln w="4762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778A66B9-0E7E-41E2-9C72-E3AB5DCEDFD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2788074" y="4920536"/>
              <a:ext cx="562003" cy="598788"/>
            </a:xfrm>
            <a:custGeom>
              <a:avLst/>
              <a:gdLst>
                <a:gd name="T0" fmla="*/ 137 w 146"/>
                <a:gd name="T1" fmla="*/ 115 h 156"/>
                <a:gd name="T2" fmla="*/ 146 w 146"/>
                <a:gd name="T3" fmla="*/ 88 h 156"/>
                <a:gd name="T4" fmla="*/ 135 w 146"/>
                <a:gd name="T5" fmla="*/ 85 h 156"/>
                <a:gd name="T6" fmla="*/ 134 w 146"/>
                <a:gd name="T7" fmla="*/ 64 h 156"/>
                <a:gd name="T8" fmla="*/ 145 w 146"/>
                <a:gd name="T9" fmla="*/ 59 h 156"/>
                <a:gd name="T10" fmla="*/ 132 w 146"/>
                <a:gd name="T11" fmla="*/ 34 h 156"/>
                <a:gd name="T12" fmla="*/ 122 w 146"/>
                <a:gd name="T13" fmla="*/ 39 h 156"/>
                <a:gd name="T14" fmla="*/ 106 w 146"/>
                <a:gd name="T15" fmla="*/ 25 h 156"/>
                <a:gd name="T16" fmla="*/ 110 w 146"/>
                <a:gd name="T17" fmla="*/ 14 h 156"/>
                <a:gd name="T18" fmla="*/ 112 w 146"/>
                <a:gd name="T19" fmla="*/ 9 h 156"/>
                <a:gd name="T20" fmla="*/ 85 w 146"/>
                <a:gd name="T21" fmla="*/ 0 h 156"/>
                <a:gd name="T22" fmla="*/ 83 w 146"/>
                <a:gd name="T23" fmla="*/ 5 h 156"/>
                <a:gd name="T24" fmla="*/ 80 w 146"/>
                <a:gd name="T25" fmla="*/ 16 h 156"/>
                <a:gd name="T26" fmla="*/ 59 w 146"/>
                <a:gd name="T27" fmla="*/ 17 h 156"/>
                <a:gd name="T28" fmla="*/ 54 w 146"/>
                <a:gd name="T29" fmla="*/ 7 h 156"/>
                <a:gd name="T30" fmla="*/ 29 w 146"/>
                <a:gd name="T31" fmla="*/ 19 h 156"/>
                <a:gd name="T32" fmla="*/ 34 w 146"/>
                <a:gd name="T33" fmla="*/ 30 h 156"/>
                <a:gd name="T34" fmla="*/ 20 w 146"/>
                <a:gd name="T35" fmla="*/ 45 h 156"/>
                <a:gd name="T36" fmla="*/ 9 w 146"/>
                <a:gd name="T37" fmla="*/ 41 h 156"/>
                <a:gd name="T38" fmla="*/ 0 w 146"/>
                <a:gd name="T39" fmla="*/ 68 h 156"/>
                <a:gd name="T40" fmla="*/ 11 w 146"/>
                <a:gd name="T41" fmla="*/ 72 h 156"/>
                <a:gd name="T42" fmla="*/ 12 w 146"/>
                <a:gd name="T43" fmla="*/ 92 h 156"/>
                <a:gd name="T44" fmla="*/ 2 w 146"/>
                <a:gd name="T45" fmla="*/ 97 h 156"/>
                <a:gd name="T46" fmla="*/ 14 w 146"/>
                <a:gd name="T47" fmla="*/ 123 h 156"/>
                <a:gd name="T48" fmla="*/ 25 w 146"/>
                <a:gd name="T49" fmla="*/ 118 h 156"/>
                <a:gd name="T50" fmla="*/ 40 w 146"/>
                <a:gd name="T51" fmla="*/ 131 h 156"/>
                <a:gd name="T52" fmla="*/ 36 w 146"/>
                <a:gd name="T53" fmla="*/ 142 h 156"/>
                <a:gd name="T54" fmla="*/ 35 w 146"/>
                <a:gd name="T55" fmla="*/ 147 h 156"/>
                <a:gd name="T56" fmla="*/ 61 w 146"/>
                <a:gd name="T57" fmla="*/ 156 h 156"/>
                <a:gd name="T58" fmla="*/ 63 w 146"/>
                <a:gd name="T59" fmla="*/ 151 h 156"/>
                <a:gd name="T60" fmla="*/ 67 w 146"/>
                <a:gd name="T61" fmla="*/ 140 h 156"/>
                <a:gd name="T62" fmla="*/ 87 w 146"/>
                <a:gd name="T63" fmla="*/ 139 h 156"/>
                <a:gd name="T64" fmla="*/ 92 w 146"/>
                <a:gd name="T65" fmla="*/ 150 h 156"/>
                <a:gd name="T66" fmla="*/ 118 w 146"/>
                <a:gd name="T67" fmla="*/ 137 h 156"/>
                <a:gd name="T68" fmla="*/ 113 w 146"/>
                <a:gd name="T69" fmla="*/ 127 h 156"/>
                <a:gd name="T70" fmla="*/ 126 w 146"/>
                <a:gd name="T71" fmla="*/ 111 h 156"/>
                <a:gd name="T72" fmla="*/ 137 w 146"/>
                <a:gd name="T73" fmla="*/ 115 h 156"/>
                <a:gd name="T74" fmla="*/ 65 w 146"/>
                <a:gd name="T75" fmla="*/ 103 h 156"/>
                <a:gd name="T76" fmla="*/ 49 w 146"/>
                <a:gd name="T77" fmla="*/ 70 h 156"/>
                <a:gd name="T78" fmla="*/ 82 w 146"/>
                <a:gd name="T79" fmla="*/ 54 h 156"/>
                <a:gd name="T80" fmla="*/ 98 w 146"/>
                <a:gd name="T81" fmla="*/ 87 h 156"/>
                <a:gd name="T82" fmla="*/ 65 w 146"/>
                <a:gd name="T83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156">
                  <a:moveTo>
                    <a:pt x="137" y="115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36" y="78"/>
                    <a:pt x="136" y="71"/>
                    <a:pt x="134" y="6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7" y="34"/>
                    <a:pt x="112" y="29"/>
                    <a:pt x="106" y="2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3" y="15"/>
                    <a:pt x="66" y="16"/>
                    <a:pt x="59" y="1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29" y="34"/>
                    <a:pt x="24" y="39"/>
                    <a:pt x="20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9"/>
                    <a:pt x="11" y="86"/>
                    <a:pt x="12" y="92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23"/>
                    <a:pt x="34" y="127"/>
                    <a:pt x="40" y="131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4" y="141"/>
                    <a:pt x="81" y="141"/>
                    <a:pt x="87" y="139"/>
                  </a:cubicBezTo>
                  <a:cubicBezTo>
                    <a:pt x="92" y="150"/>
                    <a:pt x="92" y="150"/>
                    <a:pt x="92" y="150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13" y="127"/>
                    <a:pt x="113" y="127"/>
                    <a:pt x="113" y="127"/>
                  </a:cubicBezTo>
                  <a:cubicBezTo>
                    <a:pt x="118" y="122"/>
                    <a:pt x="122" y="117"/>
                    <a:pt x="126" y="111"/>
                  </a:cubicBezTo>
                  <a:lnTo>
                    <a:pt x="137" y="115"/>
                  </a:lnTo>
                  <a:close/>
                  <a:moveTo>
                    <a:pt x="65" y="103"/>
                  </a:moveTo>
                  <a:cubicBezTo>
                    <a:pt x="51" y="98"/>
                    <a:pt x="44" y="83"/>
                    <a:pt x="49" y="70"/>
                  </a:cubicBezTo>
                  <a:cubicBezTo>
                    <a:pt x="53" y="56"/>
                    <a:pt x="68" y="49"/>
                    <a:pt x="82" y="54"/>
                  </a:cubicBezTo>
                  <a:cubicBezTo>
                    <a:pt x="95" y="58"/>
                    <a:pt x="102" y="73"/>
                    <a:pt x="98" y="87"/>
                  </a:cubicBezTo>
                  <a:cubicBezTo>
                    <a:pt x="93" y="100"/>
                    <a:pt x="78" y="108"/>
                    <a:pt x="65" y="10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BA59BE6C-CDF8-458D-B6B5-CE753545D1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3783328" y="4605815"/>
              <a:ext cx="819502" cy="876724"/>
            </a:xfrm>
            <a:custGeom>
              <a:avLst/>
              <a:gdLst>
                <a:gd name="T0" fmla="*/ 213 w 213"/>
                <a:gd name="T1" fmla="*/ 123 h 228"/>
                <a:gd name="T2" fmla="*/ 209 w 213"/>
                <a:gd name="T3" fmla="*/ 82 h 228"/>
                <a:gd name="T4" fmla="*/ 192 w 213"/>
                <a:gd name="T5" fmla="*/ 84 h 228"/>
                <a:gd name="T6" fmla="*/ 177 w 213"/>
                <a:gd name="T7" fmla="*/ 58 h 228"/>
                <a:gd name="T8" fmla="*/ 188 w 213"/>
                <a:gd name="T9" fmla="*/ 45 h 228"/>
                <a:gd name="T10" fmla="*/ 156 w 213"/>
                <a:gd name="T11" fmla="*/ 19 h 228"/>
                <a:gd name="T12" fmla="*/ 146 w 213"/>
                <a:gd name="T13" fmla="*/ 32 h 228"/>
                <a:gd name="T14" fmla="*/ 117 w 213"/>
                <a:gd name="T15" fmla="*/ 24 h 228"/>
                <a:gd name="T16" fmla="*/ 115 w 213"/>
                <a:gd name="T17" fmla="*/ 7 h 228"/>
                <a:gd name="T18" fmla="*/ 115 w 213"/>
                <a:gd name="T19" fmla="*/ 0 h 228"/>
                <a:gd name="T20" fmla="*/ 74 w 213"/>
                <a:gd name="T21" fmla="*/ 4 h 228"/>
                <a:gd name="T22" fmla="*/ 75 w 213"/>
                <a:gd name="T23" fmla="*/ 11 h 228"/>
                <a:gd name="T24" fmla="*/ 77 w 213"/>
                <a:gd name="T25" fmla="*/ 28 h 228"/>
                <a:gd name="T26" fmla="*/ 51 w 213"/>
                <a:gd name="T27" fmla="*/ 43 h 228"/>
                <a:gd name="T28" fmla="*/ 37 w 213"/>
                <a:gd name="T29" fmla="*/ 32 h 228"/>
                <a:gd name="T30" fmla="*/ 12 w 213"/>
                <a:gd name="T31" fmla="*/ 64 h 228"/>
                <a:gd name="T32" fmla="*/ 25 w 213"/>
                <a:gd name="T33" fmla="*/ 74 h 228"/>
                <a:gd name="T34" fmla="*/ 17 w 213"/>
                <a:gd name="T35" fmla="*/ 103 h 228"/>
                <a:gd name="T36" fmla="*/ 0 w 213"/>
                <a:gd name="T37" fmla="*/ 105 h 228"/>
                <a:gd name="T38" fmla="*/ 4 w 213"/>
                <a:gd name="T39" fmla="*/ 145 h 228"/>
                <a:gd name="T40" fmla="*/ 21 w 213"/>
                <a:gd name="T41" fmla="*/ 143 h 228"/>
                <a:gd name="T42" fmla="*/ 35 w 213"/>
                <a:gd name="T43" fmla="*/ 169 h 228"/>
                <a:gd name="T44" fmla="*/ 25 w 213"/>
                <a:gd name="T45" fmla="*/ 183 h 228"/>
                <a:gd name="T46" fmla="*/ 56 w 213"/>
                <a:gd name="T47" fmla="*/ 208 h 228"/>
                <a:gd name="T48" fmla="*/ 67 w 213"/>
                <a:gd name="T49" fmla="*/ 195 h 228"/>
                <a:gd name="T50" fmla="*/ 96 w 213"/>
                <a:gd name="T51" fmla="*/ 203 h 228"/>
                <a:gd name="T52" fmla="*/ 97 w 213"/>
                <a:gd name="T53" fmla="*/ 220 h 228"/>
                <a:gd name="T54" fmla="*/ 98 w 213"/>
                <a:gd name="T55" fmla="*/ 228 h 228"/>
                <a:gd name="T56" fmla="*/ 139 w 213"/>
                <a:gd name="T57" fmla="*/ 223 h 228"/>
                <a:gd name="T58" fmla="*/ 138 w 213"/>
                <a:gd name="T59" fmla="*/ 216 h 228"/>
                <a:gd name="T60" fmla="*/ 136 w 213"/>
                <a:gd name="T61" fmla="*/ 199 h 228"/>
                <a:gd name="T62" fmla="*/ 162 w 213"/>
                <a:gd name="T63" fmla="*/ 185 h 228"/>
                <a:gd name="T64" fmla="*/ 175 w 213"/>
                <a:gd name="T65" fmla="*/ 195 h 228"/>
                <a:gd name="T66" fmla="*/ 201 w 213"/>
                <a:gd name="T67" fmla="*/ 164 h 228"/>
                <a:gd name="T68" fmla="*/ 188 w 213"/>
                <a:gd name="T69" fmla="*/ 153 h 228"/>
                <a:gd name="T70" fmla="*/ 196 w 213"/>
                <a:gd name="T71" fmla="*/ 124 h 228"/>
                <a:gd name="T72" fmla="*/ 213 w 213"/>
                <a:gd name="T73" fmla="*/ 123 h 228"/>
                <a:gd name="T74" fmla="*/ 110 w 213"/>
                <a:gd name="T75" fmla="*/ 151 h 228"/>
                <a:gd name="T76" fmla="*/ 69 w 213"/>
                <a:gd name="T77" fmla="*/ 118 h 228"/>
                <a:gd name="T78" fmla="*/ 102 w 213"/>
                <a:gd name="T79" fmla="*/ 76 h 228"/>
                <a:gd name="T80" fmla="*/ 144 w 213"/>
                <a:gd name="T81" fmla="*/ 110 h 228"/>
                <a:gd name="T82" fmla="*/ 110 w 213"/>
                <a:gd name="T83" fmla="*/ 15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3" h="228">
                  <a:moveTo>
                    <a:pt x="213" y="123"/>
                  </a:moveTo>
                  <a:cubicBezTo>
                    <a:pt x="209" y="82"/>
                    <a:pt x="209" y="82"/>
                    <a:pt x="209" y="82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88" y="74"/>
                    <a:pt x="184" y="65"/>
                    <a:pt x="177" y="58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7" y="28"/>
                    <a:pt x="127" y="25"/>
                    <a:pt x="117" y="24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7" y="32"/>
                    <a:pt x="58" y="36"/>
                    <a:pt x="51" y="4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1" y="83"/>
                    <a:pt x="18" y="93"/>
                    <a:pt x="17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4" y="153"/>
                    <a:pt x="29" y="162"/>
                    <a:pt x="35" y="169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76" y="199"/>
                    <a:pt x="86" y="202"/>
                    <a:pt x="96" y="203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6" y="199"/>
                    <a:pt x="136" y="199"/>
                    <a:pt x="136" y="199"/>
                  </a:cubicBezTo>
                  <a:cubicBezTo>
                    <a:pt x="146" y="196"/>
                    <a:pt x="155" y="191"/>
                    <a:pt x="162" y="185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92" y="144"/>
                    <a:pt x="195" y="134"/>
                    <a:pt x="196" y="124"/>
                  </a:cubicBezTo>
                  <a:lnTo>
                    <a:pt x="213" y="123"/>
                  </a:lnTo>
                  <a:close/>
                  <a:moveTo>
                    <a:pt x="110" y="151"/>
                  </a:moveTo>
                  <a:cubicBezTo>
                    <a:pt x="90" y="153"/>
                    <a:pt x="71" y="138"/>
                    <a:pt x="69" y="118"/>
                  </a:cubicBezTo>
                  <a:cubicBezTo>
                    <a:pt x="67" y="97"/>
                    <a:pt x="82" y="78"/>
                    <a:pt x="102" y="76"/>
                  </a:cubicBezTo>
                  <a:cubicBezTo>
                    <a:pt x="123" y="74"/>
                    <a:pt x="142" y="89"/>
                    <a:pt x="144" y="110"/>
                  </a:cubicBezTo>
                  <a:cubicBezTo>
                    <a:pt x="146" y="130"/>
                    <a:pt x="131" y="149"/>
                    <a:pt x="110" y="151"/>
                  </a:cubicBezTo>
                  <a:close/>
                </a:path>
              </a:pathLst>
            </a:custGeom>
            <a:noFill/>
            <a:ln w="47625" cap="flat">
              <a:solidFill>
                <a:srgbClr val="F5F5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1" name="Freeform 6">
            <a:extLst>
              <a:ext uri="{FF2B5EF4-FFF2-40B4-BE49-F238E27FC236}">
                <a16:creationId xmlns:a16="http://schemas.microsoft.com/office/drawing/2014/main" id="{A84AAED1-14DA-4E4E-B238-EDCC62499BD6}"/>
              </a:ext>
            </a:extLst>
          </p:cNvPr>
          <p:cNvSpPr>
            <a:spLocks/>
          </p:cNvSpPr>
          <p:nvPr/>
        </p:nvSpPr>
        <p:spPr bwMode="auto">
          <a:xfrm>
            <a:off x="10772282" y="1201458"/>
            <a:ext cx="1297714" cy="2685348"/>
          </a:xfrm>
          <a:custGeom>
            <a:avLst/>
            <a:gdLst>
              <a:gd name="T0" fmla="*/ 163 w 337"/>
              <a:gd name="T1" fmla="*/ 0 h 699"/>
              <a:gd name="T2" fmla="*/ 0 w 337"/>
              <a:gd name="T3" fmla="*/ 699 h 699"/>
              <a:gd name="T4" fmla="*/ 278 w 337"/>
              <a:gd name="T5" fmla="*/ 382 h 699"/>
              <a:gd name="T6" fmla="*/ 163 w 337"/>
              <a:gd name="T7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699">
                <a:moveTo>
                  <a:pt x="163" y="0"/>
                </a:moveTo>
                <a:cubicBezTo>
                  <a:pt x="0" y="699"/>
                  <a:pt x="0" y="699"/>
                  <a:pt x="0" y="699"/>
                </a:cubicBezTo>
                <a:cubicBezTo>
                  <a:pt x="0" y="699"/>
                  <a:pt x="217" y="690"/>
                  <a:pt x="278" y="382"/>
                </a:cubicBezTo>
                <a:cubicBezTo>
                  <a:pt x="337" y="82"/>
                  <a:pt x="163" y="0"/>
                  <a:pt x="1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51B947BD-D27E-489B-A9C0-9586B93BA0F0}"/>
              </a:ext>
            </a:extLst>
          </p:cNvPr>
          <p:cNvSpPr/>
          <p:nvPr/>
        </p:nvSpPr>
        <p:spPr>
          <a:xfrm>
            <a:off x="1147218" y="2955053"/>
            <a:ext cx="4753877" cy="41919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EAD530A5-75E2-4131-A1A3-5F7785A5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219" y="2955053"/>
            <a:ext cx="4286738" cy="419198"/>
          </a:xfrm>
          <a:prstGeom prst="roundRect">
            <a:avLst>
              <a:gd name="adj" fmla="val 50000"/>
            </a:avLst>
          </a:prstGeom>
          <a:solidFill>
            <a:srgbClr val="65D4DE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AA8801D-E66A-45B8-90FC-1FCD42216997}"/>
              </a:ext>
            </a:extLst>
          </p:cNvPr>
          <p:cNvSpPr/>
          <p:nvPr/>
        </p:nvSpPr>
        <p:spPr>
          <a:xfrm>
            <a:off x="1101858" y="2829401"/>
            <a:ext cx="670502" cy="670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C97EA5-D6E6-4AE1-89CB-BECA2673DDE9}"/>
              </a:ext>
            </a:extLst>
          </p:cNvPr>
          <p:cNvGrpSpPr/>
          <p:nvPr/>
        </p:nvGrpSpPr>
        <p:grpSpPr>
          <a:xfrm>
            <a:off x="1259480" y="2989360"/>
            <a:ext cx="355259" cy="350584"/>
            <a:chOff x="5554663" y="3609975"/>
            <a:chExt cx="361950" cy="357188"/>
          </a:xfrm>
          <a:solidFill>
            <a:schemeClr val="bg1"/>
          </a:solidFill>
        </p:grpSpPr>
        <p:sp>
          <p:nvSpPr>
            <p:cNvPr id="115" name="Freeform 1764">
              <a:extLst>
                <a:ext uri="{FF2B5EF4-FFF2-40B4-BE49-F238E27FC236}">
                  <a16:creationId xmlns:a16="http://schemas.microsoft.com/office/drawing/2014/main" id="{6E190DC8-ACE2-4665-BFB0-B7BC4C340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613150"/>
              <a:ext cx="354013" cy="354013"/>
            </a:xfrm>
            <a:custGeom>
              <a:avLst/>
              <a:gdLst>
                <a:gd name="T0" fmla="*/ 92 w 94"/>
                <a:gd name="T1" fmla="*/ 94 h 94"/>
                <a:gd name="T2" fmla="*/ 2 w 94"/>
                <a:gd name="T3" fmla="*/ 94 h 94"/>
                <a:gd name="T4" fmla="*/ 0 w 94"/>
                <a:gd name="T5" fmla="*/ 92 h 94"/>
                <a:gd name="T6" fmla="*/ 0 w 94"/>
                <a:gd name="T7" fmla="*/ 2 h 94"/>
                <a:gd name="T8" fmla="*/ 2 w 94"/>
                <a:gd name="T9" fmla="*/ 0 h 94"/>
                <a:gd name="T10" fmla="*/ 4 w 94"/>
                <a:gd name="T11" fmla="*/ 2 h 94"/>
                <a:gd name="T12" fmla="*/ 4 w 94"/>
                <a:gd name="T13" fmla="*/ 90 h 94"/>
                <a:gd name="T14" fmla="*/ 92 w 94"/>
                <a:gd name="T15" fmla="*/ 90 h 94"/>
                <a:gd name="T16" fmla="*/ 94 w 94"/>
                <a:gd name="T17" fmla="*/ 92 h 94"/>
                <a:gd name="T18" fmla="*/ 92 w 94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92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90"/>
                    <a:pt x="94" y="91"/>
                    <a:pt x="94" y="92"/>
                  </a:cubicBezTo>
                  <a:cubicBezTo>
                    <a:pt x="94" y="93"/>
                    <a:pt x="93" y="94"/>
                    <a:pt x="92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765">
              <a:extLst>
                <a:ext uri="{FF2B5EF4-FFF2-40B4-BE49-F238E27FC236}">
                  <a16:creationId xmlns:a16="http://schemas.microsoft.com/office/drawing/2014/main" id="{8C04B796-FB74-422D-B8CD-8096308FB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8" y="3684588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766">
              <a:extLst>
                <a:ext uri="{FF2B5EF4-FFF2-40B4-BE49-F238E27FC236}">
                  <a16:creationId xmlns:a16="http://schemas.microsoft.com/office/drawing/2014/main" id="{A6C8F21B-5DB1-49ED-8249-B5AC3FA8E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7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767">
              <a:extLst>
                <a:ext uri="{FF2B5EF4-FFF2-40B4-BE49-F238E27FC236}">
                  <a16:creationId xmlns:a16="http://schemas.microsoft.com/office/drawing/2014/main" id="{B312D245-E0B2-4152-983A-DABC4BA01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71792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768">
              <a:extLst>
                <a:ext uri="{FF2B5EF4-FFF2-40B4-BE49-F238E27FC236}">
                  <a16:creationId xmlns:a16="http://schemas.microsoft.com/office/drawing/2014/main" id="{6E229E4E-AF3E-436A-98F6-1F5B0FA96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925" y="3824288"/>
              <a:ext cx="60325" cy="587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769">
              <a:extLst>
                <a:ext uri="{FF2B5EF4-FFF2-40B4-BE49-F238E27FC236}">
                  <a16:creationId xmlns:a16="http://schemas.microsoft.com/office/drawing/2014/main" id="{A50E26A3-CED8-4907-97F7-ED2442ADC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7639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770">
              <a:extLst>
                <a:ext uri="{FF2B5EF4-FFF2-40B4-BE49-F238E27FC236}">
                  <a16:creationId xmlns:a16="http://schemas.microsoft.com/office/drawing/2014/main" id="{09C9D143-DA11-4A60-99B8-D2B8A0415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6288" y="3609975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771">
              <a:extLst>
                <a:ext uri="{FF2B5EF4-FFF2-40B4-BE49-F238E27FC236}">
                  <a16:creationId xmlns:a16="http://schemas.microsoft.com/office/drawing/2014/main" id="{38FC7E14-0B1A-476B-B732-4554AD8F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646488"/>
              <a:ext cx="74613" cy="95250"/>
            </a:xfrm>
            <a:custGeom>
              <a:avLst/>
              <a:gdLst>
                <a:gd name="T0" fmla="*/ 2 w 20"/>
                <a:gd name="T1" fmla="*/ 25 h 25"/>
                <a:gd name="T2" fmla="*/ 1 w 20"/>
                <a:gd name="T3" fmla="*/ 24 h 25"/>
                <a:gd name="T4" fmla="*/ 1 w 20"/>
                <a:gd name="T5" fmla="*/ 21 h 25"/>
                <a:gd name="T6" fmla="*/ 16 w 20"/>
                <a:gd name="T7" fmla="*/ 1 h 25"/>
                <a:gd name="T8" fmla="*/ 19 w 20"/>
                <a:gd name="T9" fmla="*/ 1 h 25"/>
                <a:gd name="T10" fmla="*/ 20 w 20"/>
                <a:gd name="T11" fmla="*/ 4 h 25"/>
                <a:gd name="T12" fmla="*/ 4 w 20"/>
                <a:gd name="T13" fmla="*/ 24 h 25"/>
                <a:gd name="T14" fmla="*/ 2 w 20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5">
                  <a:moveTo>
                    <a:pt x="2" y="25"/>
                  </a:moveTo>
                  <a:cubicBezTo>
                    <a:pt x="2" y="25"/>
                    <a:pt x="1" y="24"/>
                    <a:pt x="1" y="24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5"/>
                    <a:pt x="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772">
              <a:extLst>
                <a:ext uri="{FF2B5EF4-FFF2-40B4-BE49-F238E27FC236}">
                  <a16:creationId xmlns:a16="http://schemas.microsoft.com/office/drawing/2014/main" id="{A87187A5-8678-454A-8D7C-7736B7ED1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3711575"/>
              <a:ext cx="90488" cy="41275"/>
            </a:xfrm>
            <a:custGeom>
              <a:avLst/>
              <a:gdLst>
                <a:gd name="T0" fmla="*/ 22 w 24"/>
                <a:gd name="T1" fmla="*/ 11 h 11"/>
                <a:gd name="T2" fmla="*/ 21 w 24"/>
                <a:gd name="T3" fmla="*/ 11 h 11"/>
                <a:gd name="T4" fmla="*/ 2 w 24"/>
                <a:gd name="T5" fmla="*/ 4 h 11"/>
                <a:gd name="T6" fmla="*/ 1 w 24"/>
                <a:gd name="T7" fmla="*/ 2 h 11"/>
                <a:gd name="T8" fmla="*/ 3 w 24"/>
                <a:gd name="T9" fmla="*/ 1 h 11"/>
                <a:gd name="T10" fmla="*/ 22 w 24"/>
                <a:gd name="T11" fmla="*/ 7 h 11"/>
                <a:gd name="T12" fmla="*/ 24 w 24"/>
                <a:gd name="T13" fmla="*/ 9 h 11"/>
                <a:gd name="T14" fmla="*/ 22 w 2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3" y="10"/>
                    <a:pt x="23" y="11"/>
                    <a:pt x="2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773">
              <a:extLst>
                <a:ext uri="{FF2B5EF4-FFF2-40B4-BE49-F238E27FC236}">
                  <a16:creationId xmlns:a16="http://schemas.microsoft.com/office/drawing/2014/main" id="{C0E3DB00-78C1-4192-9DAB-BD63BAF6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717925"/>
              <a:ext cx="117475" cy="76200"/>
            </a:xfrm>
            <a:custGeom>
              <a:avLst/>
              <a:gdLst>
                <a:gd name="T0" fmla="*/ 2 w 31"/>
                <a:gd name="T1" fmla="*/ 20 h 20"/>
                <a:gd name="T2" fmla="*/ 0 w 31"/>
                <a:gd name="T3" fmla="*/ 19 h 20"/>
                <a:gd name="T4" fmla="*/ 1 w 31"/>
                <a:gd name="T5" fmla="*/ 16 h 20"/>
                <a:gd name="T6" fmla="*/ 28 w 31"/>
                <a:gd name="T7" fmla="*/ 0 h 20"/>
                <a:gd name="T8" fmla="*/ 31 w 31"/>
                <a:gd name="T9" fmla="*/ 1 h 20"/>
                <a:gd name="T10" fmla="*/ 30 w 31"/>
                <a:gd name="T11" fmla="*/ 4 h 20"/>
                <a:gd name="T12" fmla="*/ 3 w 31"/>
                <a:gd name="T13" fmla="*/ 20 h 20"/>
                <a:gd name="T14" fmla="*/ 2 w 3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0">
                  <a:moveTo>
                    <a:pt x="2" y="20"/>
                  </a:move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1"/>
                  </a:cubicBezTo>
                  <a:cubicBezTo>
                    <a:pt x="31" y="2"/>
                    <a:pt x="31" y="3"/>
                    <a:pt x="30" y="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774">
              <a:extLst>
                <a:ext uri="{FF2B5EF4-FFF2-40B4-BE49-F238E27FC236}">
                  <a16:creationId xmlns:a16="http://schemas.microsoft.com/office/drawing/2014/main" id="{FB14133A-5C4A-4562-97A7-5DCA56E24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797300"/>
              <a:ext cx="82550" cy="52388"/>
            </a:xfrm>
            <a:custGeom>
              <a:avLst/>
              <a:gdLst>
                <a:gd name="T0" fmla="*/ 3 w 22"/>
                <a:gd name="T1" fmla="*/ 14 h 14"/>
                <a:gd name="T2" fmla="*/ 1 w 22"/>
                <a:gd name="T3" fmla="*/ 13 h 14"/>
                <a:gd name="T4" fmla="*/ 2 w 22"/>
                <a:gd name="T5" fmla="*/ 11 h 14"/>
                <a:gd name="T6" fmla="*/ 19 w 22"/>
                <a:gd name="T7" fmla="*/ 1 h 14"/>
                <a:gd name="T8" fmla="*/ 22 w 22"/>
                <a:gd name="T9" fmla="*/ 1 h 14"/>
                <a:gd name="T10" fmla="*/ 21 w 22"/>
                <a:gd name="T11" fmla="*/ 4 h 14"/>
                <a:gd name="T12" fmla="*/ 4 w 22"/>
                <a:gd name="T13" fmla="*/ 14 h 14"/>
                <a:gd name="T14" fmla="*/ 3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3" y="14"/>
                  </a:move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775">
              <a:extLst>
                <a:ext uri="{FF2B5EF4-FFF2-40B4-BE49-F238E27FC236}">
                  <a16:creationId xmlns:a16="http://schemas.microsoft.com/office/drawing/2014/main" id="{90DEFEC7-5EEF-48E2-8583-5A934F01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846513"/>
              <a:ext cx="79375" cy="14288"/>
            </a:xfrm>
            <a:custGeom>
              <a:avLst/>
              <a:gdLst>
                <a:gd name="T0" fmla="*/ 19 w 21"/>
                <a:gd name="T1" fmla="*/ 4 h 4"/>
                <a:gd name="T2" fmla="*/ 2 w 21"/>
                <a:gd name="T3" fmla="*/ 4 h 4"/>
                <a:gd name="T4" fmla="*/ 0 w 21"/>
                <a:gd name="T5" fmla="*/ 2 h 4"/>
                <a:gd name="T6" fmla="*/ 2 w 21"/>
                <a:gd name="T7" fmla="*/ 0 h 4"/>
                <a:gd name="T8" fmla="*/ 19 w 21"/>
                <a:gd name="T9" fmla="*/ 0 h 4"/>
                <a:gd name="T10" fmla="*/ 21 w 21"/>
                <a:gd name="T11" fmla="*/ 2 h 4"/>
                <a:gd name="T12" fmla="*/ 19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776">
              <a:extLst>
                <a:ext uri="{FF2B5EF4-FFF2-40B4-BE49-F238E27FC236}">
                  <a16:creationId xmlns:a16="http://schemas.microsoft.com/office/drawing/2014/main" id="{4C72C09D-99A1-4E3B-9580-1F0AF8F3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57625"/>
              <a:ext cx="106363" cy="71438"/>
            </a:xfrm>
            <a:custGeom>
              <a:avLst/>
              <a:gdLst>
                <a:gd name="T0" fmla="*/ 3 w 28"/>
                <a:gd name="T1" fmla="*/ 19 h 19"/>
                <a:gd name="T2" fmla="*/ 1 w 28"/>
                <a:gd name="T3" fmla="*/ 19 h 19"/>
                <a:gd name="T4" fmla="*/ 2 w 28"/>
                <a:gd name="T5" fmla="*/ 16 h 19"/>
                <a:gd name="T6" fmla="*/ 25 w 28"/>
                <a:gd name="T7" fmla="*/ 1 h 19"/>
                <a:gd name="T8" fmla="*/ 27 w 28"/>
                <a:gd name="T9" fmla="*/ 1 h 19"/>
                <a:gd name="T10" fmla="*/ 27 w 28"/>
                <a:gd name="T11" fmla="*/ 4 h 19"/>
                <a:gd name="T12" fmla="*/ 4 w 28"/>
                <a:gd name="T13" fmla="*/ 19 h 19"/>
                <a:gd name="T14" fmla="*/ 3 w 2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9">
                  <a:moveTo>
                    <a:pt x="3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1" y="16"/>
                    <a:pt x="2" y="16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8" y="2"/>
                    <a:pt x="28" y="3"/>
                    <a:pt x="27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EDE24C-3892-47C5-832B-19229BB7E09C}"/>
              </a:ext>
            </a:extLst>
          </p:cNvPr>
          <p:cNvGrpSpPr/>
          <p:nvPr/>
        </p:nvGrpSpPr>
        <p:grpSpPr>
          <a:xfrm>
            <a:off x="1147073" y="3940287"/>
            <a:ext cx="4753877" cy="420624"/>
            <a:chOff x="842031" y="5443255"/>
            <a:chExt cx="6054439" cy="420624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48C65588-8D73-45D1-82BA-1AB9B4B8F054}"/>
                </a:ext>
              </a:extLst>
            </p:cNvPr>
            <p:cNvSpPr/>
            <p:nvPr/>
          </p:nvSpPr>
          <p:spPr>
            <a:xfrm>
              <a:off x="842031" y="5443255"/>
              <a:ext cx="6054439" cy="42062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9E6210AA-0595-45E0-9031-01F5459A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2033" y="5443255"/>
              <a:ext cx="5190266" cy="420624"/>
            </a:xfrm>
            <a:prstGeom prst="roundRect">
              <a:avLst>
                <a:gd name="adj" fmla="val 50000"/>
              </a:avLst>
            </a:prstGeom>
            <a:solidFill>
              <a:srgbClr val="65D4DE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4" name="Oval 213">
            <a:extLst>
              <a:ext uri="{FF2B5EF4-FFF2-40B4-BE49-F238E27FC236}">
                <a16:creationId xmlns:a16="http://schemas.microsoft.com/office/drawing/2014/main" id="{53301655-F7EF-4F79-B237-18E08A658177}"/>
              </a:ext>
            </a:extLst>
          </p:cNvPr>
          <p:cNvSpPr/>
          <p:nvPr/>
        </p:nvSpPr>
        <p:spPr>
          <a:xfrm>
            <a:off x="1101858" y="3815348"/>
            <a:ext cx="670502" cy="670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A9D6C48-C419-4937-8EEE-87CCE92DFF41}"/>
              </a:ext>
            </a:extLst>
          </p:cNvPr>
          <p:cNvGrpSpPr/>
          <p:nvPr/>
        </p:nvGrpSpPr>
        <p:grpSpPr>
          <a:xfrm>
            <a:off x="1259468" y="3961680"/>
            <a:ext cx="355282" cy="377838"/>
            <a:chOff x="7758113" y="3633788"/>
            <a:chExt cx="300038" cy="319087"/>
          </a:xfrm>
        </p:grpSpPr>
        <p:sp>
          <p:nvSpPr>
            <p:cNvPr id="220" name="Freeform 5">
              <a:extLst>
                <a:ext uri="{FF2B5EF4-FFF2-40B4-BE49-F238E27FC236}">
                  <a16:creationId xmlns:a16="http://schemas.microsoft.com/office/drawing/2014/main" id="{A3CDE27C-65C0-45F4-9A4C-B67F8FE3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3694113"/>
              <a:ext cx="179388" cy="198438"/>
            </a:xfrm>
            <a:custGeom>
              <a:avLst/>
              <a:gdLst>
                <a:gd name="T0" fmla="*/ 48 w 48"/>
                <a:gd name="T1" fmla="*/ 24 h 52"/>
                <a:gd name="T2" fmla="*/ 24 w 48"/>
                <a:gd name="T3" fmla="*/ 0 h 52"/>
                <a:gd name="T4" fmla="*/ 0 w 48"/>
                <a:gd name="T5" fmla="*/ 24 h 52"/>
                <a:gd name="T6" fmla="*/ 18 w 48"/>
                <a:gd name="T7" fmla="*/ 47 h 52"/>
                <a:gd name="T8" fmla="*/ 18 w 48"/>
                <a:gd name="T9" fmla="*/ 52 h 52"/>
                <a:gd name="T10" fmla="*/ 30 w 48"/>
                <a:gd name="T11" fmla="*/ 52 h 52"/>
                <a:gd name="T12" fmla="*/ 30 w 48"/>
                <a:gd name="T13" fmla="*/ 47 h 52"/>
                <a:gd name="T14" fmla="*/ 48 w 48"/>
                <a:gd name="T1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2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5"/>
                    <a:pt x="8" y="45"/>
                    <a:pt x="18" y="4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0" y="45"/>
                    <a:pt x="48" y="35"/>
                    <a:pt x="48" y="24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Line 6">
              <a:extLst>
                <a:ext uri="{FF2B5EF4-FFF2-40B4-BE49-F238E27FC236}">
                  <a16:creationId xmlns:a16="http://schemas.microsoft.com/office/drawing/2014/main" id="{624089E4-E193-41AC-85E0-28990519F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00988" y="3952875"/>
              <a:ext cx="14288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Line 7">
              <a:extLst>
                <a:ext uri="{FF2B5EF4-FFF2-40B4-BE49-F238E27FC236}">
                  <a16:creationId xmlns:a16="http://schemas.microsoft.com/office/drawing/2014/main" id="{0ADC85B0-5645-46A6-939C-1979A490E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5113" y="3922713"/>
              <a:ext cx="46038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Line 8">
              <a:extLst>
                <a:ext uri="{FF2B5EF4-FFF2-40B4-BE49-F238E27FC236}">
                  <a16:creationId xmlns:a16="http://schemas.microsoft.com/office/drawing/2014/main" id="{D777BC78-8E83-42A8-BFEB-52BE00FE1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8926" y="3633788"/>
              <a:ext cx="0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Line 9">
              <a:extLst>
                <a:ext uri="{FF2B5EF4-FFF2-40B4-BE49-F238E27FC236}">
                  <a16:creationId xmlns:a16="http://schemas.microsoft.com/office/drawing/2014/main" id="{D5D1BA6A-48C5-4E50-A212-019CB9447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88" y="3786188"/>
              <a:ext cx="301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Line 10">
              <a:extLst>
                <a:ext uri="{FF2B5EF4-FFF2-40B4-BE49-F238E27FC236}">
                  <a16:creationId xmlns:a16="http://schemas.microsoft.com/office/drawing/2014/main" id="{BBDDA36A-2D00-4A17-8F56-DB4530E3C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8113" y="3786188"/>
              <a:ext cx="3016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Line 11">
              <a:extLst>
                <a:ext uri="{FF2B5EF4-FFF2-40B4-BE49-F238E27FC236}">
                  <a16:creationId xmlns:a16="http://schemas.microsoft.com/office/drawing/2014/main" id="{E4FB8B05-B541-4E1B-BEB1-FD9879164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1451" y="3668713"/>
              <a:ext cx="30163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Line 12">
              <a:extLst>
                <a:ext uri="{FF2B5EF4-FFF2-40B4-BE49-F238E27FC236}">
                  <a16:creationId xmlns:a16="http://schemas.microsoft.com/office/drawing/2014/main" id="{3A467713-50E4-4A58-81AE-35603028E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94651" y="3668713"/>
              <a:ext cx="30163" cy="301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1E41A6C-C6F1-4038-A0DF-D06212C0BA2C}"/>
              </a:ext>
            </a:extLst>
          </p:cNvPr>
          <p:cNvGrpSpPr/>
          <p:nvPr/>
        </p:nvGrpSpPr>
        <p:grpSpPr>
          <a:xfrm>
            <a:off x="1147073" y="4926235"/>
            <a:ext cx="4753877" cy="420624"/>
            <a:chOff x="842031" y="6064597"/>
            <a:chExt cx="6054439" cy="420624"/>
          </a:xfrm>
        </p:grpSpPr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50AA25A4-BBFC-4193-8ACD-AE8FEA13185A}"/>
                </a:ext>
              </a:extLst>
            </p:cNvPr>
            <p:cNvSpPr/>
            <p:nvPr/>
          </p:nvSpPr>
          <p:spPr>
            <a:xfrm>
              <a:off x="842031" y="6064597"/>
              <a:ext cx="6054439" cy="42062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CC7E99C2-2C23-41C8-9FD5-894D1CA05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2033" y="6064597"/>
              <a:ext cx="4288276" cy="420624"/>
            </a:xfrm>
            <a:prstGeom prst="roundRect">
              <a:avLst>
                <a:gd name="adj" fmla="val 50000"/>
              </a:avLst>
            </a:prstGeom>
            <a:solidFill>
              <a:srgbClr val="65D4DE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5" name="Oval 214">
            <a:extLst>
              <a:ext uri="{FF2B5EF4-FFF2-40B4-BE49-F238E27FC236}">
                <a16:creationId xmlns:a16="http://schemas.microsoft.com/office/drawing/2014/main" id="{3BDAA16B-BEFE-4AF0-8B91-48131EBBFE37}"/>
              </a:ext>
            </a:extLst>
          </p:cNvPr>
          <p:cNvSpPr/>
          <p:nvPr/>
        </p:nvSpPr>
        <p:spPr>
          <a:xfrm>
            <a:off x="1101858" y="4801296"/>
            <a:ext cx="670502" cy="670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F48DF1A-A317-475F-A813-D348A0F5E4FA}"/>
              </a:ext>
            </a:extLst>
          </p:cNvPr>
          <p:cNvGrpSpPr/>
          <p:nvPr/>
        </p:nvGrpSpPr>
        <p:grpSpPr>
          <a:xfrm>
            <a:off x="1264866" y="4963510"/>
            <a:ext cx="344487" cy="346075"/>
            <a:chOff x="3332164" y="2898776"/>
            <a:chExt cx="344487" cy="346075"/>
          </a:xfrm>
        </p:grpSpPr>
        <p:sp>
          <p:nvSpPr>
            <p:cNvPr id="229" name="Freeform 164">
              <a:extLst>
                <a:ext uri="{FF2B5EF4-FFF2-40B4-BE49-F238E27FC236}">
                  <a16:creationId xmlns:a16="http://schemas.microsoft.com/office/drawing/2014/main" id="{C799CA61-B637-484A-977C-9FF4F8B9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Freeform 165">
              <a:extLst>
                <a:ext uri="{FF2B5EF4-FFF2-40B4-BE49-F238E27FC236}">
                  <a16:creationId xmlns:a16="http://schemas.microsoft.com/office/drawing/2014/main" id="{1EC2B109-2E49-4409-BFBD-F3CDEECA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7EBE55-7883-49E3-8E81-2D4CD1D6F103}"/>
              </a:ext>
            </a:extLst>
          </p:cNvPr>
          <p:cNvSpPr txBox="1"/>
          <p:nvPr/>
        </p:nvSpPr>
        <p:spPr>
          <a:xfrm>
            <a:off x="1737171" y="2013093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id="{F7BCD316-4227-4C86-BD75-A8BF4A429FFB}"/>
              </a:ext>
            </a:extLst>
          </p:cNvPr>
          <p:cNvSpPr/>
          <p:nvPr/>
        </p:nvSpPr>
        <p:spPr>
          <a:xfrm>
            <a:off x="6736567" y="2143866"/>
            <a:ext cx="900163" cy="900161"/>
          </a:xfrm>
          <a:prstGeom prst="ellipse">
            <a:avLst/>
          </a:prstGeom>
          <a:solidFill>
            <a:srgbClr val="9343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cs typeface="+mn-ea"/>
              <a:sym typeface="+mn-lt"/>
            </a:endParaRPr>
          </a:p>
        </p:txBody>
      </p:sp>
      <p:sp>
        <p:nvSpPr>
          <p:cNvPr id="89" name="Freeform 69">
            <a:extLst>
              <a:ext uri="{FF2B5EF4-FFF2-40B4-BE49-F238E27FC236}">
                <a16:creationId xmlns:a16="http://schemas.microsoft.com/office/drawing/2014/main" id="{30B005A7-65C4-4D65-B969-7DE6A48181AB}"/>
              </a:ext>
            </a:extLst>
          </p:cNvPr>
          <p:cNvSpPr>
            <a:spLocks noEditPoints="1"/>
          </p:cNvSpPr>
          <p:nvPr/>
        </p:nvSpPr>
        <p:spPr bwMode="auto">
          <a:xfrm>
            <a:off x="6950366" y="2356636"/>
            <a:ext cx="472563" cy="474624"/>
          </a:xfrm>
          <a:custGeom>
            <a:avLst/>
            <a:gdLst>
              <a:gd name="T0" fmla="*/ 83 w 97"/>
              <a:gd name="T1" fmla="*/ 41 h 97"/>
              <a:gd name="T2" fmla="*/ 79 w 97"/>
              <a:gd name="T3" fmla="*/ 31 h 97"/>
              <a:gd name="T4" fmla="*/ 94 w 97"/>
              <a:gd name="T5" fmla="*/ 2 h 97"/>
              <a:gd name="T6" fmla="*/ 71 w 97"/>
              <a:gd name="T7" fmla="*/ 21 h 97"/>
              <a:gd name="T8" fmla="*/ 56 w 97"/>
              <a:gd name="T9" fmla="*/ 14 h 97"/>
              <a:gd name="T10" fmla="*/ 54 w 97"/>
              <a:gd name="T11" fmla="*/ 1 h 97"/>
              <a:gd name="T12" fmla="*/ 40 w 97"/>
              <a:gd name="T13" fmla="*/ 3 h 97"/>
              <a:gd name="T14" fmla="*/ 31 w 97"/>
              <a:gd name="T15" fmla="*/ 18 h 97"/>
              <a:gd name="T16" fmla="*/ 20 w 97"/>
              <a:gd name="T17" fmla="*/ 9 h 97"/>
              <a:gd name="T18" fmla="*/ 8 w 97"/>
              <a:gd name="T19" fmla="*/ 22 h 97"/>
              <a:gd name="T20" fmla="*/ 17 w 97"/>
              <a:gd name="T21" fmla="*/ 32 h 97"/>
              <a:gd name="T22" fmla="*/ 2 w 97"/>
              <a:gd name="T23" fmla="*/ 41 h 97"/>
              <a:gd name="T24" fmla="*/ 0 w 97"/>
              <a:gd name="T25" fmla="*/ 55 h 97"/>
              <a:gd name="T26" fmla="*/ 13 w 97"/>
              <a:gd name="T27" fmla="*/ 57 h 97"/>
              <a:gd name="T28" fmla="*/ 8 w 97"/>
              <a:gd name="T29" fmla="*/ 74 h 97"/>
              <a:gd name="T30" fmla="*/ 8 w 97"/>
              <a:gd name="T31" fmla="*/ 77 h 97"/>
              <a:gd name="T32" fmla="*/ 23 w 97"/>
              <a:gd name="T33" fmla="*/ 89 h 97"/>
              <a:gd name="T34" fmla="*/ 40 w 97"/>
              <a:gd name="T35" fmla="*/ 84 h 97"/>
              <a:gd name="T36" fmla="*/ 42 w 97"/>
              <a:gd name="T37" fmla="*/ 97 h 97"/>
              <a:gd name="T38" fmla="*/ 56 w 97"/>
              <a:gd name="T39" fmla="*/ 95 h 97"/>
              <a:gd name="T40" fmla="*/ 65 w 97"/>
              <a:gd name="T41" fmla="*/ 80 h 97"/>
              <a:gd name="T42" fmla="*/ 76 w 97"/>
              <a:gd name="T43" fmla="*/ 89 h 97"/>
              <a:gd name="T44" fmla="*/ 88 w 97"/>
              <a:gd name="T45" fmla="*/ 74 h 97"/>
              <a:gd name="T46" fmla="*/ 83 w 97"/>
              <a:gd name="T47" fmla="*/ 57 h 97"/>
              <a:gd name="T48" fmla="*/ 96 w 97"/>
              <a:gd name="T49" fmla="*/ 55 h 97"/>
              <a:gd name="T50" fmla="*/ 94 w 97"/>
              <a:gd name="T51" fmla="*/ 41 h 97"/>
              <a:gd name="T52" fmla="*/ 49 w 97"/>
              <a:gd name="T53" fmla="*/ 60 h 97"/>
              <a:gd name="T54" fmla="*/ 48 w 97"/>
              <a:gd name="T55" fmla="*/ 60 h 97"/>
              <a:gd name="T56" fmla="*/ 30 w 97"/>
              <a:gd name="T57" fmla="*/ 39 h 97"/>
              <a:gd name="T58" fmla="*/ 49 w 97"/>
              <a:gd name="T59" fmla="*/ 56 h 97"/>
              <a:gd name="T60" fmla="*/ 91 w 97"/>
              <a:gd name="T61" fmla="*/ 5 h 97"/>
              <a:gd name="T62" fmla="*/ 51 w 97"/>
              <a:gd name="T63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97">
                <a:moveTo>
                  <a:pt x="94" y="41"/>
                </a:moveTo>
                <a:cubicBezTo>
                  <a:pt x="83" y="41"/>
                  <a:pt x="83" y="41"/>
                  <a:pt x="83" y="41"/>
                </a:cubicBezTo>
                <a:cubicBezTo>
                  <a:pt x="82" y="39"/>
                  <a:pt x="82" y="37"/>
                  <a:pt x="81" y="35"/>
                </a:cubicBezTo>
                <a:cubicBezTo>
                  <a:pt x="80" y="34"/>
                  <a:pt x="79" y="32"/>
                  <a:pt x="79" y="31"/>
                </a:cubicBezTo>
                <a:cubicBezTo>
                  <a:pt x="95" y="11"/>
                  <a:pt x="95" y="11"/>
                  <a:pt x="95" y="11"/>
                </a:cubicBezTo>
                <a:cubicBezTo>
                  <a:pt x="97" y="8"/>
                  <a:pt x="96" y="4"/>
                  <a:pt x="94" y="2"/>
                </a:cubicBezTo>
                <a:cubicBezTo>
                  <a:pt x="91" y="0"/>
                  <a:pt x="87" y="1"/>
                  <a:pt x="85" y="3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0"/>
                  <a:pt x="68" y="19"/>
                  <a:pt x="67" y="18"/>
                </a:cubicBezTo>
                <a:cubicBezTo>
                  <a:pt x="64" y="17"/>
                  <a:pt x="60" y="15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1"/>
                  <a:pt x="54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0" y="2"/>
                  <a:pt x="40" y="3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5"/>
                  <a:pt x="33" y="16"/>
                  <a:pt x="31" y="1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0" y="9"/>
                  <a:pt x="20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8" y="23"/>
                  <a:pt x="8" y="23"/>
                  <a:pt x="8" y="24"/>
                </a:cubicBezTo>
                <a:cubicBezTo>
                  <a:pt x="17" y="32"/>
                  <a:pt x="17" y="32"/>
                  <a:pt x="17" y="32"/>
                </a:cubicBezTo>
                <a:cubicBezTo>
                  <a:pt x="15" y="34"/>
                  <a:pt x="14" y="38"/>
                  <a:pt x="1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7"/>
                  <a:pt x="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60"/>
                  <a:pt x="15" y="64"/>
                  <a:pt x="17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6"/>
                  <a:pt x="8" y="77"/>
                  <a:pt x="8" y="77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2" y="89"/>
                  <a:pt x="23" y="89"/>
                </a:cubicBezTo>
                <a:cubicBezTo>
                  <a:pt x="31" y="80"/>
                  <a:pt x="31" y="80"/>
                  <a:pt x="31" y="80"/>
                </a:cubicBezTo>
                <a:cubicBezTo>
                  <a:pt x="33" y="82"/>
                  <a:pt x="37" y="83"/>
                  <a:pt x="40" y="84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6"/>
                  <a:pt x="41" y="97"/>
                  <a:pt x="42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5" y="97"/>
                  <a:pt x="56" y="96"/>
                  <a:pt x="56" y="95"/>
                </a:cubicBezTo>
                <a:cubicBezTo>
                  <a:pt x="56" y="84"/>
                  <a:pt x="56" y="84"/>
                  <a:pt x="56" y="84"/>
                </a:cubicBezTo>
                <a:cubicBezTo>
                  <a:pt x="59" y="83"/>
                  <a:pt x="63" y="82"/>
                  <a:pt x="65" y="80"/>
                </a:cubicBezTo>
                <a:cubicBezTo>
                  <a:pt x="73" y="89"/>
                  <a:pt x="73" y="89"/>
                  <a:pt x="73" y="89"/>
                </a:cubicBezTo>
                <a:cubicBezTo>
                  <a:pt x="74" y="89"/>
                  <a:pt x="76" y="89"/>
                  <a:pt x="76" y="8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5"/>
                  <a:pt x="88" y="74"/>
                </a:cubicBezTo>
                <a:cubicBezTo>
                  <a:pt x="79" y="66"/>
                  <a:pt x="79" y="66"/>
                  <a:pt x="79" y="66"/>
                </a:cubicBezTo>
                <a:cubicBezTo>
                  <a:pt x="81" y="64"/>
                  <a:pt x="82" y="60"/>
                  <a:pt x="8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6" y="56"/>
                  <a:pt x="96" y="55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5" y="41"/>
                  <a:pt x="94" y="41"/>
                </a:cubicBezTo>
                <a:close/>
                <a:moveTo>
                  <a:pt x="51" y="60"/>
                </a:moveTo>
                <a:cubicBezTo>
                  <a:pt x="50" y="60"/>
                  <a:pt x="50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8" y="60"/>
                  <a:pt x="48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1"/>
                  <a:pt x="29" y="40"/>
                  <a:pt x="30" y="39"/>
                </a:cubicBezTo>
                <a:cubicBezTo>
                  <a:pt x="31" y="38"/>
                  <a:pt x="32" y="38"/>
                  <a:pt x="33" y="39"/>
                </a:cubicBezTo>
                <a:cubicBezTo>
                  <a:pt x="49" y="56"/>
                  <a:pt x="49" y="56"/>
                  <a:pt x="49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5"/>
                  <a:pt x="90" y="5"/>
                  <a:pt x="91" y="5"/>
                </a:cubicBezTo>
                <a:cubicBezTo>
                  <a:pt x="92" y="6"/>
                  <a:pt x="92" y="7"/>
                  <a:pt x="92" y="8"/>
                </a:cubicBezTo>
                <a:lnTo>
                  <a:pt x="51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4400">
              <a:cs typeface="+mn-ea"/>
              <a:sym typeface="+mn-lt"/>
            </a:endParaRPr>
          </a:p>
        </p:txBody>
      </p:sp>
      <p:sp>
        <p:nvSpPr>
          <p:cNvPr id="90" name="Oval 16">
            <a:extLst>
              <a:ext uri="{FF2B5EF4-FFF2-40B4-BE49-F238E27FC236}">
                <a16:creationId xmlns:a16="http://schemas.microsoft.com/office/drawing/2014/main" id="{98C7D223-70F2-45DE-8A6C-19C239BDD36D}"/>
              </a:ext>
            </a:extLst>
          </p:cNvPr>
          <p:cNvSpPr/>
          <p:nvPr/>
        </p:nvSpPr>
        <p:spPr>
          <a:xfrm>
            <a:off x="8228918" y="1543766"/>
            <a:ext cx="900163" cy="900161"/>
          </a:xfrm>
          <a:prstGeom prst="ellipse">
            <a:avLst/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cs typeface="+mn-ea"/>
              <a:sym typeface="+mn-lt"/>
            </a:endParaRPr>
          </a:p>
        </p:txBody>
      </p:sp>
      <p:sp>
        <p:nvSpPr>
          <p:cNvPr id="91" name="Freeform 69">
            <a:extLst>
              <a:ext uri="{FF2B5EF4-FFF2-40B4-BE49-F238E27FC236}">
                <a16:creationId xmlns:a16="http://schemas.microsoft.com/office/drawing/2014/main" id="{E6AD2DEC-88C1-42EC-9612-D57BB9A8BE98}"/>
              </a:ext>
            </a:extLst>
          </p:cNvPr>
          <p:cNvSpPr>
            <a:spLocks noEditPoints="1"/>
          </p:cNvSpPr>
          <p:nvPr/>
        </p:nvSpPr>
        <p:spPr bwMode="auto">
          <a:xfrm>
            <a:off x="8442717" y="1756536"/>
            <a:ext cx="472563" cy="474624"/>
          </a:xfrm>
          <a:custGeom>
            <a:avLst/>
            <a:gdLst>
              <a:gd name="T0" fmla="*/ 83 w 97"/>
              <a:gd name="T1" fmla="*/ 41 h 97"/>
              <a:gd name="T2" fmla="*/ 79 w 97"/>
              <a:gd name="T3" fmla="*/ 31 h 97"/>
              <a:gd name="T4" fmla="*/ 94 w 97"/>
              <a:gd name="T5" fmla="*/ 2 h 97"/>
              <a:gd name="T6" fmla="*/ 71 w 97"/>
              <a:gd name="T7" fmla="*/ 21 h 97"/>
              <a:gd name="T8" fmla="*/ 56 w 97"/>
              <a:gd name="T9" fmla="*/ 14 h 97"/>
              <a:gd name="T10" fmla="*/ 54 w 97"/>
              <a:gd name="T11" fmla="*/ 1 h 97"/>
              <a:gd name="T12" fmla="*/ 40 w 97"/>
              <a:gd name="T13" fmla="*/ 3 h 97"/>
              <a:gd name="T14" fmla="*/ 31 w 97"/>
              <a:gd name="T15" fmla="*/ 18 h 97"/>
              <a:gd name="T16" fmla="*/ 20 w 97"/>
              <a:gd name="T17" fmla="*/ 9 h 97"/>
              <a:gd name="T18" fmla="*/ 8 w 97"/>
              <a:gd name="T19" fmla="*/ 22 h 97"/>
              <a:gd name="T20" fmla="*/ 17 w 97"/>
              <a:gd name="T21" fmla="*/ 32 h 97"/>
              <a:gd name="T22" fmla="*/ 2 w 97"/>
              <a:gd name="T23" fmla="*/ 41 h 97"/>
              <a:gd name="T24" fmla="*/ 0 w 97"/>
              <a:gd name="T25" fmla="*/ 55 h 97"/>
              <a:gd name="T26" fmla="*/ 13 w 97"/>
              <a:gd name="T27" fmla="*/ 57 h 97"/>
              <a:gd name="T28" fmla="*/ 8 w 97"/>
              <a:gd name="T29" fmla="*/ 74 h 97"/>
              <a:gd name="T30" fmla="*/ 8 w 97"/>
              <a:gd name="T31" fmla="*/ 77 h 97"/>
              <a:gd name="T32" fmla="*/ 23 w 97"/>
              <a:gd name="T33" fmla="*/ 89 h 97"/>
              <a:gd name="T34" fmla="*/ 40 w 97"/>
              <a:gd name="T35" fmla="*/ 84 h 97"/>
              <a:gd name="T36" fmla="*/ 42 w 97"/>
              <a:gd name="T37" fmla="*/ 97 h 97"/>
              <a:gd name="T38" fmla="*/ 56 w 97"/>
              <a:gd name="T39" fmla="*/ 95 h 97"/>
              <a:gd name="T40" fmla="*/ 65 w 97"/>
              <a:gd name="T41" fmla="*/ 80 h 97"/>
              <a:gd name="T42" fmla="*/ 76 w 97"/>
              <a:gd name="T43" fmla="*/ 89 h 97"/>
              <a:gd name="T44" fmla="*/ 88 w 97"/>
              <a:gd name="T45" fmla="*/ 74 h 97"/>
              <a:gd name="T46" fmla="*/ 83 w 97"/>
              <a:gd name="T47" fmla="*/ 57 h 97"/>
              <a:gd name="T48" fmla="*/ 96 w 97"/>
              <a:gd name="T49" fmla="*/ 55 h 97"/>
              <a:gd name="T50" fmla="*/ 94 w 97"/>
              <a:gd name="T51" fmla="*/ 41 h 97"/>
              <a:gd name="T52" fmla="*/ 49 w 97"/>
              <a:gd name="T53" fmla="*/ 60 h 97"/>
              <a:gd name="T54" fmla="*/ 48 w 97"/>
              <a:gd name="T55" fmla="*/ 60 h 97"/>
              <a:gd name="T56" fmla="*/ 30 w 97"/>
              <a:gd name="T57" fmla="*/ 39 h 97"/>
              <a:gd name="T58" fmla="*/ 49 w 97"/>
              <a:gd name="T59" fmla="*/ 56 h 97"/>
              <a:gd name="T60" fmla="*/ 91 w 97"/>
              <a:gd name="T61" fmla="*/ 5 h 97"/>
              <a:gd name="T62" fmla="*/ 51 w 97"/>
              <a:gd name="T63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97">
                <a:moveTo>
                  <a:pt x="94" y="41"/>
                </a:moveTo>
                <a:cubicBezTo>
                  <a:pt x="83" y="41"/>
                  <a:pt x="83" y="41"/>
                  <a:pt x="83" y="41"/>
                </a:cubicBezTo>
                <a:cubicBezTo>
                  <a:pt x="82" y="39"/>
                  <a:pt x="82" y="37"/>
                  <a:pt x="81" y="35"/>
                </a:cubicBezTo>
                <a:cubicBezTo>
                  <a:pt x="80" y="34"/>
                  <a:pt x="79" y="32"/>
                  <a:pt x="79" y="31"/>
                </a:cubicBezTo>
                <a:cubicBezTo>
                  <a:pt x="95" y="11"/>
                  <a:pt x="95" y="11"/>
                  <a:pt x="95" y="11"/>
                </a:cubicBezTo>
                <a:cubicBezTo>
                  <a:pt x="97" y="8"/>
                  <a:pt x="96" y="4"/>
                  <a:pt x="94" y="2"/>
                </a:cubicBezTo>
                <a:cubicBezTo>
                  <a:pt x="91" y="0"/>
                  <a:pt x="87" y="1"/>
                  <a:pt x="85" y="3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0"/>
                  <a:pt x="68" y="19"/>
                  <a:pt x="67" y="18"/>
                </a:cubicBezTo>
                <a:cubicBezTo>
                  <a:pt x="64" y="17"/>
                  <a:pt x="60" y="15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1"/>
                  <a:pt x="54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0" y="2"/>
                  <a:pt x="40" y="3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5"/>
                  <a:pt x="33" y="16"/>
                  <a:pt x="31" y="1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0" y="9"/>
                  <a:pt x="20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8" y="23"/>
                  <a:pt x="8" y="23"/>
                  <a:pt x="8" y="24"/>
                </a:cubicBezTo>
                <a:cubicBezTo>
                  <a:pt x="17" y="32"/>
                  <a:pt x="17" y="32"/>
                  <a:pt x="17" y="32"/>
                </a:cubicBezTo>
                <a:cubicBezTo>
                  <a:pt x="15" y="34"/>
                  <a:pt x="14" y="38"/>
                  <a:pt x="1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7"/>
                  <a:pt x="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60"/>
                  <a:pt x="15" y="64"/>
                  <a:pt x="17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6"/>
                  <a:pt x="8" y="77"/>
                  <a:pt x="8" y="77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2" y="89"/>
                  <a:pt x="23" y="89"/>
                </a:cubicBezTo>
                <a:cubicBezTo>
                  <a:pt x="31" y="80"/>
                  <a:pt x="31" y="80"/>
                  <a:pt x="31" y="80"/>
                </a:cubicBezTo>
                <a:cubicBezTo>
                  <a:pt x="33" y="82"/>
                  <a:pt x="37" y="83"/>
                  <a:pt x="40" y="84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6"/>
                  <a:pt x="41" y="97"/>
                  <a:pt x="42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5" y="97"/>
                  <a:pt x="56" y="96"/>
                  <a:pt x="56" y="95"/>
                </a:cubicBezTo>
                <a:cubicBezTo>
                  <a:pt x="56" y="84"/>
                  <a:pt x="56" y="84"/>
                  <a:pt x="56" y="84"/>
                </a:cubicBezTo>
                <a:cubicBezTo>
                  <a:pt x="59" y="83"/>
                  <a:pt x="63" y="82"/>
                  <a:pt x="65" y="80"/>
                </a:cubicBezTo>
                <a:cubicBezTo>
                  <a:pt x="73" y="89"/>
                  <a:pt x="73" y="89"/>
                  <a:pt x="73" y="89"/>
                </a:cubicBezTo>
                <a:cubicBezTo>
                  <a:pt x="74" y="89"/>
                  <a:pt x="76" y="89"/>
                  <a:pt x="76" y="8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5"/>
                  <a:pt x="88" y="74"/>
                </a:cubicBezTo>
                <a:cubicBezTo>
                  <a:pt x="79" y="66"/>
                  <a:pt x="79" y="66"/>
                  <a:pt x="79" y="66"/>
                </a:cubicBezTo>
                <a:cubicBezTo>
                  <a:pt x="81" y="64"/>
                  <a:pt x="82" y="60"/>
                  <a:pt x="8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6" y="56"/>
                  <a:pt x="96" y="55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5" y="41"/>
                  <a:pt x="94" y="41"/>
                </a:cubicBezTo>
                <a:close/>
                <a:moveTo>
                  <a:pt x="51" y="60"/>
                </a:moveTo>
                <a:cubicBezTo>
                  <a:pt x="50" y="60"/>
                  <a:pt x="50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8" y="60"/>
                  <a:pt x="48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1"/>
                  <a:pt x="29" y="40"/>
                  <a:pt x="30" y="39"/>
                </a:cubicBezTo>
                <a:cubicBezTo>
                  <a:pt x="31" y="38"/>
                  <a:pt x="32" y="38"/>
                  <a:pt x="33" y="39"/>
                </a:cubicBezTo>
                <a:cubicBezTo>
                  <a:pt x="49" y="56"/>
                  <a:pt x="49" y="56"/>
                  <a:pt x="49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5"/>
                  <a:pt x="90" y="5"/>
                  <a:pt x="91" y="5"/>
                </a:cubicBezTo>
                <a:cubicBezTo>
                  <a:pt x="92" y="6"/>
                  <a:pt x="92" y="7"/>
                  <a:pt x="92" y="8"/>
                </a:cubicBezTo>
                <a:lnTo>
                  <a:pt x="51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4400">
              <a:cs typeface="+mn-ea"/>
              <a:sym typeface="+mn-lt"/>
            </a:endParaRPr>
          </a:p>
        </p:txBody>
      </p:sp>
      <p:sp>
        <p:nvSpPr>
          <p:cNvPr id="92" name="Oval 16">
            <a:extLst>
              <a:ext uri="{FF2B5EF4-FFF2-40B4-BE49-F238E27FC236}">
                <a16:creationId xmlns:a16="http://schemas.microsoft.com/office/drawing/2014/main" id="{0ACB8EA9-B598-4930-9F74-DF09EAE47FB0}"/>
              </a:ext>
            </a:extLst>
          </p:cNvPr>
          <p:cNvSpPr/>
          <p:nvPr/>
        </p:nvSpPr>
        <p:spPr>
          <a:xfrm>
            <a:off x="9757586" y="1601835"/>
            <a:ext cx="900163" cy="900161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cs typeface="+mn-ea"/>
              <a:sym typeface="+mn-lt"/>
            </a:endParaRPr>
          </a:p>
        </p:txBody>
      </p:sp>
      <p:sp>
        <p:nvSpPr>
          <p:cNvPr id="93" name="Freeform 69">
            <a:extLst>
              <a:ext uri="{FF2B5EF4-FFF2-40B4-BE49-F238E27FC236}">
                <a16:creationId xmlns:a16="http://schemas.microsoft.com/office/drawing/2014/main" id="{2E366AC3-784A-45B5-BB7D-379BD68AF90A}"/>
              </a:ext>
            </a:extLst>
          </p:cNvPr>
          <p:cNvSpPr>
            <a:spLocks noEditPoints="1"/>
          </p:cNvSpPr>
          <p:nvPr/>
        </p:nvSpPr>
        <p:spPr bwMode="auto">
          <a:xfrm>
            <a:off x="9971385" y="1814605"/>
            <a:ext cx="472563" cy="474624"/>
          </a:xfrm>
          <a:custGeom>
            <a:avLst/>
            <a:gdLst>
              <a:gd name="T0" fmla="*/ 83 w 97"/>
              <a:gd name="T1" fmla="*/ 41 h 97"/>
              <a:gd name="T2" fmla="*/ 79 w 97"/>
              <a:gd name="T3" fmla="*/ 31 h 97"/>
              <a:gd name="T4" fmla="*/ 94 w 97"/>
              <a:gd name="T5" fmla="*/ 2 h 97"/>
              <a:gd name="T6" fmla="*/ 71 w 97"/>
              <a:gd name="T7" fmla="*/ 21 h 97"/>
              <a:gd name="T8" fmla="*/ 56 w 97"/>
              <a:gd name="T9" fmla="*/ 14 h 97"/>
              <a:gd name="T10" fmla="*/ 54 w 97"/>
              <a:gd name="T11" fmla="*/ 1 h 97"/>
              <a:gd name="T12" fmla="*/ 40 w 97"/>
              <a:gd name="T13" fmla="*/ 3 h 97"/>
              <a:gd name="T14" fmla="*/ 31 w 97"/>
              <a:gd name="T15" fmla="*/ 18 h 97"/>
              <a:gd name="T16" fmla="*/ 20 w 97"/>
              <a:gd name="T17" fmla="*/ 9 h 97"/>
              <a:gd name="T18" fmla="*/ 8 w 97"/>
              <a:gd name="T19" fmla="*/ 22 h 97"/>
              <a:gd name="T20" fmla="*/ 17 w 97"/>
              <a:gd name="T21" fmla="*/ 32 h 97"/>
              <a:gd name="T22" fmla="*/ 2 w 97"/>
              <a:gd name="T23" fmla="*/ 41 h 97"/>
              <a:gd name="T24" fmla="*/ 0 w 97"/>
              <a:gd name="T25" fmla="*/ 55 h 97"/>
              <a:gd name="T26" fmla="*/ 13 w 97"/>
              <a:gd name="T27" fmla="*/ 57 h 97"/>
              <a:gd name="T28" fmla="*/ 8 w 97"/>
              <a:gd name="T29" fmla="*/ 74 h 97"/>
              <a:gd name="T30" fmla="*/ 8 w 97"/>
              <a:gd name="T31" fmla="*/ 77 h 97"/>
              <a:gd name="T32" fmla="*/ 23 w 97"/>
              <a:gd name="T33" fmla="*/ 89 h 97"/>
              <a:gd name="T34" fmla="*/ 40 w 97"/>
              <a:gd name="T35" fmla="*/ 84 h 97"/>
              <a:gd name="T36" fmla="*/ 42 w 97"/>
              <a:gd name="T37" fmla="*/ 97 h 97"/>
              <a:gd name="T38" fmla="*/ 56 w 97"/>
              <a:gd name="T39" fmla="*/ 95 h 97"/>
              <a:gd name="T40" fmla="*/ 65 w 97"/>
              <a:gd name="T41" fmla="*/ 80 h 97"/>
              <a:gd name="T42" fmla="*/ 76 w 97"/>
              <a:gd name="T43" fmla="*/ 89 h 97"/>
              <a:gd name="T44" fmla="*/ 88 w 97"/>
              <a:gd name="T45" fmla="*/ 74 h 97"/>
              <a:gd name="T46" fmla="*/ 83 w 97"/>
              <a:gd name="T47" fmla="*/ 57 h 97"/>
              <a:gd name="T48" fmla="*/ 96 w 97"/>
              <a:gd name="T49" fmla="*/ 55 h 97"/>
              <a:gd name="T50" fmla="*/ 94 w 97"/>
              <a:gd name="T51" fmla="*/ 41 h 97"/>
              <a:gd name="T52" fmla="*/ 49 w 97"/>
              <a:gd name="T53" fmla="*/ 60 h 97"/>
              <a:gd name="T54" fmla="*/ 48 w 97"/>
              <a:gd name="T55" fmla="*/ 60 h 97"/>
              <a:gd name="T56" fmla="*/ 30 w 97"/>
              <a:gd name="T57" fmla="*/ 39 h 97"/>
              <a:gd name="T58" fmla="*/ 49 w 97"/>
              <a:gd name="T59" fmla="*/ 56 h 97"/>
              <a:gd name="T60" fmla="*/ 91 w 97"/>
              <a:gd name="T61" fmla="*/ 5 h 97"/>
              <a:gd name="T62" fmla="*/ 51 w 97"/>
              <a:gd name="T63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97">
                <a:moveTo>
                  <a:pt x="94" y="41"/>
                </a:moveTo>
                <a:cubicBezTo>
                  <a:pt x="83" y="41"/>
                  <a:pt x="83" y="41"/>
                  <a:pt x="83" y="41"/>
                </a:cubicBezTo>
                <a:cubicBezTo>
                  <a:pt x="82" y="39"/>
                  <a:pt x="82" y="37"/>
                  <a:pt x="81" y="35"/>
                </a:cubicBezTo>
                <a:cubicBezTo>
                  <a:pt x="80" y="34"/>
                  <a:pt x="79" y="32"/>
                  <a:pt x="79" y="31"/>
                </a:cubicBezTo>
                <a:cubicBezTo>
                  <a:pt x="95" y="11"/>
                  <a:pt x="95" y="11"/>
                  <a:pt x="95" y="11"/>
                </a:cubicBezTo>
                <a:cubicBezTo>
                  <a:pt x="97" y="8"/>
                  <a:pt x="96" y="4"/>
                  <a:pt x="94" y="2"/>
                </a:cubicBezTo>
                <a:cubicBezTo>
                  <a:pt x="91" y="0"/>
                  <a:pt x="87" y="1"/>
                  <a:pt x="85" y="3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0"/>
                  <a:pt x="68" y="19"/>
                  <a:pt x="67" y="18"/>
                </a:cubicBezTo>
                <a:cubicBezTo>
                  <a:pt x="64" y="17"/>
                  <a:pt x="60" y="15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5" y="1"/>
                  <a:pt x="54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0" y="2"/>
                  <a:pt x="40" y="3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15"/>
                  <a:pt x="33" y="16"/>
                  <a:pt x="31" y="1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0" y="9"/>
                  <a:pt x="20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2"/>
                  <a:pt x="8" y="22"/>
                </a:cubicBezTo>
                <a:cubicBezTo>
                  <a:pt x="8" y="23"/>
                  <a:pt x="8" y="23"/>
                  <a:pt x="8" y="24"/>
                </a:cubicBezTo>
                <a:cubicBezTo>
                  <a:pt x="17" y="32"/>
                  <a:pt x="17" y="32"/>
                  <a:pt x="17" y="32"/>
                </a:cubicBezTo>
                <a:cubicBezTo>
                  <a:pt x="15" y="34"/>
                  <a:pt x="14" y="38"/>
                  <a:pt x="1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2"/>
                  <a:pt x="0" y="4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7"/>
                  <a:pt x="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4" y="60"/>
                  <a:pt x="15" y="64"/>
                  <a:pt x="17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6"/>
                  <a:pt x="8" y="77"/>
                  <a:pt x="8" y="77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9"/>
                  <a:pt x="22" y="89"/>
                  <a:pt x="23" y="89"/>
                </a:cubicBezTo>
                <a:cubicBezTo>
                  <a:pt x="31" y="80"/>
                  <a:pt x="31" y="80"/>
                  <a:pt x="31" y="80"/>
                </a:cubicBezTo>
                <a:cubicBezTo>
                  <a:pt x="33" y="82"/>
                  <a:pt x="37" y="83"/>
                  <a:pt x="40" y="84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6"/>
                  <a:pt x="41" y="97"/>
                  <a:pt x="42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5" y="97"/>
                  <a:pt x="56" y="96"/>
                  <a:pt x="56" y="95"/>
                </a:cubicBezTo>
                <a:cubicBezTo>
                  <a:pt x="56" y="84"/>
                  <a:pt x="56" y="84"/>
                  <a:pt x="56" y="84"/>
                </a:cubicBezTo>
                <a:cubicBezTo>
                  <a:pt x="59" y="83"/>
                  <a:pt x="63" y="82"/>
                  <a:pt x="65" y="80"/>
                </a:cubicBezTo>
                <a:cubicBezTo>
                  <a:pt x="73" y="89"/>
                  <a:pt x="73" y="89"/>
                  <a:pt x="73" y="89"/>
                </a:cubicBezTo>
                <a:cubicBezTo>
                  <a:pt x="74" y="89"/>
                  <a:pt x="76" y="89"/>
                  <a:pt x="76" y="89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5"/>
                  <a:pt x="88" y="74"/>
                </a:cubicBezTo>
                <a:cubicBezTo>
                  <a:pt x="79" y="66"/>
                  <a:pt x="79" y="66"/>
                  <a:pt x="79" y="66"/>
                </a:cubicBezTo>
                <a:cubicBezTo>
                  <a:pt x="81" y="64"/>
                  <a:pt x="82" y="60"/>
                  <a:pt x="8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6" y="56"/>
                  <a:pt x="96" y="55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5" y="41"/>
                  <a:pt x="94" y="41"/>
                </a:cubicBezTo>
                <a:close/>
                <a:moveTo>
                  <a:pt x="51" y="60"/>
                </a:moveTo>
                <a:cubicBezTo>
                  <a:pt x="50" y="60"/>
                  <a:pt x="50" y="60"/>
                  <a:pt x="49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8" y="60"/>
                  <a:pt x="48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1"/>
                  <a:pt x="29" y="40"/>
                  <a:pt x="30" y="39"/>
                </a:cubicBezTo>
                <a:cubicBezTo>
                  <a:pt x="31" y="38"/>
                  <a:pt x="32" y="38"/>
                  <a:pt x="33" y="39"/>
                </a:cubicBezTo>
                <a:cubicBezTo>
                  <a:pt x="49" y="56"/>
                  <a:pt x="49" y="56"/>
                  <a:pt x="49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5"/>
                  <a:pt x="90" y="5"/>
                  <a:pt x="91" y="5"/>
                </a:cubicBezTo>
                <a:cubicBezTo>
                  <a:pt x="92" y="6"/>
                  <a:pt x="92" y="7"/>
                  <a:pt x="92" y="8"/>
                </a:cubicBezTo>
                <a:lnTo>
                  <a:pt x="51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4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2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/>
          <p:nvPr/>
        </p:nvSpPr>
        <p:spPr>
          <a:xfrm>
            <a:off x="4148256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5462406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6776540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8112073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9463756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026273" y="2181889"/>
            <a:ext cx="1090000" cy="109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1026273" y="3443256"/>
            <a:ext cx="1090000" cy="109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1026273" y="4704622"/>
            <a:ext cx="1090000" cy="109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2769989" y="1387089"/>
            <a:ext cx="1122400" cy="499600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257885" y="2428142"/>
            <a:ext cx="626773" cy="597497"/>
            <a:chOff x="1069925" y="251750"/>
            <a:chExt cx="5459700" cy="5204675"/>
          </a:xfrm>
        </p:grpSpPr>
        <p:sp>
          <p:nvSpPr>
            <p:cNvPr id="223" name="Google Shape;223;p16"/>
            <p:cNvSpPr/>
            <p:nvPr/>
          </p:nvSpPr>
          <p:spPr>
            <a:xfrm>
              <a:off x="2070575" y="1576175"/>
              <a:ext cx="971675" cy="1131625"/>
            </a:xfrm>
            <a:custGeom>
              <a:avLst/>
              <a:gdLst/>
              <a:ahLst/>
              <a:cxnLst/>
              <a:rect l="l" t="t" r="r" b="b"/>
              <a:pathLst>
                <a:path w="38867" h="45265" extrusionOk="0">
                  <a:moveTo>
                    <a:pt x="35245" y="1"/>
                  </a:moveTo>
                  <a:cubicBezTo>
                    <a:pt x="34709" y="1"/>
                    <a:pt x="34169" y="137"/>
                    <a:pt x="33680" y="427"/>
                  </a:cubicBezTo>
                  <a:cubicBezTo>
                    <a:pt x="17812" y="9367"/>
                    <a:pt x="6074" y="23835"/>
                    <a:pt x="546" y="41101"/>
                  </a:cubicBezTo>
                  <a:cubicBezTo>
                    <a:pt x="0" y="42773"/>
                    <a:pt x="922" y="44582"/>
                    <a:pt x="2594" y="45094"/>
                  </a:cubicBezTo>
                  <a:cubicBezTo>
                    <a:pt x="2935" y="45196"/>
                    <a:pt x="3242" y="45264"/>
                    <a:pt x="3583" y="45264"/>
                  </a:cubicBezTo>
                  <a:cubicBezTo>
                    <a:pt x="4914" y="45264"/>
                    <a:pt x="6177" y="44411"/>
                    <a:pt x="6620" y="43046"/>
                  </a:cubicBezTo>
                  <a:cubicBezTo>
                    <a:pt x="11636" y="27282"/>
                    <a:pt x="22351" y="14144"/>
                    <a:pt x="36819" y="5955"/>
                  </a:cubicBezTo>
                  <a:cubicBezTo>
                    <a:pt x="38354" y="5102"/>
                    <a:pt x="38866" y="3156"/>
                    <a:pt x="38013" y="1621"/>
                  </a:cubicBezTo>
                  <a:cubicBezTo>
                    <a:pt x="37438" y="586"/>
                    <a:pt x="36352" y="1"/>
                    <a:pt x="35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3163350" y="939350"/>
              <a:ext cx="1271125" cy="232050"/>
            </a:xfrm>
            <a:custGeom>
              <a:avLst/>
              <a:gdLst/>
              <a:ahLst/>
              <a:cxnLst/>
              <a:rect l="l" t="t" r="r" b="b"/>
              <a:pathLst>
                <a:path w="50845" h="9282" extrusionOk="0">
                  <a:moveTo>
                    <a:pt x="25252" y="0"/>
                  </a:moveTo>
                  <a:cubicBezTo>
                    <a:pt x="17642" y="0"/>
                    <a:pt x="10067" y="990"/>
                    <a:pt x="2731" y="2901"/>
                  </a:cubicBezTo>
                  <a:cubicBezTo>
                    <a:pt x="1024" y="3344"/>
                    <a:pt x="1" y="5085"/>
                    <a:pt x="479" y="6791"/>
                  </a:cubicBezTo>
                  <a:cubicBezTo>
                    <a:pt x="852" y="8228"/>
                    <a:pt x="2145" y="9180"/>
                    <a:pt x="3563" y="9180"/>
                  </a:cubicBezTo>
                  <a:cubicBezTo>
                    <a:pt x="3829" y="9180"/>
                    <a:pt x="4099" y="9147"/>
                    <a:pt x="4369" y="9077"/>
                  </a:cubicBezTo>
                  <a:cubicBezTo>
                    <a:pt x="11159" y="7303"/>
                    <a:pt x="18188" y="6415"/>
                    <a:pt x="25252" y="6415"/>
                  </a:cubicBezTo>
                  <a:cubicBezTo>
                    <a:pt x="32418" y="6415"/>
                    <a:pt x="39583" y="7337"/>
                    <a:pt x="46476" y="9179"/>
                  </a:cubicBezTo>
                  <a:cubicBezTo>
                    <a:pt x="46749" y="9248"/>
                    <a:pt x="47022" y="9282"/>
                    <a:pt x="47295" y="9282"/>
                  </a:cubicBezTo>
                  <a:cubicBezTo>
                    <a:pt x="48728" y="9282"/>
                    <a:pt x="50025" y="8360"/>
                    <a:pt x="50400" y="6927"/>
                  </a:cubicBezTo>
                  <a:cubicBezTo>
                    <a:pt x="50844" y="5221"/>
                    <a:pt x="49820" y="3481"/>
                    <a:pt x="48148" y="3003"/>
                  </a:cubicBezTo>
                  <a:cubicBezTo>
                    <a:pt x="40675" y="1024"/>
                    <a:pt x="32998" y="0"/>
                    <a:pt x="25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075875" y="1313050"/>
              <a:ext cx="2219725" cy="2701650"/>
            </a:xfrm>
            <a:custGeom>
              <a:avLst/>
              <a:gdLst/>
              <a:ahLst/>
              <a:cxnLst/>
              <a:rect l="l" t="t" r="r" b="b"/>
              <a:pathLst>
                <a:path w="88789" h="108066" extrusionOk="0">
                  <a:moveTo>
                    <a:pt x="60548" y="0"/>
                  </a:moveTo>
                  <a:cubicBezTo>
                    <a:pt x="59922" y="0"/>
                    <a:pt x="59287" y="187"/>
                    <a:pt x="58727" y="578"/>
                  </a:cubicBezTo>
                  <a:cubicBezTo>
                    <a:pt x="34670" y="17094"/>
                    <a:pt x="20304" y="44358"/>
                    <a:pt x="20304" y="73499"/>
                  </a:cubicBezTo>
                  <a:cubicBezTo>
                    <a:pt x="20304" y="83156"/>
                    <a:pt x="21874" y="92642"/>
                    <a:pt x="24911" y="101685"/>
                  </a:cubicBezTo>
                  <a:lnTo>
                    <a:pt x="3208" y="101685"/>
                  </a:lnTo>
                  <a:cubicBezTo>
                    <a:pt x="1434" y="101685"/>
                    <a:pt x="1" y="103118"/>
                    <a:pt x="1" y="104893"/>
                  </a:cubicBezTo>
                  <a:cubicBezTo>
                    <a:pt x="1" y="106633"/>
                    <a:pt x="1434" y="108066"/>
                    <a:pt x="3208" y="108066"/>
                  </a:cubicBezTo>
                  <a:lnTo>
                    <a:pt x="85615" y="108066"/>
                  </a:lnTo>
                  <a:cubicBezTo>
                    <a:pt x="87390" y="108066"/>
                    <a:pt x="88789" y="106633"/>
                    <a:pt x="88789" y="104893"/>
                  </a:cubicBezTo>
                  <a:cubicBezTo>
                    <a:pt x="88789" y="103118"/>
                    <a:pt x="87390" y="101685"/>
                    <a:pt x="85615" y="101685"/>
                  </a:cubicBezTo>
                  <a:lnTo>
                    <a:pt x="49684" y="101685"/>
                  </a:lnTo>
                  <a:cubicBezTo>
                    <a:pt x="45453" y="92881"/>
                    <a:pt x="43303" y="83395"/>
                    <a:pt x="43303" y="73499"/>
                  </a:cubicBezTo>
                  <a:cubicBezTo>
                    <a:pt x="43303" y="71111"/>
                    <a:pt x="43439" y="68722"/>
                    <a:pt x="43712" y="66299"/>
                  </a:cubicBezTo>
                  <a:cubicBezTo>
                    <a:pt x="43883" y="64559"/>
                    <a:pt x="42620" y="62989"/>
                    <a:pt x="40880" y="62785"/>
                  </a:cubicBezTo>
                  <a:cubicBezTo>
                    <a:pt x="40756" y="62770"/>
                    <a:pt x="40632" y="62763"/>
                    <a:pt x="40510" y="62763"/>
                  </a:cubicBezTo>
                  <a:cubicBezTo>
                    <a:pt x="38923" y="62763"/>
                    <a:pt x="37556" y="63969"/>
                    <a:pt x="37366" y="65617"/>
                  </a:cubicBezTo>
                  <a:cubicBezTo>
                    <a:pt x="37058" y="68244"/>
                    <a:pt x="36922" y="70906"/>
                    <a:pt x="36922" y="73499"/>
                  </a:cubicBezTo>
                  <a:cubicBezTo>
                    <a:pt x="36922" y="83190"/>
                    <a:pt x="38901" y="92847"/>
                    <a:pt x="42689" y="101685"/>
                  </a:cubicBezTo>
                  <a:lnTo>
                    <a:pt x="31667" y="101685"/>
                  </a:lnTo>
                  <a:cubicBezTo>
                    <a:pt x="28391" y="92676"/>
                    <a:pt x="26685" y="83190"/>
                    <a:pt x="26685" y="73499"/>
                  </a:cubicBezTo>
                  <a:cubicBezTo>
                    <a:pt x="26685" y="46440"/>
                    <a:pt x="40027" y="21154"/>
                    <a:pt x="62344" y="5833"/>
                  </a:cubicBezTo>
                  <a:cubicBezTo>
                    <a:pt x="63811" y="4844"/>
                    <a:pt x="64152" y="2830"/>
                    <a:pt x="63162" y="1397"/>
                  </a:cubicBezTo>
                  <a:cubicBezTo>
                    <a:pt x="62551" y="490"/>
                    <a:pt x="61561" y="0"/>
                    <a:pt x="6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3173600" y="1318550"/>
              <a:ext cx="3344925" cy="2696150"/>
            </a:xfrm>
            <a:custGeom>
              <a:avLst/>
              <a:gdLst/>
              <a:ahLst/>
              <a:cxnLst/>
              <a:rect l="l" t="t" r="r" b="b"/>
              <a:pathLst>
                <a:path w="133797" h="107846" extrusionOk="0">
                  <a:moveTo>
                    <a:pt x="73346" y="0"/>
                  </a:moveTo>
                  <a:cubicBezTo>
                    <a:pt x="72335" y="0"/>
                    <a:pt x="71348" y="477"/>
                    <a:pt x="70737" y="1382"/>
                  </a:cubicBezTo>
                  <a:cubicBezTo>
                    <a:pt x="69714" y="2815"/>
                    <a:pt x="70089" y="4794"/>
                    <a:pt x="71522" y="5818"/>
                  </a:cubicBezTo>
                  <a:cubicBezTo>
                    <a:pt x="93668" y="21173"/>
                    <a:pt x="106873" y="46390"/>
                    <a:pt x="106873" y="73279"/>
                  </a:cubicBezTo>
                  <a:cubicBezTo>
                    <a:pt x="106873" y="82970"/>
                    <a:pt x="105201" y="92456"/>
                    <a:pt x="101891" y="101465"/>
                  </a:cubicBezTo>
                  <a:lnTo>
                    <a:pt x="90870" y="101465"/>
                  </a:lnTo>
                  <a:cubicBezTo>
                    <a:pt x="94657" y="92627"/>
                    <a:pt x="96637" y="82970"/>
                    <a:pt x="96637" y="73279"/>
                  </a:cubicBezTo>
                  <a:cubicBezTo>
                    <a:pt x="96637" y="33662"/>
                    <a:pt x="64424" y="1450"/>
                    <a:pt x="24842" y="1450"/>
                  </a:cubicBezTo>
                  <a:cubicBezTo>
                    <a:pt x="17266" y="1450"/>
                    <a:pt x="9759" y="2644"/>
                    <a:pt x="2594" y="4965"/>
                  </a:cubicBezTo>
                  <a:cubicBezTo>
                    <a:pt x="922" y="5511"/>
                    <a:pt x="0" y="7319"/>
                    <a:pt x="546" y="8991"/>
                  </a:cubicBezTo>
                  <a:cubicBezTo>
                    <a:pt x="986" y="10337"/>
                    <a:pt x="2242" y="11196"/>
                    <a:pt x="3588" y="11196"/>
                  </a:cubicBezTo>
                  <a:cubicBezTo>
                    <a:pt x="3914" y="11196"/>
                    <a:pt x="4246" y="11145"/>
                    <a:pt x="4573" y="11039"/>
                  </a:cubicBezTo>
                  <a:cubicBezTo>
                    <a:pt x="11090" y="8923"/>
                    <a:pt x="17915" y="7831"/>
                    <a:pt x="24842" y="7831"/>
                  </a:cubicBezTo>
                  <a:cubicBezTo>
                    <a:pt x="60910" y="7831"/>
                    <a:pt x="90256" y="37211"/>
                    <a:pt x="90256" y="73279"/>
                  </a:cubicBezTo>
                  <a:cubicBezTo>
                    <a:pt x="90256" y="83175"/>
                    <a:pt x="88106" y="92661"/>
                    <a:pt x="83909" y="101465"/>
                  </a:cubicBezTo>
                  <a:lnTo>
                    <a:pt x="48387" y="101465"/>
                  </a:lnTo>
                  <a:cubicBezTo>
                    <a:pt x="46612" y="101465"/>
                    <a:pt x="45213" y="102898"/>
                    <a:pt x="45213" y="104673"/>
                  </a:cubicBezTo>
                  <a:cubicBezTo>
                    <a:pt x="45213" y="106413"/>
                    <a:pt x="46612" y="107846"/>
                    <a:pt x="48387" y="107846"/>
                  </a:cubicBezTo>
                  <a:lnTo>
                    <a:pt x="130589" y="107846"/>
                  </a:lnTo>
                  <a:cubicBezTo>
                    <a:pt x="132363" y="107846"/>
                    <a:pt x="133796" y="106413"/>
                    <a:pt x="133796" y="104673"/>
                  </a:cubicBezTo>
                  <a:cubicBezTo>
                    <a:pt x="133796" y="102898"/>
                    <a:pt x="132363" y="101465"/>
                    <a:pt x="130589" y="101465"/>
                  </a:cubicBezTo>
                  <a:lnTo>
                    <a:pt x="108648" y="101465"/>
                  </a:lnTo>
                  <a:cubicBezTo>
                    <a:pt x="111719" y="92422"/>
                    <a:pt x="113254" y="82936"/>
                    <a:pt x="113254" y="73279"/>
                  </a:cubicBezTo>
                  <a:cubicBezTo>
                    <a:pt x="113254" y="44309"/>
                    <a:pt x="99025" y="17113"/>
                    <a:pt x="75173" y="563"/>
                  </a:cubicBezTo>
                  <a:cubicBezTo>
                    <a:pt x="74611" y="184"/>
                    <a:pt x="73974" y="0"/>
                    <a:pt x="7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781375" y="4241600"/>
              <a:ext cx="1384575" cy="159550"/>
            </a:xfrm>
            <a:custGeom>
              <a:avLst/>
              <a:gdLst/>
              <a:ahLst/>
              <a:cxnLst/>
              <a:rect l="l" t="t" r="r" b="b"/>
              <a:pathLst>
                <a:path w="55383" h="6382" extrusionOk="0">
                  <a:moveTo>
                    <a:pt x="3208" y="1"/>
                  </a:moveTo>
                  <a:cubicBezTo>
                    <a:pt x="1434" y="1"/>
                    <a:pt x="1" y="1400"/>
                    <a:pt x="1" y="3174"/>
                  </a:cubicBezTo>
                  <a:cubicBezTo>
                    <a:pt x="1" y="4949"/>
                    <a:pt x="1434" y="6382"/>
                    <a:pt x="3208" y="6382"/>
                  </a:cubicBezTo>
                  <a:lnTo>
                    <a:pt x="52175" y="6382"/>
                  </a:lnTo>
                  <a:cubicBezTo>
                    <a:pt x="53949" y="6382"/>
                    <a:pt x="55382" y="4949"/>
                    <a:pt x="55382" y="3174"/>
                  </a:cubicBezTo>
                  <a:cubicBezTo>
                    <a:pt x="55382" y="1400"/>
                    <a:pt x="53949" y="1"/>
                    <a:pt x="52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433575" y="4241600"/>
              <a:ext cx="1384575" cy="159550"/>
            </a:xfrm>
            <a:custGeom>
              <a:avLst/>
              <a:gdLst/>
              <a:ahLst/>
              <a:cxnLst/>
              <a:rect l="l" t="t" r="r" b="b"/>
              <a:pathLst>
                <a:path w="55383" h="6382" extrusionOk="0">
                  <a:moveTo>
                    <a:pt x="3208" y="1"/>
                  </a:moveTo>
                  <a:cubicBezTo>
                    <a:pt x="1434" y="1"/>
                    <a:pt x="1" y="1400"/>
                    <a:pt x="1" y="3174"/>
                  </a:cubicBezTo>
                  <a:cubicBezTo>
                    <a:pt x="1" y="4949"/>
                    <a:pt x="1434" y="6382"/>
                    <a:pt x="3208" y="6382"/>
                  </a:cubicBezTo>
                  <a:lnTo>
                    <a:pt x="52175" y="6382"/>
                  </a:lnTo>
                  <a:cubicBezTo>
                    <a:pt x="53949" y="6382"/>
                    <a:pt x="55382" y="4949"/>
                    <a:pt x="55382" y="3174"/>
                  </a:cubicBezTo>
                  <a:cubicBezTo>
                    <a:pt x="55382" y="1400"/>
                    <a:pt x="53949" y="1"/>
                    <a:pt x="52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880125" y="4768800"/>
              <a:ext cx="1834150" cy="159550"/>
            </a:xfrm>
            <a:custGeom>
              <a:avLst/>
              <a:gdLst/>
              <a:ahLst/>
              <a:cxnLst/>
              <a:rect l="l" t="t" r="r" b="b"/>
              <a:pathLst>
                <a:path w="73366" h="6382" extrusionOk="0">
                  <a:moveTo>
                    <a:pt x="3174" y="1"/>
                  </a:moveTo>
                  <a:cubicBezTo>
                    <a:pt x="1434" y="1"/>
                    <a:pt x="1" y="1434"/>
                    <a:pt x="1" y="3208"/>
                  </a:cubicBezTo>
                  <a:cubicBezTo>
                    <a:pt x="1" y="4983"/>
                    <a:pt x="1434" y="6382"/>
                    <a:pt x="3174" y="6382"/>
                  </a:cubicBezTo>
                  <a:lnTo>
                    <a:pt x="70192" y="6382"/>
                  </a:lnTo>
                  <a:cubicBezTo>
                    <a:pt x="71932" y="6382"/>
                    <a:pt x="73365" y="4983"/>
                    <a:pt x="73365" y="3208"/>
                  </a:cubicBezTo>
                  <a:cubicBezTo>
                    <a:pt x="73365" y="1434"/>
                    <a:pt x="71932" y="1"/>
                    <a:pt x="70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3450000" y="5296875"/>
              <a:ext cx="694425" cy="159550"/>
            </a:xfrm>
            <a:custGeom>
              <a:avLst/>
              <a:gdLst/>
              <a:ahLst/>
              <a:cxnLst/>
              <a:rect l="l" t="t" r="r" b="b"/>
              <a:pathLst>
                <a:path w="27777" h="6382" extrusionOk="0">
                  <a:moveTo>
                    <a:pt x="3208" y="0"/>
                  </a:moveTo>
                  <a:cubicBezTo>
                    <a:pt x="1433" y="0"/>
                    <a:pt x="0" y="1433"/>
                    <a:pt x="0" y="3208"/>
                  </a:cubicBezTo>
                  <a:cubicBezTo>
                    <a:pt x="0" y="4982"/>
                    <a:pt x="1433" y="6381"/>
                    <a:pt x="3208" y="6381"/>
                  </a:cubicBezTo>
                  <a:lnTo>
                    <a:pt x="24569" y="6381"/>
                  </a:lnTo>
                  <a:cubicBezTo>
                    <a:pt x="26343" y="6381"/>
                    <a:pt x="27776" y="4982"/>
                    <a:pt x="27776" y="3208"/>
                  </a:cubicBezTo>
                  <a:cubicBezTo>
                    <a:pt x="27776" y="1433"/>
                    <a:pt x="26343" y="0"/>
                    <a:pt x="2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720425" y="251750"/>
              <a:ext cx="158675" cy="463250"/>
            </a:xfrm>
            <a:custGeom>
              <a:avLst/>
              <a:gdLst/>
              <a:ahLst/>
              <a:cxnLst/>
              <a:rect l="l" t="t" r="r" b="b"/>
              <a:pathLst>
                <a:path w="6347" h="18530" extrusionOk="0">
                  <a:moveTo>
                    <a:pt x="3174" y="1"/>
                  </a:moveTo>
                  <a:cubicBezTo>
                    <a:pt x="1399" y="1"/>
                    <a:pt x="0" y="1434"/>
                    <a:pt x="0" y="3209"/>
                  </a:cubicBezTo>
                  <a:lnTo>
                    <a:pt x="0" y="15322"/>
                  </a:lnTo>
                  <a:cubicBezTo>
                    <a:pt x="0" y="17097"/>
                    <a:pt x="1399" y="18530"/>
                    <a:pt x="3174" y="18530"/>
                  </a:cubicBezTo>
                  <a:cubicBezTo>
                    <a:pt x="4948" y="18530"/>
                    <a:pt x="6347" y="17097"/>
                    <a:pt x="6347" y="15322"/>
                  </a:cubicBezTo>
                  <a:lnTo>
                    <a:pt x="6347" y="3209"/>
                  </a:lnTo>
                  <a:cubicBezTo>
                    <a:pt x="6347" y="1434"/>
                    <a:pt x="4948" y="1"/>
                    <a:pt x="3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069925" y="2901425"/>
              <a:ext cx="390725" cy="160400"/>
            </a:xfrm>
            <a:custGeom>
              <a:avLst/>
              <a:gdLst/>
              <a:ahLst/>
              <a:cxnLst/>
              <a:rect l="l" t="t" r="r" b="b"/>
              <a:pathLst>
                <a:path w="15629" h="6416" extrusionOk="0">
                  <a:moveTo>
                    <a:pt x="3173" y="0"/>
                  </a:moveTo>
                  <a:cubicBezTo>
                    <a:pt x="1433" y="0"/>
                    <a:pt x="0" y="1434"/>
                    <a:pt x="0" y="3208"/>
                  </a:cubicBezTo>
                  <a:cubicBezTo>
                    <a:pt x="0" y="4982"/>
                    <a:pt x="1433" y="6415"/>
                    <a:pt x="3173" y="6415"/>
                  </a:cubicBezTo>
                  <a:lnTo>
                    <a:pt x="12421" y="6415"/>
                  </a:lnTo>
                  <a:cubicBezTo>
                    <a:pt x="14195" y="6415"/>
                    <a:pt x="15628" y="4982"/>
                    <a:pt x="15628" y="3208"/>
                  </a:cubicBezTo>
                  <a:cubicBezTo>
                    <a:pt x="15628" y="1434"/>
                    <a:pt x="14195" y="0"/>
                    <a:pt x="12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138875" y="2901425"/>
              <a:ext cx="390750" cy="160400"/>
            </a:xfrm>
            <a:custGeom>
              <a:avLst/>
              <a:gdLst/>
              <a:ahLst/>
              <a:cxnLst/>
              <a:rect l="l" t="t" r="r" b="b"/>
              <a:pathLst>
                <a:path w="15630" h="6416" extrusionOk="0">
                  <a:moveTo>
                    <a:pt x="3208" y="0"/>
                  </a:moveTo>
                  <a:cubicBezTo>
                    <a:pt x="1434" y="0"/>
                    <a:pt x="1" y="1434"/>
                    <a:pt x="1" y="3208"/>
                  </a:cubicBezTo>
                  <a:cubicBezTo>
                    <a:pt x="1" y="4982"/>
                    <a:pt x="1434" y="6415"/>
                    <a:pt x="3208" y="6415"/>
                  </a:cubicBezTo>
                  <a:lnTo>
                    <a:pt x="12456" y="6415"/>
                  </a:lnTo>
                  <a:cubicBezTo>
                    <a:pt x="14196" y="6415"/>
                    <a:pt x="15629" y="4982"/>
                    <a:pt x="15629" y="3208"/>
                  </a:cubicBezTo>
                  <a:cubicBezTo>
                    <a:pt x="15629" y="1434"/>
                    <a:pt x="14196" y="0"/>
                    <a:pt x="12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2626775" y="482825"/>
              <a:ext cx="305425" cy="436075"/>
            </a:xfrm>
            <a:custGeom>
              <a:avLst/>
              <a:gdLst/>
              <a:ahLst/>
              <a:cxnLst/>
              <a:rect l="l" t="t" r="r" b="b"/>
              <a:pathLst>
                <a:path w="12217" h="17443" extrusionOk="0">
                  <a:moveTo>
                    <a:pt x="3624" y="0"/>
                  </a:moveTo>
                  <a:cubicBezTo>
                    <a:pt x="3186" y="0"/>
                    <a:pt x="2743" y="90"/>
                    <a:pt x="2321" y="278"/>
                  </a:cubicBezTo>
                  <a:cubicBezTo>
                    <a:pt x="717" y="995"/>
                    <a:pt x="0" y="2872"/>
                    <a:pt x="717" y="4510"/>
                  </a:cubicBezTo>
                  <a:lnTo>
                    <a:pt x="5665" y="15565"/>
                  </a:lnTo>
                  <a:cubicBezTo>
                    <a:pt x="6211" y="16726"/>
                    <a:pt x="7371" y="17442"/>
                    <a:pt x="8565" y="17442"/>
                  </a:cubicBezTo>
                  <a:cubicBezTo>
                    <a:pt x="9009" y="17442"/>
                    <a:pt x="9453" y="17340"/>
                    <a:pt x="9896" y="17169"/>
                  </a:cubicBezTo>
                  <a:cubicBezTo>
                    <a:pt x="11500" y="16453"/>
                    <a:pt x="12216" y="14576"/>
                    <a:pt x="11500" y="12938"/>
                  </a:cubicBezTo>
                  <a:lnTo>
                    <a:pt x="6552" y="1882"/>
                  </a:lnTo>
                  <a:cubicBezTo>
                    <a:pt x="6024" y="700"/>
                    <a:pt x="4848" y="0"/>
                    <a:pt x="3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307925" y="1779675"/>
              <a:ext cx="390725" cy="256750"/>
            </a:xfrm>
            <a:custGeom>
              <a:avLst/>
              <a:gdLst/>
              <a:ahLst/>
              <a:cxnLst/>
              <a:rect l="l" t="t" r="r" b="b"/>
              <a:pathLst>
                <a:path w="15629" h="10270" extrusionOk="0">
                  <a:moveTo>
                    <a:pt x="3639" y="1"/>
                  </a:moveTo>
                  <a:cubicBezTo>
                    <a:pt x="2448" y="1"/>
                    <a:pt x="1295" y="679"/>
                    <a:pt x="751" y="1841"/>
                  </a:cubicBezTo>
                  <a:cubicBezTo>
                    <a:pt x="0" y="3411"/>
                    <a:pt x="683" y="5322"/>
                    <a:pt x="2287" y="6072"/>
                  </a:cubicBezTo>
                  <a:lnTo>
                    <a:pt x="10647" y="9997"/>
                  </a:lnTo>
                  <a:cubicBezTo>
                    <a:pt x="11090" y="10201"/>
                    <a:pt x="11568" y="10270"/>
                    <a:pt x="12012" y="10270"/>
                  </a:cubicBezTo>
                  <a:cubicBezTo>
                    <a:pt x="13206" y="10270"/>
                    <a:pt x="14366" y="9587"/>
                    <a:pt x="14912" y="8461"/>
                  </a:cubicBezTo>
                  <a:cubicBezTo>
                    <a:pt x="15629" y="6857"/>
                    <a:pt x="14946" y="4946"/>
                    <a:pt x="13377" y="4196"/>
                  </a:cubicBezTo>
                  <a:lnTo>
                    <a:pt x="4982" y="306"/>
                  </a:lnTo>
                  <a:cubicBezTo>
                    <a:pt x="4550" y="99"/>
                    <a:pt x="4092" y="1"/>
                    <a:pt x="3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1518625" y="689500"/>
              <a:ext cx="666275" cy="654225"/>
            </a:xfrm>
            <a:custGeom>
              <a:avLst/>
              <a:gdLst/>
              <a:ahLst/>
              <a:cxnLst/>
              <a:rect l="l" t="t" r="r" b="b"/>
              <a:pathLst>
                <a:path w="26651" h="26169" extrusionOk="0">
                  <a:moveTo>
                    <a:pt x="3516" y="0"/>
                  </a:moveTo>
                  <a:cubicBezTo>
                    <a:pt x="2702" y="0"/>
                    <a:pt x="1890" y="307"/>
                    <a:pt x="1263" y="917"/>
                  </a:cubicBezTo>
                  <a:cubicBezTo>
                    <a:pt x="35" y="2146"/>
                    <a:pt x="1" y="4193"/>
                    <a:pt x="1263" y="5422"/>
                  </a:cubicBezTo>
                  <a:lnTo>
                    <a:pt x="20850" y="25213"/>
                  </a:lnTo>
                  <a:cubicBezTo>
                    <a:pt x="21498" y="25827"/>
                    <a:pt x="22317" y="26169"/>
                    <a:pt x="23136" y="26169"/>
                  </a:cubicBezTo>
                  <a:cubicBezTo>
                    <a:pt x="23955" y="26169"/>
                    <a:pt x="24740" y="25861"/>
                    <a:pt x="25388" y="25247"/>
                  </a:cubicBezTo>
                  <a:cubicBezTo>
                    <a:pt x="26617" y="23985"/>
                    <a:pt x="26651" y="21971"/>
                    <a:pt x="25388" y="20709"/>
                  </a:cubicBezTo>
                  <a:lnTo>
                    <a:pt x="5802" y="952"/>
                  </a:lnTo>
                  <a:cubicBezTo>
                    <a:pt x="5166" y="316"/>
                    <a:pt x="4340" y="0"/>
                    <a:pt x="3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4667325" y="482825"/>
              <a:ext cx="305425" cy="436075"/>
            </a:xfrm>
            <a:custGeom>
              <a:avLst/>
              <a:gdLst/>
              <a:ahLst/>
              <a:cxnLst/>
              <a:rect l="l" t="t" r="r" b="b"/>
              <a:pathLst>
                <a:path w="12217" h="17443" extrusionOk="0">
                  <a:moveTo>
                    <a:pt x="8593" y="0"/>
                  </a:moveTo>
                  <a:cubicBezTo>
                    <a:pt x="7369" y="0"/>
                    <a:pt x="6193" y="700"/>
                    <a:pt x="5665" y="1882"/>
                  </a:cubicBezTo>
                  <a:lnTo>
                    <a:pt x="717" y="12938"/>
                  </a:lnTo>
                  <a:cubicBezTo>
                    <a:pt x="1" y="14576"/>
                    <a:pt x="717" y="16453"/>
                    <a:pt x="2321" y="17169"/>
                  </a:cubicBezTo>
                  <a:cubicBezTo>
                    <a:pt x="2765" y="17340"/>
                    <a:pt x="3208" y="17442"/>
                    <a:pt x="3652" y="17442"/>
                  </a:cubicBezTo>
                  <a:cubicBezTo>
                    <a:pt x="4846" y="17442"/>
                    <a:pt x="6006" y="16726"/>
                    <a:pt x="6552" y="15565"/>
                  </a:cubicBezTo>
                  <a:lnTo>
                    <a:pt x="11500" y="4510"/>
                  </a:lnTo>
                  <a:cubicBezTo>
                    <a:pt x="12217" y="2872"/>
                    <a:pt x="11500" y="995"/>
                    <a:pt x="9896" y="278"/>
                  </a:cubicBezTo>
                  <a:cubicBezTo>
                    <a:pt x="9474" y="90"/>
                    <a:pt x="9031" y="0"/>
                    <a:pt x="8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900025" y="1779675"/>
              <a:ext cx="391575" cy="256750"/>
            </a:xfrm>
            <a:custGeom>
              <a:avLst/>
              <a:gdLst/>
              <a:ahLst/>
              <a:cxnLst/>
              <a:rect l="l" t="t" r="r" b="b"/>
              <a:pathLst>
                <a:path w="15663" h="10270" extrusionOk="0">
                  <a:moveTo>
                    <a:pt x="12024" y="1"/>
                  </a:moveTo>
                  <a:cubicBezTo>
                    <a:pt x="11571" y="1"/>
                    <a:pt x="11113" y="99"/>
                    <a:pt x="10681" y="306"/>
                  </a:cubicBezTo>
                  <a:lnTo>
                    <a:pt x="2287" y="4196"/>
                  </a:lnTo>
                  <a:cubicBezTo>
                    <a:pt x="717" y="4946"/>
                    <a:pt x="0" y="6857"/>
                    <a:pt x="751" y="8461"/>
                  </a:cubicBezTo>
                  <a:cubicBezTo>
                    <a:pt x="1297" y="9587"/>
                    <a:pt x="2457" y="10270"/>
                    <a:pt x="3651" y="10270"/>
                  </a:cubicBezTo>
                  <a:cubicBezTo>
                    <a:pt x="4095" y="10270"/>
                    <a:pt x="4573" y="10201"/>
                    <a:pt x="5016" y="9997"/>
                  </a:cubicBezTo>
                  <a:lnTo>
                    <a:pt x="13377" y="6072"/>
                  </a:lnTo>
                  <a:cubicBezTo>
                    <a:pt x="14980" y="5322"/>
                    <a:pt x="15663" y="3411"/>
                    <a:pt x="14912" y="1841"/>
                  </a:cubicBezTo>
                  <a:cubicBezTo>
                    <a:pt x="14368" y="679"/>
                    <a:pt x="13215" y="1"/>
                    <a:pt x="1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414625" y="689500"/>
              <a:ext cx="666275" cy="654225"/>
            </a:xfrm>
            <a:custGeom>
              <a:avLst/>
              <a:gdLst/>
              <a:ahLst/>
              <a:cxnLst/>
              <a:rect l="l" t="t" r="r" b="b"/>
              <a:pathLst>
                <a:path w="26651" h="26169" extrusionOk="0">
                  <a:moveTo>
                    <a:pt x="23135" y="0"/>
                  </a:moveTo>
                  <a:cubicBezTo>
                    <a:pt x="22311" y="0"/>
                    <a:pt x="21485" y="316"/>
                    <a:pt x="20849" y="952"/>
                  </a:cubicBezTo>
                  <a:lnTo>
                    <a:pt x="1263" y="20709"/>
                  </a:lnTo>
                  <a:cubicBezTo>
                    <a:pt x="0" y="21971"/>
                    <a:pt x="34" y="23985"/>
                    <a:pt x="1263" y="25247"/>
                  </a:cubicBezTo>
                  <a:cubicBezTo>
                    <a:pt x="1911" y="25861"/>
                    <a:pt x="2696" y="26169"/>
                    <a:pt x="3515" y="26169"/>
                  </a:cubicBezTo>
                  <a:cubicBezTo>
                    <a:pt x="4334" y="26169"/>
                    <a:pt x="5153" y="25827"/>
                    <a:pt x="5801" y="25213"/>
                  </a:cubicBezTo>
                  <a:lnTo>
                    <a:pt x="25388" y="5422"/>
                  </a:lnTo>
                  <a:cubicBezTo>
                    <a:pt x="26650" y="4193"/>
                    <a:pt x="26616" y="2146"/>
                    <a:pt x="25388" y="917"/>
                  </a:cubicBezTo>
                  <a:cubicBezTo>
                    <a:pt x="24761" y="307"/>
                    <a:pt x="23949" y="0"/>
                    <a:pt x="23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072925" y="2691575"/>
              <a:ext cx="1442575" cy="1703600"/>
            </a:xfrm>
            <a:custGeom>
              <a:avLst/>
              <a:gdLst/>
              <a:ahLst/>
              <a:cxnLst/>
              <a:rect l="l" t="t" r="r" b="b"/>
              <a:pathLst>
                <a:path w="57703" h="68144" extrusionOk="0">
                  <a:moveTo>
                    <a:pt x="28869" y="0"/>
                  </a:moveTo>
                  <a:cubicBezTo>
                    <a:pt x="27197" y="0"/>
                    <a:pt x="25593" y="717"/>
                    <a:pt x="24467" y="1911"/>
                  </a:cubicBezTo>
                  <a:lnTo>
                    <a:pt x="2048" y="26207"/>
                  </a:lnTo>
                  <a:cubicBezTo>
                    <a:pt x="410" y="27981"/>
                    <a:pt x="1" y="30438"/>
                    <a:pt x="990" y="32656"/>
                  </a:cubicBezTo>
                  <a:cubicBezTo>
                    <a:pt x="1946" y="34874"/>
                    <a:pt x="4027" y="36239"/>
                    <a:pt x="6450" y="36239"/>
                  </a:cubicBezTo>
                  <a:lnTo>
                    <a:pt x="15288" y="36239"/>
                  </a:lnTo>
                  <a:lnTo>
                    <a:pt x="15288" y="62445"/>
                  </a:lnTo>
                  <a:cubicBezTo>
                    <a:pt x="15288" y="65585"/>
                    <a:pt x="17847" y="68144"/>
                    <a:pt x="21021" y="68144"/>
                  </a:cubicBezTo>
                  <a:lnTo>
                    <a:pt x="37127" y="68144"/>
                  </a:lnTo>
                  <a:cubicBezTo>
                    <a:pt x="40300" y="68144"/>
                    <a:pt x="42859" y="65585"/>
                    <a:pt x="42859" y="62445"/>
                  </a:cubicBezTo>
                  <a:lnTo>
                    <a:pt x="42859" y="36239"/>
                  </a:lnTo>
                  <a:lnTo>
                    <a:pt x="51288" y="36239"/>
                  </a:lnTo>
                  <a:cubicBezTo>
                    <a:pt x="53676" y="36239"/>
                    <a:pt x="55792" y="34874"/>
                    <a:pt x="56747" y="32656"/>
                  </a:cubicBezTo>
                  <a:cubicBezTo>
                    <a:pt x="57703" y="30438"/>
                    <a:pt x="57293" y="27981"/>
                    <a:pt x="55655" y="26207"/>
                  </a:cubicBezTo>
                  <a:lnTo>
                    <a:pt x="47056" y="16891"/>
                  </a:lnTo>
                  <a:cubicBezTo>
                    <a:pt x="46431" y="16212"/>
                    <a:pt x="45580" y="15869"/>
                    <a:pt x="44725" y="15869"/>
                  </a:cubicBezTo>
                  <a:cubicBezTo>
                    <a:pt x="43949" y="15869"/>
                    <a:pt x="43169" y="16152"/>
                    <a:pt x="42552" y="16720"/>
                  </a:cubicBezTo>
                  <a:cubicBezTo>
                    <a:pt x="41255" y="17915"/>
                    <a:pt x="41187" y="19928"/>
                    <a:pt x="42381" y="21225"/>
                  </a:cubicBezTo>
                  <a:lnTo>
                    <a:pt x="50332" y="29858"/>
                  </a:lnTo>
                  <a:lnTo>
                    <a:pt x="39652" y="29858"/>
                  </a:lnTo>
                  <a:cubicBezTo>
                    <a:pt x="37877" y="29858"/>
                    <a:pt x="36478" y="31291"/>
                    <a:pt x="36478" y="33031"/>
                  </a:cubicBezTo>
                  <a:lnTo>
                    <a:pt x="36478" y="61763"/>
                  </a:lnTo>
                  <a:lnTo>
                    <a:pt x="21669" y="61763"/>
                  </a:lnTo>
                  <a:lnTo>
                    <a:pt x="21669" y="33031"/>
                  </a:lnTo>
                  <a:cubicBezTo>
                    <a:pt x="21669" y="31291"/>
                    <a:pt x="20270" y="29858"/>
                    <a:pt x="18495" y="29858"/>
                  </a:cubicBezTo>
                  <a:lnTo>
                    <a:pt x="7371" y="29858"/>
                  </a:lnTo>
                  <a:lnTo>
                    <a:pt x="28869" y="6586"/>
                  </a:lnTo>
                  <a:lnTo>
                    <a:pt x="33134" y="11227"/>
                  </a:lnTo>
                  <a:cubicBezTo>
                    <a:pt x="33760" y="11906"/>
                    <a:pt x="34620" y="12248"/>
                    <a:pt x="35478" y="12248"/>
                  </a:cubicBezTo>
                  <a:cubicBezTo>
                    <a:pt x="36259" y="12248"/>
                    <a:pt x="37037" y="11966"/>
                    <a:pt x="37638" y="11397"/>
                  </a:cubicBezTo>
                  <a:cubicBezTo>
                    <a:pt x="38935" y="10203"/>
                    <a:pt x="39037" y="8190"/>
                    <a:pt x="37843" y="6893"/>
                  </a:cubicBezTo>
                  <a:lnTo>
                    <a:pt x="33237" y="1911"/>
                  </a:lnTo>
                  <a:cubicBezTo>
                    <a:pt x="32110" y="717"/>
                    <a:pt x="30507" y="0"/>
                    <a:pt x="28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1275611" y="3692506"/>
            <a:ext cx="591325" cy="591499"/>
            <a:chOff x="1191425" y="238225"/>
            <a:chExt cx="5217575" cy="5219100"/>
          </a:xfrm>
        </p:grpSpPr>
        <p:sp>
          <p:nvSpPr>
            <p:cNvPr id="242" name="Google Shape;242;p16"/>
            <p:cNvSpPr/>
            <p:nvPr/>
          </p:nvSpPr>
          <p:spPr>
            <a:xfrm>
              <a:off x="2151275" y="1388325"/>
              <a:ext cx="985950" cy="2809875"/>
            </a:xfrm>
            <a:custGeom>
              <a:avLst/>
              <a:gdLst/>
              <a:ahLst/>
              <a:cxnLst/>
              <a:rect l="l" t="t" r="r" b="b"/>
              <a:pathLst>
                <a:path w="39438" h="112395" extrusionOk="0">
                  <a:moveTo>
                    <a:pt x="35965" y="0"/>
                  </a:moveTo>
                  <a:cubicBezTo>
                    <a:pt x="35473" y="0"/>
                    <a:pt x="34973" y="121"/>
                    <a:pt x="34512" y="377"/>
                  </a:cubicBezTo>
                  <a:cubicBezTo>
                    <a:pt x="13211" y="11958"/>
                    <a:pt x="0" y="34172"/>
                    <a:pt x="0" y="58376"/>
                  </a:cubicBezTo>
                  <a:cubicBezTo>
                    <a:pt x="0" y="79448"/>
                    <a:pt x="10178" y="99444"/>
                    <a:pt x="27270" y="111807"/>
                  </a:cubicBezTo>
                  <a:cubicBezTo>
                    <a:pt x="27825" y="112198"/>
                    <a:pt x="28445" y="112394"/>
                    <a:pt x="29065" y="112394"/>
                  </a:cubicBezTo>
                  <a:cubicBezTo>
                    <a:pt x="30010" y="112394"/>
                    <a:pt x="30956" y="111970"/>
                    <a:pt x="31544" y="111155"/>
                  </a:cubicBezTo>
                  <a:cubicBezTo>
                    <a:pt x="32522" y="109784"/>
                    <a:pt x="32229" y="107860"/>
                    <a:pt x="30859" y="106881"/>
                  </a:cubicBezTo>
                  <a:cubicBezTo>
                    <a:pt x="15332" y="95627"/>
                    <a:pt x="6100" y="77491"/>
                    <a:pt x="6100" y="58376"/>
                  </a:cubicBezTo>
                  <a:cubicBezTo>
                    <a:pt x="6100" y="36422"/>
                    <a:pt x="18072" y="16231"/>
                    <a:pt x="37415" y="5727"/>
                  </a:cubicBezTo>
                  <a:cubicBezTo>
                    <a:pt x="38883" y="4944"/>
                    <a:pt x="39438" y="3085"/>
                    <a:pt x="38622" y="1584"/>
                  </a:cubicBezTo>
                  <a:cubicBezTo>
                    <a:pt x="38085" y="577"/>
                    <a:pt x="37042" y="0"/>
                    <a:pt x="35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266050" y="1198775"/>
              <a:ext cx="1742750" cy="625500"/>
            </a:xfrm>
            <a:custGeom>
              <a:avLst/>
              <a:gdLst/>
              <a:ahLst/>
              <a:cxnLst/>
              <a:rect l="l" t="t" r="r" b="b"/>
              <a:pathLst>
                <a:path w="69710" h="25020" extrusionOk="0">
                  <a:moveTo>
                    <a:pt x="21367" y="0"/>
                  </a:moveTo>
                  <a:cubicBezTo>
                    <a:pt x="14973" y="0"/>
                    <a:pt x="8612" y="914"/>
                    <a:pt x="2512" y="2708"/>
                  </a:cubicBezTo>
                  <a:cubicBezTo>
                    <a:pt x="914" y="3197"/>
                    <a:pt x="1" y="4893"/>
                    <a:pt x="457" y="6524"/>
                  </a:cubicBezTo>
                  <a:cubicBezTo>
                    <a:pt x="861" y="7844"/>
                    <a:pt x="2088" y="8697"/>
                    <a:pt x="3422" y="8697"/>
                  </a:cubicBezTo>
                  <a:cubicBezTo>
                    <a:pt x="3703" y="8697"/>
                    <a:pt x="3990" y="8659"/>
                    <a:pt x="4274" y="8579"/>
                  </a:cubicBezTo>
                  <a:cubicBezTo>
                    <a:pt x="9787" y="6916"/>
                    <a:pt x="15560" y="6100"/>
                    <a:pt x="21367" y="6100"/>
                  </a:cubicBezTo>
                  <a:cubicBezTo>
                    <a:pt x="37611" y="6100"/>
                    <a:pt x="52812" y="12494"/>
                    <a:pt x="64196" y="24106"/>
                  </a:cubicBezTo>
                  <a:cubicBezTo>
                    <a:pt x="64784" y="24726"/>
                    <a:pt x="65566" y="25020"/>
                    <a:pt x="66349" y="25020"/>
                  </a:cubicBezTo>
                  <a:cubicBezTo>
                    <a:pt x="67132" y="25020"/>
                    <a:pt x="67915" y="24759"/>
                    <a:pt x="68502" y="24172"/>
                  </a:cubicBezTo>
                  <a:cubicBezTo>
                    <a:pt x="69709" y="22997"/>
                    <a:pt x="69709" y="21073"/>
                    <a:pt x="68535" y="19866"/>
                  </a:cubicBezTo>
                  <a:cubicBezTo>
                    <a:pt x="56009" y="7046"/>
                    <a:pt x="39275" y="0"/>
                    <a:pt x="21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072775" y="1926375"/>
              <a:ext cx="2376375" cy="2570275"/>
            </a:xfrm>
            <a:custGeom>
              <a:avLst/>
              <a:gdLst/>
              <a:ahLst/>
              <a:cxnLst/>
              <a:rect l="l" t="t" r="r" b="b"/>
              <a:pathLst>
                <a:path w="95055" h="102811" extrusionOk="0">
                  <a:moveTo>
                    <a:pt x="82176" y="1"/>
                  </a:moveTo>
                  <a:cubicBezTo>
                    <a:pt x="81618" y="1"/>
                    <a:pt x="81051" y="156"/>
                    <a:pt x="80539" y="482"/>
                  </a:cubicBezTo>
                  <a:cubicBezTo>
                    <a:pt x="79136" y="1396"/>
                    <a:pt x="78712" y="3288"/>
                    <a:pt x="79626" y="4690"/>
                  </a:cubicBezTo>
                  <a:cubicBezTo>
                    <a:pt x="85726" y="14313"/>
                    <a:pt x="88955" y="25404"/>
                    <a:pt x="88955" y="36854"/>
                  </a:cubicBezTo>
                  <a:cubicBezTo>
                    <a:pt x="88955" y="69865"/>
                    <a:pt x="62109" y="96711"/>
                    <a:pt x="29098" y="96711"/>
                  </a:cubicBezTo>
                  <a:cubicBezTo>
                    <a:pt x="20616" y="96711"/>
                    <a:pt x="12429" y="94982"/>
                    <a:pt x="4731" y="91557"/>
                  </a:cubicBezTo>
                  <a:cubicBezTo>
                    <a:pt x="4327" y="91377"/>
                    <a:pt x="3903" y="91291"/>
                    <a:pt x="3485" y="91291"/>
                  </a:cubicBezTo>
                  <a:cubicBezTo>
                    <a:pt x="2315" y="91291"/>
                    <a:pt x="1190" y="91961"/>
                    <a:pt x="686" y="93090"/>
                  </a:cubicBezTo>
                  <a:cubicBezTo>
                    <a:pt x="1" y="94623"/>
                    <a:pt x="718" y="96450"/>
                    <a:pt x="2251" y="97135"/>
                  </a:cubicBezTo>
                  <a:cubicBezTo>
                    <a:pt x="10733" y="100919"/>
                    <a:pt x="19768" y="102811"/>
                    <a:pt x="29098" y="102811"/>
                  </a:cubicBezTo>
                  <a:cubicBezTo>
                    <a:pt x="65469" y="102811"/>
                    <a:pt x="95055" y="73225"/>
                    <a:pt x="95055" y="36854"/>
                  </a:cubicBezTo>
                  <a:cubicBezTo>
                    <a:pt x="95055" y="24262"/>
                    <a:pt x="91499" y="11997"/>
                    <a:pt x="84747" y="1428"/>
                  </a:cubicBezTo>
                  <a:cubicBezTo>
                    <a:pt x="84160" y="506"/>
                    <a:pt x="83181" y="1"/>
                    <a:pt x="82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804675" y="3314550"/>
              <a:ext cx="407775" cy="677325"/>
            </a:xfrm>
            <a:custGeom>
              <a:avLst/>
              <a:gdLst/>
              <a:ahLst/>
              <a:cxnLst/>
              <a:rect l="l" t="t" r="r" b="b"/>
              <a:pathLst>
                <a:path w="16311" h="27093" extrusionOk="0">
                  <a:moveTo>
                    <a:pt x="3396" y="1"/>
                  </a:moveTo>
                  <a:cubicBezTo>
                    <a:pt x="3125" y="1"/>
                    <a:pt x="2850" y="38"/>
                    <a:pt x="2578" y="116"/>
                  </a:cubicBezTo>
                  <a:cubicBezTo>
                    <a:pt x="947" y="605"/>
                    <a:pt x="1" y="2269"/>
                    <a:pt x="457" y="3900"/>
                  </a:cubicBezTo>
                  <a:cubicBezTo>
                    <a:pt x="2643" y="11598"/>
                    <a:pt x="5938" y="18905"/>
                    <a:pt x="10276" y="25690"/>
                  </a:cubicBezTo>
                  <a:cubicBezTo>
                    <a:pt x="10863" y="26603"/>
                    <a:pt x="11842" y="27092"/>
                    <a:pt x="12853" y="27092"/>
                  </a:cubicBezTo>
                  <a:cubicBezTo>
                    <a:pt x="13408" y="27092"/>
                    <a:pt x="13962" y="26929"/>
                    <a:pt x="14484" y="26603"/>
                  </a:cubicBezTo>
                  <a:cubicBezTo>
                    <a:pt x="15887" y="25690"/>
                    <a:pt x="16311" y="23830"/>
                    <a:pt x="15397" y="22395"/>
                  </a:cubicBezTo>
                  <a:cubicBezTo>
                    <a:pt x="11418" y="16132"/>
                    <a:pt x="8351" y="9347"/>
                    <a:pt x="6329" y="2236"/>
                  </a:cubicBezTo>
                  <a:cubicBezTo>
                    <a:pt x="5950" y="883"/>
                    <a:pt x="4718" y="1"/>
                    <a:pt x="3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769825" y="1089675"/>
              <a:ext cx="1092800" cy="1980675"/>
            </a:xfrm>
            <a:custGeom>
              <a:avLst/>
              <a:gdLst/>
              <a:ahLst/>
              <a:cxnLst/>
              <a:rect l="l" t="t" r="r" b="b"/>
              <a:pathLst>
                <a:path w="43712" h="79227" extrusionOk="0">
                  <a:moveTo>
                    <a:pt x="3467" y="1"/>
                  </a:moveTo>
                  <a:cubicBezTo>
                    <a:pt x="2460" y="1"/>
                    <a:pt x="1469" y="506"/>
                    <a:pt x="881" y="1428"/>
                  </a:cubicBezTo>
                  <a:cubicBezTo>
                    <a:pt x="1" y="2864"/>
                    <a:pt x="425" y="4723"/>
                    <a:pt x="1860" y="5636"/>
                  </a:cubicBezTo>
                  <a:cubicBezTo>
                    <a:pt x="24237" y="19728"/>
                    <a:pt x="37611" y="43899"/>
                    <a:pt x="37611" y="70322"/>
                  </a:cubicBezTo>
                  <a:cubicBezTo>
                    <a:pt x="37611" y="72181"/>
                    <a:pt x="37546" y="74073"/>
                    <a:pt x="37383" y="75932"/>
                  </a:cubicBezTo>
                  <a:cubicBezTo>
                    <a:pt x="37285" y="77628"/>
                    <a:pt x="38525" y="79096"/>
                    <a:pt x="40221" y="79227"/>
                  </a:cubicBezTo>
                  <a:lnTo>
                    <a:pt x="40449" y="79227"/>
                  </a:lnTo>
                  <a:cubicBezTo>
                    <a:pt x="42015" y="79227"/>
                    <a:pt x="43352" y="77987"/>
                    <a:pt x="43483" y="76389"/>
                  </a:cubicBezTo>
                  <a:cubicBezTo>
                    <a:pt x="43613" y="74366"/>
                    <a:pt x="43711" y="72311"/>
                    <a:pt x="43711" y="70322"/>
                  </a:cubicBezTo>
                  <a:cubicBezTo>
                    <a:pt x="43711" y="56132"/>
                    <a:pt x="40025" y="42138"/>
                    <a:pt x="33077" y="29840"/>
                  </a:cubicBezTo>
                  <a:cubicBezTo>
                    <a:pt x="26357" y="17934"/>
                    <a:pt x="16702" y="7757"/>
                    <a:pt x="5089" y="482"/>
                  </a:cubicBezTo>
                  <a:cubicBezTo>
                    <a:pt x="4589" y="156"/>
                    <a:pt x="4025" y="1"/>
                    <a:pt x="3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387975" y="3314550"/>
              <a:ext cx="407775" cy="677325"/>
            </a:xfrm>
            <a:custGeom>
              <a:avLst/>
              <a:gdLst/>
              <a:ahLst/>
              <a:cxnLst/>
              <a:rect l="l" t="t" r="r" b="b"/>
              <a:pathLst>
                <a:path w="16311" h="27093" extrusionOk="0">
                  <a:moveTo>
                    <a:pt x="12915" y="1"/>
                  </a:moveTo>
                  <a:cubicBezTo>
                    <a:pt x="11594" y="1"/>
                    <a:pt x="10361" y="883"/>
                    <a:pt x="9982" y="2236"/>
                  </a:cubicBezTo>
                  <a:cubicBezTo>
                    <a:pt x="7960" y="9347"/>
                    <a:pt x="4893" y="16132"/>
                    <a:pt x="914" y="22395"/>
                  </a:cubicBezTo>
                  <a:cubicBezTo>
                    <a:pt x="0" y="23830"/>
                    <a:pt x="425" y="25690"/>
                    <a:pt x="1827" y="26603"/>
                  </a:cubicBezTo>
                  <a:cubicBezTo>
                    <a:pt x="2349" y="26929"/>
                    <a:pt x="2904" y="27092"/>
                    <a:pt x="3458" y="27092"/>
                  </a:cubicBezTo>
                  <a:cubicBezTo>
                    <a:pt x="4469" y="27092"/>
                    <a:pt x="5448" y="26603"/>
                    <a:pt x="6035" y="25690"/>
                  </a:cubicBezTo>
                  <a:cubicBezTo>
                    <a:pt x="10374" y="18905"/>
                    <a:pt x="13668" y="11598"/>
                    <a:pt x="15854" y="3900"/>
                  </a:cubicBezTo>
                  <a:cubicBezTo>
                    <a:pt x="16310" y="2269"/>
                    <a:pt x="15364" y="605"/>
                    <a:pt x="13733" y="116"/>
                  </a:cubicBezTo>
                  <a:cubicBezTo>
                    <a:pt x="13461" y="38"/>
                    <a:pt x="13186" y="1"/>
                    <a:pt x="12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247300" y="785725"/>
              <a:ext cx="1105825" cy="208375"/>
            </a:xfrm>
            <a:custGeom>
              <a:avLst/>
              <a:gdLst/>
              <a:ahLst/>
              <a:cxnLst/>
              <a:rect l="l" t="t" r="r" b="b"/>
              <a:pathLst>
                <a:path w="44233" h="8335" extrusionOk="0">
                  <a:moveTo>
                    <a:pt x="22117" y="0"/>
                  </a:moveTo>
                  <a:cubicBezTo>
                    <a:pt x="15560" y="0"/>
                    <a:pt x="9003" y="767"/>
                    <a:pt x="2643" y="2300"/>
                  </a:cubicBezTo>
                  <a:cubicBezTo>
                    <a:pt x="1012" y="2724"/>
                    <a:pt x="0" y="4355"/>
                    <a:pt x="424" y="5986"/>
                  </a:cubicBezTo>
                  <a:cubicBezTo>
                    <a:pt x="759" y="7380"/>
                    <a:pt x="1999" y="8321"/>
                    <a:pt x="3370" y="8321"/>
                  </a:cubicBezTo>
                  <a:cubicBezTo>
                    <a:pt x="3603" y="8321"/>
                    <a:pt x="3841" y="8294"/>
                    <a:pt x="4078" y="8237"/>
                  </a:cubicBezTo>
                  <a:cubicBezTo>
                    <a:pt x="9966" y="6818"/>
                    <a:pt x="16041" y="6108"/>
                    <a:pt x="22117" y="6108"/>
                  </a:cubicBezTo>
                  <a:cubicBezTo>
                    <a:pt x="28192" y="6108"/>
                    <a:pt x="34267" y="6818"/>
                    <a:pt x="40155" y="8237"/>
                  </a:cubicBezTo>
                  <a:cubicBezTo>
                    <a:pt x="40384" y="8302"/>
                    <a:pt x="40612" y="8335"/>
                    <a:pt x="40873" y="8335"/>
                  </a:cubicBezTo>
                  <a:cubicBezTo>
                    <a:pt x="42243" y="8335"/>
                    <a:pt x="43483" y="7389"/>
                    <a:pt x="43809" y="5986"/>
                  </a:cubicBezTo>
                  <a:cubicBezTo>
                    <a:pt x="44233" y="4355"/>
                    <a:pt x="43222" y="2724"/>
                    <a:pt x="41591" y="2300"/>
                  </a:cubicBezTo>
                  <a:cubicBezTo>
                    <a:pt x="35230" y="767"/>
                    <a:pt x="28673" y="0"/>
                    <a:pt x="2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2292350" y="4155450"/>
              <a:ext cx="3015725" cy="754675"/>
            </a:xfrm>
            <a:custGeom>
              <a:avLst/>
              <a:gdLst/>
              <a:ahLst/>
              <a:cxnLst/>
              <a:rect l="l" t="t" r="r" b="b"/>
              <a:pathLst>
                <a:path w="120629" h="30187" extrusionOk="0">
                  <a:moveTo>
                    <a:pt x="3357" y="0"/>
                  </a:moveTo>
                  <a:cubicBezTo>
                    <a:pt x="2594" y="0"/>
                    <a:pt x="1831" y="286"/>
                    <a:pt x="1240" y="861"/>
                  </a:cubicBezTo>
                  <a:cubicBezTo>
                    <a:pt x="33" y="2035"/>
                    <a:pt x="0" y="3960"/>
                    <a:pt x="1175" y="5167"/>
                  </a:cubicBezTo>
                  <a:cubicBezTo>
                    <a:pt x="16832" y="21281"/>
                    <a:pt x="37839" y="30186"/>
                    <a:pt x="60315" y="30186"/>
                  </a:cubicBezTo>
                  <a:cubicBezTo>
                    <a:pt x="82790" y="30186"/>
                    <a:pt x="103797" y="21281"/>
                    <a:pt x="119454" y="5167"/>
                  </a:cubicBezTo>
                  <a:cubicBezTo>
                    <a:pt x="120629" y="3960"/>
                    <a:pt x="120596" y="2035"/>
                    <a:pt x="119389" y="861"/>
                  </a:cubicBezTo>
                  <a:cubicBezTo>
                    <a:pt x="118798" y="286"/>
                    <a:pt x="118035" y="0"/>
                    <a:pt x="117272" y="0"/>
                  </a:cubicBezTo>
                  <a:cubicBezTo>
                    <a:pt x="116477" y="0"/>
                    <a:pt x="115683" y="310"/>
                    <a:pt x="115083" y="926"/>
                  </a:cubicBezTo>
                  <a:cubicBezTo>
                    <a:pt x="100567" y="15866"/>
                    <a:pt x="81126" y="24086"/>
                    <a:pt x="60315" y="24086"/>
                  </a:cubicBezTo>
                  <a:cubicBezTo>
                    <a:pt x="39503" y="24086"/>
                    <a:pt x="20062" y="15866"/>
                    <a:pt x="5546" y="926"/>
                  </a:cubicBezTo>
                  <a:cubicBezTo>
                    <a:pt x="4947" y="310"/>
                    <a:pt x="4152" y="0"/>
                    <a:pt x="3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737800" y="1089675"/>
              <a:ext cx="1092800" cy="1980675"/>
            </a:xfrm>
            <a:custGeom>
              <a:avLst/>
              <a:gdLst/>
              <a:ahLst/>
              <a:cxnLst/>
              <a:rect l="l" t="t" r="r" b="b"/>
              <a:pathLst>
                <a:path w="43712" h="79227" extrusionOk="0">
                  <a:moveTo>
                    <a:pt x="40245" y="1"/>
                  </a:moveTo>
                  <a:cubicBezTo>
                    <a:pt x="39687" y="1"/>
                    <a:pt x="39124" y="156"/>
                    <a:pt x="38623" y="482"/>
                  </a:cubicBezTo>
                  <a:cubicBezTo>
                    <a:pt x="27043" y="7757"/>
                    <a:pt x="17355" y="17934"/>
                    <a:pt x="10635" y="29840"/>
                  </a:cubicBezTo>
                  <a:cubicBezTo>
                    <a:pt x="3687" y="42138"/>
                    <a:pt x="1" y="56132"/>
                    <a:pt x="1" y="70322"/>
                  </a:cubicBezTo>
                  <a:cubicBezTo>
                    <a:pt x="1" y="72311"/>
                    <a:pt x="99" y="74366"/>
                    <a:pt x="229" y="76389"/>
                  </a:cubicBezTo>
                  <a:cubicBezTo>
                    <a:pt x="360" y="77987"/>
                    <a:pt x="1697" y="79227"/>
                    <a:pt x="3263" y="79227"/>
                  </a:cubicBezTo>
                  <a:lnTo>
                    <a:pt x="3491" y="79227"/>
                  </a:lnTo>
                  <a:cubicBezTo>
                    <a:pt x="5187" y="79096"/>
                    <a:pt x="6427" y="77628"/>
                    <a:pt x="6329" y="75932"/>
                  </a:cubicBezTo>
                  <a:cubicBezTo>
                    <a:pt x="6166" y="74073"/>
                    <a:pt x="6101" y="72181"/>
                    <a:pt x="6101" y="70322"/>
                  </a:cubicBezTo>
                  <a:cubicBezTo>
                    <a:pt x="6101" y="43899"/>
                    <a:pt x="19475" y="19728"/>
                    <a:pt x="41852" y="5636"/>
                  </a:cubicBezTo>
                  <a:cubicBezTo>
                    <a:pt x="43287" y="4723"/>
                    <a:pt x="43712" y="2864"/>
                    <a:pt x="42831" y="1428"/>
                  </a:cubicBezTo>
                  <a:cubicBezTo>
                    <a:pt x="42244" y="506"/>
                    <a:pt x="41252" y="1"/>
                    <a:pt x="40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724350" y="238925"/>
              <a:ext cx="151725" cy="442850"/>
            </a:xfrm>
            <a:custGeom>
              <a:avLst/>
              <a:gdLst/>
              <a:ahLst/>
              <a:cxnLst/>
              <a:rect l="l" t="t" r="r" b="b"/>
              <a:pathLst>
                <a:path w="6069" h="17714" extrusionOk="0">
                  <a:moveTo>
                    <a:pt x="3035" y="1"/>
                  </a:moveTo>
                  <a:cubicBezTo>
                    <a:pt x="1338" y="1"/>
                    <a:pt x="1" y="1371"/>
                    <a:pt x="1" y="3067"/>
                  </a:cubicBezTo>
                  <a:lnTo>
                    <a:pt x="1" y="14680"/>
                  </a:lnTo>
                  <a:cubicBezTo>
                    <a:pt x="1" y="16343"/>
                    <a:pt x="1338" y="17713"/>
                    <a:pt x="3035" y="17713"/>
                  </a:cubicBezTo>
                  <a:cubicBezTo>
                    <a:pt x="4731" y="17713"/>
                    <a:pt x="6068" y="16343"/>
                    <a:pt x="6068" y="14680"/>
                  </a:cubicBezTo>
                  <a:lnTo>
                    <a:pt x="6068" y="3067"/>
                  </a:lnTo>
                  <a:cubicBezTo>
                    <a:pt x="6068" y="1371"/>
                    <a:pt x="4731" y="1"/>
                    <a:pt x="3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191425" y="2771850"/>
              <a:ext cx="373525" cy="151725"/>
            </a:xfrm>
            <a:custGeom>
              <a:avLst/>
              <a:gdLst/>
              <a:ahLst/>
              <a:cxnLst/>
              <a:rect l="l" t="t" r="r" b="b"/>
              <a:pathLst>
                <a:path w="14941" h="6069" extrusionOk="0">
                  <a:moveTo>
                    <a:pt x="3067" y="1"/>
                  </a:moveTo>
                  <a:cubicBezTo>
                    <a:pt x="1371" y="1"/>
                    <a:pt x="1" y="1338"/>
                    <a:pt x="1" y="3035"/>
                  </a:cubicBezTo>
                  <a:cubicBezTo>
                    <a:pt x="1" y="4731"/>
                    <a:pt x="1371" y="6068"/>
                    <a:pt x="3067" y="6068"/>
                  </a:cubicBezTo>
                  <a:lnTo>
                    <a:pt x="11907" y="6068"/>
                  </a:lnTo>
                  <a:cubicBezTo>
                    <a:pt x="13570" y="6068"/>
                    <a:pt x="14941" y="4731"/>
                    <a:pt x="14941" y="3035"/>
                  </a:cubicBezTo>
                  <a:cubicBezTo>
                    <a:pt x="14941" y="1338"/>
                    <a:pt x="13570" y="1"/>
                    <a:pt x="11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6035475" y="2771850"/>
              <a:ext cx="373525" cy="151725"/>
            </a:xfrm>
            <a:custGeom>
              <a:avLst/>
              <a:gdLst/>
              <a:ahLst/>
              <a:cxnLst/>
              <a:rect l="l" t="t" r="r" b="b"/>
              <a:pathLst>
                <a:path w="14941" h="6069" extrusionOk="0">
                  <a:moveTo>
                    <a:pt x="3034" y="1"/>
                  </a:moveTo>
                  <a:cubicBezTo>
                    <a:pt x="1371" y="1"/>
                    <a:pt x="1" y="1338"/>
                    <a:pt x="1" y="3035"/>
                  </a:cubicBezTo>
                  <a:cubicBezTo>
                    <a:pt x="1" y="4731"/>
                    <a:pt x="1371" y="6068"/>
                    <a:pt x="3034" y="6068"/>
                  </a:cubicBezTo>
                  <a:lnTo>
                    <a:pt x="11874" y="6068"/>
                  </a:lnTo>
                  <a:cubicBezTo>
                    <a:pt x="13570" y="6068"/>
                    <a:pt x="14941" y="4731"/>
                    <a:pt x="14941" y="3035"/>
                  </a:cubicBezTo>
                  <a:cubicBezTo>
                    <a:pt x="14941" y="1338"/>
                    <a:pt x="13570" y="1"/>
                    <a:pt x="11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678900" y="459800"/>
              <a:ext cx="291975" cy="416875"/>
            </a:xfrm>
            <a:custGeom>
              <a:avLst/>
              <a:gdLst/>
              <a:ahLst/>
              <a:cxnLst/>
              <a:rect l="l" t="t" r="r" b="b"/>
              <a:pathLst>
                <a:path w="11679" h="16675" extrusionOk="0">
                  <a:moveTo>
                    <a:pt x="3491" y="1"/>
                  </a:moveTo>
                  <a:cubicBezTo>
                    <a:pt x="3076" y="1"/>
                    <a:pt x="2655" y="86"/>
                    <a:pt x="2251" y="267"/>
                  </a:cubicBezTo>
                  <a:cubicBezTo>
                    <a:pt x="718" y="952"/>
                    <a:pt x="0" y="2778"/>
                    <a:pt x="718" y="4311"/>
                  </a:cubicBezTo>
                  <a:lnTo>
                    <a:pt x="5448" y="14880"/>
                  </a:lnTo>
                  <a:cubicBezTo>
                    <a:pt x="5937" y="16022"/>
                    <a:pt x="7046" y="16674"/>
                    <a:pt x="8220" y="16674"/>
                  </a:cubicBezTo>
                  <a:cubicBezTo>
                    <a:pt x="8645" y="16674"/>
                    <a:pt x="9069" y="16609"/>
                    <a:pt x="9460" y="16413"/>
                  </a:cubicBezTo>
                  <a:cubicBezTo>
                    <a:pt x="10993" y="15728"/>
                    <a:pt x="11678" y="13934"/>
                    <a:pt x="10993" y="12401"/>
                  </a:cubicBezTo>
                  <a:lnTo>
                    <a:pt x="6263" y="1800"/>
                  </a:lnTo>
                  <a:cubicBezTo>
                    <a:pt x="5759" y="670"/>
                    <a:pt x="4652" y="1"/>
                    <a:pt x="3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419775" y="1698850"/>
              <a:ext cx="373525" cy="246125"/>
            </a:xfrm>
            <a:custGeom>
              <a:avLst/>
              <a:gdLst/>
              <a:ahLst/>
              <a:cxnLst/>
              <a:rect l="l" t="t" r="r" b="b"/>
              <a:pathLst>
                <a:path w="14941" h="9845" extrusionOk="0">
                  <a:moveTo>
                    <a:pt x="3478" y="1"/>
                  </a:moveTo>
                  <a:cubicBezTo>
                    <a:pt x="2320" y="1"/>
                    <a:pt x="1208" y="661"/>
                    <a:pt x="685" y="1755"/>
                  </a:cubicBezTo>
                  <a:cubicBezTo>
                    <a:pt x="0" y="3288"/>
                    <a:pt x="653" y="5114"/>
                    <a:pt x="2186" y="5832"/>
                  </a:cubicBezTo>
                  <a:lnTo>
                    <a:pt x="10145" y="9551"/>
                  </a:lnTo>
                  <a:cubicBezTo>
                    <a:pt x="10569" y="9747"/>
                    <a:pt x="11026" y="9844"/>
                    <a:pt x="11450" y="9844"/>
                  </a:cubicBezTo>
                  <a:cubicBezTo>
                    <a:pt x="12591" y="9844"/>
                    <a:pt x="13701" y="9192"/>
                    <a:pt x="14222" y="8083"/>
                  </a:cubicBezTo>
                  <a:cubicBezTo>
                    <a:pt x="14940" y="6550"/>
                    <a:pt x="14255" y="4756"/>
                    <a:pt x="12755" y="4038"/>
                  </a:cubicBezTo>
                  <a:lnTo>
                    <a:pt x="4763" y="287"/>
                  </a:lnTo>
                  <a:cubicBezTo>
                    <a:pt x="4347" y="92"/>
                    <a:pt x="3909" y="1"/>
                    <a:pt x="3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05300" y="238225"/>
              <a:ext cx="1051200" cy="1044575"/>
            </a:xfrm>
            <a:custGeom>
              <a:avLst/>
              <a:gdLst/>
              <a:ahLst/>
              <a:cxnLst/>
              <a:rect l="l" t="t" r="r" b="b"/>
              <a:pathLst>
                <a:path w="42048" h="41783" extrusionOk="0">
                  <a:moveTo>
                    <a:pt x="3344" y="0"/>
                  </a:moveTo>
                  <a:cubicBezTo>
                    <a:pt x="2566" y="0"/>
                    <a:pt x="1790" y="294"/>
                    <a:pt x="1207" y="877"/>
                  </a:cubicBezTo>
                  <a:cubicBezTo>
                    <a:pt x="0" y="2051"/>
                    <a:pt x="0" y="4008"/>
                    <a:pt x="1174" y="5183"/>
                  </a:cubicBezTo>
                  <a:lnTo>
                    <a:pt x="36534" y="40869"/>
                  </a:lnTo>
                  <a:cubicBezTo>
                    <a:pt x="37154" y="41456"/>
                    <a:pt x="37937" y="41782"/>
                    <a:pt x="38720" y="41782"/>
                  </a:cubicBezTo>
                  <a:cubicBezTo>
                    <a:pt x="39470" y="41782"/>
                    <a:pt x="40253" y="41488"/>
                    <a:pt x="40873" y="40869"/>
                  </a:cubicBezTo>
                  <a:cubicBezTo>
                    <a:pt x="42047" y="39694"/>
                    <a:pt x="42047" y="37770"/>
                    <a:pt x="40873" y="36563"/>
                  </a:cubicBezTo>
                  <a:lnTo>
                    <a:pt x="5513" y="909"/>
                  </a:lnTo>
                  <a:cubicBezTo>
                    <a:pt x="4922" y="302"/>
                    <a:pt x="413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629550" y="459800"/>
              <a:ext cx="291975" cy="416875"/>
            </a:xfrm>
            <a:custGeom>
              <a:avLst/>
              <a:gdLst/>
              <a:ahLst/>
              <a:cxnLst/>
              <a:rect l="l" t="t" r="r" b="b"/>
              <a:pathLst>
                <a:path w="11679" h="16675" extrusionOk="0">
                  <a:moveTo>
                    <a:pt x="8188" y="1"/>
                  </a:moveTo>
                  <a:cubicBezTo>
                    <a:pt x="7027" y="1"/>
                    <a:pt x="5921" y="670"/>
                    <a:pt x="5416" y="1800"/>
                  </a:cubicBezTo>
                  <a:lnTo>
                    <a:pt x="686" y="12401"/>
                  </a:lnTo>
                  <a:cubicBezTo>
                    <a:pt x="1" y="13934"/>
                    <a:pt x="686" y="15728"/>
                    <a:pt x="2219" y="16413"/>
                  </a:cubicBezTo>
                  <a:cubicBezTo>
                    <a:pt x="2611" y="16609"/>
                    <a:pt x="3035" y="16674"/>
                    <a:pt x="3459" y="16674"/>
                  </a:cubicBezTo>
                  <a:cubicBezTo>
                    <a:pt x="4633" y="16674"/>
                    <a:pt x="5742" y="16022"/>
                    <a:pt x="6231" y="14880"/>
                  </a:cubicBezTo>
                  <a:lnTo>
                    <a:pt x="10961" y="4311"/>
                  </a:lnTo>
                  <a:cubicBezTo>
                    <a:pt x="11679" y="2778"/>
                    <a:pt x="10961" y="952"/>
                    <a:pt x="9428" y="267"/>
                  </a:cubicBezTo>
                  <a:cubicBezTo>
                    <a:pt x="9025" y="86"/>
                    <a:pt x="8603" y="1"/>
                    <a:pt x="8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807150" y="1698850"/>
              <a:ext cx="373500" cy="246125"/>
            </a:xfrm>
            <a:custGeom>
              <a:avLst/>
              <a:gdLst/>
              <a:ahLst/>
              <a:cxnLst/>
              <a:rect l="l" t="t" r="r" b="b"/>
              <a:pathLst>
                <a:path w="14940" h="9845" extrusionOk="0">
                  <a:moveTo>
                    <a:pt x="11462" y="1"/>
                  </a:moveTo>
                  <a:cubicBezTo>
                    <a:pt x="11031" y="1"/>
                    <a:pt x="10593" y="92"/>
                    <a:pt x="10177" y="287"/>
                  </a:cubicBezTo>
                  <a:lnTo>
                    <a:pt x="2186" y="4038"/>
                  </a:lnTo>
                  <a:cubicBezTo>
                    <a:pt x="685" y="4756"/>
                    <a:pt x="0" y="6550"/>
                    <a:pt x="718" y="8083"/>
                  </a:cubicBezTo>
                  <a:cubicBezTo>
                    <a:pt x="1240" y="9192"/>
                    <a:pt x="2349" y="9844"/>
                    <a:pt x="3490" y="9844"/>
                  </a:cubicBezTo>
                  <a:cubicBezTo>
                    <a:pt x="3914" y="9844"/>
                    <a:pt x="4371" y="9747"/>
                    <a:pt x="4795" y="9551"/>
                  </a:cubicBezTo>
                  <a:lnTo>
                    <a:pt x="12754" y="5832"/>
                  </a:lnTo>
                  <a:cubicBezTo>
                    <a:pt x="14288" y="5114"/>
                    <a:pt x="14940" y="3288"/>
                    <a:pt x="14255" y="1755"/>
                  </a:cubicBezTo>
                  <a:cubicBezTo>
                    <a:pt x="13732" y="661"/>
                    <a:pt x="12620" y="1"/>
                    <a:pt x="11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343925" y="238225"/>
              <a:ext cx="1051200" cy="1044575"/>
            </a:xfrm>
            <a:custGeom>
              <a:avLst/>
              <a:gdLst/>
              <a:ahLst/>
              <a:cxnLst/>
              <a:rect l="l" t="t" r="r" b="b"/>
              <a:pathLst>
                <a:path w="42048" h="41783" extrusionOk="0">
                  <a:moveTo>
                    <a:pt x="38704" y="0"/>
                  </a:moveTo>
                  <a:cubicBezTo>
                    <a:pt x="37916" y="0"/>
                    <a:pt x="37126" y="302"/>
                    <a:pt x="36535" y="909"/>
                  </a:cubicBezTo>
                  <a:lnTo>
                    <a:pt x="1175" y="36563"/>
                  </a:lnTo>
                  <a:cubicBezTo>
                    <a:pt x="1" y="37770"/>
                    <a:pt x="1" y="39694"/>
                    <a:pt x="1175" y="40901"/>
                  </a:cubicBezTo>
                  <a:cubicBezTo>
                    <a:pt x="1795" y="41488"/>
                    <a:pt x="2578" y="41782"/>
                    <a:pt x="3328" y="41782"/>
                  </a:cubicBezTo>
                  <a:cubicBezTo>
                    <a:pt x="4111" y="41782"/>
                    <a:pt x="4894" y="41456"/>
                    <a:pt x="5514" y="40869"/>
                  </a:cubicBezTo>
                  <a:lnTo>
                    <a:pt x="40874" y="5183"/>
                  </a:lnTo>
                  <a:cubicBezTo>
                    <a:pt x="42048" y="4008"/>
                    <a:pt x="42048" y="2051"/>
                    <a:pt x="40841" y="877"/>
                  </a:cubicBezTo>
                  <a:cubicBezTo>
                    <a:pt x="40258" y="294"/>
                    <a:pt x="39482" y="0"/>
                    <a:pt x="38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724350" y="5013650"/>
              <a:ext cx="151725" cy="442850"/>
            </a:xfrm>
            <a:custGeom>
              <a:avLst/>
              <a:gdLst/>
              <a:ahLst/>
              <a:cxnLst/>
              <a:rect l="l" t="t" r="r" b="b"/>
              <a:pathLst>
                <a:path w="6069" h="17714" extrusionOk="0">
                  <a:moveTo>
                    <a:pt x="3035" y="1"/>
                  </a:moveTo>
                  <a:cubicBezTo>
                    <a:pt x="1338" y="1"/>
                    <a:pt x="1" y="1371"/>
                    <a:pt x="1" y="3035"/>
                  </a:cubicBezTo>
                  <a:lnTo>
                    <a:pt x="1" y="14647"/>
                  </a:lnTo>
                  <a:cubicBezTo>
                    <a:pt x="1" y="16343"/>
                    <a:pt x="1338" y="17714"/>
                    <a:pt x="3035" y="17714"/>
                  </a:cubicBezTo>
                  <a:cubicBezTo>
                    <a:pt x="4731" y="17714"/>
                    <a:pt x="6068" y="16343"/>
                    <a:pt x="6068" y="14647"/>
                  </a:cubicBezTo>
                  <a:lnTo>
                    <a:pt x="6068" y="3035"/>
                  </a:lnTo>
                  <a:cubicBezTo>
                    <a:pt x="6068" y="1371"/>
                    <a:pt x="4731" y="1"/>
                    <a:pt x="3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678900" y="4818650"/>
              <a:ext cx="291975" cy="416850"/>
            </a:xfrm>
            <a:custGeom>
              <a:avLst/>
              <a:gdLst/>
              <a:ahLst/>
              <a:cxnLst/>
              <a:rect l="l" t="t" r="r" b="b"/>
              <a:pathLst>
                <a:path w="11679" h="16674" extrusionOk="0">
                  <a:moveTo>
                    <a:pt x="8220" y="0"/>
                  </a:moveTo>
                  <a:cubicBezTo>
                    <a:pt x="7059" y="0"/>
                    <a:pt x="5952" y="669"/>
                    <a:pt x="5448" y="1799"/>
                  </a:cubicBezTo>
                  <a:lnTo>
                    <a:pt x="718" y="12368"/>
                  </a:lnTo>
                  <a:cubicBezTo>
                    <a:pt x="0" y="13901"/>
                    <a:pt x="718" y="15728"/>
                    <a:pt x="2251" y="16413"/>
                  </a:cubicBezTo>
                  <a:cubicBezTo>
                    <a:pt x="2642" y="16576"/>
                    <a:pt x="3067" y="16674"/>
                    <a:pt x="3491" y="16674"/>
                  </a:cubicBezTo>
                  <a:cubicBezTo>
                    <a:pt x="4665" y="16674"/>
                    <a:pt x="5774" y="15989"/>
                    <a:pt x="6263" y="14879"/>
                  </a:cubicBezTo>
                  <a:lnTo>
                    <a:pt x="10993" y="4311"/>
                  </a:lnTo>
                  <a:cubicBezTo>
                    <a:pt x="11678" y="2745"/>
                    <a:pt x="10993" y="951"/>
                    <a:pt x="9460" y="266"/>
                  </a:cubicBezTo>
                  <a:cubicBezTo>
                    <a:pt x="9057" y="85"/>
                    <a:pt x="8635" y="0"/>
                    <a:pt x="8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419775" y="3750500"/>
              <a:ext cx="373525" cy="246250"/>
            </a:xfrm>
            <a:custGeom>
              <a:avLst/>
              <a:gdLst/>
              <a:ahLst/>
              <a:cxnLst/>
              <a:rect l="l" t="t" r="r" b="b"/>
              <a:pathLst>
                <a:path w="14941" h="9850" extrusionOk="0">
                  <a:moveTo>
                    <a:pt x="11449" y="1"/>
                  </a:moveTo>
                  <a:cubicBezTo>
                    <a:pt x="11012" y="1"/>
                    <a:pt x="10567" y="95"/>
                    <a:pt x="10145" y="292"/>
                  </a:cubicBezTo>
                  <a:lnTo>
                    <a:pt x="2186" y="4011"/>
                  </a:lnTo>
                  <a:cubicBezTo>
                    <a:pt x="653" y="4729"/>
                    <a:pt x="0" y="6555"/>
                    <a:pt x="685" y="8088"/>
                  </a:cubicBezTo>
                  <a:cubicBezTo>
                    <a:pt x="1207" y="9198"/>
                    <a:pt x="2316" y="9850"/>
                    <a:pt x="3458" y="9850"/>
                  </a:cubicBezTo>
                  <a:cubicBezTo>
                    <a:pt x="3882" y="9850"/>
                    <a:pt x="4339" y="9752"/>
                    <a:pt x="4763" y="9556"/>
                  </a:cubicBezTo>
                  <a:lnTo>
                    <a:pt x="12755" y="5805"/>
                  </a:lnTo>
                  <a:cubicBezTo>
                    <a:pt x="14255" y="5087"/>
                    <a:pt x="14940" y="3293"/>
                    <a:pt x="14222" y="1760"/>
                  </a:cubicBezTo>
                  <a:cubicBezTo>
                    <a:pt x="13702" y="649"/>
                    <a:pt x="12600" y="1"/>
                    <a:pt x="1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1205300" y="4412850"/>
              <a:ext cx="1051200" cy="1044475"/>
            </a:xfrm>
            <a:custGeom>
              <a:avLst/>
              <a:gdLst/>
              <a:ahLst/>
              <a:cxnLst/>
              <a:rect l="l" t="t" r="r" b="b"/>
              <a:pathLst>
                <a:path w="42048" h="41779" extrusionOk="0">
                  <a:moveTo>
                    <a:pt x="38704" y="0"/>
                  </a:moveTo>
                  <a:cubicBezTo>
                    <a:pt x="37921" y="0"/>
                    <a:pt x="37138" y="302"/>
                    <a:pt x="36534" y="905"/>
                  </a:cubicBezTo>
                  <a:lnTo>
                    <a:pt x="1174" y="36592"/>
                  </a:lnTo>
                  <a:cubicBezTo>
                    <a:pt x="0" y="37766"/>
                    <a:pt x="0" y="39723"/>
                    <a:pt x="1207" y="40897"/>
                  </a:cubicBezTo>
                  <a:cubicBezTo>
                    <a:pt x="1794" y="41485"/>
                    <a:pt x="2577" y="41778"/>
                    <a:pt x="3360" y="41778"/>
                  </a:cubicBezTo>
                  <a:cubicBezTo>
                    <a:pt x="4143" y="41778"/>
                    <a:pt x="4926" y="41485"/>
                    <a:pt x="5513" y="40865"/>
                  </a:cubicBezTo>
                  <a:lnTo>
                    <a:pt x="40873" y="5211"/>
                  </a:lnTo>
                  <a:cubicBezTo>
                    <a:pt x="42047" y="4004"/>
                    <a:pt x="42047" y="2080"/>
                    <a:pt x="40873" y="905"/>
                  </a:cubicBezTo>
                  <a:cubicBezTo>
                    <a:pt x="40269" y="302"/>
                    <a:pt x="39487" y="0"/>
                    <a:pt x="38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629550" y="4818650"/>
              <a:ext cx="291975" cy="416850"/>
            </a:xfrm>
            <a:custGeom>
              <a:avLst/>
              <a:gdLst/>
              <a:ahLst/>
              <a:cxnLst/>
              <a:rect l="l" t="t" r="r" b="b"/>
              <a:pathLst>
                <a:path w="11679" h="16674" extrusionOk="0">
                  <a:moveTo>
                    <a:pt x="3459" y="0"/>
                  </a:moveTo>
                  <a:cubicBezTo>
                    <a:pt x="3044" y="0"/>
                    <a:pt x="2623" y="85"/>
                    <a:pt x="2219" y="266"/>
                  </a:cubicBezTo>
                  <a:cubicBezTo>
                    <a:pt x="686" y="951"/>
                    <a:pt x="1" y="2745"/>
                    <a:pt x="686" y="4311"/>
                  </a:cubicBezTo>
                  <a:lnTo>
                    <a:pt x="5416" y="14879"/>
                  </a:lnTo>
                  <a:cubicBezTo>
                    <a:pt x="5905" y="15989"/>
                    <a:pt x="7014" y="16674"/>
                    <a:pt x="8189" y="16674"/>
                  </a:cubicBezTo>
                  <a:cubicBezTo>
                    <a:pt x="8613" y="16674"/>
                    <a:pt x="9037" y="16576"/>
                    <a:pt x="9428" y="16413"/>
                  </a:cubicBezTo>
                  <a:cubicBezTo>
                    <a:pt x="10961" y="15728"/>
                    <a:pt x="11679" y="13901"/>
                    <a:pt x="10961" y="12368"/>
                  </a:cubicBezTo>
                  <a:lnTo>
                    <a:pt x="6231" y="1799"/>
                  </a:lnTo>
                  <a:cubicBezTo>
                    <a:pt x="5727" y="669"/>
                    <a:pt x="4620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343925" y="4412850"/>
              <a:ext cx="1051200" cy="1044475"/>
            </a:xfrm>
            <a:custGeom>
              <a:avLst/>
              <a:gdLst/>
              <a:ahLst/>
              <a:cxnLst/>
              <a:rect l="l" t="t" r="r" b="b"/>
              <a:pathLst>
                <a:path w="42048" h="41779" extrusionOk="0">
                  <a:moveTo>
                    <a:pt x="3345" y="0"/>
                  </a:moveTo>
                  <a:cubicBezTo>
                    <a:pt x="2562" y="0"/>
                    <a:pt x="1779" y="302"/>
                    <a:pt x="1175" y="905"/>
                  </a:cubicBezTo>
                  <a:cubicBezTo>
                    <a:pt x="1" y="2080"/>
                    <a:pt x="1" y="4004"/>
                    <a:pt x="1175" y="5211"/>
                  </a:cubicBezTo>
                  <a:lnTo>
                    <a:pt x="36535" y="40865"/>
                  </a:lnTo>
                  <a:cubicBezTo>
                    <a:pt x="37122" y="41485"/>
                    <a:pt x="37905" y="41778"/>
                    <a:pt x="38688" y="41778"/>
                  </a:cubicBezTo>
                  <a:cubicBezTo>
                    <a:pt x="39471" y="41778"/>
                    <a:pt x="40254" y="41485"/>
                    <a:pt x="40841" y="40897"/>
                  </a:cubicBezTo>
                  <a:cubicBezTo>
                    <a:pt x="42048" y="39723"/>
                    <a:pt x="42048" y="37766"/>
                    <a:pt x="40874" y="36592"/>
                  </a:cubicBezTo>
                  <a:lnTo>
                    <a:pt x="5514" y="905"/>
                  </a:lnTo>
                  <a:cubicBezTo>
                    <a:pt x="4910" y="302"/>
                    <a:pt x="4127" y="0"/>
                    <a:pt x="3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1329208" y="4998760"/>
            <a:ext cx="484131" cy="501725"/>
            <a:chOff x="1301125" y="238275"/>
            <a:chExt cx="5043025" cy="5219050"/>
          </a:xfrm>
        </p:grpSpPr>
        <p:sp>
          <p:nvSpPr>
            <p:cNvPr id="267" name="Google Shape;267;p16"/>
            <p:cNvSpPr/>
            <p:nvPr/>
          </p:nvSpPr>
          <p:spPr>
            <a:xfrm>
              <a:off x="2910100" y="238275"/>
              <a:ext cx="2549250" cy="3535050"/>
            </a:xfrm>
            <a:custGeom>
              <a:avLst/>
              <a:gdLst/>
              <a:ahLst/>
              <a:cxnLst/>
              <a:rect l="l" t="t" r="r" b="b"/>
              <a:pathLst>
                <a:path w="101970" h="141402" extrusionOk="0">
                  <a:moveTo>
                    <a:pt x="37951" y="1"/>
                  </a:moveTo>
                  <a:cubicBezTo>
                    <a:pt x="34821" y="1"/>
                    <a:pt x="31994" y="1698"/>
                    <a:pt x="30532" y="4561"/>
                  </a:cubicBezTo>
                  <a:cubicBezTo>
                    <a:pt x="28966" y="7562"/>
                    <a:pt x="29325" y="11052"/>
                    <a:pt x="31478" y="13662"/>
                  </a:cubicBezTo>
                  <a:cubicBezTo>
                    <a:pt x="43156" y="27884"/>
                    <a:pt x="49484" y="45858"/>
                    <a:pt x="49289" y="64288"/>
                  </a:cubicBezTo>
                  <a:cubicBezTo>
                    <a:pt x="48995" y="95016"/>
                    <a:pt x="30532" y="122971"/>
                    <a:pt x="2283" y="135497"/>
                  </a:cubicBezTo>
                  <a:cubicBezTo>
                    <a:pt x="718" y="136182"/>
                    <a:pt x="0" y="138009"/>
                    <a:pt x="718" y="139574"/>
                  </a:cubicBezTo>
                  <a:cubicBezTo>
                    <a:pt x="1207" y="140716"/>
                    <a:pt x="2349" y="141401"/>
                    <a:pt x="3523" y="141401"/>
                  </a:cubicBezTo>
                  <a:cubicBezTo>
                    <a:pt x="3947" y="141401"/>
                    <a:pt x="4371" y="141336"/>
                    <a:pt x="4795" y="141140"/>
                  </a:cubicBezTo>
                  <a:cubicBezTo>
                    <a:pt x="35262" y="127668"/>
                    <a:pt x="55160" y="97527"/>
                    <a:pt x="55486" y="64353"/>
                  </a:cubicBezTo>
                  <a:cubicBezTo>
                    <a:pt x="55682" y="44455"/>
                    <a:pt x="48865" y="25079"/>
                    <a:pt x="36273" y="9747"/>
                  </a:cubicBezTo>
                  <a:cubicBezTo>
                    <a:pt x="35458" y="8769"/>
                    <a:pt x="35849" y="7758"/>
                    <a:pt x="36045" y="7399"/>
                  </a:cubicBezTo>
                  <a:cubicBezTo>
                    <a:pt x="36169" y="7119"/>
                    <a:pt x="36769" y="6185"/>
                    <a:pt x="38014" y="6185"/>
                  </a:cubicBezTo>
                  <a:cubicBezTo>
                    <a:pt x="38074" y="6185"/>
                    <a:pt x="38135" y="6187"/>
                    <a:pt x="38198" y="6192"/>
                  </a:cubicBezTo>
                  <a:cubicBezTo>
                    <a:pt x="59629" y="7758"/>
                    <a:pt x="80310" y="16532"/>
                    <a:pt x="96457" y="30950"/>
                  </a:cubicBezTo>
                  <a:cubicBezTo>
                    <a:pt x="97041" y="31475"/>
                    <a:pt x="97771" y="31731"/>
                    <a:pt x="98499" y="31731"/>
                  </a:cubicBezTo>
                  <a:cubicBezTo>
                    <a:pt x="99356" y="31731"/>
                    <a:pt x="100211" y="31377"/>
                    <a:pt x="100828" y="30689"/>
                  </a:cubicBezTo>
                  <a:cubicBezTo>
                    <a:pt x="101969" y="29417"/>
                    <a:pt x="101839" y="27460"/>
                    <a:pt x="100567" y="26318"/>
                  </a:cubicBezTo>
                  <a:cubicBezTo>
                    <a:pt x="83409" y="11020"/>
                    <a:pt x="61423" y="1690"/>
                    <a:pt x="38622" y="27"/>
                  </a:cubicBezTo>
                  <a:cubicBezTo>
                    <a:pt x="38397" y="9"/>
                    <a:pt x="38173" y="1"/>
                    <a:pt x="37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023025" y="1111500"/>
              <a:ext cx="1321125" cy="3906275"/>
            </a:xfrm>
            <a:custGeom>
              <a:avLst/>
              <a:gdLst/>
              <a:ahLst/>
              <a:cxnLst/>
              <a:rect l="l" t="t" r="r" b="b"/>
              <a:pathLst>
                <a:path w="52845" h="156251" extrusionOk="0">
                  <a:moveTo>
                    <a:pt x="23246" y="1"/>
                  </a:moveTo>
                  <a:cubicBezTo>
                    <a:pt x="22529" y="1"/>
                    <a:pt x="21812" y="249"/>
                    <a:pt x="21236" y="751"/>
                  </a:cubicBezTo>
                  <a:cubicBezTo>
                    <a:pt x="19932" y="1860"/>
                    <a:pt x="19801" y="3817"/>
                    <a:pt x="20910" y="5122"/>
                  </a:cubicBezTo>
                  <a:cubicBezTo>
                    <a:pt x="32751" y="18823"/>
                    <a:pt x="40547" y="35557"/>
                    <a:pt x="43483" y="53530"/>
                  </a:cubicBezTo>
                  <a:cubicBezTo>
                    <a:pt x="46517" y="72352"/>
                    <a:pt x="44103" y="91467"/>
                    <a:pt x="36470" y="108853"/>
                  </a:cubicBezTo>
                  <a:cubicBezTo>
                    <a:pt x="29000" y="125750"/>
                    <a:pt x="16996" y="140201"/>
                    <a:pt x="1762" y="150607"/>
                  </a:cubicBezTo>
                  <a:cubicBezTo>
                    <a:pt x="360" y="151553"/>
                    <a:pt x="1" y="153477"/>
                    <a:pt x="947" y="154880"/>
                  </a:cubicBezTo>
                  <a:cubicBezTo>
                    <a:pt x="1567" y="155761"/>
                    <a:pt x="2513" y="156250"/>
                    <a:pt x="3524" y="156250"/>
                  </a:cubicBezTo>
                  <a:cubicBezTo>
                    <a:pt x="4111" y="156250"/>
                    <a:pt x="4731" y="156054"/>
                    <a:pt x="5253" y="155695"/>
                  </a:cubicBezTo>
                  <a:cubicBezTo>
                    <a:pt x="21465" y="144670"/>
                    <a:pt x="34219" y="129306"/>
                    <a:pt x="42113" y="111332"/>
                  </a:cubicBezTo>
                  <a:cubicBezTo>
                    <a:pt x="50268" y="92870"/>
                    <a:pt x="52845" y="72547"/>
                    <a:pt x="49583" y="52551"/>
                  </a:cubicBezTo>
                  <a:cubicBezTo>
                    <a:pt x="46484" y="33436"/>
                    <a:pt x="38166" y="15658"/>
                    <a:pt x="25607" y="1077"/>
                  </a:cubicBezTo>
                  <a:cubicBezTo>
                    <a:pt x="24983" y="363"/>
                    <a:pt x="24114" y="1"/>
                    <a:pt x="23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1301125" y="3693350"/>
              <a:ext cx="3613475" cy="1763975"/>
            </a:xfrm>
            <a:custGeom>
              <a:avLst/>
              <a:gdLst/>
              <a:ahLst/>
              <a:cxnLst/>
              <a:rect l="l" t="t" r="r" b="b"/>
              <a:pathLst>
                <a:path w="144539" h="70559" extrusionOk="0">
                  <a:moveTo>
                    <a:pt x="8979" y="1"/>
                  </a:moveTo>
                  <a:cubicBezTo>
                    <a:pt x="6596" y="1"/>
                    <a:pt x="4315" y="1032"/>
                    <a:pt x="2675" y="2937"/>
                  </a:cubicBezTo>
                  <a:cubicBezTo>
                    <a:pt x="457" y="5547"/>
                    <a:pt x="0" y="9070"/>
                    <a:pt x="1533" y="12136"/>
                  </a:cubicBezTo>
                  <a:cubicBezTo>
                    <a:pt x="11189" y="31806"/>
                    <a:pt x="27270" y="48311"/>
                    <a:pt x="46777" y="58554"/>
                  </a:cubicBezTo>
                  <a:cubicBezTo>
                    <a:pt x="61880" y="66513"/>
                    <a:pt x="78320" y="70558"/>
                    <a:pt x="95087" y="70558"/>
                  </a:cubicBezTo>
                  <a:cubicBezTo>
                    <a:pt x="100730" y="70558"/>
                    <a:pt x="106406" y="70101"/>
                    <a:pt x="112082" y="69188"/>
                  </a:cubicBezTo>
                  <a:cubicBezTo>
                    <a:pt x="122683" y="67459"/>
                    <a:pt x="132893" y="64132"/>
                    <a:pt x="142386" y="59337"/>
                  </a:cubicBezTo>
                  <a:cubicBezTo>
                    <a:pt x="143919" y="58587"/>
                    <a:pt x="144538" y="56727"/>
                    <a:pt x="143756" y="55194"/>
                  </a:cubicBezTo>
                  <a:cubicBezTo>
                    <a:pt x="143226" y="54112"/>
                    <a:pt x="142144" y="53485"/>
                    <a:pt x="141014" y="53485"/>
                  </a:cubicBezTo>
                  <a:cubicBezTo>
                    <a:pt x="140543" y="53485"/>
                    <a:pt x="140064" y="53594"/>
                    <a:pt x="139613" y="53824"/>
                  </a:cubicBezTo>
                  <a:cubicBezTo>
                    <a:pt x="130675" y="58326"/>
                    <a:pt x="121085" y="61457"/>
                    <a:pt x="111103" y="63056"/>
                  </a:cubicBezTo>
                  <a:cubicBezTo>
                    <a:pt x="105753" y="63927"/>
                    <a:pt x="100403" y="64359"/>
                    <a:pt x="95089" y="64359"/>
                  </a:cubicBezTo>
                  <a:cubicBezTo>
                    <a:pt x="79310" y="64359"/>
                    <a:pt x="63849" y="60549"/>
                    <a:pt x="49648" y="53107"/>
                  </a:cubicBezTo>
                  <a:cubicBezTo>
                    <a:pt x="31283" y="43451"/>
                    <a:pt x="16180" y="27924"/>
                    <a:pt x="7079" y="9396"/>
                  </a:cubicBezTo>
                  <a:cubicBezTo>
                    <a:pt x="6492" y="8189"/>
                    <a:pt x="7144" y="7243"/>
                    <a:pt x="7372" y="6982"/>
                  </a:cubicBezTo>
                  <a:cubicBezTo>
                    <a:pt x="7610" y="6718"/>
                    <a:pt x="8167" y="6199"/>
                    <a:pt x="9026" y="6199"/>
                  </a:cubicBezTo>
                  <a:cubicBezTo>
                    <a:pt x="9230" y="6199"/>
                    <a:pt x="9451" y="6228"/>
                    <a:pt x="9688" y="6297"/>
                  </a:cubicBezTo>
                  <a:cubicBezTo>
                    <a:pt x="17550" y="8776"/>
                    <a:pt x="25770" y="10081"/>
                    <a:pt x="34055" y="10146"/>
                  </a:cubicBezTo>
                  <a:cubicBezTo>
                    <a:pt x="34432" y="10151"/>
                    <a:pt x="34808" y="10154"/>
                    <a:pt x="35184" y="10154"/>
                  </a:cubicBezTo>
                  <a:cubicBezTo>
                    <a:pt x="42078" y="10154"/>
                    <a:pt x="48934" y="9303"/>
                    <a:pt x="55584" y="7602"/>
                  </a:cubicBezTo>
                  <a:cubicBezTo>
                    <a:pt x="57248" y="7210"/>
                    <a:pt x="58259" y="5514"/>
                    <a:pt x="57835" y="3851"/>
                  </a:cubicBezTo>
                  <a:cubicBezTo>
                    <a:pt x="57473" y="2457"/>
                    <a:pt x="56205" y="1516"/>
                    <a:pt x="54806" y="1516"/>
                  </a:cubicBezTo>
                  <a:cubicBezTo>
                    <a:pt x="54568" y="1516"/>
                    <a:pt x="54326" y="1543"/>
                    <a:pt x="54084" y="1600"/>
                  </a:cubicBezTo>
                  <a:cubicBezTo>
                    <a:pt x="47811" y="3199"/>
                    <a:pt x="41387" y="3985"/>
                    <a:pt x="34899" y="3985"/>
                  </a:cubicBezTo>
                  <a:cubicBezTo>
                    <a:pt x="34639" y="3985"/>
                    <a:pt x="34380" y="3983"/>
                    <a:pt x="34121" y="3981"/>
                  </a:cubicBezTo>
                  <a:cubicBezTo>
                    <a:pt x="26422" y="3883"/>
                    <a:pt x="18822" y="2676"/>
                    <a:pt x="11515" y="393"/>
                  </a:cubicBezTo>
                  <a:cubicBezTo>
                    <a:pt x="10673" y="129"/>
                    <a:pt x="9820" y="1"/>
                    <a:pt x="8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2697250" y="2130850"/>
              <a:ext cx="738050" cy="729925"/>
            </a:xfrm>
            <a:custGeom>
              <a:avLst/>
              <a:gdLst/>
              <a:ahLst/>
              <a:cxnLst/>
              <a:rect l="l" t="t" r="r" b="b"/>
              <a:pathLst>
                <a:path w="29522" h="29197" extrusionOk="0">
                  <a:moveTo>
                    <a:pt x="14679" y="6558"/>
                  </a:moveTo>
                  <a:cubicBezTo>
                    <a:pt x="16865" y="9788"/>
                    <a:pt x="19637" y="12528"/>
                    <a:pt x="22965" y="14811"/>
                  </a:cubicBezTo>
                  <a:cubicBezTo>
                    <a:pt x="19572" y="17095"/>
                    <a:pt x="16897" y="19671"/>
                    <a:pt x="14842" y="22607"/>
                  </a:cubicBezTo>
                  <a:cubicBezTo>
                    <a:pt x="12657" y="19378"/>
                    <a:pt x="9884" y="16670"/>
                    <a:pt x="6557" y="14485"/>
                  </a:cubicBezTo>
                  <a:cubicBezTo>
                    <a:pt x="9786" y="12136"/>
                    <a:pt x="12526" y="9461"/>
                    <a:pt x="14679" y="6558"/>
                  </a:cubicBezTo>
                  <a:close/>
                  <a:moveTo>
                    <a:pt x="14744" y="1"/>
                  </a:moveTo>
                  <a:cubicBezTo>
                    <a:pt x="12887" y="1"/>
                    <a:pt x="11104" y="909"/>
                    <a:pt x="10015" y="2416"/>
                  </a:cubicBezTo>
                  <a:cubicBezTo>
                    <a:pt x="8090" y="5123"/>
                    <a:pt x="5546" y="7602"/>
                    <a:pt x="2447" y="9820"/>
                  </a:cubicBezTo>
                  <a:cubicBezTo>
                    <a:pt x="881" y="10929"/>
                    <a:pt x="0" y="12756"/>
                    <a:pt x="66" y="14681"/>
                  </a:cubicBezTo>
                  <a:cubicBezTo>
                    <a:pt x="98" y="16605"/>
                    <a:pt x="1109" y="18367"/>
                    <a:pt x="2740" y="19411"/>
                  </a:cubicBezTo>
                  <a:cubicBezTo>
                    <a:pt x="5741" y="21270"/>
                    <a:pt x="8188" y="23684"/>
                    <a:pt x="10047" y="26620"/>
                  </a:cubicBezTo>
                  <a:cubicBezTo>
                    <a:pt x="11091" y="28218"/>
                    <a:pt x="12853" y="29196"/>
                    <a:pt x="14777" y="29196"/>
                  </a:cubicBezTo>
                  <a:lnTo>
                    <a:pt x="14810" y="29196"/>
                  </a:lnTo>
                  <a:cubicBezTo>
                    <a:pt x="16734" y="29196"/>
                    <a:pt x="18496" y="28283"/>
                    <a:pt x="19540" y="26685"/>
                  </a:cubicBezTo>
                  <a:cubicBezTo>
                    <a:pt x="21334" y="24010"/>
                    <a:pt x="23748" y="21694"/>
                    <a:pt x="26944" y="19574"/>
                  </a:cubicBezTo>
                  <a:cubicBezTo>
                    <a:pt x="28575" y="18497"/>
                    <a:pt x="29521" y="16703"/>
                    <a:pt x="29521" y="14779"/>
                  </a:cubicBezTo>
                  <a:cubicBezTo>
                    <a:pt x="29521" y="12821"/>
                    <a:pt x="28543" y="11060"/>
                    <a:pt x="26912" y="9983"/>
                  </a:cubicBezTo>
                  <a:cubicBezTo>
                    <a:pt x="23845" y="7994"/>
                    <a:pt x="21366" y="5547"/>
                    <a:pt x="19507" y="2611"/>
                  </a:cubicBezTo>
                  <a:cubicBezTo>
                    <a:pt x="18463" y="1046"/>
                    <a:pt x="16734" y="67"/>
                    <a:pt x="14842" y="2"/>
                  </a:cubicBezTo>
                  <a:cubicBezTo>
                    <a:pt x="14810" y="1"/>
                    <a:pt x="14777" y="1"/>
                    <a:pt x="147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1430775" y="902650"/>
              <a:ext cx="738875" cy="729975"/>
            </a:xfrm>
            <a:custGeom>
              <a:avLst/>
              <a:gdLst/>
              <a:ahLst/>
              <a:cxnLst/>
              <a:rect l="l" t="t" r="r" b="b"/>
              <a:pathLst>
                <a:path w="29555" h="29199" extrusionOk="0">
                  <a:moveTo>
                    <a:pt x="14680" y="6528"/>
                  </a:moveTo>
                  <a:cubicBezTo>
                    <a:pt x="16865" y="9758"/>
                    <a:pt x="19638" y="12498"/>
                    <a:pt x="22965" y="14781"/>
                  </a:cubicBezTo>
                  <a:cubicBezTo>
                    <a:pt x="19573" y="17064"/>
                    <a:pt x="16898" y="19641"/>
                    <a:pt x="14843" y="22577"/>
                  </a:cubicBezTo>
                  <a:cubicBezTo>
                    <a:pt x="12657" y="19348"/>
                    <a:pt x="9885" y="16640"/>
                    <a:pt x="6557" y="14455"/>
                  </a:cubicBezTo>
                  <a:cubicBezTo>
                    <a:pt x="9819" y="12106"/>
                    <a:pt x="12527" y="9431"/>
                    <a:pt x="14680" y="6528"/>
                  </a:cubicBezTo>
                  <a:close/>
                  <a:moveTo>
                    <a:pt x="14653" y="1"/>
                  </a:moveTo>
                  <a:cubicBezTo>
                    <a:pt x="12829" y="1"/>
                    <a:pt x="11088" y="904"/>
                    <a:pt x="10048" y="2385"/>
                  </a:cubicBezTo>
                  <a:cubicBezTo>
                    <a:pt x="8123" y="5093"/>
                    <a:pt x="5579" y="7572"/>
                    <a:pt x="2480" y="9790"/>
                  </a:cubicBezTo>
                  <a:cubicBezTo>
                    <a:pt x="914" y="10899"/>
                    <a:pt x="1" y="12726"/>
                    <a:pt x="66" y="14651"/>
                  </a:cubicBezTo>
                  <a:cubicBezTo>
                    <a:pt x="131" y="16575"/>
                    <a:pt x="1110" y="18337"/>
                    <a:pt x="2741" y="19380"/>
                  </a:cubicBezTo>
                  <a:cubicBezTo>
                    <a:pt x="5742" y="21240"/>
                    <a:pt x="8188" y="23654"/>
                    <a:pt x="10048" y="26589"/>
                  </a:cubicBezTo>
                  <a:cubicBezTo>
                    <a:pt x="11092" y="28188"/>
                    <a:pt x="12853" y="29166"/>
                    <a:pt x="14778" y="29199"/>
                  </a:cubicBezTo>
                  <a:lnTo>
                    <a:pt x="14810" y="29199"/>
                  </a:lnTo>
                  <a:cubicBezTo>
                    <a:pt x="16735" y="29199"/>
                    <a:pt x="18496" y="28253"/>
                    <a:pt x="19573" y="26655"/>
                  </a:cubicBezTo>
                  <a:cubicBezTo>
                    <a:pt x="21334" y="23980"/>
                    <a:pt x="23748" y="21664"/>
                    <a:pt x="26945" y="19543"/>
                  </a:cubicBezTo>
                  <a:cubicBezTo>
                    <a:pt x="28576" y="18467"/>
                    <a:pt x="29554" y="16673"/>
                    <a:pt x="29522" y="14748"/>
                  </a:cubicBezTo>
                  <a:cubicBezTo>
                    <a:pt x="29522" y="12824"/>
                    <a:pt x="28543" y="11030"/>
                    <a:pt x="26912" y="9953"/>
                  </a:cubicBezTo>
                  <a:cubicBezTo>
                    <a:pt x="23878" y="7996"/>
                    <a:pt x="21367" y="5517"/>
                    <a:pt x="19507" y="2581"/>
                  </a:cubicBezTo>
                  <a:cubicBezTo>
                    <a:pt x="18464" y="1015"/>
                    <a:pt x="16735" y="37"/>
                    <a:pt x="14843" y="4"/>
                  </a:cubicBezTo>
                  <a:cubicBezTo>
                    <a:pt x="14779" y="2"/>
                    <a:pt x="14716" y="1"/>
                    <a:pt x="14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2769000" y="1008750"/>
              <a:ext cx="444475" cy="444475"/>
            </a:xfrm>
            <a:custGeom>
              <a:avLst/>
              <a:gdLst/>
              <a:ahLst/>
              <a:cxnLst/>
              <a:rect l="l" t="t" r="r" b="b"/>
              <a:pathLst>
                <a:path w="17779" h="17779" extrusionOk="0">
                  <a:moveTo>
                    <a:pt x="8906" y="1"/>
                  </a:moveTo>
                  <a:cubicBezTo>
                    <a:pt x="7177" y="1"/>
                    <a:pt x="5807" y="1403"/>
                    <a:pt x="5807" y="3100"/>
                  </a:cubicBezTo>
                  <a:lnTo>
                    <a:pt x="5807" y="5807"/>
                  </a:lnTo>
                  <a:lnTo>
                    <a:pt x="3100" y="5807"/>
                  </a:lnTo>
                  <a:cubicBezTo>
                    <a:pt x="1404" y="5807"/>
                    <a:pt x="1" y="7210"/>
                    <a:pt x="1" y="8906"/>
                  </a:cubicBezTo>
                  <a:cubicBezTo>
                    <a:pt x="1" y="10602"/>
                    <a:pt x="1404" y="12005"/>
                    <a:pt x="3100" y="12005"/>
                  </a:cubicBezTo>
                  <a:lnTo>
                    <a:pt x="5807" y="12005"/>
                  </a:lnTo>
                  <a:lnTo>
                    <a:pt x="5807" y="14680"/>
                  </a:lnTo>
                  <a:cubicBezTo>
                    <a:pt x="5807" y="16409"/>
                    <a:pt x="7177" y="17779"/>
                    <a:pt x="8906" y="17779"/>
                  </a:cubicBezTo>
                  <a:cubicBezTo>
                    <a:pt x="10602" y="17779"/>
                    <a:pt x="12005" y="16409"/>
                    <a:pt x="12005" y="14680"/>
                  </a:cubicBezTo>
                  <a:lnTo>
                    <a:pt x="12005" y="12005"/>
                  </a:lnTo>
                  <a:lnTo>
                    <a:pt x="14680" y="12005"/>
                  </a:lnTo>
                  <a:cubicBezTo>
                    <a:pt x="16409" y="12005"/>
                    <a:pt x="17779" y="10602"/>
                    <a:pt x="17779" y="8906"/>
                  </a:cubicBezTo>
                  <a:cubicBezTo>
                    <a:pt x="17779" y="7210"/>
                    <a:pt x="16409" y="5807"/>
                    <a:pt x="14680" y="5807"/>
                  </a:cubicBezTo>
                  <a:lnTo>
                    <a:pt x="12005" y="5807"/>
                  </a:lnTo>
                  <a:lnTo>
                    <a:pt x="12005" y="3100"/>
                  </a:lnTo>
                  <a:cubicBezTo>
                    <a:pt x="12005" y="1403"/>
                    <a:pt x="10602" y="1"/>
                    <a:pt x="8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1623250" y="2440775"/>
              <a:ext cx="444450" cy="444475"/>
            </a:xfrm>
            <a:custGeom>
              <a:avLst/>
              <a:gdLst/>
              <a:ahLst/>
              <a:cxnLst/>
              <a:rect l="l" t="t" r="r" b="b"/>
              <a:pathLst>
                <a:path w="17778" h="17779" extrusionOk="0">
                  <a:moveTo>
                    <a:pt x="8905" y="0"/>
                  </a:moveTo>
                  <a:cubicBezTo>
                    <a:pt x="7176" y="0"/>
                    <a:pt x="5806" y="1370"/>
                    <a:pt x="5806" y="3099"/>
                  </a:cubicBezTo>
                  <a:lnTo>
                    <a:pt x="5806" y="5774"/>
                  </a:lnTo>
                  <a:lnTo>
                    <a:pt x="3099" y="5774"/>
                  </a:lnTo>
                  <a:cubicBezTo>
                    <a:pt x="1403" y="5774"/>
                    <a:pt x="0" y="7177"/>
                    <a:pt x="0" y="8873"/>
                  </a:cubicBezTo>
                  <a:cubicBezTo>
                    <a:pt x="0" y="10602"/>
                    <a:pt x="1403" y="11972"/>
                    <a:pt x="3099" y="11972"/>
                  </a:cubicBezTo>
                  <a:lnTo>
                    <a:pt x="5806" y="11972"/>
                  </a:lnTo>
                  <a:lnTo>
                    <a:pt x="5806" y="14679"/>
                  </a:lnTo>
                  <a:cubicBezTo>
                    <a:pt x="5806" y="16375"/>
                    <a:pt x="7176" y="17778"/>
                    <a:pt x="8905" y="17778"/>
                  </a:cubicBezTo>
                  <a:cubicBezTo>
                    <a:pt x="10602" y="17778"/>
                    <a:pt x="12004" y="16375"/>
                    <a:pt x="12004" y="14679"/>
                  </a:cubicBezTo>
                  <a:lnTo>
                    <a:pt x="12004" y="11972"/>
                  </a:lnTo>
                  <a:lnTo>
                    <a:pt x="14679" y="11972"/>
                  </a:lnTo>
                  <a:cubicBezTo>
                    <a:pt x="16408" y="11972"/>
                    <a:pt x="17778" y="10602"/>
                    <a:pt x="17778" y="8873"/>
                  </a:cubicBezTo>
                  <a:cubicBezTo>
                    <a:pt x="17778" y="7177"/>
                    <a:pt x="16408" y="5774"/>
                    <a:pt x="14679" y="5774"/>
                  </a:cubicBezTo>
                  <a:lnTo>
                    <a:pt x="12004" y="5774"/>
                  </a:lnTo>
                  <a:lnTo>
                    <a:pt x="12004" y="3099"/>
                  </a:lnTo>
                  <a:cubicBezTo>
                    <a:pt x="12004" y="1370"/>
                    <a:pt x="10602" y="0"/>
                    <a:pt x="8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7" name="Google Shape;277;p16"/>
          <p:cNvSpPr txBox="1"/>
          <p:nvPr/>
        </p:nvSpPr>
        <p:spPr>
          <a:xfrm>
            <a:off x="4164456" y="1409889"/>
            <a:ext cx="862333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FFFFF"/>
                </a:solidFill>
                <a:cs typeface="+mn-ea"/>
                <a:sym typeface="+mn-lt"/>
              </a:rPr>
              <a:t>Tue</a:t>
            </a:r>
            <a:endParaRPr sz="22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6792740" y="1409889"/>
            <a:ext cx="946769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FFFFF"/>
                </a:solidFill>
                <a:cs typeface="+mn-ea"/>
                <a:sym typeface="+mn-lt"/>
              </a:rPr>
              <a:t>Thu</a:t>
            </a:r>
            <a:endParaRPr sz="22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8128256" y="1409889"/>
            <a:ext cx="891413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>
                <a:solidFill>
                  <a:srgbClr val="FFFFFF"/>
                </a:solidFill>
                <a:cs typeface="+mn-ea"/>
                <a:sym typeface="+mn-lt"/>
              </a:rPr>
              <a:t>Fri</a:t>
            </a:r>
            <a:endParaRPr sz="22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9463773" y="1409889"/>
            <a:ext cx="889396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FFFFF"/>
                </a:solidFill>
                <a:cs typeface="+mn-ea"/>
                <a:sym typeface="+mn-lt"/>
              </a:rPr>
              <a:t>Sat</a:t>
            </a:r>
            <a:endParaRPr sz="22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2786189" y="1409889"/>
            <a:ext cx="92996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>
                <a:solidFill>
                  <a:srgbClr val="FFFFFF"/>
                </a:solidFill>
                <a:cs typeface="+mn-ea"/>
                <a:sym typeface="+mn-lt"/>
              </a:rPr>
              <a:t>Mon</a:t>
            </a:r>
            <a:endParaRPr sz="22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283" name="Google Shape;283;p16"/>
          <p:cNvCxnSpPr>
            <a:stCxn id="217" idx="6"/>
          </p:cNvCxnSpPr>
          <p:nvPr/>
        </p:nvCxnSpPr>
        <p:spPr>
          <a:xfrm>
            <a:off x="2116273" y="2726889"/>
            <a:ext cx="384800" cy="0"/>
          </a:xfrm>
          <a:prstGeom prst="straightConnector1">
            <a:avLst/>
          </a:prstGeom>
          <a:noFill/>
          <a:ln w="19050" cap="flat" cmpd="sng">
            <a:solidFill>
              <a:srgbClr val="008A5C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84" name="Google Shape;284;p16"/>
          <p:cNvCxnSpPr/>
          <p:nvPr/>
        </p:nvCxnSpPr>
        <p:spPr>
          <a:xfrm>
            <a:off x="2116273" y="3988373"/>
            <a:ext cx="384800" cy="0"/>
          </a:xfrm>
          <a:prstGeom prst="straightConnector1">
            <a:avLst/>
          </a:prstGeom>
          <a:noFill/>
          <a:ln w="19050" cap="flat" cmpd="sng">
            <a:solidFill>
              <a:srgbClr val="008A5C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85" name="Google Shape;285;p16"/>
          <p:cNvCxnSpPr/>
          <p:nvPr/>
        </p:nvCxnSpPr>
        <p:spPr>
          <a:xfrm>
            <a:off x="2116273" y="5249606"/>
            <a:ext cx="384800" cy="0"/>
          </a:xfrm>
          <a:prstGeom prst="straightConnector1">
            <a:avLst/>
          </a:prstGeom>
          <a:noFill/>
          <a:ln w="19050" cap="flat" cmpd="sng">
            <a:solidFill>
              <a:srgbClr val="008A5C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88" name="Google Shape;288;p16"/>
          <p:cNvSpPr txBox="1"/>
          <p:nvPr/>
        </p:nvSpPr>
        <p:spPr>
          <a:xfrm>
            <a:off x="5478606" y="1409889"/>
            <a:ext cx="1064947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267" kern="0" dirty="0">
                <a:solidFill>
                  <a:srgbClr val="FFFFFF"/>
                </a:solidFill>
                <a:cs typeface="+mn-ea"/>
                <a:sym typeface="+mn-lt"/>
              </a:rPr>
              <a:t>Wed</a:t>
            </a:r>
            <a:endParaRPr sz="2267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2E36A5-B09D-4A97-BA4D-3F3D2DABC8EC}"/>
              </a:ext>
            </a:extLst>
          </p:cNvPr>
          <p:cNvSpPr txBox="1"/>
          <p:nvPr/>
        </p:nvSpPr>
        <p:spPr>
          <a:xfrm>
            <a:off x="2960820" y="2292210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7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22061F9-401A-485E-8AAF-5F4EB653C060}"/>
              </a:ext>
            </a:extLst>
          </p:cNvPr>
          <p:cNvSpPr txBox="1"/>
          <p:nvPr/>
        </p:nvSpPr>
        <p:spPr>
          <a:xfrm>
            <a:off x="2960820" y="3668599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14B79A-5365-42EB-8D25-8D769E3A86F3}"/>
              </a:ext>
            </a:extLst>
          </p:cNvPr>
          <p:cNvSpPr txBox="1"/>
          <p:nvPr/>
        </p:nvSpPr>
        <p:spPr>
          <a:xfrm>
            <a:off x="2960820" y="4895978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82F86CA-AE85-42E8-BC1A-65AFF65A5863}"/>
              </a:ext>
            </a:extLst>
          </p:cNvPr>
          <p:cNvSpPr txBox="1"/>
          <p:nvPr/>
        </p:nvSpPr>
        <p:spPr>
          <a:xfrm>
            <a:off x="7009303" y="2258912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7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4F938FC-6ECD-49B6-8359-D5C54FB6292C}"/>
              </a:ext>
            </a:extLst>
          </p:cNvPr>
          <p:cNvSpPr txBox="1"/>
          <p:nvPr/>
        </p:nvSpPr>
        <p:spPr>
          <a:xfrm>
            <a:off x="7009303" y="3635301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14498BD-2E8D-4A95-800D-843009FE8BD6}"/>
              </a:ext>
            </a:extLst>
          </p:cNvPr>
          <p:cNvSpPr txBox="1"/>
          <p:nvPr/>
        </p:nvSpPr>
        <p:spPr>
          <a:xfrm>
            <a:off x="7009303" y="4862680"/>
            <a:ext cx="3269604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80" name="Freeform: Shape 84">
            <a:extLst>
              <a:ext uri="{FF2B5EF4-FFF2-40B4-BE49-F238E27FC236}">
                <a16:creationId xmlns:a16="http://schemas.microsoft.com/office/drawing/2014/main" id="{775E3A72-7871-448C-914D-8A4D0151C2EA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Freeform: Shape 97">
            <a:extLst>
              <a:ext uri="{FF2B5EF4-FFF2-40B4-BE49-F238E27FC236}">
                <a16:creationId xmlns:a16="http://schemas.microsoft.com/office/drawing/2014/main" id="{B2F04B3A-F85B-4B92-A476-D3073B1D6FD7}"/>
              </a:ext>
            </a:extLst>
          </p:cNvPr>
          <p:cNvSpPr/>
          <p:nvPr/>
        </p:nvSpPr>
        <p:spPr>
          <a:xfrm rot="10800000">
            <a:off x="7949861" y="5283547"/>
            <a:ext cx="4238394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7B45C-C629-4C42-900E-A4D8859396FE}"/>
              </a:ext>
            </a:extLst>
          </p:cNvPr>
          <p:cNvSpPr/>
          <p:nvPr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08ED0178-E2EC-414F-8558-42C10B20ADF0}"/>
              </a:ext>
            </a:extLst>
          </p:cNvPr>
          <p:cNvSpPr/>
          <p:nvPr/>
        </p:nvSpPr>
        <p:spPr>
          <a:xfrm>
            <a:off x="-19904" y="-13678"/>
            <a:ext cx="5361232" cy="6884003"/>
          </a:xfrm>
          <a:custGeom>
            <a:avLst/>
            <a:gdLst>
              <a:gd name="connsiteX0" fmla="*/ 0 w 5361232"/>
              <a:gd name="connsiteY0" fmla="*/ 0 h 4030985"/>
              <a:gd name="connsiteX1" fmla="*/ 2723506 w 5361232"/>
              <a:gd name="connsiteY1" fmla="*/ 0 h 4030985"/>
              <a:gd name="connsiteX2" fmla="*/ 2723506 w 5361232"/>
              <a:gd name="connsiteY2" fmla="*/ 220 h 4030985"/>
              <a:gd name="connsiteX3" fmla="*/ 2949421 w 5361232"/>
              <a:gd name="connsiteY3" fmla="*/ 13734 h 4030985"/>
              <a:gd name="connsiteX4" fmla="*/ 4241102 w 5361232"/>
              <a:gd name="connsiteY4" fmla="*/ 411852 h 4030985"/>
              <a:gd name="connsiteX5" fmla="*/ 4352270 w 5361232"/>
              <a:gd name="connsiteY5" fmla="*/ 1096691 h 4030985"/>
              <a:gd name="connsiteX6" fmla="*/ 3843870 w 5361232"/>
              <a:gd name="connsiteY6" fmla="*/ 1610696 h 4030985"/>
              <a:gd name="connsiteX7" fmla="*/ 4002818 w 5361232"/>
              <a:gd name="connsiteY7" fmla="*/ 2126160 h 4030985"/>
              <a:gd name="connsiteX8" fmla="*/ 5027830 w 5361232"/>
              <a:gd name="connsiteY8" fmla="*/ 2587643 h 4030985"/>
              <a:gd name="connsiteX9" fmla="*/ 5291486 w 5361232"/>
              <a:gd name="connsiteY9" fmla="*/ 3309522 h 4030985"/>
              <a:gd name="connsiteX10" fmla="*/ 4885143 w 5361232"/>
              <a:gd name="connsiteY10" fmla="*/ 3761895 h 4030985"/>
              <a:gd name="connsiteX11" fmla="*/ 4842729 w 5361232"/>
              <a:gd name="connsiteY11" fmla="*/ 3989422 h 4030985"/>
              <a:gd name="connsiteX12" fmla="*/ 4852804 w 5361232"/>
              <a:gd name="connsiteY12" fmla="*/ 4030985 h 4030985"/>
              <a:gd name="connsiteX13" fmla="*/ 2719845 w 5361232"/>
              <a:gd name="connsiteY13" fmla="*/ 4030985 h 4030985"/>
              <a:gd name="connsiteX14" fmla="*/ 2719845 w 5361232"/>
              <a:gd name="connsiteY14" fmla="*/ 4029075 h 4030985"/>
              <a:gd name="connsiteX15" fmla="*/ 0 w 5361232"/>
              <a:gd name="connsiteY15" fmla="*/ 4029075 h 40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1232" h="4030985">
                <a:moveTo>
                  <a:pt x="0" y="0"/>
                </a:moveTo>
                <a:lnTo>
                  <a:pt x="2723506" y="0"/>
                </a:lnTo>
                <a:lnTo>
                  <a:pt x="2723506" y="220"/>
                </a:lnTo>
                <a:lnTo>
                  <a:pt x="2949421" y="13734"/>
                </a:lnTo>
                <a:cubicBezTo>
                  <a:pt x="3466858" y="56590"/>
                  <a:pt x="3960129" y="172788"/>
                  <a:pt x="4241102" y="411852"/>
                </a:cubicBezTo>
                <a:cubicBezTo>
                  <a:pt x="4479049" y="609961"/>
                  <a:pt x="4524057" y="877114"/>
                  <a:pt x="4352270" y="1096691"/>
                </a:cubicBezTo>
                <a:cubicBezTo>
                  <a:pt x="4215534" y="1278009"/>
                  <a:pt x="3944410" y="1424651"/>
                  <a:pt x="3843870" y="1610696"/>
                </a:cubicBezTo>
                <a:cubicBezTo>
                  <a:pt x="3745643" y="1782051"/>
                  <a:pt x="3806065" y="1984827"/>
                  <a:pt x="4002818" y="2126160"/>
                </a:cubicBezTo>
                <a:cubicBezTo>
                  <a:pt x="4266951" y="2325547"/>
                  <a:pt x="4720950" y="2408375"/>
                  <a:pt x="5027830" y="2587643"/>
                </a:cubicBezTo>
                <a:cubicBezTo>
                  <a:pt x="5338560" y="2775981"/>
                  <a:pt x="5445562" y="3068360"/>
                  <a:pt x="5291486" y="3309522"/>
                </a:cubicBezTo>
                <a:cubicBezTo>
                  <a:pt x="5187485" y="3467274"/>
                  <a:pt x="4979132" y="3600695"/>
                  <a:pt x="4885143" y="3761895"/>
                </a:cubicBezTo>
                <a:cubicBezTo>
                  <a:pt x="4845852" y="3835470"/>
                  <a:pt x="4832281" y="3913005"/>
                  <a:pt x="4842729" y="3989422"/>
                </a:cubicBezTo>
                <a:lnTo>
                  <a:pt x="4852804" y="4030985"/>
                </a:lnTo>
                <a:lnTo>
                  <a:pt x="2719845" y="4030985"/>
                </a:lnTo>
                <a:lnTo>
                  <a:pt x="2719845" y="4029075"/>
                </a:lnTo>
                <a:lnTo>
                  <a:pt x="0" y="40290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4625C4A-580F-4CE1-900D-5384D62FC738}"/>
              </a:ext>
            </a:extLst>
          </p:cNvPr>
          <p:cNvSpPr/>
          <p:nvPr/>
        </p:nvSpPr>
        <p:spPr>
          <a:xfrm>
            <a:off x="6160626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D520D5F-AE0B-4DF5-B16D-2A72EACF8723}"/>
              </a:ext>
            </a:extLst>
          </p:cNvPr>
          <p:cNvSpPr/>
          <p:nvPr/>
        </p:nvSpPr>
        <p:spPr>
          <a:xfrm>
            <a:off x="7398880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4DBCCF3-0320-4810-A436-0659D219F17D}"/>
              </a:ext>
            </a:extLst>
          </p:cNvPr>
          <p:cNvSpPr/>
          <p:nvPr/>
        </p:nvSpPr>
        <p:spPr>
          <a:xfrm>
            <a:off x="8637134" y="1923643"/>
            <a:ext cx="660105" cy="66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2" name="Freeform: Shape 341">
            <a:extLst>
              <a:ext uri="{FF2B5EF4-FFF2-40B4-BE49-F238E27FC236}">
                <a16:creationId xmlns:a16="http://schemas.microsoft.com/office/drawing/2014/main" id="{9F0CCFDA-DF46-47FC-B590-F0BBE06C2597}"/>
              </a:ext>
            </a:extLst>
          </p:cNvPr>
          <p:cNvSpPr/>
          <p:nvPr/>
        </p:nvSpPr>
        <p:spPr>
          <a:xfrm flipH="1">
            <a:off x="8847348" y="6095"/>
            <a:ext cx="3356617" cy="15621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00B785D-546E-46D0-B4B5-873BC51C2D78}"/>
              </a:ext>
            </a:extLst>
          </p:cNvPr>
          <p:cNvGrpSpPr/>
          <p:nvPr/>
        </p:nvGrpSpPr>
        <p:grpSpPr>
          <a:xfrm>
            <a:off x="6341282" y="2104299"/>
            <a:ext cx="298792" cy="298793"/>
            <a:chOff x="4127501" y="1814513"/>
            <a:chExt cx="334962" cy="334963"/>
          </a:xfrm>
        </p:grpSpPr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A7466755-EFCB-4028-B9D8-3FE82E7D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1871663"/>
              <a:ext cx="277813" cy="277813"/>
            </a:xfrm>
            <a:custGeom>
              <a:avLst/>
              <a:gdLst>
                <a:gd name="T0" fmla="*/ 62 w 175"/>
                <a:gd name="T1" fmla="*/ 156 h 175"/>
                <a:gd name="T2" fmla="*/ 0 w 175"/>
                <a:gd name="T3" fmla="*/ 175 h 175"/>
                <a:gd name="T4" fmla="*/ 19 w 175"/>
                <a:gd name="T5" fmla="*/ 113 h 175"/>
                <a:gd name="T6" fmla="*/ 133 w 175"/>
                <a:gd name="T7" fmla="*/ 0 h 175"/>
                <a:gd name="T8" fmla="*/ 175 w 175"/>
                <a:gd name="T9" fmla="*/ 42 h 175"/>
                <a:gd name="T10" fmla="*/ 62 w 175"/>
                <a:gd name="T11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5">
                  <a:moveTo>
                    <a:pt x="62" y="156"/>
                  </a:moveTo>
                  <a:lnTo>
                    <a:pt x="0" y="175"/>
                  </a:lnTo>
                  <a:lnTo>
                    <a:pt x="19" y="113"/>
                  </a:lnTo>
                  <a:lnTo>
                    <a:pt x="133" y="0"/>
                  </a:lnTo>
                  <a:lnTo>
                    <a:pt x="175" y="42"/>
                  </a:lnTo>
                  <a:lnTo>
                    <a:pt x="62" y="156"/>
                  </a:ln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 70">
              <a:extLst>
                <a:ext uri="{FF2B5EF4-FFF2-40B4-BE49-F238E27FC236}">
                  <a16:creationId xmlns:a16="http://schemas.microsoft.com/office/drawing/2014/main" id="{3A99658D-C068-43A1-8FCC-29774F89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1814513"/>
              <a:ext cx="123825" cy="123825"/>
            </a:xfrm>
            <a:custGeom>
              <a:avLst/>
              <a:gdLst>
                <a:gd name="T0" fmla="*/ 0 w 33"/>
                <a:gd name="T1" fmla="*/ 15 h 33"/>
                <a:gd name="T2" fmla="*/ 12 w 33"/>
                <a:gd name="T3" fmla="*/ 3 h 33"/>
                <a:gd name="T4" fmla="*/ 24 w 33"/>
                <a:gd name="T5" fmla="*/ 3 h 33"/>
                <a:gd name="T6" fmla="*/ 30 w 33"/>
                <a:gd name="T7" fmla="*/ 9 h 33"/>
                <a:gd name="T8" fmla="*/ 30 w 33"/>
                <a:gd name="T9" fmla="*/ 21 h 33"/>
                <a:gd name="T10" fmla="*/ 18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12"/>
                    <a:pt x="33" y="18"/>
                    <a:pt x="30" y="21"/>
                  </a:cubicBezTo>
                  <a:cubicBezTo>
                    <a:pt x="18" y="33"/>
                    <a:pt x="18" y="33"/>
                    <a:pt x="18" y="3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Line 71">
              <a:extLst>
                <a:ext uri="{FF2B5EF4-FFF2-40B4-BE49-F238E27FC236}">
                  <a16:creationId xmlns:a16="http://schemas.microsoft.com/office/drawing/2014/main" id="{2543F35F-DEDC-41E8-A39D-6A25A22AC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0051" y="1905000"/>
              <a:ext cx="161925" cy="1619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 72">
              <a:extLst>
                <a:ext uri="{FF2B5EF4-FFF2-40B4-BE49-F238E27FC236}">
                  <a16:creationId xmlns:a16="http://schemas.microsoft.com/office/drawing/2014/main" id="{3202FBCC-189F-430C-B093-05124F0D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051050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10 w 43"/>
                <a:gd name="T3" fmla="*/ 10 h 43"/>
                <a:gd name="T4" fmla="*/ 33 w 43"/>
                <a:gd name="T5" fmla="*/ 10 h 43"/>
                <a:gd name="T6" fmla="*/ 33 w 43"/>
                <a:gd name="T7" fmla="*/ 34 h 43"/>
                <a:gd name="T8" fmla="*/ 43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10" y="10"/>
                  </a:lnTo>
                  <a:lnTo>
                    <a:pt x="33" y="10"/>
                  </a:lnTo>
                  <a:lnTo>
                    <a:pt x="33" y="34"/>
                  </a:lnTo>
                  <a:lnTo>
                    <a:pt x="43" y="43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Line 73">
              <a:extLst>
                <a:ext uri="{FF2B5EF4-FFF2-40B4-BE49-F238E27FC236}">
                  <a16:creationId xmlns:a16="http://schemas.microsoft.com/office/drawing/2014/main" id="{DDE64896-0E0B-45FC-AE59-E25A045A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376" y="2105025"/>
              <a:ext cx="30163" cy="301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Line 74">
              <a:extLst>
                <a:ext uri="{FF2B5EF4-FFF2-40B4-BE49-F238E27FC236}">
                  <a16:creationId xmlns:a16="http://schemas.microsoft.com/office/drawing/2014/main" id="{09170FFD-7793-4E89-A6FE-C8867C270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1847850"/>
              <a:ext cx="66675" cy="68263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E6C62A8-E10B-4A10-B296-35651C694F75}"/>
              </a:ext>
            </a:extLst>
          </p:cNvPr>
          <p:cNvGrpSpPr/>
          <p:nvPr/>
        </p:nvGrpSpPr>
        <p:grpSpPr>
          <a:xfrm>
            <a:off x="7556689" y="2080658"/>
            <a:ext cx="344487" cy="346075"/>
            <a:chOff x="3332164" y="2898776"/>
            <a:chExt cx="344487" cy="346075"/>
          </a:xfrm>
        </p:grpSpPr>
        <p:sp>
          <p:nvSpPr>
            <p:cNvPr id="398" name="Freeform 164">
              <a:extLst>
                <a:ext uri="{FF2B5EF4-FFF2-40B4-BE49-F238E27FC236}">
                  <a16:creationId xmlns:a16="http://schemas.microsoft.com/office/drawing/2014/main" id="{055BFD70-0332-4257-8CB8-84705833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9" name="Freeform 165">
              <a:extLst>
                <a:ext uri="{FF2B5EF4-FFF2-40B4-BE49-F238E27FC236}">
                  <a16:creationId xmlns:a16="http://schemas.microsoft.com/office/drawing/2014/main" id="{933068EE-C6B5-4636-8D63-AB693E52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DFC2463-BB6E-4892-B22B-B8E651C5D172}"/>
              </a:ext>
            </a:extLst>
          </p:cNvPr>
          <p:cNvGrpSpPr/>
          <p:nvPr/>
        </p:nvGrpSpPr>
        <p:grpSpPr>
          <a:xfrm>
            <a:off x="8794149" y="2080658"/>
            <a:ext cx="346075" cy="346075"/>
            <a:chOff x="3398838" y="3255963"/>
            <a:chExt cx="346075" cy="346075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97931082-14E6-4E2E-9462-1C411D8F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255963"/>
              <a:ext cx="346075" cy="346075"/>
            </a:xfrm>
            <a:prstGeom prst="rect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2" name="Freeform 98">
              <a:extLst>
                <a:ext uri="{FF2B5EF4-FFF2-40B4-BE49-F238E27FC236}">
                  <a16:creationId xmlns:a16="http://schemas.microsoft.com/office/drawing/2014/main" id="{76F412B9-237E-4646-9E3D-A3EBA909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300413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3" name="Freeform 99">
              <a:extLst>
                <a:ext uri="{FF2B5EF4-FFF2-40B4-BE49-F238E27FC236}">
                  <a16:creationId xmlns:a16="http://schemas.microsoft.com/office/drawing/2014/main" id="{C14FD1F9-ABB9-42AF-B4CD-8E16087AA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5" y="3467100"/>
              <a:ext cx="254000" cy="90488"/>
            </a:xfrm>
            <a:custGeom>
              <a:avLst/>
              <a:gdLst>
                <a:gd name="T0" fmla="*/ 0 w 68"/>
                <a:gd name="T1" fmla="*/ 12 h 24"/>
                <a:gd name="T2" fmla="*/ 12 w 68"/>
                <a:gd name="T3" fmla="*/ 24 h 24"/>
                <a:gd name="T4" fmla="*/ 56 w 68"/>
                <a:gd name="T5" fmla="*/ 24 h 24"/>
                <a:gd name="T6" fmla="*/ 68 w 68"/>
                <a:gd name="T7" fmla="*/ 12 h 24"/>
                <a:gd name="T8" fmla="*/ 56 w 68"/>
                <a:gd name="T9" fmla="*/ 0 h 24"/>
                <a:gd name="T10" fmla="*/ 12 w 68"/>
                <a:gd name="T11" fmla="*/ 0 h 24"/>
                <a:gd name="T12" fmla="*/ 0 w 68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0" y="12"/>
                  </a:moveTo>
                  <a:cubicBezTo>
                    <a:pt x="0" y="19"/>
                    <a:pt x="5" y="24"/>
                    <a:pt x="1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3" y="24"/>
                    <a:pt x="68" y="19"/>
                    <a:pt x="68" y="12"/>
                  </a:cubicBezTo>
                  <a:cubicBezTo>
                    <a:pt x="68" y="5"/>
                    <a:pt x="63" y="0"/>
                    <a:pt x="5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6B58D6B6-E2BE-4175-8C66-6720A972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300413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1D75D2C9-C5FF-4DEE-BF02-1C26A86D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3467100"/>
              <a:ext cx="88900" cy="904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824433E-A064-464C-A656-78D20CD1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0" r="25414"/>
          <a:stretch/>
        </p:blipFill>
        <p:spPr>
          <a:xfrm flipH="1">
            <a:off x="1175229" y="899232"/>
            <a:ext cx="2781388" cy="5662448"/>
          </a:xfrm>
          <a:prstGeom prst="rect">
            <a:avLst/>
          </a:prstGeom>
        </p:spPr>
      </p:pic>
      <p:grpSp>
        <p:nvGrpSpPr>
          <p:cNvPr id="75" name="组合 74">
            <a:extLst>
              <a:ext uri="{FF2B5EF4-FFF2-40B4-BE49-F238E27FC236}">
                <a16:creationId xmlns:a16="http://schemas.microsoft.com/office/drawing/2014/main" id="{1259CD1A-6A36-417B-B756-AA11640453CF}"/>
              </a:ext>
            </a:extLst>
          </p:cNvPr>
          <p:cNvGrpSpPr/>
          <p:nvPr/>
        </p:nvGrpSpPr>
        <p:grpSpPr>
          <a:xfrm rot="5400000">
            <a:off x="1113650" y="67975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7BA0BFA-EC4A-4146-99DB-316E16A0D78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85EAFE3-C2BF-4C56-B1FB-F3B888A0110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82D5187-0AF9-40E9-9B09-B3F106108DE4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B0D60BD4-B74F-4D65-A7F7-622675B2CB8E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2E2B74B-0D36-4A84-A077-0721CCFC1B2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D91A99-0786-43A9-98D5-414D21F4F62A}"/>
              </a:ext>
            </a:extLst>
          </p:cNvPr>
          <p:cNvSpPr txBox="1"/>
          <p:nvPr/>
        </p:nvSpPr>
        <p:spPr>
          <a:xfrm>
            <a:off x="510364" y="666715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9BE2B24-C544-41EE-89D6-6B39ED880763}"/>
              </a:ext>
            </a:extLst>
          </p:cNvPr>
          <p:cNvSpPr txBox="1"/>
          <p:nvPr/>
        </p:nvSpPr>
        <p:spPr>
          <a:xfrm>
            <a:off x="5789518" y="2805656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83" name="ïSḻiḍè">
            <a:extLst>
              <a:ext uri="{FF2B5EF4-FFF2-40B4-BE49-F238E27FC236}">
                <a16:creationId xmlns:a16="http://schemas.microsoft.com/office/drawing/2014/main" id="{316B24CE-88DC-4F96-AEAB-3EF38A458101}"/>
              </a:ext>
            </a:extLst>
          </p:cNvPr>
          <p:cNvSpPr/>
          <p:nvPr/>
        </p:nvSpPr>
        <p:spPr>
          <a:xfrm>
            <a:off x="6089586" y="4298661"/>
            <a:ext cx="444222" cy="444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ïṡ1íḋè">
            <a:extLst>
              <a:ext uri="{FF2B5EF4-FFF2-40B4-BE49-F238E27FC236}">
                <a16:creationId xmlns:a16="http://schemas.microsoft.com/office/drawing/2014/main" id="{CD045492-0F56-4815-BAE4-68C536DAD3AD}"/>
              </a:ext>
            </a:extLst>
          </p:cNvPr>
          <p:cNvSpPr/>
          <p:nvPr/>
        </p:nvSpPr>
        <p:spPr bwMode="auto">
          <a:xfrm>
            <a:off x="6208917" y="44436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232C38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096401-1ABE-4A68-A0A5-FDF421E0332C}"/>
              </a:ext>
            </a:extLst>
          </p:cNvPr>
          <p:cNvSpPr txBox="1"/>
          <p:nvPr/>
        </p:nvSpPr>
        <p:spPr>
          <a:xfrm>
            <a:off x="6743636" y="4204256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4081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1C4112-7B3C-47D3-B897-2B3EE98CFDE0}"/>
              </a:ext>
            </a:extLst>
          </p:cNvPr>
          <p:cNvSpPr/>
          <p:nvPr/>
        </p:nvSpPr>
        <p:spPr>
          <a:xfrm rot="10800000" flipH="1">
            <a:off x="0" y="5780845"/>
            <a:ext cx="3356617" cy="1077154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9FE072C-AB18-4517-B15C-DE2E121435A9}"/>
              </a:ext>
            </a:extLst>
          </p:cNvPr>
          <p:cNvSpPr/>
          <p:nvPr/>
        </p:nvSpPr>
        <p:spPr>
          <a:xfrm flipH="1">
            <a:off x="8835383" y="10035"/>
            <a:ext cx="3356617" cy="1077154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04116EF-3C72-48F6-AD88-DEA649853E55}"/>
              </a:ext>
            </a:extLst>
          </p:cNvPr>
          <p:cNvSpPr>
            <a:spLocks/>
          </p:cNvSpPr>
          <p:nvPr/>
        </p:nvSpPr>
        <p:spPr bwMode="auto">
          <a:xfrm>
            <a:off x="4273116" y="2289573"/>
            <a:ext cx="6947770" cy="2322749"/>
          </a:xfrm>
          <a:custGeom>
            <a:avLst/>
            <a:gdLst>
              <a:gd name="T0" fmla="*/ 1824 w 2008"/>
              <a:gd name="T1" fmla="*/ 0 h 670"/>
              <a:gd name="T2" fmla="*/ 1640 w 2008"/>
              <a:gd name="T3" fmla="*/ 184 h 670"/>
              <a:gd name="T4" fmla="*/ 1641 w 2008"/>
              <a:gd name="T5" fmla="*/ 338 h 670"/>
              <a:gd name="T6" fmla="*/ 1641 w 2008"/>
              <a:gd name="T7" fmla="*/ 496 h 670"/>
              <a:gd name="T8" fmla="*/ 1496 w 2008"/>
              <a:gd name="T9" fmla="*/ 631 h 670"/>
              <a:gd name="T10" fmla="*/ 1351 w 2008"/>
              <a:gd name="T11" fmla="*/ 496 h 670"/>
              <a:gd name="T12" fmla="*/ 1351 w 2008"/>
              <a:gd name="T13" fmla="*/ 333 h 670"/>
              <a:gd name="T14" fmla="*/ 1352 w 2008"/>
              <a:gd name="T15" fmla="*/ 184 h 670"/>
              <a:gd name="T16" fmla="*/ 1168 w 2008"/>
              <a:gd name="T17" fmla="*/ 0 h 670"/>
              <a:gd name="T18" fmla="*/ 984 w 2008"/>
              <a:gd name="T19" fmla="*/ 184 h 670"/>
              <a:gd name="T20" fmla="*/ 985 w 2008"/>
              <a:gd name="T21" fmla="*/ 338 h 670"/>
              <a:gd name="T22" fmla="*/ 985 w 2008"/>
              <a:gd name="T23" fmla="*/ 496 h 670"/>
              <a:gd name="T24" fmla="*/ 840 w 2008"/>
              <a:gd name="T25" fmla="*/ 631 h 670"/>
              <a:gd name="T26" fmla="*/ 695 w 2008"/>
              <a:gd name="T27" fmla="*/ 496 h 670"/>
              <a:gd name="T28" fmla="*/ 695 w 2008"/>
              <a:gd name="T29" fmla="*/ 333 h 670"/>
              <a:gd name="T30" fmla="*/ 696 w 2008"/>
              <a:gd name="T31" fmla="*/ 184 h 670"/>
              <a:gd name="T32" fmla="*/ 512 w 2008"/>
              <a:gd name="T33" fmla="*/ 0 h 670"/>
              <a:gd name="T34" fmla="*/ 328 w 2008"/>
              <a:gd name="T35" fmla="*/ 184 h 670"/>
              <a:gd name="T36" fmla="*/ 329 w 2008"/>
              <a:gd name="T37" fmla="*/ 338 h 670"/>
              <a:gd name="T38" fmla="*/ 329 w 2008"/>
              <a:gd name="T39" fmla="*/ 496 h 670"/>
              <a:gd name="T40" fmla="*/ 184 w 2008"/>
              <a:gd name="T41" fmla="*/ 631 h 670"/>
              <a:gd name="T42" fmla="*/ 39 w 2008"/>
              <a:gd name="T43" fmla="*/ 496 h 670"/>
              <a:gd name="T44" fmla="*/ 39 w 2008"/>
              <a:gd name="T45" fmla="*/ 333 h 670"/>
              <a:gd name="T46" fmla="*/ 1 w 2008"/>
              <a:gd name="T47" fmla="*/ 333 h 670"/>
              <a:gd name="T48" fmla="*/ 0 w 2008"/>
              <a:gd name="T49" fmla="*/ 486 h 670"/>
              <a:gd name="T50" fmla="*/ 184 w 2008"/>
              <a:gd name="T51" fmla="*/ 670 h 670"/>
              <a:gd name="T52" fmla="*/ 368 w 2008"/>
              <a:gd name="T53" fmla="*/ 486 h 670"/>
              <a:gd name="T54" fmla="*/ 367 w 2008"/>
              <a:gd name="T55" fmla="*/ 333 h 670"/>
              <a:gd name="T56" fmla="*/ 367 w 2008"/>
              <a:gd name="T57" fmla="*/ 175 h 670"/>
              <a:gd name="T58" fmla="*/ 512 w 2008"/>
              <a:gd name="T59" fmla="*/ 39 h 670"/>
              <a:gd name="T60" fmla="*/ 657 w 2008"/>
              <a:gd name="T61" fmla="*/ 174 h 670"/>
              <a:gd name="T62" fmla="*/ 657 w 2008"/>
              <a:gd name="T63" fmla="*/ 333 h 670"/>
              <a:gd name="T64" fmla="*/ 656 w 2008"/>
              <a:gd name="T65" fmla="*/ 486 h 670"/>
              <a:gd name="T66" fmla="*/ 840 w 2008"/>
              <a:gd name="T67" fmla="*/ 670 h 670"/>
              <a:gd name="T68" fmla="*/ 1024 w 2008"/>
              <a:gd name="T69" fmla="*/ 486 h 670"/>
              <a:gd name="T70" fmla="*/ 1023 w 2008"/>
              <a:gd name="T71" fmla="*/ 333 h 670"/>
              <a:gd name="T72" fmla="*/ 1023 w 2008"/>
              <a:gd name="T73" fmla="*/ 175 h 670"/>
              <a:gd name="T74" fmla="*/ 1168 w 2008"/>
              <a:gd name="T75" fmla="*/ 39 h 670"/>
              <a:gd name="T76" fmla="*/ 1313 w 2008"/>
              <a:gd name="T77" fmla="*/ 174 h 670"/>
              <a:gd name="T78" fmla="*/ 1313 w 2008"/>
              <a:gd name="T79" fmla="*/ 333 h 670"/>
              <a:gd name="T80" fmla="*/ 1312 w 2008"/>
              <a:gd name="T81" fmla="*/ 486 h 670"/>
              <a:gd name="T82" fmla="*/ 1496 w 2008"/>
              <a:gd name="T83" fmla="*/ 670 h 670"/>
              <a:gd name="T84" fmla="*/ 1680 w 2008"/>
              <a:gd name="T85" fmla="*/ 486 h 670"/>
              <a:gd name="T86" fmla="*/ 1679 w 2008"/>
              <a:gd name="T87" fmla="*/ 333 h 670"/>
              <a:gd name="T88" fmla="*/ 1679 w 2008"/>
              <a:gd name="T89" fmla="*/ 175 h 670"/>
              <a:gd name="T90" fmla="*/ 1824 w 2008"/>
              <a:gd name="T91" fmla="*/ 39 h 670"/>
              <a:gd name="T92" fmla="*/ 1969 w 2008"/>
              <a:gd name="T93" fmla="*/ 174 h 670"/>
              <a:gd name="T94" fmla="*/ 1969 w 2008"/>
              <a:gd name="T95" fmla="*/ 338 h 670"/>
              <a:gd name="T96" fmla="*/ 2007 w 2008"/>
              <a:gd name="T97" fmla="*/ 338 h 670"/>
              <a:gd name="T98" fmla="*/ 2008 w 2008"/>
              <a:gd name="T99" fmla="*/ 184 h 670"/>
              <a:gd name="T100" fmla="*/ 1824 w 2008"/>
              <a:gd name="T101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8" h="670">
                <a:moveTo>
                  <a:pt x="1824" y="0"/>
                </a:moveTo>
                <a:cubicBezTo>
                  <a:pt x="1723" y="0"/>
                  <a:pt x="1640" y="82"/>
                  <a:pt x="1640" y="184"/>
                </a:cubicBezTo>
                <a:cubicBezTo>
                  <a:pt x="1640" y="190"/>
                  <a:pt x="1641" y="299"/>
                  <a:pt x="1641" y="338"/>
                </a:cubicBezTo>
                <a:cubicBezTo>
                  <a:pt x="1642" y="361"/>
                  <a:pt x="1645" y="460"/>
                  <a:pt x="1641" y="496"/>
                </a:cubicBezTo>
                <a:cubicBezTo>
                  <a:pt x="1633" y="575"/>
                  <a:pt x="1566" y="631"/>
                  <a:pt x="1496" y="631"/>
                </a:cubicBezTo>
                <a:cubicBezTo>
                  <a:pt x="1427" y="631"/>
                  <a:pt x="1360" y="575"/>
                  <a:pt x="1351" y="496"/>
                </a:cubicBezTo>
                <a:cubicBezTo>
                  <a:pt x="1347" y="460"/>
                  <a:pt x="1350" y="373"/>
                  <a:pt x="1351" y="333"/>
                </a:cubicBezTo>
                <a:cubicBezTo>
                  <a:pt x="1352" y="307"/>
                  <a:pt x="1352" y="190"/>
                  <a:pt x="1352" y="184"/>
                </a:cubicBezTo>
                <a:cubicBezTo>
                  <a:pt x="1352" y="82"/>
                  <a:pt x="1270" y="0"/>
                  <a:pt x="1168" y="0"/>
                </a:cubicBezTo>
                <a:cubicBezTo>
                  <a:pt x="1067" y="0"/>
                  <a:pt x="984" y="82"/>
                  <a:pt x="984" y="184"/>
                </a:cubicBezTo>
                <a:cubicBezTo>
                  <a:pt x="984" y="190"/>
                  <a:pt x="985" y="299"/>
                  <a:pt x="985" y="338"/>
                </a:cubicBezTo>
                <a:cubicBezTo>
                  <a:pt x="986" y="361"/>
                  <a:pt x="989" y="460"/>
                  <a:pt x="985" y="496"/>
                </a:cubicBezTo>
                <a:cubicBezTo>
                  <a:pt x="976" y="575"/>
                  <a:pt x="909" y="631"/>
                  <a:pt x="840" y="631"/>
                </a:cubicBezTo>
                <a:cubicBezTo>
                  <a:pt x="771" y="631"/>
                  <a:pt x="704" y="575"/>
                  <a:pt x="695" y="496"/>
                </a:cubicBezTo>
                <a:cubicBezTo>
                  <a:pt x="691" y="460"/>
                  <a:pt x="694" y="373"/>
                  <a:pt x="695" y="333"/>
                </a:cubicBezTo>
                <a:cubicBezTo>
                  <a:pt x="696" y="307"/>
                  <a:pt x="696" y="190"/>
                  <a:pt x="696" y="184"/>
                </a:cubicBezTo>
                <a:cubicBezTo>
                  <a:pt x="696" y="82"/>
                  <a:pt x="614" y="0"/>
                  <a:pt x="512" y="0"/>
                </a:cubicBezTo>
                <a:cubicBezTo>
                  <a:pt x="410" y="0"/>
                  <a:pt x="328" y="82"/>
                  <a:pt x="328" y="184"/>
                </a:cubicBezTo>
                <a:cubicBezTo>
                  <a:pt x="328" y="190"/>
                  <a:pt x="328" y="299"/>
                  <a:pt x="329" y="338"/>
                </a:cubicBezTo>
                <a:cubicBezTo>
                  <a:pt x="330" y="377"/>
                  <a:pt x="333" y="460"/>
                  <a:pt x="329" y="496"/>
                </a:cubicBezTo>
                <a:cubicBezTo>
                  <a:pt x="320" y="575"/>
                  <a:pt x="253" y="631"/>
                  <a:pt x="184" y="631"/>
                </a:cubicBezTo>
                <a:cubicBezTo>
                  <a:pt x="115" y="631"/>
                  <a:pt x="48" y="575"/>
                  <a:pt x="39" y="496"/>
                </a:cubicBezTo>
                <a:cubicBezTo>
                  <a:pt x="35" y="455"/>
                  <a:pt x="39" y="333"/>
                  <a:pt x="39" y="333"/>
                </a:cubicBezTo>
                <a:cubicBezTo>
                  <a:pt x="1" y="333"/>
                  <a:pt x="1" y="333"/>
                  <a:pt x="1" y="333"/>
                </a:cubicBezTo>
                <a:cubicBezTo>
                  <a:pt x="1" y="333"/>
                  <a:pt x="0" y="480"/>
                  <a:pt x="0" y="486"/>
                </a:cubicBezTo>
                <a:cubicBezTo>
                  <a:pt x="0" y="588"/>
                  <a:pt x="82" y="670"/>
                  <a:pt x="184" y="670"/>
                </a:cubicBezTo>
                <a:cubicBezTo>
                  <a:pt x="286" y="670"/>
                  <a:pt x="368" y="588"/>
                  <a:pt x="368" y="486"/>
                </a:cubicBezTo>
                <a:cubicBezTo>
                  <a:pt x="368" y="480"/>
                  <a:pt x="368" y="371"/>
                  <a:pt x="367" y="333"/>
                </a:cubicBezTo>
                <a:cubicBezTo>
                  <a:pt x="366" y="293"/>
                  <a:pt x="363" y="210"/>
                  <a:pt x="367" y="175"/>
                </a:cubicBezTo>
                <a:cubicBezTo>
                  <a:pt x="376" y="95"/>
                  <a:pt x="443" y="39"/>
                  <a:pt x="512" y="39"/>
                </a:cubicBezTo>
                <a:cubicBezTo>
                  <a:pt x="581" y="39"/>
                  <a:pt x="648" y="95"/>
                  <a:pt x="657" y="174"/>
                </a:cubicBezTo>
                <a:cubicBezTo>
                  <a:pt x="661" y="210"/>
                  <a:pt x="658" y="309"/>
                  <a:pt x="657" y="333"/>
                </a:cubicBezTo>
                <a:cubicBezTo>
                  <a:pt x="656" y="371"/>
                  <a:pt x="656" y="480"/>
                  <a:pt x="656" y="486"/>
                </a:cubicBezTo>
                <a:cubicBezTo>
                  <a:pt x="656" y="588"/>
                  <a:pt x="739" y="670"/>
                  <a:pt x="840" y="670"/>
                </a:cubicBezTo>
                <a:cubicBezTo>
                  <a:pt x="942" y="670"/>
                  <a:pt x="1024" y="588"/>
                  <a:pt x="1024" y="486"/>
                </a:cubicBezTo>
                <a:cubicBezTo>
                  <a:pt x="1024" y="480"/>
                  <a:pt x="1024" y="371"/>
                  <a:pt x="1023" y="333"/>
                </a:cubicBezTo>
                <a:cubicBezTo>
                  <a:pt x="1022" y="293"/>
                  <a:pt x="1019" y="210"/>
                  <a:pt x="1023" y="175"/>
                </a:cubicBezTo>
                <a:cubicBezTo>
                  <a:pt x="1032" y="95"/>
                  <a:pt x="1099" y="39"/>
                  <a:pt x="1168" y="39"/>
                </a:cubicBezTo>
                <a:cubicBezTo>
                  <a:pt x="1237" y="39"/>
                  <a:pt x="1304" y="95"/>
                  <a:pt x="1313" y="174"/>
                </a:cubicBezTo>
                <a:cubicBezTo>
                  <a:pt x="1317" y="210"/>
                  <a:pt x="1314" y="293"/>
                  <a:pt x="1313" y="333"/>
                </a:cubicBezTo>
                <a:cubicBezTo>
                  <a:pt x="1313" y="371"/>
                  <a:pt x="1312" y="480"/>
                  <a:pt x="1312" y="486"/>
                </a:cubicBezTo>
                <a:cubicBezTo>
                  <a:pt x="1312" y="588"/>
                  <a:pt x="1395" y="670"/>
                  <a:pt x="1496" y="670"/>
                </a:cubicBezTo>
                <a:cubicBezTo>
                  <a:pt x="1598" y="670"/>
                  <a:pt x="1680" y="588"/>
                  <a:pt x="1680" y="486"/>
                </a:cubicBezTo>
                <a:cubicBezTo>
                  <a:pt x="1680" y="480"/>
                  <a:pt x="1680" y="371"/>
                  <a:pt x="1679" y="333"/>
                </a:cubicBezTo>
                <a:cubicBezTo>
                  <a:pt x="1679" y="309"/>
                  <a:pt x="1675" y="210"/>
                  <a:pt x="1679" y="175"/>
                </a:cubicBezTo>
                <a:cubicBezTo>
                  <a:pt x="1688" y="95"/>
                  <a:pt x="1755" y="39"/>
                  <a:pt x="1824" y="39"/>
                </a:cubicBezTo>
                <a:cubicBezTo>
                  <a:pt x="1894" y="39"/>
                  <a:pt x="1961" y="95"/>
                  <a:pt x="1969" y="174"/>
                </a:cubicBezTo>
                <a:cubicBezTo>
                  <a:pt x="1974" y="215"/>
                  <a:pt x="1969" y="338"/>
                  <a:pt x="1969" y="338"/>
                </a:cubicBezTo>
                <a:cubicBezTo>
                  <a:pt x="2007" y="338"/>
                  <a:pt x="2007" y="338"/>
                  <a:pt x="2007" y="338"/>
                </a:cubicBezTo>
                <a:cubicBezTo>
                  <a:pt x="2007" y="338"/>
                  <a:pt x="2008" y="190"/>
                  <a:pt x="2008" y="184"/>
                </a:cubicBezTo>
                <a:cubicBezTo>
                  <a:pt x="2008" y="82"/>
                  <a:pt x="1926" y="0"/>
                  <a:pt x="182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0726A61-3AC4-41F9-9EB3-7CC91AA96E4A}"/>
              </a:ext>
            </a:extLst>
          </p:cNvPr>
          <p:cNvGrpSpPr/>
          <p:nvPr/>
        </p:nvGrpSpPr>
        <p:grpSpPr>
          <a:xfrm>
            <a:off x="4896222" y="2579439"/>
            <a:ext cx="4560661" cy="622272"/>
            <a:chOff x="4896222" y="2791033"/>
            <a:chExt cx="4560661" cy="829778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F1451EE-E06B-485A-93C3-0324E1CC8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222" y="2791033"/>
              <a:ext cx="0" cy="82977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033A7B1-534C-4FC1-9E2D-71EC924B0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791" y="2791033"/>
              <a:ext cx="0" cy="82977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942693C-4671-4782-9CC9-A5BF89C54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6883" y="2791033"/>
              <a:ext cx="0" cy="82977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Line 9">
            <a:extLst>
              <a:ext uri="{FF2B5EF4-FFF2-40B4-BE49-F238E27FC236}">
                <a16:creationId xmlns:a16="http://schemas.microsoft.com/office/drawing/2014/main" id="{E8B53288-D701-48E5-977D-70377BFE9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6879" y="3833691"/>
            <a:ext cx="0" cy="829778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066CC94-5666-4472-88C8-225C9FBBB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8912" y="3833691"/>
            <a:ext cx="0" cy="829778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2AFF095-0AE4-4AA3-AC03-C4AA511E0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7541" y="3833691"/>
            <a:ext cx="0" cy="829778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2CC2F-4424-4CDE-A050-D1102FB8327C}"/>
              </a:ext>
            </a:extLst>
          </p:cNvPr>
          <p:cNvSpPr txBox="1"/>
          <p:nvPr/>
        </p:nvSpPr>
        <p:spPr>
          <a:xfrm>
            <a:off x="4407293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450 - 1450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25A6B-35C7-45FA-9CEB-61A9FFAC93EF}"/>
              </a:ext>
            </a:extLst>
          </p:cNvPr>
          <p:cNvSpPr txBox="1"/>
          <p:nvPr/>
        </p:nvSpPr>
        <p:spPr>
          <a:xfrm>
            <a:off x="5547457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1450 - 1600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7CBABE-2E12-4659-9D00-611D725476C9}"/>
              </a:ext>
            </a:extLst>
          </p:cNvPr>
          <p:cNvSpPr txBox="1"/>
          <p:nvPr/>
        </p:nvSpPr>
        <p:spPr>
          <a:xfrm>
            <a:off x="6673924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1600 - 1750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6E5317-B3FC-47CE-8BDF-9EFA2A82C265}"/>
              </a:ext>
            </a:extLst>
          </p:cNvPr>
          <p:cNvSpPr txBox="1"/>
          <p:nvPr/>
        </p:nvSpPr>
        <p:spPr>
          <a:xfrm>
            <a:off x="7814089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1750 - 1820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DE175-5007-43D8-978F-E8C84B227A0D}"/>
              </a:ext>
            </a:extLst>
          </p:cNvPr>
          <p:cNvSpPr txBox="1"/>
          <p:nvPr/>
        </p:nvSpPr>
        <p:spPr>
          <a:xfrm>
            <a:off x="8954253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1820 - 1900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E3CA5-2297-4FA9-89FA-79BAE3055FBB}"/>
              </a:ext>
            </a:extLst>
          </p:cNvPr>
          <p:cNvSpPr txBox="1"/>
          <p:nvPr/>
        </p:nvSpPr>
        <p:spPr>
          <a:xfrm>
            <a:off x="10094418" y="3440361"/>
            <a:ext cx="1005988" cy="18466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5C"/>
                </a:solidFill>
                <a:effectLst/>
                <a:uLnTx/>
                <a:uFillTx/>
                <a:cs typeface="+mn-ea"/>
                <a:sym typeface="+mn-lt"/>
              </a:rPr>
              <a:t>1900 - NOW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433B91-E6DD-463A-A965-3E051A32EFA2}"/>
              </a:ext>
            </a:extLst>
          </p:cNvPr>
          <p:cNvSpPr/>
          <p:nvPr/>
        </p:nvSpPr>
        <p:spPr>
          <a:xfrm>
            <a:off x="1" y="3443289"/>
            <a:ext cx="4377912" cy="151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C8083D0-2005-4616-9049-0BCB9010BB38}"/>
              </a:ext>
            </a:extLst>
          </p:cNvPr>
          <p:cNvSpPr/>
          <p:nvPr/>
        </p:nvSpPr>
        <p:spPr>
          <a:xfrm>
            <a:off x="11086119" y="3459336"/>
            <a:ext cx="1105880" cy="151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A613C9-9A24-4455-BC48-931127F21D8B}"/>
              </a:ext>
            </a:extLst>
          </p:cNvPr>
          <p:cNvGrpSpPr/>
          <p:nvPr/>
        </p:nvGrpSpPr>
        <p:grpSpPr>
          <a:xfrm>
            <a:off x="4730789" y="3932201"/>
            <a:ext cx="267932" cy="218580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A12BE6A-1E1D-49AF-ADEF-BFF30078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F264A65-BBE7-46B5-99CD-201346B2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6B69F82-0E26-475B-AA5C-3DEC1DD8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2818676-A02F-46B5-810B-013F8A88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03C012C-4E1A-4F1E-A89D-246A66DA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006D61A-0469-49B8-B7A8-BDA599963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B6EA5CB-9539-4648-AC15-57CEBCE6B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7354D17-5056-411D-9F8D-ADA30422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2176FE4E-FD25-4E56-958B-8326675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D7F634CD-7D4F-4660-933A-62B1C67E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884E8B16-41EA-4852-BA81-2DDD9BCD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681EB00-A9B6-46C9-8602-4A7ECB853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81D4FB1-99B5-4FC9-8D36-3006E1C8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CE6DEB7F-BB7C-4AE5-95A0-B289057A5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1D43DF2-A3F0-4052-985C-267437E5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AE6AF828-125E-406A-9860-DEAF0EF0C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D9825D32-9E36-4CC5-8FD8-922878C3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B60FB60-9D4D-48DA-8797-96193ECD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4D70CD6-43C3-4279-A7C2-96E41E9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526E6747-391D-442A-B11A-71E1B380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18EE07A2-C303-47E1-BCBB-AA64B453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EFB444CE-9D3A-46D2-A69B-FA47ADE2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A6991457-5558-464B-8269-F3119E60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69BD22AB-5CFF-4F1C-9ACF-227F44B19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422D90CD-92DE-48F0-8A5C-ABEEAA1D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9A7B01F7-8760-4B85-A7DB-64FD9167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6D576FB8-2B9F-429D-AA0A-55C8B9A19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B6B07C9B-3A70-4602-AA99-AC97EB90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6D4E8132-4135-431B-9BC9-A94059EA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83F5A9A6-5DCD-4C0B-8632-E50CD34E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33870C-F33C-4E0D-8870-D1A7921C6E0B}"/>
              </a:ext>
            </a:extLst>
          </p:cNvPr>
          <p:cNvGrpSpPr/>
          <p:nvPr/>
        </p:nvGrpSpPr>
        <p:grpSpPr>
          <a:xfrm>
            <a:off x="5835397" y="2890575"/>
            <a:ext cx="346957" cy="283049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DFF7A8A1-4441-491B-8A99-CE3102E0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AC791D9C-4870-4EA8-BC25-61414728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D99F7C7-943E-4958-829A-2D51B87F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D552A2AB-E255-43F2-ACC3-BC592EFF1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31D5CCA1-4088-48DF-9A8A-53689252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5AEC0378-24C2-4E8F-A551-DCA8F92CB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799DB7D-ADBF-4ECC-AFFB-58D38D7E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83FFCA87-0276-4873-94D8-293B1091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FCDB1911-D1C0-4F6E-8F2E-CC0ED8242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5C3AF5B6-EC5E-435B-8A35-EBB3F299B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2C67DA8-60FE-43CC-AC8A-1D3A98937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75903AEC-DD01-4FBB-BECA-42474058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5E465EC7-1D24-4749-BD55-2DAFEF987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D6B0F69E-FA34-467F-8B10-B645C904C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4CAA426-F876-4568-AD86-DE830B26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BEBCE052-DC38-42CD-AE12-DA72911B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84D3CF-A9F2-4F39-97D4-781BF2CE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832F7AE8-51B3-4A84-8A21-DA8458758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11F9BFE8-FBB8-4E5A-9ABD-293C4DA0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993D22E-ACC1-4423-A26C-524C31548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6CA041E5-5AA1-40B1-B699-E8CC98D1F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51CD4FED-5A0C-492A-B771-C6EC6E0F6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0E0FD100-862C-4212-8B9A-CCA0DF293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B8DE2D15-677F-4975-9775-F27D32003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739E87C3-46DB-4CA1-B786-A7944148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6996C126-DB80-4CCE-9D1D-E8B78E822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CA9135C-F119-4052-BBA9-4737205C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756631B-B21E-4F65-99DA-D5159BB8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631E75A6-6835-4A7A-91F2-880CDEDA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36796EDB-C335-48C5-A7D5-23F758F8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3DF622-450D-4D86-BEAB-3003B710C9F6}"/>
              </a:ext>
            </a:extLst>
          </p:cNvPr>
          <p:cNvGrpSpPr/>
          <p:nvPr/>
        </p:nvGrpSpPr>
        <p:grpSpPr>
          <a:xfrm>
            <a:off x="6973368" y="3888289"/>
            <a:ext cx="440892" cy="359682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2896CDEB-6936-4426-B591-E4D2A0DE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A651D49-9183-49FF-8C9E-4463B07DE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CF13AB8B-4944-484E-818F-C2EB95E50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0585234F-9D64-4F1B-A26E-459560ED4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DCFDD8B7-B7AC-48C7-ADF4-988A10B8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3EF83821-C343-4F18-A69B-CC5DBC91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62A3E4A4-2A42-4367-BA3E-68ADE0635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9E5807AA-C4F9-4FB2-9C5F-383FB8377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0463723F-17F4-4B35-97DC-11F85367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8900D6C3-D27C-4B68-8169-1E09DAC2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E161CE39-3F53-4258-BAAC-7F0FC1F23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A76F3A5F-8EDF-4779-B7B2-5B8CDEAB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614772E0-F28D-421B-87F4-DFE1DE520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900B9B9D-58EA-4285-BA06-BAE49CBA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07F61135-854F-45E0-B227-D5D1D2BD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3EF59441-8D00-43A4-B6B0-26B020B5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6ADBB2D8-85C0-4161-B969-F70280C0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A8BB9BF2-00ED-4758-A87E-99985064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928BFD5D-264E-4013-9608-755F98F3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C5D3E7ED-4E1F-438F-9981-D972F495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71FC4E97-2A6B-4428-BF9A-403B1045C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DC6EFCD4-5FA0-4D66-9317-6C09BBF2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A3C87395-FC9F-4FE5-A9E7-535FD0D0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FFAB5E58-7E58-4EE0-80F9-57EF1D346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24C0B054-15B5-41F8-B6FE-1F0CCF91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360B00FF-F519-4B4B-B350-E8F7E8604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A83D0105-AC0F-4252-A19A-8B751D67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EA01D914-7B90-4374-AE97-16509DDAB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596CD37A-8ADA-4AA5-8868-D2D84B62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8115CC2E-B859-4182-8C85-C75040043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627D554-191A-4FE9-92C0-9A1EBF08864A}"/>
              </a:ext>
            </a:extLst>
          </p:cNvPr>
          <p:cNvGrpSpPr/>
          <p:nvPr/>
        </p:nvGrpSpPr>
        <p:grpSpPr>
          <a:xfrm>
            <a:off x="9145315" y="3778250"/>
            <a:ext cx="575776" cy="469721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9CDF488F-1606-41C1-A3DA-4F164ACA8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D8430DB9-EA61-41B7-AA48-F2D00C71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7FF16C49-6931-4D30-ABFD-608A7E921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8D6059C8-57F8-45BF-84F4-F46485D04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588BFADE-95BD-445F-9E79-CBBB6D75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62112E08-7EE9-44A9-9BB3-CAFD02780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C8148202-D1D6-4060-B9FE-5CEB1CD7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24356ECC-3CCE-4A4C-B100-56027F97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3887B773-281A-4499-B760-7672A5AB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3124BDA2-04D2-4118-8993-13A8132A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29C3EDB9-2DB7-4A3C-82C1-5178C39D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9C96B2FE-F64D-487E-AF44-431F85D67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23F28831-BCBD-4F0C-A2B7-3F1EDFCC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2AAF4153-AF26-47EB-A7AE-7B7D48954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CAB0B72B-7AE5-4179-859A-B8F92DC32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7EA2CEF0-AE07-45B5-B310-2CE04F773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4076B3C-0E59-4ACF-B75A-506293F7B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7DF103E4-31BD-44BB-915D-6F6B413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FBC7B817-420D-4ED4-B2A9-70C7574A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4">
              <a:extLst>
                <a:ext uri="{FF2B5EF4-FFF2-40B4-BE49-F238E27FC236}">
                  <a16:creationId xmlns:a16="http://schemas.microsoft.com/office/drawing/2014/main" id="{F90F2C84-68C7-4591-AD57-C70A1E0D2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5">
              <a:extLst>
                <a:ext uri="{FF2B5EF4-FFF2-40B4-BE49-F238E27FC236}">
                  <a16:creationId xmlns:a16="http://schemas.microsoft.com/office/drawing/2014/main" id="{958F34B2-85CE-4E5D-BBBD-19A5D0C6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6">
              <a:extLst>
                <a:ext uri="{FF2B5EF4-FFF2-40B4-BE49-F238E27FC236}">
                  <a16:creationId xmlns:a16="http://schemas.microsoft.com/office/drawing/2014/main" id="{ED54B14A-CA9E-4D0C-9EDD-5D3812BA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01E448BD-34EC-4066-8412-248BCFF7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429DF115-A8C8-4B5A-A9FB-498FBA80C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11AFC16D-3F60-48C9-A060-4B83D2F6E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23618BDD-7366-4BC6-92E8-C071A0AD6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A43F94B7-4B38-4ACE-9A52-186E640B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707DD1BE-350B-4931-8142-1B4810C3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22B42561-D3F4-4A45-8A3D-8AA0B81F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B274952C-A1E8-4304-8719-F087B899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2808035-A40D-409C-9A21-2777059240FB}"/>
              </a:ext>
            </a:extLst>
          </p:cNvPr>
          <p:cNvGrpSpPr/>
          <p:nvPr/>
        </p:nvGrpSpPr>
        <p:grpSpPr>
          <a:xfrm>
            <a:off x="10195878" y="2712739"/>
            <a:ext cx="761806" cy="621485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A30E0B7E-E199-4D34-BA87-CC324EE5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434B4025-6BF9-4E54-A777-274444D7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C7ECE6CF-A60C-4FF8-AE33-098582B87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6DC29DC9-D493-4F02-9D8A-69AD1E88C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04FE0C76-74F2-47D4-8161-699101B1A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D1E92C39-A3B0-4BE7-BECC-DC2BEC0B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9CFDC2A0-1C64-47BB-9B32-CB5CCA88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E1CF5641-4068-4013-B820-6174FFCA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47B3B634-DE3B-4CBC-96FF-1E72225A9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C7BE130A-696C-43AB-B355-B272CF1C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459F4568-6972-4A97-9151-C8B5D4BB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302A8859-D918-468F-8BFE-CDC8A903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0B220A83-AB7A-48E4-9C05-45E722134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9C8D8535-978B-4896-A3F1-5FBFCFEF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672A3DD0-D348-4783-8516-D8AD6552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F5F9A8D4-9E27-4C5A-8AE1-BAB2441F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1A3A8064-2F3C-4D95-BC99-B4FDED5F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4036F9C6-8EAE-4BF8-91C3-BB50836D5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0EDA04C9-6D4D-4AE3-901E-01ACE2BA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0B92286C-4D2E-4A69-BAB7-56EDCF5A8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D793D140-2FDE-4ED6-8751-D4FF7A744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B4C0CC83-256E-478D-A3F5-8D44A71B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55D73BBF-BE42-4AFF-A3CC-363244414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E53A1233-1781-4B1C-B388-C4179776D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99469134-E1A1-414D-9C66-7A739308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49794E1E-E8DA-41E0-836C-9F6E8C410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id="{CA1C997D-9B94-4EF0-95C6-1782686FF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44C4B5F8-B97F-4C33-B2C2-EA38B2FD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B5FC07C2-A26F-423B-AFFD-8F80739C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205C76D-3458-4EA2-AF90-E40D0AF0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DF82150-C40B-433D-87E9-B2B61EB69047}"/>
              </a:ext>
            </a:extLst>
          </p:cNvPr>
          <p:cNvGrpSpPr/>
          <p:nvPr/>
        </p:nvGrpSpPr>
        <p:grpSpPr>
          <a:xfrm>
            <a:off x="8041764" y="2812178"/>
            <a:ext cx="518023" cy="422606"/>
            <a:chOff x="-3940908" y="1033346"/>
            <a:chExt cx="2913063" cy="2376487"/>
          </a:xfrm>
          <a:solidFill>
            <a:schemeClr val="accent1"/>
          </a:solidFill>
        </p:grpSpPr>
        <p:sp>
          <p:nvSpPr>
            <p:cNvPr id="197" name="Freeform 5">
              <a:extLst>
                <a:ext uri="{FF2B5EF4-FFF2-40B4-BE49-F238E27FC236}">
                  <a16:creationId xmlns:a16="http://schemas.microsoft.com/office/drawing/2014/main" id="{D35684F4-8924-4000-A44A-5320892A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9958" y="10444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6">
              <a:extLst>
                <a:ext uri="{FF2B5EF4-FFF2-40B4-BE49-F238E27FC236}">
                  <a16:creationId xmlns:a16="http://schemas.microsoft.com/office/drawing/2014/main" id="{63C56860-05CA-4EDA-872C-AF859A45E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9608" y="190647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7">
              <a:extLst>
                <a:ext uri="{FF2B5EF4-FFF2-40B4-BE49-F238E27FC236}">
                  <a16:creationId xmlns:a16="http://schemas.microsoft.com/office/drawing/2014/main" id="{79E0B8D2-7BE5-4443-AFD9-D2F08621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783" y="1903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847DBE21-52DA-479B-8A40-31C16BB0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77245" y="10444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9">
              <a:extLst>
                <a:ext uri="{FF2B5EF4-FFF2-40B4-BE49-F238E27FC236}">
                  <a16:creationId xmlns:a16="http://schemas.microsoft.com/office/drawing/2014/main" id="{D2935BC5-C617-4990-9DFF-B1D78FA8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8570" y="1093671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10">
              <a:extLst>
                <a:ext uri="{FF2B5EF4-FFF2-40B4-BE49-F238E27FC236}">
                  <a16:creationId xmlns:a16="http://schemas.microsoft.com/office/drawing/2014/main" id="{C8AF9CDA-B77A-4C1A-8937-3DF06CBED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4920" y="109367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11">
              <a:extLst>
                <a:ext uri="{FF2B5EF4-FFF2-40B4-BE49-F238E27FC236}">
                  <a16:creationId xmlns:a16="http://schemas.microsoft.com/office/drawing/2014/main" id="{A4C9D795-0178-43E7-915A-33E7EE83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74120" y="10809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12">
              <a:extLst>
                <a:ext uri="{FF2B5EF4-FFF2-40B4-BE49-F238E27FC236}">
                  <a16:creationId xmlns:a16="http://schemas.microsoft.com/office/drawing/2014/main" id="{607CA9BC-B209-4AB6-A7E6-1393C809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7458" y="108732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13">
              <a:extLst>
                <a:ext uri="{FF2B5EF4-FFF2-40B4-BE49-F238E27FC236}">
                  <a16:creationId xmlns:a16="http://schemas.microsoft.com/office/drawing/2014/main" id="{DC0DA3A6-0FB8-4249-98DE-6094505A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97933" y="10873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14">
              <a:extLst>
                <a:ext uri="{FF2B5EF4-FFF2-40B4-BE49-F238E27FC236}">
                  <a16:creationId xmlns:a16="http://schemas.microsoft.com/office/drawing/2014/main" id="{7C7F9C85-BB62-4F35-BDD1-63E60341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4608" y="11079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5">
              <a:extLst>
                <a:ext uri="{FF2B5EF4-FFF2-40B4-BE49-F238E27FC236}">
                  <a16:creationId xmlns:a16="http://schemas.microsoft.com/office/drawing/2014/main" id="{B92DE0C2-2B9D-4B15-839C-BE7190E4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9370" y="1107958"/>
              <a:ext cx="1588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AE5392E8-DDEE-437E-82B5-DD8981781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2545" y="11111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7">
              <a:extLst>
                <a:ext uri="{FF2B5EF4-FFF2-40B4-BE49-F238E27FC236}">
                  <a16:creationId xmlns:a16="http://schemas.microsoft.com/office/drawing/2014/main" id="{A7968E57-3859-41BA-9A07-EBF1F86F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5245" y="11174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18">
              <a:extLst>
                <a:ext uri="{FF2B5EF4-FFF2-40B4-BE49-F238E27FC236}">
                  <a16:creationId xmlns:a16="http://schemas.microsoft.com/office/drawing/2014/main" id="{42EF8272-4F13-40F1-95C7-9CCC83DD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1270" y="109525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19">
              <a:extLst>
                <a:ext uri="{FF2B5EF4-FFF2-40B4-BE49-F238E27FC236}">
                  <a16:creationId xmlns:a16="http://schemas.microsoft.com/office/drawing/2014/main" id="{C7E30FE6-4B51-4139-8078-EA1E23E6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37620" y="109525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0">
              <a:extLst>
                <a:ext uri="{FF2B5EF4-FFF2-40B4-BE49-F238E27FC236}">
                  <a16:creationId xmlns:a16="http://schemas.microsoft.com/office/drawing/2014/main" id="{BFC7CB46-B469-4B63-9541-F7A670FA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1908" y="110160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03B14343-C159-46C0-A2B2-388C8B0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7483" y="1192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">
              <a:extLst>
                <a:ext uri="{FF2B5EF4-FFF2-40B4-BE49-F238E27FC236}">
                  <a16:creationId xmlns:a16="http://schemas.microsoft.com/office/drawing/2014/main" id="{C5FC3091-5E22-484B-8D00-931A69A3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0658" y="1192096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3">
              <a:extLst>
                <a:ext uri="{FF2B5EF4-FFF2-40B4-BE49-F238E27FC236}">
                  <a16:creationId xmlns:a16="http://schemas.microsoft.com/office/drawing/2014/main" id="{E0425714-D6B8-4896-90C7-B3299ADE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2508" y="14016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4">
              <a:extLst>
                <a:ext uri="{FF2B5EF4-FFF2-40B4-BE49-F238E27FC236}">
                  <a16:creationId xmlns:a16="http://schemas.microsoft.com/office/drawing/2014/main" id="{FF0D0081-51E4-4E92-A0A9-34921303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212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5">
              <a:extLst>
                <a:ext uri="{FF2B5EF4-FFF2-40B4-BE49-F238E27FC236}">
                  <a16:creationId xmlns:a16="http://schemas.microsoft.com/office/drawing/2014/main" id="{F61E5860-6036-49BF-8566-0FF19CC9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5683" y="139529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6">
              <a:extLst>
                <a:ext uri="{FF2B5EF4-FFF2-40B4-BE49-F238E27FC236}">
                  <a16:creationId xmlns:a16="http://schemas.microsoft.com/office/drawing/2014/main" id="{A6490555-8219-439A-83B2-6766EC975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845" y="13381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7">
              <a:extLst>
                <a:ext uri="{FF2B5EF4-FFF2-40B4-BE49-F238E27FC236}">
                  <a16:creationId xmlns:a16="http://schemas.microsoft.com/office/drawing/2014/main" id="{39C605D4-88B6-40E3-BEF1-B46DB4454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558" y="136195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8">
              <a:extLst>
                <a:ext uri="{FF2B5EF4-FFF2-40B4-BE49-F238E27FC236}">
                  <a16:creationId xmlns:a16="http://schemas.microsoft.com/office/drawing/2014/main" id="{A2469456-255D-474E-B91E-1C3BFDB1F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40908" y="1033346"/>
              <a:ext cx="2913063" cy="2376487"/>
            </a:xfrm>
            <a:custGeom>
              <a:avLst/>
              <a:gdLst>
                <a:gd name="T0" fmla="*/ 969 w 974"/>
                <a:gd name="T1" fmla="*/ 390 h 795"/>
                <a:gd name="T2" fmla="*/ 811 w 974"/>
                <a:gd name="T3" fmla="*/ 114 h 795"/>
                <a:gd name="T4" fmla="*/ 803 w 974"/>
                <a:gd name="T5" fmla="*/ 100 h 795"/>
                <a:gd name="T6" fmla="*/ 789 w 974"/>
                <a:gd name="T7" fmla="*/ 87 h 795"/>
                <a:gd name="T8" fmla="*/ 525 w 974"/>
                <a:gd name="T9" fmla="*/ 1 h 795"/>
                <a:gd name="T10" fmla="*/ 460 w 974"/>
                <a:gd name="T11" fmla="*/ 4 h 795"/>
                <a:gd name="T12" fmla="*/ 391 w 974"/>
                <a:gd name="T13" fmla="*/ 10 h 795"/>
                <a:gd name="T14" fmla="*/ 309 w 974"/>
                <a:gd name="T15" fmla="*/ 20 h 795"/>
                <a:gd name="T16" fmla="*/ 205 w 974"/>
                <a:gd name="T17" fmla="*/ 72 h 795"/>
                <a:gd name="T18" fmla="*/ 207 w 974"/>
                <a:gd name="T19" fmla="*/ 508 h 795"/>
                <a:gd name="T20" fmla="*/ 218 w 974"/>
                <a:gd name="T21" fmla="*/ 537 h 795"/>
                <a:gd name="T22" fmla="*/ 436 w 974"/>
                <a:gd name="T23" fmla="*/ 608 h 795"/>
                <a:gd name="T24" fmla="*/ 502 w 974"/>
                <a:gd name="T25" fmla="*/ 639 h 795"/>
                <a:gd name="T26" fmla="*/ 621 w 974"/>
                <a:gd name="T27" fmla="*/ 737 h 795"/>
                <a:gd name="T28" fmla="*/ 811 w 974"/>
                <a:gd name="T29" fmla="*/ 683 h 795"/>
                <a:gd name="T30" fmla="*/ 602 w 974"/>
                <a:gd name="T31" fmla="*/ 791 h 795"/>
                <a:gd name="T32" fmla="*/ 856 w 974"/>
                <a:gd name="T33" fmla="*/ 617 h 795"/>
                <a:gd name="T34" fmla="*/ 226 w 974"/>
                <a:gd name="T35" fmla="*/ 531 h 795"/>
                <a:gd name="T36" fmla="*/ 235 w 974"/>
                <a:gd name="T37" fmla="*/ 74 h 795"/>
                <a:gd name="T38" fmla="*/ 507 w 974"/>
                <a:gd name="T39" fmla="*/ 79 h 795"/>
                <a:gd name="T40" fmla="*/ 603 w 974"/>
                <a:gd name="T41" fmla="*/ 51 h 795"/>
                <a:gd name="T42" fmla="*/ 668 w 974"/>
                <a:gd name="T43" fmla="*/ 54 h 795"/>
                <a:gd name="T44" fmla="*/ 109 w 974"/>
                <a:gd name="T45" fmla="*/ 397 h 795"/>
                <a:gd name="T46" fmla="*/ 606 w 974"/>
                <a:gd name="T47" fmla="*/ 67 h 795"/>
                <a:gd name="T48" fmla="*/ 266 w 974"/>
                <a:gd name="T49" fmla="*/ 368 h 795"/>
                <a:gd name="T50" fmla="*/ 302 w 974"/>
                <a:gd name="T51" fmla="*/ 317 h 795"/>
                <a:gd name="T52" fmla="*/ 309 w 974"/>
                <a:gd name="T53" fmla="*/ 334 h 795"/>
                <a:gd name="T54" fmla="*/ 645 w 974"/>
                <a:gd name="T55" fmla="*/ 279 h 795"/>
                <a:gd name="T56" fmla="*/ 510 w 974"/>
                <a:gd name="T57" fmla="*/ 310 h 795"/>
                <a:gd name="T58" fmla="*/ 207 w 974"/>
                <a:gd name="T59" fmla="*/ 430 h 795"/>
                <a:gd name="T60" fmla="*/ 131 w 974"/>
                <a:gd name="T61" fmla="*/ 375 h 795"/>
                <a:gd name="T62" fmla="*/ 591 w 974"/>
                <a:gd name="T63" fmla="*/ 101 h 795"/>
                <a:gd name="T64" fmla="*/ 214 w 974"/>
                <a:gd name="T65" fmla="*/ 426 h 795"/>
                <a:gd name="T66" fmla="*/ 607 w 974"/>
                <a:gd name="T67" fmla="*/ 88 h 795"/>
                <a:gd name="T68" fmla="*/ 277 w 974"/>
                <a:gd name="T69" fmla="*/ 372 h 795"/>
                <a:gd name="T70" fmla="*/ 447 w 974"/>
                <a:gd name="T71" fmla="*/ 160 h 795"/>
                <a:gd name="T72" fmla="*/ 676 w 974"/>
                <a:gd name="T73" fmla="*/ 59 h 795"/>
                <a:gd name="T74" fmla="*/ 65 w 974"/>
                <a:gd name="T75" fmla="*/ 359 h 795"/>
                <a:gd name="T76" fmla="*/ 586 w 974"/>
                <a:gd name="T77" fmla="*/ 590 h 795"/>
                <a:gd name="T78" fmla="*/ 122 w 974"/>
                <a:gd name="T79" fmla="*/ 191 h 795"/>
                <a:gd name="T80" fmla="*/ 578 w 974"/>
                <a:gd name="T81" fmla="*/ 588 h 795"/>
                <a:gd name="T82" fmla="*/ 145 w 974"/>
                <a:gd name="T83" fmla="*/ 407 h 795"/>
                <a:gd name="T84" fmla="*/ 66 w 974"/>
                <a:gd name="T85" fmla="*/ 223 h 795"/>
                <a:gd name="T86" fmla="*/ 52 w 974"/>
                <a:gd name="T87" fmla="*/ 272 h 795"/>
                <a:gd name="T88" fmla="*/ 514 w 974"/>
                <a:gd name="T89" fmla="*/ 81 h 795"/>
                <a:gd name="T90" fmla="*/ 53 w 974"/>
                <a:gd name="T91" fmla="*/ 274 h 795"/>
                <a:gd name="T92" fmla="*/ 72 w 974"/>
                <a:gd name="T93" fmla="*/ 206 h 795"/>
                <a:gd name="T94" fmla="*/ 630 w 974"/>
                <a:gd name="T95" fmla="*/ 29 h 795"/>
                <a:gd name="T96" fmla="*/ 111 w 974"/>
                <a:gd name="T97" fmla="*/ 154 h 795"/>
                <a:gd name="T98" fmla="*/ 567 w 974"/>
                <a:gd name="T99" fmla="*/ 661 h 795"/>
                <a:gd name="T100" fmla="*/ 224 w 974"/>
                <a:gd name="T101" fmla="*/ 528 h 795"/>
                <a:gd name="T102" fmla="*/ 516 w 974"/>
                <a:gd name="T103" fmla="*/ 54 h 795"/>
                <a:gd name="T104" fmla="*/ 277 w 974"/>
                <a:gd name="T105" fmla="*/ 572 h 795"/>
                <a:gd name="T106" fmla="*/ 221 w 974"/>
                <a:gd name="T107" fmla="*/ 524 h 795"/>
                <a:gd name="T108" fmla="*/ 156 w 974"/>
                <a:gd name="T109" fmla="*/ 105 h 795"/>
                <a:gd name="T110" fmla="*/ 12 w 974"/>
                <a:gd name="T111" fmla="*/ 345 h 795"/>
                <a:gd name="T112" fmla="*/ 619 w 974"/>
                <a:gd name="T113" fmla="*/ 712 h 795"/>
                <a:gd name="T114" fmla="*/ 621 w 974"/>
                <a:gd name="T115" fmla="*/ 716 h 795"/>
                <a:gd name="T116" fmla="*/ 797 w 974"/>
                <a:gd name="T117" fmla="*/ 690 h 795"/>
                <a:gd name="T118" fmla="*/ 614 w 974"/>
                <a:gd name="T119" fmla="*/ 715 h 795"/>
                <a:gd name="T120" fmla="*/ 615 w 974"/>
                <a:gd name="T121" fmla="*/ 715 h 795"/>
                <a:gd name="T122" fmla="*/ 189 w 974"/>
                <a:gd name="T123" fmla="*/ 80 h 795"/>
                <a:gd name="T124" fmla="*/ 624 w 974"/>
                <a:gd name="T125" fmla="*/ 78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4" h="795">
                  <a:moveTo>
                    <a:pt x="968" y="448"/>
                  </a:move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8" y="448"/>
                    <a:pt x="968" y="448"/>
                    <a:pt x="968" y="448"/>
                  </a:cubicBezTo>
                  <a:cubicBezTo>
                    <a:pt x="969" y="447"/>
                    <a:pt x="968" y="447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6"/>
                    <a:pt x="968" y="446"/>
                  </a:cubicBezTo>
                  <a:cubicBezTo>
                    <a:pt x="968" y="446"/>
                    <a:pt x="968" y="445"/>
                    <a:pt x="968" y="445"/>
                  </a:cubicBezTo>
                  <a:cubicBezTo>
                    <a:pt x="968" y="445"/>
                    <a:pt x="968" y="445"/>
                    <a:pt x="968" y="445"/>
                  </a:cubicBezTo>
                  <a:cubicBezTo>
                    <a:pt x="968" y="444"/>
                    <a:pt x="968" y="444"/>
                    <a:pt x="967" y="443"/>
                  </a:cubicBezTo>
                  <a:cubicBezTo>
                    <a:pt x="968" y="443"/>
                    <a:pt x="968" y="443"/>
                    <a:pt x="967" y="443"/>
                  </a:cubicBezTo>
                  <a:cubicBezTo>
                    <a:pt x="967" y="443"/>
                    <a:pt x="967" y="442"/>
                    <a:pt x="967" y="442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1"/>
                    <a:pt x="967" y="441"/>
                    <a:pt x="967" y="441"/>
                  </a:cubicBezTo>
                  <a:cubicBezTo>
                    <a:pt x="967" y="440"/>
                    <a:pt x="967" y="440"/>
                    <a:pt x="967" y="440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67" y="438"/>
                    <a:pt x="967" y="438"/>
                    <a:pt x="966" y="437"/>
                  </a:cubicBezTo>
                  <a:cubicBezTo>
                    <a:pt x="966" y="437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6"/>
                  </a:cubicBezTo>
                  <a:cubicBezTo>
                    <a:pt x="966" y="436"/>
                    <a:pt x="966" y="436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6" y="435"/>
                    <a:pt x="966" y="434"/>
                    <a:pt x="966" y="433"/>
                  </a:cubicBezTo>
                  <a:cubicBezTo>
                    <a:pt x="966" y="432"/>
                    <a:pt x="966" y="432"/>
                    <a:pt x="966" y="431"/>
                  </a:cubicBezTo>
                  <a:cubicBezTo>
                    <a:pt x="965" y="427"/>
                    <a:pt x="965" y="423"/>
                    <a:pt x="966" y="419"/>
                  </a:cubicBezTo>
                  <a:cubicBezTo>
                    <a:pt x="966" y="419"/>
                    <a:pt x="966" y="418"/>
                    <a:pt x="966" y="418"/>
                  </a:cubicBezTo>
                  <a:cubicBezTo>
                    <a:pt x="966" y="417"/>
                    <a:pt x="966" y="416"/>
                    <a:pt x="966" y="416"/>
                  </a:cubicBezTo>
                  <a:cubicBezTo>
                    <a:pt x="966" y="416"/>
                    <a:pt x="966" y="416"/>
                    <a:pt x="966" y="416"/>
                  </a:cubicBezTo>
                  <a:cubicBezTo>
                    <a:pt x="966" y="415"/>
                    <a:pt x="966" y="415"/>
                    <a:pt x="966" y="415"/>
                  </a:cubicBezTo>
                  <a:cubicBezTo>
                    <a:pt x="967" y="415"/>
                    <a:pt x="967" y="414"/>
                    <a:pt x="967" y="413"/>
                  </a:cubicBezTo>
                  <a:cubicBezTo>
                    <a:pt x="967" y="413"/>
                    <a:pt x="967" y="413"/>
                    <a:pt x="967" y="412"/>
                  </a:cubicBezTo>
                  <a:cubicBezTo>
                    <a:pt x="967" y="412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8" y="411"/>
                    <a:pt x="968" y="410"/>
                    <a:pt x="968" y="410"/>
                  </a:cubicBezTo>
                  <a:cubicBezTo>
                    <a:pt x="968" y="410"/>
                    <a:pt x="968" y="410"/>
                    <a:pt x="968" y="409"/>
                  </a:cubicBezTo>
                  <a:cubicBezTo>
                    <a:pt x="968" y="409"/>
                    <a:pt x="969" y="409"/>
                    <a:pt x="968" y="409"/>
                  </a:cubicBezTo>
                  <a:cubicBezTo>
                    <a:pt x="968" y="408"/>
                    <a:pt x="969" y="408"/>
                    <a:pt x="969" y="408"/>
                  </a:cubicBezTo>
                  <a:cubicBezTo>
                    <a:pt x="969" y="408"/>
                    <a:pt x="969" y="407"/>
                    <a:pt x="969" y="406"/>
                  </a:cubicBezTo>
                  <a:cubicBezTo>
                    <a:pt x="969" y="406"/>
                    <a:pt x="969" y="406"/>
                    <a:pt x="969" y="406"/>
                  </a:cubicBezTo>
                  <a:cubicBezTo>
                    <a:pt x="970" y="405"/>
                    <a:pt x="970" y="404"/>
                    <a:pt x="970" y="403"/>
                  </a:cubicBezTo>
                  <a:cubicBezTo>
                    <a:pt x="970" y="403"/>
                    <a:pt x="970" y="403"/>
                    <a:pt x="970" y="402"/>
                  </a:cubicBezTo>
                  <a:cubicBezTo>
                    <a:pt x="970" y="400"/>
                    <a:pt x="970" y="397"/>
                    <a:pt x="970" y="394"/>
                  </a:cubicBezTo>
                  <a:cubicBezTo>
                    <a:pt x="970" y="394"/>
                    <a:pt x="970" y="394"/>
                    <a:pt x="970" y="393"/>
                  </a:cubicBezTo>
                  <a:cubicBezTo>
                    <a:pt x="970" y="392"/>
                    <a:pt x="970" y="391"/>
                    <a:pt x="969" y="390"/>
                  </a:cubicBezTo>
                  <a:cubicBezTo>
                    <a:pt x="969" y="390"/>
                    <a:pt x="969" y="390"/>
                    <a:pt x="969" y="390"/>
                  </a:cubicBezTo>
                  <a:cubicBezTo>
                    <a:pt x="969" y="390"/>
                    <a:pt x="969" y="390"/>
                    <a:pt x="969" y="389"/>
                  </a:cubicBezTo>
                  <a:cubicBezTo>
                    <a:pt x="969" y="389"/>
                    <a:pt x="969" y="388"/>
                    <a:pt x="969" y="387"/>
                  </a:cubicBezTo>
                  <a:cubicBezTo>
                    <a:pt x="969" y="386"/>
                    <a:pt x="968" y="385"/>
                    <a:pt x="968" y="383"/>
                  </a:cubicBezTo>
                  <a:cubicBezTo>
                    <a:pt x="966" y="377"/>
                    <a:pt x="964" y="371"/>
                    <a:pt x="962" y="365"/>
                  </a:cubicBezTo>
                  <a:cubicBezTo>
                    <a:pt x="960" y="357"/>
                    <a:pt x="959" y="349"/>
                    <a:pt x="958" y="341"/>
                  </a:cubicBezTo>
                  <a:cubicBezTo>
                    <a:pt x="955" y="329"/>
                    <a:pt x="950" y="317"/>
                    <a:pt x="942" y="308"/>
                  </a:cubicBezTo>
                  <a:cubicBezTo>
                    <a:pt x="941" y="307"/>
                    <a:pt x="941" y="307"/>
                    <a:pt x="941" y="306"/>
                  </a:cubicBezTo>
                  <a:cubicBezTo>
                    <a:pt x="940" y="306"/>
                    <a:pt x="939" y="305"/>
                    <a:pt x="939" y="304"/>
                  </a:cubicBezTo>
                  <a:cubicBezTo>
                    <a:pt x="936" y="301"/>
                    <a:pt x="934" y="298"/>
                    <a:pt x="932" y="295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32" y="294"/>
                    <a:pt x="931" y="294"/>
                    <a:pt x="931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94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1" y="293"/>
                    <a:pt x="931" y="293"/>
                    <a:pt x="931" y="293"/>
                  </a:cubicBezTo>
                  <a:cubicBezTo>
                    <a:pt x="930" y="293"/>
                    <a:pt x="930" y="292"/>
                    <a:pt x="930" y="292"/>
                  </a:cubicBezTo>
                  <a:cubicBezTo>
                    <a:pt x="930" y="292"/>
                    <a:pt x="930" y="292"/>
                    <a:pt x="930" y="292"/>
                  </a:cubicBezTo>
                  <a:cubicBezTo>
                    <a:pt x="930" y="291"/>
                    <a:pt x="930" y="291"/>
                    <a:pt x="929" y="291"/>
                  </a:cubicBezTo>
                  <a:cubicBezTo>
                    <a:pt x="926" y="284"/>
                    <a:pt x="923" y="277"/>
                    <a:pt x="920" y="269"/>
                  </a:cubicBezTo>
                  <a:cubicBezTo>
                    <a:pt x="916" y="261"/>
                    <a:pt x="911" y="253"/>
                    <a:pt x="905" y="245"/>
                  </a:cubicBezTo>
                  <a:cubicBezTo>
                    <a:pt x="903" y="243"/>
                    <a:pt x="901" y="240"/>
                    <a:pt x="899" y="238"/>
                  </a:cubicBezTo>
                  <a:cubicBezTo>
                    <a:pt x="893" y="231"/>
                    <a:pt x="888" y="224"/>
                    <a:pt x="885" y="215"/>
                  </a:cubicBezTo>
                  <a:cubicBezTo>
                    <a:pt x="883" y="212"/>
                    <a:pt x="882" y="208"/>
                    <a:pt x="880" y="204"/>
                  </a:cubicBezTo>
                  <a:cubicBezTo>
                    <a:pt x="874" y="188"/>
                    <a:pt x="864" y="174"/>
                    <a:pt x="850" y="162"/>
                  </a:cubicBezTo>
                  <a:cubicBezTo>
                    <a:pt x="845" y="157"/>
                    <a:pt x="840" y="153"/>
                    <a:pt x="835" y="149"/>
                  </a:cubicBezTo>
                  <a:cubicBezTo>
                    <a:pt x="827" y="142"/>
                    <a:pt x="821" y="134"/>
                    <a:pt x="816" y="125"/>
                  </a:cubicBezTo>
                  <a:cubicBezTo>
                    <a:pt x="816" y="124"/>
                    <a:pt x="816" y="124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2"/>
                    <a:pt x="815" y="122"/>
                    <a:pt x="815" y="122"/>
                  </a:cubicBezTo>
                  <a:cubicBezTo>
                    <a:pt x="815" y="122"/>
                    <a:pt x="814" y="122"/>
                    <a:pt x="814" y="121"/>
                  </a:cubicBezTo>
                  <a:cubicBezTo>
                    <a:pt x="814" y="121"/>
                    <a:pt x="814" y="121"/>
                    <a:pt x="814" y="121"/>
                  </a:cubicBezTo>
                  <a:cubicBezTo>
                    <a:pt x="814" y="121"/>
                    <a:pt x="814" y="121"/>
                    <a:pt x="814" y="120"/>
                  </a:cubicBezTo>
                  <a:cubicBezTo>
                    <a:pt x="814" y="120"/>
                    <a:pt x="814" y="120"/>
                    <a:pt x="814" y="120"/>
                  </a:cubicBezTo>
                  <a:cubicBezTo>
                    <a:pt x="814" y="119"/>
                    <a:pt x="813" y="119"/>
                    <a:pt x="813" y="119"/>
                  </a:cubicBezTo>
                  <a:cubicBezTo>
                    <a:pt x="813" y="119"/>
                    <a:pt x="813" y="119"/>
                    <a:pt x="813" y="119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8"/>
                    <a:pt x="813" y="118"/>
                    <a:pt x="813" y="118"/>
                  </a:cubicBezTo>
                  <a:cubicBezTo>
                    <a:pt x="813" y="117"/>
                    <a:pt x="812" y="117"/>
                    <a:pt x="812" y="116"/>
                  </a:cubicBezTo>
                  <a:cubicBezTo>
                    <a:pt x="812" y="116"/>
                    <a:pt x="812" y="116"/>
                    <a:pt x="812" y="116"/>
                  </a:cubicBezTo>
                  <a:cubicBezTo>
                    <a:pt x="812" y="116"/>
                    <a:pt x="812" y="116"/>
                    <a:pt x="811" y="115"/>
                  </a:cubicBezTo>
                  <a:cubicBezTo>
                    <a:pt x="811" y="115"/>
                    <a:pt x="811" y="115"/>
                    <a:pt x="811" y="115"/>
                  </a:cubicBezTo>
                  <a:cubicBezTo>
                    <a:pt x="811" y="115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4"/>
                    <a:pt x="811" y="114"/>
                  </a:cubicBezTo>
                  <a:cubicBezTo>
                    <a:pt x="811" y="114"/>
                    <a:pt x="811" y="113"/>
                    <a:pt x="810" y="113"/>
                  </a:cubicBezTo>
                  <a:cubicBezTo>
                    <a:pt x="810" y="113"/>
                    <a:pt x="810" y="113"/>
                    <a:pt x="810" y="113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2"/>
                    <a:pt x="810" y="112"/>
                    <a:pt x="810" y="112"/>
                  </a:cubicBezTo>
                  <a:cubicBezTo>
                    <a:pt x="810" y="111"/>
                    <a:pt x="809" y="111"/>
                    <a:pt x="809" y="111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09" y="110"/>
                    <a:pt x="809" y="110"/>
                    <a:pt x="809" y="110"/>
                  </a:cubicBezTo>
                  <a:cubicBezTo>
                    <a:pt x="809" y="110"/>
                    <a:pt x="809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9"/>
                    <a:pt x="808" y="109"/>
                    <a:pt x="808" y="109"/>
                  </a:cubicBezTo>
                  <a:cubicBezTo>
                    <a:pt x="808" y="108"/>
                    <a:pt x="808" y="108"/>
                    <a:pt x="807" y="108"/>
                  </a:cubicBezTo>
                  <a:cubicBezTo>
                    <a:pt x="807" y="107"/>
                    <a:pt x="807" y="107"/>
                    <a:pt x="807" y="106"/>
                  </a:cubicBezTo>
                  <a:cubicBezTo>
                    <a:pt x="807" y="106"/>
                    <a:pt x="807" y="106"/>
                    <a:pt x="807" y="106"/>
                  </a:cubicBezTo>
                  <a:cubicBezTo>
                    <a:pt x="807" y="106"/>
                    <a:pt x="807" y="106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5"/>
                    <a:pt x="806" y="105"/>
                    <a:pt x="806" y="105"/>
                  </a:cubicBezTo>
                  <a:cubicBezTo>
                    <a:pt x="806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4"/>
                    <a:pt x="805" y="104"/>
                    <a:pt x="805" y="104"/>
                  </a:cubicBezTo>
                  <a:cubicBezTo>
                    <a:pt x="805" y="103"/>
                    <a:pt x="805" y="103"/>
                    <a:pt x="804" y="103"/>
                  </a:cubicBezTo>
                  <a:cubicBezTo>
                    <a:pt x="805" y="103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4" y="102"/>
                    <a:pt x="804" y="102"/>
                  </a:cubicBezTo>
                  <a:cubicBezTo>
                    <a:pt x="804" y="102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3" y="101"/>
                    <a:pt x="803" y="101"/>
                  </a:cubicBezTo>
                  <a:cubicBezTo>
                    <a:pt x="803" y="101"/>
                    <a:pt x="804" y="102"/>
                    <a:pt x="804" y="102"/>
                  </a:cubicBezTo>
                  <a:cubicBezTo>
                    <a:pt x="804" y="101"/>
                    <a:pt x="804" y="101"/>
                    <a:pt x="803" y="101"/>
                  </a:cubicBezTo>
                  <a:cubicBezTo>
                    <a:pt x="803" y="101"/>
                    <a:pt x="803" y="100"/>
                    <a:pt x="803" y="100"/>
                  </a:cubicBezTo>
                  <a:cubicBezTo>
                    <a:pt x="803" y="100"/>
                    <a:pt x="803" y="100"/>
                    <a:pt x="803" y="100"/>
                  </a:cubicBezTo>
                  <a:cubicBezTo>
                    <a:pt x="803" y="100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9"/>
                    <a:pt x="802" y="99"/>
                    <a:pt x="802" y="99"/>
                  </a:cubicBezTo>
                  <a:cubicBezTo>
                    <a:pt x="802" y="98"/>
                    <a:pt x="802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1" y="98"/>
                    <a:pt x="801" y="98"/>
                  </a:cubicBezTo>
                  <a:cubicBezTo>
                    <a:pt x="801" y="98"/>
                    <a:pt x="800" y="97"/>
                    <a:pt x="800" y="97"/>
                  </a:cubicBezTo>
                  <a:cubicBezTo>
                    <a:pt x="800" y="97"/>
                    <a:pt x="800" y="97"/>
                    <a:pt x="800" y="97"/>
                  </a:cubicBezTo>
                  <a:cubicBezTo>
                    <a:pt x="800" y="97"/>
                    <a:pt x="801" y="97"/>
                    <a:pt x="801" y="98"/>
                  </a:cubicBezTo>
                  <a:cubicBezTo>
                    <a:pt x="801" y="97"/>
                    <a:pt x="801" y="97"/>
                    <a:pt x="800" y="97"/>
                  </a:cubicBezTo>
                  <a:cubicBezTo>
                    <a:pt x="800" y="97"/>
                    <a:pt x="800" y="97"/>
                    <a:pt x="800" y="96"/>
                  </a:cubicBezTo>
                  <a:cubicBezTo>
                    <a:pt x="800" y="96"/>
                    <a:pt x="800" y="96"/>
                    <a:pt x="799" y="96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9" y="95"/>
                    <a:pt x="799" y="95"/>
                    <a:pt x="799" y="95"/>
                  </a:cubicBezTo>
                  <a:cubicBezTo>
                    <a:pt x="798" y="95"/>
                    <a:pt x="798" y="95"/>
                    <a:pt x="798" y="95"/>
                  </a:cubicBezTo>
                  <a:cubicBezTo>
                    <a:pt x="798" y="95"/>
                    <a:pt x="798" y="94"/>
                    <a:pt x="798" y="94"/>
                  </a:cubicBezTo>
                  <a:cubicBezTo>
                    <a:pt x="798" y="94"/>
                    <a:pt x="798" y="94"/>
                    <a:pt x="798" y="94"/>
                  </a:cubicBezTo>
                  <a:cubicBezTo>
                    <a:pt x="798" y="94"/>
                    <a:pt x="798" y="94"/>
                    <a:pt x="797" y="94"/>
                  </a:cubicBezTo>
                  <a:cubicBezTo>
                    <a:pt x="797" y="94"/>
                    <a:pt x="797" y="94"/>
                    <a:pt x="797" y="94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7" y="93"/>
                    <a:pt x="797" y="93"/>
                  </a:cubicBezTo>
                  <a:cubicBezTo>
                    <a:pt x="797" y="93"/>
                    <a:pt x="796" y="93"/>
                    <a:pt x="796" y="93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6" y="92"/>
                    <a:pt x="796" y="92"/>
                    <a:pt x="796" y="92"/>
                  </a:cubicBezTo>
                  <a:cubicBezTo>
                    <a:pt x="795" y="92"/>
                    <a:pt x="795" y="92"/>
                    <a:pt x="795" y="92"/>
                  </a:cubicBezTo>
                  <a:cubicBezTo>
                    <a:pt x="795" y="92"/>
                    <a:pt x="795" y="92"/>
                    <a:pt x="795" y="91"/>
                  </a:cubicBezTo>
                  <a:cubicBezTo>
                    <a:pt x="795" y="91"/>
                    <a:pt x="795" y="91"/>
                    <a:pt x="795" y="91"/>
                  </a:cubicBezTo>
                  <a:cubicBezTo>
                    <a:pt x="795" y="91"/>
                    <a:pt x="794" y="91"/>
                    <a:pt x="794" y="91"/>
                  </a:cubicBezTo>
                  <a:cubicBezTo>
                    <a:pt x="794" y="90"/>
                    <a:pt x="794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90"/>
                  </a:cubicBezTo>
                  <a:cubicBezTo>
                    <a:pt x="793" y="90"/>
                    <a:pt x="793" y="90"/>
                    <a:pt x="793" y="89"/>
                  </a:cubicBezTo>
                  <a:cubicBezTo>
                    <a:pt x="793" y="89"/>
                    <a:pt x="793" y="89"/>
                    <a:pt x="793" y="89"/>
                  </a:cubicBezTo>
                  <a:cubicBezTo>
                    <a:pt x="793" y="89"/>
                    <a:pt x="792" y="89"/>
                    <a:pt x="792" y="89"/>
                  </a:cubicBezTo>
                  <a:cubicBezTo>
                    <a:pt x="792" y="89"/>
                    <a:pt x="792" y="89"/>
                    <a:pt x="792" y="89"/>
                  </a:cubicBezTo>
                  <a:cubicBezTo>
                    <a:pt x="792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1" y="88"/>
                  </a:cubicBezTo>
                  <a:cubicBezTo>
                    <a:pt x="791" y="88"/>
                    <a:pt x="791" y="88"/>
                    <a:pt x="790" y="88"/>
                  </a:cubicBezTo>
                  <a:cubicBezTo>
                    <a:pt x="790" y="88"/>
                    <a:pt x="790" y="88"/>
                    <a:pt x="790" y="88"/>
                  </a:cubicBezTo>
                  <a:cubicBezTo>
                    <a:pt x="790" y="87"/>
                    <a:pt x="790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9" y="87"/>
                    <a:pt x="789" y="87"/>
                    <a:pt x="789" y="87"/>
                  </a:cubicBezTo>
                  <a:cubicBezTo>
                    <a:pt x="788" y="86"/>
                    <a:pt x="788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6"/>
                    <a:pt x="787" y="86"/>
                  </a:cubicBezTo>
                  <a:cubicBezTo>
                    <a:pt x="787" y="86"/>
                    <a:pt x="787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6" y="85"/>
                  </a:cubicBezTo>
                  <a:cubicBezTo>
                    <a:pt x="786" y="85"/>
                    <a:pt x="786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5"/>
                    <a:pt x="785" y="85"/>
                    <a:pt x="785" y="85"/>
                  </a:cubicBezTo>
                  <a:cubicBezTo>
                    <a:pt x="785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4" y="84"/>
                    <a:pt x="784" y="84"/>
                    <a:pt x="784" y="84"/>
                  </a:cubicBezTo>
                  <a:cubicBezTo>
                    <a:pt x="783" y="84"/>
                    <a:pt x="783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4"/>
                    <a:pt x="782" y="84"/>
                    <a:pt x="782" y="84"/>
                  </a:cubicBezTo>
                  <a:cubicBezTo>
                    <a:pt x="782" y="83"/>
                    <a:pt x="781" y="83"/>
                    <a:pt x="781" y="83"/>
                  </a:cubicBezTo>
                  <a:cubicBezTo>
                    <a:pt x="779" y="81"/>
                    <a:pt x="778" y="80"/>
                    <a:pt x="776" y="78"/>
                  </a:cubicBezTo>
                  <a:cubicBezTo>
                    <a:pt x="768" y="71"/>
                    <a:pt x="759" y="66"/>
                    <a:pt x="750" y="61"/>
                  </a:cubicBezTo>
                  <a:cubicBezTo>
                    <a:pt x="747" y="59"/>
                    <a:pt x="743" y="57"/>
                    <a:pt x="739" y="57"/>
                  </a:cubicBezTo>
                  <a:cubicBezTo>
                    <a:pt x="732" y="54"/>
                    <a:pt x="725" y="52"/>
                    <a:pt x="717" y="50"/>
                  </a:cubicBezTo>
                  <a:cubicBezTo>
                    <a:pt x="700" y="45"/>
                    <a:pt x="683" y="40"/>
                    <a:pt x="667" y="32"/>
                  </a:cubicBezTo>
                  <a:cubicBezTo>
                    <a:pt x="658" y="28"/>
                    <a:pt x="648" y="23"/>
                    <a:pt x="639" y="20"/>
                  </a:cubicBezTo>
                  <a:cubicBezTo>
                    <a:pt x="626" y="15"/>
                    <a:pt x="612" y="12"/>
                    <a:pt x="598" y="12"/>
                  </a:cubicBezTo>
                  <a:cubicBezTo>
                    <a:pt x="591" y="12"/>
                    <a:pt x="583" y="13"/>
                    <a:pt x="575" y="12"/>
                  </a:cubicBezTo>
                  <a:cubicBezTo>
                    <a:pt x="570" y="7"/>
                    <a:pt x="562" y="3"/>
                    <a:pt x="554" y="3"/>
                  </a:cubicBezTo>
                  <a:cubicBezTo>
                    <a:pt x="553" y="3"/>
                    <a:pt x="552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51" y="3"/>
                    <a:pt x="551" y="3"/>
                    <a:pt x="551" y="3"/>
                  </a:cubicBezTo>
                  <a:cubicBezTo>
                    <a:pt x="549" y="3"/>
                    <a:pt x="548" y="2"/>
                    <a:pt x="546" y="2"/>
                  </a:cubicBezTo>
                  <a:cubicBezTo>
                    <a:pt x="546" y="2"/>
                    <a:pt x="546" y="1"/>
                    <a:pt x="546" y="2"/>
                  </a:cubicBezTo>
                  <a:cubicBezTo>
                    <a:pt x="545" y="1"/>
                    <a:pt x="544" y="1"/>
                    <a:pt x="543" y="1"/>
                  </a:cubicBezTo>
                  <a:cubicBezTo>
                    <a:pt x="543" y="1"/>
                    <a:pt x="543" y="1"/>
                    <a:pt x="543" y="1"/>
                  </a:cubicBezTo>
                  <a:cubicBezTo>
                    <a:pt x="542" y="1"/>
                    <a:pt x="540" y="0"/>
                    <a:pt x="539" y="1"/>
                  </a:cubicBezTo>
                  <a:cubicBezTo>
                    <a:pt x="538" y="0"/>
                    <a:pt x="537" y="0"/>
                    <a:pt x="536" y="0"/>
                  </a:cubicBezTo>
                  <a:cubicBezTo>
                    <a:pt x="535" y="0"/>
                    <a:pt x="533" y="0"/>
                    <a:pt x="532" y="0"/>
                  </a:cubicBezTo>
                  <a:cubicBezTo>
                    <a:pt x="531" y="0"/>
                    <a:pt x="530" y="0"/>
                    <a:pt x="529" y="1"/>
                  </a:cubicBezTo>
                  <a:cubicBezTo>
                    <a:pt x="529" y="1"/>
                    <a:pt x="529" y="1"/>
                    <a:pt x="529" y="1"/>
                  </a:cubicBezTo>
                  <a:cubicBezTo>
                    <a:pt x="528" y="0"/>
                    <a:pt x="526" y="1"/>
                    <a:pt x="525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4" y="1"/>
                    <a:pt x="524" y="1"/>
                    <a:pt x="524" y="1"/>
                  </a:cubicBezTo>
                  <a:cubicBezTo>
                    <a:pt x="523" y="1"/>
                    <a:pt x="522" y="1"/>
                    <a:pt x="521" y="1"/>
                  </a:cubicBezTo>
                  <a:cubicBezTo>
                    <a:pt x="520" y="1"/>
                    <a:pt x="520" y="1"/>
                    <a:pt x="520" y="2"/>
                  </a:cubicBezTo>
                  <a:cubicBezTo>
                    <a:pt x="520" y="2"/>
                    <a:pt x="520" y="2"/>
                    <a:pt x="520" y="2"/>
                  </a:cubicBezTo>
                  <a:cubicBezTo>
                    <a:pt x="519" y="2"/>
                    <a:pt x="518" y="2"/>
                    <a:pt x="517" y="2"/>
                  </a:cubicBezTo>
                  <a:cubicBezTo>
                    <a:pt x="517" y="2"/>
                    <a:pt x="517" y="2"/>
                    <a:pt x="516" y="2"/>
                  </a:cubicBezTo>
                  <a:cubicBezTo>
                    <a:pt x="516" y="2"/>
                    <a:pt x="515" y="3"/>
                    <a:pt x="514" y="3"/>
                  </a:cubicBezTo>
                  <a:cubicBezTo>
                    <a:pt x="514" y="3"/>
                    <a:pt x="514" y="3"/>
                    <a:pt x="513" y="3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3" y="3"/>
                    <a:pt x="512" y="3"/>
                    <a:pt x="512" y="3"/>
                  </a:cubicBezTo>
                  <a:cubicBezTo>
                    <a:pt x="511" y="3"/>
                    <a:pt x="511" y="3"/>
                    <a:pt x="510" y="4"/>
                  </a:cubicBezTo>
                  <a:cubicBezTo>
                    <a:pt x="510" y="4"/>
                    <a:pt x="509" y="4"/>
                    <a:pt x="509" y="4"/>
                  </a:cubicBezTo>
                  <a:cubicBezTo>
                    <a:pt x="508" y="4"/>
                    <a:pt x="508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7" y="4"/>
                    <a:pt x="507" y="4"/>
                  </a:cubicBezTo>
                  <a:cubicBezTo>
                    <a:pt x="507" y="4"/>
                    <a:pt x="506" y="4"/>
                    <a:pt x="506" y="4"/>
                  </a:cubicBezTo>
                  <a:cubicBezTo>
                    <a:pt x="505" y="4"/>
                    <a:pt x="505" y="4"/>
                    <a:pt x="505" y="5"/>
                  </a:cubicBezTo>
                  <a:cubicBezTo>
                    <a:pt x="504" y="5"/>
                    <a:pt x="503" y="5"/>
                    <a:pt x="503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1" y="5"/>
                    <a:pt x="500" y="5"/>
                    <a:pt x="500" y="6"/>
                  </a:cubicBezTo>
                  <a:cubicBezTo>
                    <a:pt x="499" y="5"/>
                    <a:pt x="499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498" y="6"/>
                    <a:pt x="497" y="6"/>
                    <a:pt x="496" y="6"/>
                  </a:cubicBezTo>
                  <a:cubicBezTo>
                    <a:pt x="496" y="6"/>
                    <a:pt x="496" y="6"/>
                    <a:pt x="495" y="6"/>
                  </a:cubicBezTo>
                  <a:cubicBezTo>
                    <a:pt x="495" y="6"/>
                    <a:pt x="495" y="6"/>
                    <a:pt x="495" y="6"/>
                  </a:cubicBezTo>
                  <a:cubicBezTo>
                    <a:pt x="494" y="6"/>
                    <a:pt x="493" y="6"/>
                    <a:pt x="492" y="7"/>
                  </a:cubicBezTo>
                  <a:cubicBezTo>
                    <a:pt x="492" y="7"/>
                    <a:pt x="491" y="7"/>
                    <a:pt x="491" y="7"/>
                  </a:cubicBezTo>
                  <a:cubicBezTo>
                    <a:pt x="489" y="7"/>
                    <a:pt x="488" y="7"/>
                    <a:pt x="486" y="7"/>
                  </a:cubicBezTo>
                  <a:cubicBezTo>
                    <a:pt x="485" y="7"/>
                    <a:pt x="483" y="7"/>
                    <a:pt x="481" y="7"/>
                  </a:cubicBezTo>
                  <a:cubicBezTo>
                    <a:pt x="481" y="7"/>
                    <a:pt x="481" y="7"/>
                    <a:pt x="481" y="7"/>
                  </a:cubicBezTo>
                  <a:cubicBezTo>
                    <a:pt x="479" y="7"/>
                    <a:pt x="478" y="7"/>
                    <a:pt x="476" y="7"/>
                  </a:cubicBezTo>
                  <a:cubicBezTo>
                    <a:pt x="476" y="7"/>
                    <a:pt x="475" y="7"/>
                    <a:pt x="475" y="7"/>
                  </a:cubicBezTo>
                  <a:cubicBezTo>
                    <a:pt x="474" y="6"/>
                    <a:pt x="473" y="6"/>
                    <a:pt x="472" y="6"/>
                  </a:cubicBezTo>
                  <a:cubicBezTo>
                    <a:pt x="472" y="6"/>
                    <a:pt x="471" y="6"/>
                    <a:pt x="471" y="6"/>
                  </a:cubicBezTo>
                  <a:cubicBezTo>
                    <a:pt x="471" y="6"/>
                    <a:pt x="471" y="6"/>
                    <a:pt x="471" y="6"/>
                  </a:cubicBezTo>
                  <a:cubicBezTo>
                    <a:pt x="470" y="6"/>
                    <a:pt x="469" y="6"/>
                    <a:pt x="468" y="6"/>
                  </a:cubicBezTo>
                  <a:cubicBezTo>
                    <a:pt x="468" y="5"/>
                    <a:pt x="467" y="5"/>
                    <a:pt x="467" y="6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66" y="5"/>
                    <a:pt x="465" y="5"/>
                    <a:pt x="465" y="5"/>
                  </a:cubicBezTo>
                  <a:cubicBezTo>
                    <a:pt x="464" y="5"/>
                    <a:pt x="464" y="5"/>
                    <a:pt x="463" y="5"/>
                  </a:cubicBezTo>
                  <a:cubicBezTo>
                    <a:pt x="462" y="5"/>
                    <a:pt x="462" y="5"/>
                    <a:pt x="461" y="5"/>
                  </a:cubicBezTo>
                  <a:cubicBezTo>
                    <a:pt x="461" y="4"/>
                    <a:pt x="460" y="4"/>
                    <a:pt x="460" y="4"/>
                  </a:cubicBezTo>
                  <a:cubicBezTo>
                    <a:pt x="460" y="4"/>
                    <a:pt x="460" y="4"/>
                    <a:pt x="460" y="4"/>
                  </a:cubicBezTo>
                  <a:cubicBezTo>
                    <a:pt x="459" y="4"/>
                    <a:pt x="458" y="4"/>
                    <a:pt x="457" y="4"/>
                  </a:cubicBezTo>
                  <a:cubicBezTo>
                    <a:pt x="457" y="4"/>
                    <a:pt x="456" y="4"/>
                    <a:pt x="456" y="4"/>
                  </a:cubicBezTo>
                  <a:cubicBezTo>
                    <a:pt x="455" y="4"/>
                    <a:pt x="454" y="3"/>
                    <a:pt x="453" y="4"/>
                  </a:cubicBezTo>
                  <a:cubicBezTo>
                    <a:pt x="452" y="3"/>
                    <a:pt x="452" y="3"/>
                    <a:pt x="452" y="3"/>
                  </a:cubicBezTo>
                  <a:cubicBezTo>
                    <a:pt x="450" y="3"/>
                    <a:pt x="449" y="3"/>
                    <a:pt x="447" y="3"/>
                  </a:cubicBezTo>
                  <a:cubicBezTo>
                    <a:pt x="446" y="2"/>
                    <a:pt x="445" y="3"/>
                    <a:pt x="443" y="3"/>
                  </a:cubicBezTo>
                  <a:cubicBezTo>
                    <a:pt x="441" y="2"/>
                    <a:pt x="439" y="2"/>
                    <a:pt x="437" y="3"/>
                  </a:cubicBezTo>
                  <a:cubicBezTo>
                    <a:pt x="436" y="3"/>
                    <a:pt x="434" y="2"/>
                    <a:pt x="433" y="3"/>
                  </a:cubicBezTo>
                  <a:cubicBezTo>
                    <a:pt x="433" y="3"/>
                    <a:pt x="433" y="3"/>
                    <a:pt x="433" y="3"/>
                  </a:cubicBezTo>
                  <a:cubicBezTo>
                    <a:pt x="431" y="3"/>
                    <a:pt x="430" y="3"/>
                    <a:pt x="428" y="3"/>
                  </a:cubicBezTo>
                  <a:cubicBezTo>
                    <a:pt x="427" y="3"/>
                    <a:pt x="427" y="3"/>
                    <a:pt x="427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6" y="3"/>
                    <a:pt x="424" y="4"/>
                    <a:pt x="423" y="4"/>
                  </a:cubicBezTo>
                  <a:cubicBezTo>
                    <a:pt x="423" y="4"/>
                    <a:pt x="422" y="4"/>
                    <a:pt x="422" y="4"/>
                  </a:cubicBezTo>
                  <a:cubicBezTo>
                    <a:pt x="421" y="4"/>
                    <a:pt x="420" y="4"/>
                    <a:pt x="419" y="4"/>
                  </a:cubicBezTo>
                  <a:cubicBezTo>
                    <a:pt x="419" y="5"/>
                    <a:pt x="419" y="5"/>
                    <a:pt x="418" y="5"/>
                  </a:cubicBezTo>
                  <a:cubicBezTo>
                    <a:pt x="418" y="5"/>
                    <a:pt x="417" y="5"/>
                    <a:pt x="416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5" y="5"/>
                    <a:pt x="415" y="5"/>
                    <a:pt x="415" y="5"/>
                  </a:cubicBezTo>
                  <a:cubicBezTo>
                    <a:pt x="414" y="5"/>
                    <a:pt x="413" y="5"/>
                    <a:pt x="413" y="6"/>
                  </a:cubicBezTo>
                  <a:cubicBezTo>
                    <a:pt x="412" y="5"/>
                    <a:pt x="412" y="6"/>
                    <a:pt x="412" y="6"/>
                  </a:cubicBezTo>
                  <a:cubicBezTo>
                    <a:pt x="412" y="6"/>
                    <a:pt x="412" y="6"/>
                    <a:pt x="412" y="6"/>
                  </a:cubicBezTo>
                  <a:cubicBezTo>
                    <a:pt x="411" y="6"/>
                    <a:pt x="410" y="6"/>
                    <a:pt x="410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9" y="6"/>
                    <a:pt x="409" y="6"/>
                    <a:pt x="409" y="6"/>
                  </a:cubicBezTo>
                  <a:cubicBezTo>
                    <a:pt x="408" y="6"/>
                    <a:pt x="407" y="6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5" y="7"/>
                    <a:pt x="404" y="7"/>
                    <a:pt x="403" y="7"/>
                  </a:cubicBezTo>
                  <a:cubicBezTo>
                    <a:pt x="403" y="7"/>
                    <a:pt x="403" y="7"/>
                    <a:pt x="403" y="8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2" y="8"/>
                    <a:pt x="402" y="8"/>
                    <a:pt x="401" y="8"/>
                  </a:cubicBezTo>
                  <a:cubicBezTo>
                    <a:pt x="401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399" y="8"/>
                    <a:pt x="399" y="8"/>
                    <a:pt x="398" y="8"/>
                  </a:cubicBezTo>
                  <a:cubicBezTo>
                    <a:pt x="398" y="8"/>
                    <a:pt x="397" y="8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95" y="9"/>
                    <a:pt x="395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3" y="9"/>
                    <a:pt x="392" y="9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2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8" y="10"/>
                    <a:pt x="388" y="10"/>
                    <a:pt x="388" y="11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7" y="10"/>
                    <a:pt x="386" y="11"/>
                    <a:pt x="385" y="11"/>
                  </a:cubicBezTo>
                  <a:cubicBezTo>
                    <a:pt x="385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4" y="11"/>
                    <a:pt x="384" y="11"/>
                    <a:pt x="384" y="11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0" y="11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8" y="12"/>
                    <a:pt x="377" y="12"/>
                    <a:pt x="376" y="12"/>
                  </a:cubicBezTo>
                  <a:cubicBezTo>
                    <a:pt x="375" y="12"/>
                    <a:pt x="374" y="12"/>
                    <a:pt x="374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1" y="12"/>
                    <a:pt x="369" y="12"/>
                    <a:pt x="366" y="13"/>
                  </a:cubicBezTo>
                  <a:cubicBezTo>
                    <a:pt x="364" y="13"/>
                    <a:pt x="363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57" y="13"/>
                    <a:pt x="352" y="13"/>
                    <a:pt x="348" y="13"/>
                  </a:cubicBezTo>
                  <a:cubicBezTo>
                    <a:pt x="347" y="13"/>
                    <a:pt x="346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3" y="13"/>
                    <a:pt x="341" y="13"/>
                    <a:pt x="340" y="14"/>
                  </a:cubicBezTo>
                  <a:cubicBezTo>
                    <a:pt x="339" y="14"/>
                    <a:pt x="338" y="14"/>
                    <a:pt x="338" y="14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37" y="14"/>
                    <a:pt x="336" y="14"/>
                    <a:pt x="334" y="14"/>
                  </a:cubicBezTo>
                  <a:cubicBezTo>
                    <a:pt x="334" y="14"/>
                    <a:pt x="334" y="14"/>
                    <a:pt x="333" y="15"/>
                  </a:cubicBezTo>
                  <a:cubicBezTo>
                    <a:pt x="333" y="15"/>
                    <a:pt x="333" y="15"/>
                    <a:pt x="333" y="15"/>
                  </a:cubicBezTo>
                  <a:cubicBezTo>
                    <a:pt x="332" y="14"/>
                    <a:pt x="331" y="15"/>
                    <a:pt x="330" y="15"/>
                  </a:cubicBezTo>
                  <a:cubicBezTo>
                    <a:pt x="330" y="15"/>
                    <a:pt x="329" y="15"/>
                    <a:pt x="329" y="15"/>
                  </a:cubicBezTo>
                  <a:cubicBezTo>
                    <a:pt x="328" y="15"/>
                    <a:pt x="328" y="15"/>
                    <a:pt x="327" y="15"/>
                  </a:cubicBezTo>
                  <a:cubicBezTo>
                    <a:pt x="326" y="15"/>
                    <a:pt x="326" y="15"/>
                    <a:pt x="326" y="16"/>
                  </a:cubicBezTo>
                  <a:cubicBezTo>
                    <a:pt x="325" y="16"/>
                    <a:pt x="324" y="16"/>
                    <a:pt x="323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2" y="16"/>
                    <a:pt x="321" y="16"/>
                    <a:pt x="320" y="17"/>
                  </a:cubicBezTo>
                  <a:cubicBezTo>
                    <a:pt x="320" y="17"/>
                    <a:pt x="320" y="17"/>
                    <a:pt x="320" y="17"/>
                  </a:cubicBezTo>
                  <a:cubicBezTo>
                    <a:pt x="319" y="17"/>
                    <a:pt x="319" y="17"/>
                    <a:pt x="318" y="17"/>
                  </a:cubicBezTo>
                  <a:cubicBezTo>
                    <a:pt x="318" y="17"/>
                    <a:pt x="317" y="17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6" y="18"/>
                    <a:pt x="316" y="18"/>
                    <a:pt x="315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4" y="18"/>
                    <a:pt x="313" y="18"/>
                    <a:pt x="313" y="19"/>
                  </a:cubicBezTo>
                  <a:cubicBezTo>
                    <a:pt x="313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1" y="19"/>
                  </a:cubicBezTo>
                  <a:cubicBezTo>
                    <a:pt x="311" y="19"/>
                    <a:pt x="310" y="19"/>
                    <a:pt x="310" y="19"/>
                  </a:cubicBezTo>
                  <a:cubicBezTo>
                    <a:pt x="310" y="19"/>
                    <a:pt x="309" y="20"/>
                    <a:pt x="309" y="20"/>
                  </a:cubicBezTo>
                  <a:cubicBezTo>
                    <a:pt x="309" y="20"/>
                    <a:pt x="308" y="20"/>
                    <a:pt x="308" y="20"/>
                  </a:cubicBezTo>
                  <a:cubicBezTo>
                    <a:pt x="308" y="20"/>
                    <a:pt x="307" y="20"/>
                    <a:pt x="307" y="20"/>
                  </a:cubicBezTo>
                  <a:cubicBezTo>
                    <a:pt x="307" y="20"/>
                    <a:pt x="307" y="21"/>
                    <a:pt x="306" y="20"/>
                  </a:cubicBezTo>
                  <a:cubicBezTo>
                    <a:pt x="306" y="20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3" y="21"/>
                    <a:pt x="303" y="21"/>
                  </a:cubicBezTo>
                  <a:cubicBezTo>
                    <a:pt x="303" y="21"/>
                    <a:pt x="303" y="22"/>
                    <a:pt x="302" y="22"/>
                  </a:cubicBezTo>
                  <a:cubicBezTo>
                    <a:pt x="302" y="22"/>
                    <a:pt x="302" y="22"/>
                    <a:pt x="301" y="22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0" y="22"/>
                    <a:pt x="300" y="22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6" y="23"/>
                    <a:pt x="296" y="24"/>
                    <a:pt x="295" y="24"/>
                  </a:cubicBezTo>
                  <a:cubicBezTo>
                    <a:pt x="295" y="24"/>
                    <a:pt x="294" y="24"/>
                    <a:pt x="294" y="25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294" y="24"/>
                    <a:pt x="295" y="24"/>
                    <a:pt x="295" y="24"/>
                  </a:cubicBezTo>
                  <a:cubicBezTo>
                    <a:pt x="294" y="24"/>
                    <a:pt x="294" y="24"/>
                    <a:pt x="294" y="25"/>
                  </a:cubicBezTo>
                  <a:cubicBezTo>
                    <a:pt x="294" y="25"/>
                    <a:pt x="293" y="25"/>
                    <a:pt x="293" y="25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2" y="25"/>
                    <a:pt x="292" y="25"/>
                    <a:pt x="292" y="25"/>
                  </a:cubicBezTo>
                  <a:cubicBezTo>
                    <a:pt x="292" y="26"/>
                    <a:pt x="291" y="26"/>
                    <a:pt x="291" y="26"/>
                  </a:cubicBezTo>
                  <a:cubicBezTo>
                    <a:pt x="291" y="26"/>
                    <a:pt x="290" y="26"/>
                    <a:pt x="290" y="26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89" y="26"/>
                    <a:pt x="289" y="27"/>
                    <a:pt x="289" y="27"/>
                  </a:cubicBezTo>
                  <a:cubicBezTo>
                    <a:pt x="289" y="27"/>
                    <a:pt x="288" y="27"/>
                    <a:pt x="288" y="27"/>
                  </a:cubicBezTo>
                  <a:cubicBezTo>
                    <a:pt x="287" y="27"/>
                    <a:pt x="287" y="27"/>
                    <a:pt x="286" y="28"/>
                  </a:cubicBezTo>
                  <a:cubicBezTo>
                    <a:pt x="286" y="28"/>
                    <a:pt x="286" y="28"/>
                    <a:pt x="286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8"/>
                    <a:pt x="284" y="28"/>
                    <a:pt x="284" y="29"/>
                  </a:cubicBezTo>
                  <a:cubicBezTo>
                    <a:pt x="281" y="30"/>
                    <a:pt x="278" y="32"/>
                    <a:pt x="274" y="33"/>
                  </a:cubicBezTo>
                  <a:cubicBezTo>
                    <a:pt x="271" y="35"/>
                    <a:pt x="267" y="37"/>
                    <a:pt x="264" y="39"/>
                  </a:cubicBezTo>
                  <a:cubicBezTo>
                    <a:pt x="258" y="43"/>
                    <a:pt x="252" y="47"/>
                    <a:pt x="246" y="52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4"/>
                    <a:pt x="244" y="54"/>
                    <a:pt x="244" y="54"/>
                  </a:cubicBezTo>
                  <a:cubicBezTo>
                    <a:pt x="243" y="54"/>
                    <a:pt x="243" y="55"/>
                    <a:pt x="242" y="55"/>
                  </a:cubicBezTo>
                  <a:cubicBezTo>
                    <a:pt x="242" y="55"/>
                    <a:pt x="242" y="55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0" y="57"/>
                    <a:pt x="238" y="58"/>
                    <a:pt x="236" y="60"/>
                  </a:cubicBezTo>
                  <a:cubicBezTo>
                    <a:pt x="229" y="65"/>
                    <a:pt x="221" y="69"/>
                    <a:pt x="212" y="71"/>
                  </a:cubicBezTo>
                  <a:cubicBezTo>
                    <a:pt x="210" y="72"/>
                    <a:pt x="207" y="72"/>
                    <a:pt x="205" y="72"/>
                  </a:cubicBezTo>
                  <a:cubicBezTo>
                    <a:pt x="199" y="73"/>
                    <a:pt x="193" y="75"/>
                    <a:pt x="187" y="78"/>
                  </a:cubicBezTo>
                  <a:cubicBezTo>
                    <a:pt x="184" y="80"/>
                    <a:pt x="180" y="82"/>
                    <a:pt x="176" y="82"/>
                  </a:cubicBezTo>
                  <a:cubicBezTo>
                    <a:pt x="175" y="82"/>
                    <a:pt x="174" y="82"/>
                    <a:pt x="174" y="83"/>
                  </a:cubicBezTo>
                  <a:cubicBezTo>
                    <a:pt x="162" y="88"/>
                    <a:pt x="151" y="96"/>
                    <a:pt x="141" y="105"/>
                  </a:cubicBezTo>
                  <a:cubicBezTo>
                    <a:pt x="135" y="111"/>
                    <a:pt x="129" y="118"/>
                    <a:pt x="124" y="125"/>
                  </a:cubicBezTo>
                  <a:cubicBezTo>
                    <a:pt x="116" y="136"/>
                    <a:pt x="106" y="144"/>
                    <a:pt x="95" y="151"/>
                  </a:cubicBezTo>
                  <a:cubicBezTo>
                    <a:pt x="89" y="154"/>
                    <a:pt x="85" y="158"/>
                    <a:pt x="80" y="163"/>
                  </a:cubicBezTo>
                  <a:cubicBezTo>
                    <a:pt x="74" y="169"/>
                    <a:pt x="68" y="175"/>
                    <a:pt x="63" y="182"/>
                  </a:cubicBezTo>
                  <a:cubicBezTo>
                    <a:pt x="50" y="199"/>
                    <a:pt x="41" y="218"/>
                    <a:pt x="33" y="237"/>
                  </a:cubicBezTo>
                  <a:cubicBezTo>
                    <a:pt x="29" y="246"/>
                    <a:pt x="25" y="255"/>
                    <a:pt x="22" y="264"/>
                  </a:cubicBezTo>
                  <a:cubicBezTo>
                    <a:pt x="19" y="271"/>
                    <a:pt x="17" y="278"/>
                    <a:pt x="18" y="286"/>
                  </a:cubicBezTo>
                  <a:cubicBezTo>
                    <a:pt x="18" y="287"/>
                    <a:pt x="18" y="288"/>
                    <a:pt x="19" y="289"/>
                  </a:cubicBezTo>
                  <a:cubicBezTo>
                    <a:pt x="19" y="289"/>
                    <a:pt x="19" y="290"/>
                    <a:pt x="19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7" y="291"/>
                    <a:pt x="17" y="292"/>
                    <a:pt x="16" y="293"/>
                  </a:cubicBezTo>
                  <a:cubicBezTo>
                    <a:pt x="13" y="296"/>
                    <a:pt x="11" y="300"/>
                    <a:pt x="9" y="304"/>
                  </a:cubicBezTo>
                  <a:cubicBezTo>
                    <a:pt x="8" y="304"/>
                    <a:pt x="8" y="305"/>
                    <a:pt x="8" y="306"/>
                  </a:cubicBezTo>
                  <a:cubicBezTo>
                    <a:pt x="4" y="313"/>
                    <a:pt x="1" y="320"/>
                    <a:pt x="1" y="329"/>
                  </a:cubicBezTo>
                  <a:cubicBezTo>
                    <a:pt x="0" y="334"/>
                    <a:pt x="1" y="340"/>
                    <a:pt x="3" y="345"/>
                  </a:cubicBezTo>
                  <a:cubicBezTo>
                    <a:pt x="3" y="346"/>
                    <a:pt x="3" y="346"/>
                    <a:pt x="3" y="347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3" y="348"/>
                    <a:pt x="3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4" y="350"/>
                    <a:pt x="5" y="351"/>
                    <a:pt x="5" y="352"/>
                  </a:cubicBezTo>
                  <a:cubicBezTo>
                    <a:pt x="8" y="356"/>
                    <a:pt x="10" y="360"/>
                    <a:pt x="14" y="363"/>
                  </a:cubicBezTo>
                  <a:cubicBezTo>
                    <a:pt x="22" y="371"/>
                    <a:pt x="28" y="380"/>
                    <a:pt x="31" y="391"/>
                  </a:cubicBezTo>
                  <a:cubicBezTo>
                    <a:pt x="33" y="396"/>
                    <a:pt x="35" y="402"/>
                    <a:pt x="37" y="407"/>
                  </a:cubicBezTo>
                  <a:cubicBezTo>
                    <a:pt x="41" y="417"/>
                    <a:pt x="48" y="425"/>
                    <a:pt x="57" y="430"/>
                  </a:cubicBezTo>
                  <a:cubicBezTo>
                    <a:pt x="65" y="435"/>
                    <a:pt x="74" y="438"/>
                    <a:pt x="83" y="441"/>
                  </a:cubicBezTo>
                  <a:cubicBezTo>
                    <a:pt x="83" y="441"/>
                    <a:pt x="84" y="442"/>
                    <a:pt x="84" y="442"/>
                  </a:cubicBezTo>
                  <a:cubicBezTo>
                    <a:pt x="84" y="442"/>
                    <a:pt x="84" y="442"/>
                    <a:pt x="84" y="442"/>
                  </a:cubicBezTo>
                  <a:cubicBezTo>
                    <a:pt x="85" y="443"/>
                    <a:pt x="86" y="443"/>
                    <a:pt x="87" y="443"/>
                  </a:cubicBezTo>
                  <a:cubicBezTo>
                    <a:pt x="95" y="446"/>
                    <a:pt x="102" y="451"/>
                    <a:pt x="108" y="457"/>
                  </a:cubicBezTo>
                  <a:cubicBezTo>
                    <a:pt x="110" y="460"/>
                    <a:pt x="112" y="462"/>
                    <a:pt x="114" y="464"/>
                  </a:cubicBezTo>
                  <a:cubicBezTo>
                    <a:pt x="124" y="474"/>
                    <a:pt x="136" y="479"/>
                    <a:pt x="150" y="479"/>
                  </a:cubicBezTo>
                  <a:cubicBezTo>
                    <a:pt x="156" y="479"/>
                    <a:pt x="161" y="479"/>
                    <a:pt x="167" y="479"/>
                  </a:cubicBezTo>
                  <a:cubicBezTo>
                    <a:pt x="168" y="496"/>
                    <a:pt x="182" y="509"/>
                    <a:pt x="198" y="509"/>
                  </a:cubicBezTo>
                  <a:cubicBezTo>
                    <a:pt x="201" y="509"/>
                    <a:pt x="204" y="508"/>
                    <a:pt x="207" y="507"/>
                  </a:cubicBezTo>
                  <a:cubicBezTo>
                    <a:pt x="207" y="508"/>
                    <a:pt x="207" y="508"/>
                    <a:pt x="207" y="508"/>
                  </a:cubicBezTo>
                  <a:cubicBezTo>
                    <a:pt x="207" y="508"/>
                    <a:pt x="207" y="509"/>
                    <a:pt x="208" y="509"/>
                  </a:cubicBezTo>
                  <a:cubicBezTo>
                    <a:pt x="208" y="509"/>
                    <a:pt x="208" y="510"/>
                    <a:pt x="208" y="510"/>
                  </a:cubicBezTo>
                  <a:cubicBezTo>
                    <a:pt x="208" y="510"/>
                    <a:pt x="208" y="511"/>
                    <a:pt x="208" y="512"/>
                  </a:cubicBezTo>
                  <a:cubicBezTo>
                    <a:pt x="208" y="512"/>
                    <a:pt x="208" y="512"/>
                    <a:pt x="208" y="513"/>
                  </a:cubicBezTo>
                  <a:cubicBezTo>
                    <a:pt x="208" y="513"/>
                    <a:pt x="208" y="514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09" y="516"/>
                    <a:pt x="209" y="517"/>
                    <a:pt x="210" y="517"/>
                  </a:cubicBezTo>
                  <a:cubicBezTo>
                    <a:pt x="209" y="518"/>
                    <a:pt x="209" y="518"/>
                    <a:pt x="210" y="518"/>
                  </a:cubicBezTo>
                  <a:cubicBezTo>
                    <a:pt x="209" y="519"/>
                    <a:pt x="210" y="519"/>
                    <a:pt x="210" y="520"/>
                  </a:cubicBezTo>
                  <a:cubicBezTo>
                    <a:pt x="210" y="520"/>
                    <a:pt x="210" y="520"/>
                    <a:pt x="210" y="520"/>
                  </a:cubicBezTo>
                  <a:cubicBezTo>
                    <a:pt x="210" y="521"/>
                    <a:pt x="210" y="521"/>
                    <a:pt x="211" y="522"/>
                  </a:cubicBezTo>
                  <a:cubicBezTo>
                    <a:pt x="211" y="522"/>
                    <a:pt x="211" y="522"/>
                    <a:pt x="211" y="522"/>
                  </a:cubicBezTo>
                  <a:cubicBezTo>
                    <a:pt x="211" y="522"/>
                    <a:pt x="211" y="523"/>
                    <a:pt x="211" y="523"/>
                  </a:cubicBezTo>
                  <a:cubicBezTo>
                    <a:pt x="211" y="523"/>
                    <a:pt x="211" y="524"/>
                    <a:pt x="211" y="524"/>
                  </a:cubicBezTo>
                  <a:cubicBezTo>
                    <a:pt x="211" y="524"/>
                    <a:pt x="211" y="525"/>
                    <a:pt x="212" y="525"/>
                  </a:cubicBezTo>
                  <a:cubicBezTo>
                    <a:pt x="212" y="525"/>
                    <a:pt x="212" y="525"/>
                    <a:pt x="212" y="525"/>
                  </a:cubicBezTo>
                  <a:cubicBezTo>
                    <a:pt x="212" y="526"/>
                    <a:pt x="212" y="526"/>
                    <a:pt x="212" y="526"/>
                  </a:cubicBezTo>
                  <a:cubicBezTo>
                    <a:pt x="212" y="526"/>
                    <a:pt x="212" y="526"/>
                    <a:pt x="213" y="527"/>
                  </a:cubicBezTo>
                  <a:cubicBezTo>
                    <a:pt x="212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7"/>
                    <a:pt x="213" y="527"/>
                    <a:pt x="213" y="527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528"/>
                    <a:pt x="213" y="529"/>
                    <a:pt x="214" y="529"/>
                  </a:cubicBezTo>
                  <a:cubicBezTo>
                    <a:pt x="214" y="529"/>
                    <a:pt x="214" y="530"/>
                    <a:pt x="214" y="530"/>
                  </a:cubicBezTo>
                  <a:cubicBezTo>
                    <a:pt x="214" y="530"/>
                    <a:pt x="214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1"/>
                    <a:pt x="215" y="531"/>
                  </a:cubicBezTo>
                  <a:cubicBezTo>
                    <a:pt x="215" y="531"/>
                    <a:pt x="215" y="532"/>
                    <a:pt x="215" y="532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215" y="533"/>
                    <a:pt x="216" y="533"/>
                    <a:pt x="216" y="533"/>
                  </a:cubicBezTo>
                  <a:cubicBezTo>
                    <a:pt x="216" y="533"/>
                    <a:pt x="216" y="534"/>
                    <a:pt x="216" y="534"/>
                  </a:cubicBezTo>
                  <a:cubicBezTo>
                    <a:pt x="216" y="534"/>
                    <a:pt x="216" y="534"/>
                    <a:pt x="217" y="534"/>
                  </a:cubicBezTo>
                  <a:cubicBezTo>
                    <a:pt x="217" y="534"/>
                    <a:pt x="217" y="534"/>
                    <a:pt x="217" y="534"/>
                  </a:cubicBezTo>
                  <a:cubicBezTo>
                    <a:pt x="217" y="534"/>
                    <a:pt x="217" y="535"/>
                    <a:pt x="217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8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6"/>
                    <a:pt x="218" y="536"/>
                    <a:pt x="218" y="537"/>
                  </a:cubicBezTo>
                  <a:cubicBezTo>
                    <a:pt x="218" y="537"/>
                    <a:pt x="218" y="537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8"/>
                    <a:pt x="219" y="538"/>
                    <a:pt x="219" y="538"/>
                  </a:cubicBezTo>
                  <a:cubicBezTo>
                    <a:pt x="219" y="539"/>
                    <a:pt x="220" y="539"/>
                    <a:pt x="220" y="539"/>
                  </a:cubicBezTo>
                  <a:cubicBezTo>
                    <a:pt x="220" y="539"/>
                    <a:pt x="220" y="540"/>
                    <a:pt x="221" y="540"/>
                  </a:cubicBezTo>
                  <a:cubicBezTo>
                    <a:pt x="221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0" y="539"/>
                    <a:pt x="220" y="538"/>
                    <a:pt x="219" y="538"/>
                  </a:cubicBezTo>
                  <a:cubicBezTo>
                    <a:pt x="220" y="538"/>
                    <a:pt x="220" y="539"/>
                    <a:pt x="220" y="539"/>
                  </a:cubicBezTo>
                  <a:cubicBezTo>
                    <a:pt x="220" y="539"/>
                    <a:pt x="221" y="539"/>
                    <a:pt x="221" y="540"/>
                  </a:cubicBezTo>
                  <a:cubicBezTo>
                    <a:pt x="221" y="540"/>
                    <a:pt x="221" y="540"/>
                    <a:pt x="221" y="540"/>
                  </a:cubicBezTo>
                  <a:cubicBezTo>
                    <a:pt x="221" y="540"/>
                    <a:pt x="221" y="540"/>
                    <a:pt x="221" y="541"/>
                  </a:cubicBezTo>
                  <a:cubicBezTo>
                    <a:pt x="221" y="541"/>
                    <a:pt x="221" y="541"/>
                    <a:pt x="221" y="541"/>
                  </a:cubicBezTo>
                  <a:cubicBezTo>
                    <a:pt x="221" y="541"/>
                    <a:pt x="221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1"/>
                    <a:pt x="222" y="541"/>
                  </a:cubicBezTo>
                  <a:cubicBezTo>
                    <a:pt x="222" y="541"/>
                    <a:pt x="222" y="542"/>
                    <a:pt x="222" y="542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2" y="542"/>
                    <a:pt x="223" y="542"/>
                    <a:pt x="223" y="542"/>
                  </a:cubicBezTo>
                  <a:cubicBezTo>
                    <a:pt x="223" y="543"/>
                    <a:pt x="223" y="543"/>
                    <a:pt x="224" y="543"/>
                  </a:cubicBezTo>
                  <a:cubicBezTo>
                    <a:pt x="223" y="543"/>
                    <a:pt x="223" y="543"/>
                    <a:pt x="223" y="543"/>
                  </a:cubicBezTo>
                  <a:cubicBezTo>
                    <a:pt x="224" y="543"/>
                    <a:pt x="224" y="543"/>
                    <a:pt x="224" y="544"/>
                  </a:cubicBezTo>
                  <a:cubicBezTo>
                    <a:pt x="224" y="544"/>
                    <a:pt x="224" y="544"/>
                    <a:pt x="224" y="544"/>
                  </a:cubicBezTo>
                  <a:cubicBezTo>
                    <a:pt x="224" y="544"/>
                    <a:pt x="225" y="544"/>
                    <a:pt x="225" y="544"/>
                  </a:cubicBezTo>
                  <a:cubicBezTo>
                    <a:pt x="225" y="544"/>
                    <a:pt x="225" y="545"/>
                    <a:pt x="225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5"/>
                    <a:pt x="226" y="545"/>
                  </a:cubicBezTo>
                  <a:cubicBezTo>
                    <a:pt x="226" y="545"/>
                    <a:pt x="226" y="546"/>
                    <a:pt x="226" y="546"/>
                  </a:cubicBezTo>
                  <a:cubicBezTo>
                    <a:pt x="229" y="548"/>
                    <a:pt x="231" y="551"/>
                    <a:pt x="234" y="553"/>
                  </a:cubicBezTo>
                  <a:cubicBezTo>
                    <a:pt x="253" y="567"/>
                    <a:pt x="272" y="581"/>
                    <a:pt x="292" y="594"/>
                  </a:cubicBezTo>
                  <a:cubicBezTo>
                    <a:pt x="303" y="601"/>
                    <a:pt x="315" y="607"/>
                    <a:pt x="328" y="611"/>
                  </a:cubicBezTo>
                  <a:cubicBezTo>
                    <a:pt x="345" y="617"/>
                    <a:pt x="363" y="618"/>
                    <a:pt x="381" y="617"/>
                  </a:cubicBezTo>
                  <a:cubicBezTo>
                    <a:pt x="391" y="617"/>
                    <a:pt x="402" y="615"/>
                    <a:pt x="412" y="613"/>
                  </a:cubicBezTo>
                  <a:cubicBezTo>
                    <a:pt x="417" y="613"/>
                    <a:pt x="423" y="612"/>
                    <a:pt x="429" y="610"/>
                  </a:cubicBezTo>
                  <a:cubicBezTo>
                    <a:pt x="429" y="610"/>
                    <a:pt x="430" y="610"/>
                    <a:pt x="431" y="610"/>
                  </a:cubicBezTo>
                  <a:cubicBezTo>
                    <a:pt x="431" y="610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09"/>
                  </a:cubicBezTo>
                  <a:cubicBezTo>
                    <a:pt x="432" y="610"/>
                    <a:pt x="433" y="609"/>
                    <a:pt x="433" y="609"/>
                  </a:cubicBezTo>
                  <a:cubicBezTo>
                    <a:pt x="434" y="609"/>
                    <a:pt x="434" y="609"/>
                    <a:pt x="435" y="609"/>
                  </a:cubicBezTo>
                  <a:cubicBezTo>
                    <a:pt x="435" y="609"/>
                    <a:pt x="436" y="609"/>
                    <a:pt x="436" y="608"/>
                  </a:cubicBezTo>
                  <a:cubicBezTo>
                    <a:pt x="436" y="608"/>
                    <a:pt x="436" y="608"/>
                    <a:pt x="436" y="608"/>
                  </a:cubicBezTo>
                  <a:cubicBezTo>
                    <a:pt x="436" y="608"/>
                    <a:pt x="437" y="608"/>
                    <a:pt x="437" y="608"/>
                  </a:cubicBezTo>
                  <a:cubicBezTo>
                    <a:pt x="438" y="608"/>
                    <a:pt x="438" y="608"/>
                    <a:pt x="439" y="608"/>
                  </a:cubicBezTo>
                  <a:cubicBezTo>
                    <a:pt x="439" y="608"/>
                    <a:pt x="439" y="608"/>
                    <a:pt x="440" y="608"/>
                  </a:cubicBezTo>
                  <a:cubicBezTo>
                    <a:pt x="440" y="608"/>
                    <a:pt x="441" y="608"/>
                    <a:pt x="441" y="607"/>
                  </a:cubicBezTo>
                  <a:cubicBezTo>
                    <a:pt x="441" y="607"/>
                    <a:pt x="442" y="607"/>
                    <a:pt x="442" y="607"/>
                  </a:cubicBezTo>
                  <a:cubicBezTo>
                    <a:pt x="443" y="607"/>
                    <a:pt x="443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4" y="607"/>
                    <a:pt x="444" y="607"/>
                    <a:pt x="444" y="607"/>
                  </a:cubicBezTo>
                  <a:cubicBezTo>
                    <a:pt x="445" y="607"/>
                    <a:pt x="446" y="607"/>
                    <a:pt x="446" y="606"/>
                  </a:cubicBezTo>
                  <a:cubicBezTo>
                    <a:pt x="447" y="606"/>
                    <a:pt x="447" y="606"/>
                    <a:pt x="447" y="606"/>
                  </a:cubicBezTo>
                  <a:cubicBezTo>
                    <a:pt x="448" y="606"/>
                    <a:pt x="448" y="606"/>
                    <a:pt x="449" y="606"/>
                  </a:cubicBezTo>
                  <a:cubicBezTo>
                    <a:pt x="449" y="606"/>
                    <a:pt x="449" y="606"/>
                    <a:pt x="449" y="606"/>
                  </a:cubicBezTo>
                  <a:cubicBezTo>
                    <a:pt x="449" y="605"/>
                    <a:pt x="449" y="605"/>
                    <a:pt x="450" y="605"/>
                  </a:cubicBezTo>
                  <a:cubicBezTo>
                    <a:pt x="450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1" y="605"/>
                    <a:pt x="451" y="605"/>
                  </a:cubicBezTo>
                  <a:cubicBezTo>
                    <a:pt x="451" y="605"/>
                    <a:pt x="452" y="605"/>
                    <a:pt x="452" y="605"/>
                  </a:cubicBezTo>
                  <a:cubicBezTo>
                    <a:pt x="453" y="605"/>
                    <a:pt x="453" y="605"/>
                    <a:pt x="454" y="604"/>
                  </a:cubicBezTo>
                  <a:cubicBezTo>
                    <a:pt x="454" y="604"/>
                    <a:pt x="455" y="604"/>
                    <a:pt x="455" y="604"/>
                  </a:cubicBezTo>
                  <a:cubicBezTo>
                    <a:pt x="455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6" y="604"/>
                    <a:pt x="456" y="604"/>
                    <a:pt x="456" y="604"/>
                  </a:cubicBezTo>
                  <a:cubicBezTo>
                    <a:pt x="457" y="604"/>
                    <a:pt x="457" y="604"/>
                    <a:pt x="457" y="604"/>
                  </a:cubicBezTo>
                  <a:cubicBezTo>
                    <a:pt x="458" y="604"/>
                    <a:pt x="458" y="604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59" y="603"/>
                  </a:cubicBezTo>
                  <a:cubicBezTo>
                    <a:pt x="459" y="603"/>
                    <a:pt x="459" y="603"/>
                    <a:pt x="460" y="603"/>
                  </a:cubicBezTo>
                  <a:cubicBezTo>
                    <a:pt x="460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1" y="603"/>
                    <a:pt x="461" y="603"/>
                  </a:cubicBezTo>
                  <a:cubicBezTo>
                    <a:pt x="461" y="603"/>
                    <a:pt x="462" y="603"/>
                    <a:pt x="462" y="602"/>
                  </a:cubicBezTo>
                  <a:cubicBezTo>
                    <a:pt x="463" y="603"/>
                    <a:pt x="463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4" y="602"/>
                    <a:pt x="464" y="602"/>
                  </a:cubicBezTo>
                  <a:cubicBezTo>
                    <a:pt x="464" y="602"/>
                    <a:pt x="465" y="602"/>
                    <a:pt x="465" y="603"/>
                  </a:cubicBezTo>
                  <a:cubicBezTo>
                    <a:pt x="465" y="603"/>
                    <a:pt x="465" y="603"/>
                    <a:pt x="465" y="603"/>
                  </a:cubicBezTo>
                  <a:cubicBezTo>
                    <a:pt x="465" y="603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5" y="604"/>
                    <a:pt x="465" y="604"/>
                    <a:pt x="465" y="604"/>
                  </a:cubicBezTo>
                  <a:cubicBezTo>
                    <a:pt x="467" y="608"/>
                    <a:pt x="470" y="611"/>
                    <a:pt x="473" y="614"/>
                  </a:cubicBezTo>
                  <a:cubicBezTo>
                    <a:pt x="478" y="619"/>
                    <a:pt x="484" y="624"/>
                    <a:pt x="491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5" y="632"/>
                    <a:pt x="499" y="635"/>
                    <a:pt x="502" y="639"/>
                  </a:cubicBezTo>
                  <a:cubicBezTo>
                    <a:pt x="512" y="649"/>
                    <a:pt x="520" y="660"/>
                    <a:pt x="527" y="673"/>
                  </a:cubicBezTo>
                  <a:cubicBezTo>
                    <a:pt x="536" y="688"/>
                    <a:pt x="543" y="704"/>
                    <a:pt x="550" y="720"/>
                  </a:cubicBezTo>
                  <a:cubicBezTo>
                    <a:pt x="556" y="734"/>
                    <a:pt x="562" y="747"/>
                    <a:pt x="568" y="761"/>
                  </a:cubicBezTo>
                  <a:cubicBezTo>
                    <a:pt x="572" y="768"/>
                    <a:pt x="577" y="776"/>
                    <a:pt x="583" y="782"/>
                  </a:cubicBezTo>
                  <a:cubicBezTo>
                    <a:pt x="589" y="787"/>
                    <a:pt x="594" y="791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2" y="793"/>
                    <a:pt x="602" y="793"/>
                  </a:cubicBezTo>
                  <a:cubicBezTo>
                    <a:pt x="602" y="793"/>
                    <a:pt x="603" y="794"/>
                    <a:pt x="603" y="794"/>
                  </a:cubicBezTo>
                  <a:cubicBezTo>
                    <a:pt x="604" y="794"/>
                    <a:pt x="604" y="794"/>
                    <a:pt x="604" y="794"/>
                  </a:cubicBezTo>
                  <a:cubicBezTo>
                    <a:pt x="605" y="794"/>
                    <a:pt x="605" y="794"/>
                    <a:pt x="606" y="794"/>
                  </a:cubicBezTo>
                  <a:cubicBezTo>
                    <a:pt x="606" y="794"/>
                    <a:pt x="607" y="794"/>
                    <a:pt x="607" y="794"/>
                  </a:cubicBezTo>
                  <a:cubicBezTo>
                    <a:pt x="608" y="795"/>
                    <a:pt x="609" y="795"/>
                    <a:pt x="610" y="795"/>
                  </a:cubicBezTo>
                  <a:cubicBezTo>
                    <a:pt x="612" y="795"/>
                    <a:pt x="613" y="795"/>
                    <a:pt x="614" y="795"/>
                  </a:cubicBezTo>
                  <a:cubicBezTo>
                    <a:pt x="615" y="795"/>
                    <a:pt x="616" y="795"/>
                    <a:pt x="617" y="794"/>
                  </a:cubicBezTo>
                  <a:cubicBezTo>
                    <a:pt x="617" y="794"/>
                    <a:pt x="617" y="794"/>
                    <a:pt x="617" y="794"/>
                  </a:cubicBezTo>
                  <a:cubicBezTo>
                    <a:pt x="617" y="794"/>
                    <a:pt x="618" y="794"/>
                    <a:pt x="618" y="794"/>
                  </a:cubicBezTo>
                  <a:cubicBezTo>
                    <a:pt x="619" y="794"/>
                    <a:pt x="619" y="794"/>
                    <a:pt x="619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0" y="794"/>
                    <a:pt x="620" y="794"/>
                  </a:cubicBezTo>
                  <a:cubicBezTo>
                    <a:pt x="620" y="794"/>
                    <a:pt x="621" y="793"/>
                    <a:pt x="621" y="793"/>
                  </a:cubicBezTo>
                  <a:cubicBezTo>
                    <a:pt x="626" y="791"/>
                    <a:pt x="629" y="787"/>
                    <a:pt x="630" y="782"/>
                  </a:cubicBezTo>
                  <a:cubicBezTo>
                    <a:pt x="631" y="777"/>
                    <a:pt x="631" y="772"/>
                    <a:pt x="631" y="767"/>
                  </a:cubicBezTo>
                  <a:cubicBezTo>
                    <a:pt x="630" y="763"/>
                    <a:pt x="629" y="760"/>
                    <a:pt x="628" y="757"/>
                  </a:cubicBezTo>
                  <a:cubicBezTo>
                    <a:pt x="628" y="756"/>
                    <a:pt x="628" y="756"/>
                    <a:pt x="628" y="755"/>
                  </a:cubicBezTo>
                  <a:cubicBezTo>
                    <a:pt x="627" y="755"/>
                    <a:pt x="627" y="754"/>
                    <a:pt x="627" y="753"/>
                  </a:cubicBezTo>
                  <a:cubicBezTo>
                    <a:pt x="627" y="753"/>
                    <a:pt x="627" y="752"/>
                    <a:pt x="627" y="752"/>
                  </a:cubicBezTo>
                  <a:cubicBezTo>
                    <a:pt x="627" y="752"/>
                    <a:pt x="627" y="752"/>
                    <a:pt x="627" y="752"/>
                  </a:cubicBezTo>
                  <a:cubicBezTo>
                    <a:pt x="626" y="751"/>
                    <a:pt x="627" y="751"/>
                    <a:pt x="626" y="750"/>
                  </a:cubicBezTo>
                  <a:cubicBezTo>
                    <a:pt x="626" y="750"/>
                    <a:pt x="626" y="750"/>
                    <a:pt x="626" y="750"/>
                  </a:cubicBezTo>
                  <a:cubicBezTo>
                    <a:pt x="626" y="750"/>
                    <a:pt x="626" y="749"/>
                    <a:pt x="626" y="749"/>
                  </a:cubicBezTo>
                  <a:cubicBezTo>
                    <a:pt x="625" y="748"/>
                    <a:pt x="625" y="748"/>
                    <a:pt x="625" y="747"/>
                  </a:cubicBezTo>
                  <a:cubicBezTo>
                    <a:pt x="625" y="747"/>
                    <a:pt x="625" y="747"/>
                    <a:pt x="625" y="747"/>
                  </a:cubicBezTo>
                  <a:cubicBezTo>
                    <a:pt x="625" y="747"/>
                    <a:pt x="625" y="746"/>
                    <a:pt x="624" y="746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4" y="745"/>
                    <a:pt x="624" y="745"/>
                    <a:pt x="624" y="744"/>
                  </a:cubicBezTo>
                  <a:cubicBezTo>
                    <a:pt x="624" y="744"/>
                    <a:pt x="624" y="744"/>
                    <a:pt x="624" y="744"/>
                  </a:cubicBezTo>
                  <a:cubicBezTo>
                    <a:pt x="623" y="744"/>
                    <a:pt x="624" y="743"/>
                    <a:pt x="623" y="743"/>
                  </a:cubicBezTo>
                  <a:cubicBezTo>
                    <a:pt x="623" y="743"/>
                    <a:pt x="623" y="743"/>
                    <a:pt x="623" y="743"/>
                  </a:cubicBezTo>
                  <a:cubicBezTo>
                    <a:pt x="623" y="742"/>
                    <a:pt x="623" y="742"/>
                    <a:pt x="623" y="742"/>
                  </a:cubicBezTo>
                  <a:cubicBezTo>
                    <a:pt x="623" y="742"/>
                    <a:pt x="622" y="741"/>
                    <a:pt x="623" y="741"/>
                  </a:cubicBezTo>
                  <a:cubicBezTo>
                    <a:pt x="622" y="741"/>
                    <a:pt x="622" y="740"/>
                    <a:pt x="622" y="740"/>
                  </a:cubicBezTo>
                  <a:cubicBezTo>
                    <a:pt x="622" y="740"/>
                    <a:pt x="622" y="740"/>
                    <a:pt x="622" y="740"/>
                  </a:cubicBezTo>
                  <a:cubicBezTo>
                    <a:pt x="621" y="739"/>
                    <a:pt x="621" y="739"/>
                    <a:pt x="621" y="738"/>
                  </a:cubicBezTo>
                  <a:cubicBezTo>
                    <a:pt x="621" y="738"/>
                    <a:pt x="621" y="737"/>
                    <a:pt x="621" y="737"/>
                  </a:cubicBezTo>
                  <a:cubicBezTo>
                    <a:pt x="620" y="737"/>
                    <a:pt x="620" y="736"/>
                    <a:pt x="620" y="735"/>
                  </a:cubicBezTo>
                  <a:cubicBezTo>
                    <a:pt x="620" y="735"/>
                    <a:pt x="620" y="735"/>
                    <a:pt x="620" y="735"/>
                  </a:cubicBezTo>
                  <a:cubicBezTo>
                    <a:pt x="620" y="735"/>
                    <a:pt x="620" y="734"/>
                    <a:pt x="620" y="734"/>
                  </a:cubicBezTo>
                  <a:cubicBezTo>
                    <a:pt x="620" y="734"/>
                    <a:pt x="620" y="734"/>
                    <a:pt x="620" y="734"/>
                  </a:cubicBezTo>
                  <a:cubicBezTo>
                    <a:pt x="619" y="734"/>
                    <a:pt x="620" y="733"/>
                    <a:pt x="619" y="732"/>
                  </a:cubicBezTo>
                  <a:cubicBezTo>
                    <a:pt x="619" y="732"/>
                    <a:pt x="619" y="732"/>
                    <a:pt x="619" y="732"/>
                  </a:cubicBezTo>
                  <a:cubicBezTo>
                    <a:pt x="619" y="732"/>
                    <a:pt x="619" y="731"/>
                    <a:pt x="619" y="731"/>
                  </a:cubicBezTo>
                  <a:cubicBezTo>
                    <a:pt x="619" y="731"/>
                    <a:pt x="619" y="731"/>
                    <a:pt x="619" y="731"/>
                  </a:cubicBezTo>
                  <a:cubicBezTo>
                    <a:pt x="618" y="729"/>
                    <a:pt x="618" y="728"/>
                    <a:pt x="618" y="727"/>
                  </a:cubicBezTo>
                  <a:cubicBezTo>
                    <a:pt x="618" y="727"/>
                    <a:pt x="617" y="727"/>
                    <a:pt x="617" y="727"/>
                  </a:cubicBezTo>
                  <a:cubicBezTo>
                    <a:pt x="616" y="724"/>
                    <a:pt x="616" y="722"/>
                    <a:pt x="616" y="719"/>
                  </a:cubicBezTo>
                  <a:cubicBezTo>
                    <a:pt x="616" y="719"/>
                    <a:pt x="616" y="719"/>
                    <a:pt x="616" y="719"/>
                  </a:cubicBezTo>
                  <a:cubicBezTo>
                    <a:pt x="616" y="719"/>
                    <a:pt x="616" y="718"/>
                    <a:pt x="616" y="718"/>
                  </a:cubicBezTo>
                  <a:cubicBezTo>
                    <a:pt x="616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17" y="718"/>
                    <a:pt x="617" y="718"/>
                    <a:pt x="617" y="718"/>
                  </a:cubicBezTo>
                  <a:cubicBezTo>
                    <a:pt x="622" y="721"/>
                    <a:pt x="627" y="723"/>
                    <a:pt x="633" y="724"/>
                  </a:cubicBezTo>
                  <a:cubicBezTo>
                    <a:pt x="633" y="725"/>
                    <a:pt x="634" y="725"/>
                    <a:pt x="634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5" y="725"/>
                    <a:pt x="635" y="725"/>
                  </a:cubicBezTo>
                  <a:cubicBezTo>
                    <a:pt x="635" y="725"/>
                    <a:pt x="636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7" y="725"/>
                    <a:pt x="637" y="725"/>
                    <a:pt x="637" y="725"/>
                  </a:cubicBezTo>
                  <a:cubicBezTo>
                    <a:pt x="638" y="726"/>
                    <a:pt x="638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39" y="726"/>
                    <a:pt x="639" y="726"/>
                  </a:cubicBezTo>
                  <a:cubicBezTo>
                    <a:pt x="639" y="726"/>
                    <a:pt x="640" y="726"/>
                    <a:pt x="640" y="726"/>
                  </a:cubicBezTo>
                  <a:cubicBezTo>
                    <a:pt x="640" y="726"/>
                    <a:pt x="640" y="726"/>
                    <a:pt x="640" y="726"/>
                  </a:cubicBezTo>
                  <a:cubicBezTo>
                    <a:pt x="641" y="726"/>
                    <a:pt x="641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2" y="726"/>
                    <a:pt x="642" y="726"/>
                  </a:cubicBezTo>
                  <a:cubicBezTo>
                    <a:pt x="642" y="726"/>
                    <a:pt x="643" y="726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3" y="727"/>
                    <a:pt x="643" y="727"/>
                    <a:pt x="643" y="727"/>
                  </a:cubicBezTo>
                  <a:cubicBezTo>
                    <a:pt x="645" y="727"/>
                    <a:pt x="648" y="728"/>
                    <a:pt x="651" y="728"/>
                  </a:cubicBezTo>
                  <a:cubicBezTo>
                    <a:pt x="656" y="729"/>
                    <a:pt x="662" y="729"/>
                    <a:pt x="668" y="729"/>
                  </a:cubicBezTo>
                  <a:cubicBezTo>
                    <a:pt x="675" y="730"/>
                    <a:pt x="681" y="730"/>
                    <a:pt x="687" y="729"/>
                  </a:cubicBezTo>
                  <a:cubicBezTo>
                    <a:pt x="687" y="729"/>
                    <a:pt x="687" y="729"/>
                    <a:pt x="687" y="729"/>
                  </a:cubicBezTo>
                  <a:cubicBezTo>
                    <a:pt x="697" y="729"/>
                    <a:pt x="706" y="728"/>
                    <a:pt x="715" y="727"/>
                  </a:cubicBezTo>
                  <a:cubicBezTo>
                    <a:pt x="728" y="725"/>
                    <a:pt x="741" y="722"/>
                    <a:pt x="754" y="717"/>
                  </a:cubicBezTo>
                  <a:cubicBezTo>
                    <a:pt x="770" y="711"/>
                    <a:pt x="785" y="703"/>
                    <a:pt x="799" y="694"/>
                  </a:cubicBezTo>
                  <a:cubicBezTo>
                    <a:pt x="804" y="691"/>
                    <a:pt x="808" y="687"/>
                    <a:pt x="811" y="683"/>
                  </a:cubicBezTo>
                  <a:cubicBezTo>
                    <a:pt x="823" y="670"/>
                    <a:pt x="832" y="656"/>
                    <a:pt x="840" y="641"/>
                  </a:cubicBezTo>
                  <a:cubicBezTo>
                    <a:pt x="842" y="637"/>
                    <a:pt x="844" y="633"/>
                    <a:pt x="844" y="628"/>
                  </a:cubicBezTo>
                  <a:cubicBezTo>
                    <a:pt x="845" y="628"/>
                    <a:pt x="845" y="627"/>
                    <a:pt x="845" y="626"/>
                  </a:cubicBezTo>
                  <a:cubicBezTo>
                    <a:pt x="845" y="626"/>
                    <a:pt x="845" y="626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5" y="625"/>
                    <a:pt x="845" y="625"/>
                    <a:pt x="845" y="625"/>
                  </a:cubicBezTo>
                  <a:cubicBezTo>
                    <a:pt x="849" y="625"/>
                    <a:pt x="852" y="624"/>
                    <a:pt x="855" y="624"/>
                  </a:cubicBezTo>
                  <a:cubicBezTo>
                    <a:pt x="862" y="622"/>
                    <a:pt x="869" y="621"/>
                    <a:pt x="875" y="618"/>
                  </a:cubicBezTo>
                  <a:cubicBezTo>
                    <a:pt x="875" y="618"/>
                    <a:pt x="875" y="618"/>
                    <a:pt x="875" y="618"/>
                  </a:cubicBezTo>
                  <a:cubicBezTo>
                    <a:pt x="876" y="618"/>
                    <a:pt x="876" y="618"/>
                    <a:pt x="876" y="618"/>
                  </a:cubicBezTo>
                  <a:cubicBezTo>
                    <a:pt x="876" y="618"/>
                    <a:pt x="877" y="618"/>
                    <a:pt x="877" y="617"/>
                  </a:cubicBezTo>
                  <a:cubicBezTo>
                    <a:pt x="877" y="617"/>
                    <a:pt x="878" y="617"/>
                    <a:pt x="878" y="617"/>
                  </a:cubicBezTo>
                  <a:cubicBezTo>
                    <a:pt x="895" y="610"/>
                    <a:pt x="911" y="600"/>
                    <a:pt x="924" y="587"/>
                  </a:cubicBezTo>
                  <a:cubicBezTo>
                    <a:pt x="940" y="572"/>
                    <a:pt x="951" y="554"/>
                    <a:pt x="960" y="534"/>
                  </a:cubicBezTo>
                  <a:cubicBezTo>
                    <a:pt x="963" y="528"/>
                    <a:pt x="965" y="521"/>
                    <a:pt x="967" y="514"/>
                  </a:cubicBezTo>
                  <a:cubicBezTo>
                    <a:pt x="967" y="513"/>
                    <a:pt x="967" y="513"/>
                    <a:pt x="968" y="512"/>
                  </a:cubicBezTo>
                  <a:cubicBezTo>
                    <a:pt x="968" y="511"/>
                    <a:pt x="968" y="510"/>
                    <a:pt x="968" y="509"/>
                  </a:cubicBezTo>
                  <a:cubicBezTo>
                    <a:pt x="970" y="503"/>
                    <a:pt x="972" y="496"/>
                    <a:pt x="973" y="488"/>
                  </a:cubicBezTo>
                  <a:cubicBezTo>
                    <a:pt x="974" y="475"/>
                    <a:pt x="972" y="461"/>
                    <a:pt x="968" y="448"/>
                  </a:cubicBezTo>
                  <a:close/>
                  <a:moveTo>
                    <a:pt x="730" y="722"/>
                  </a:move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ubicBezTo>
                    <a:pt x="730" y="722"/>
                    <a:pt x="730" y="722"/>
                    <a:pt x="730" y="722"/>
                  </a:cubicBezTo>
                  <a:close/>
                  <a:moveTo>
                    <a:pt x="749" y="717"/>
                  </a:move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ubicBezTo>
                    <a:pt x="749" y="717"/>
                    <a:pt x="749" y="717"/>
                    <a:pt x="749" y="717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602" y="792"/>
                  </a:moveTo>
                  <a:cubicBezTo>
                    <a:pt x="602" y="792"/>
                    <a:pt x="602" y="792"/>
                    <a:pt x="602" y="791"/>
                  </a:cubicBezTo>
                  <a:cubicBezTo>
                    <a:pt x="602" y="791"/>
                    <a:pt x="602" y="791"/>
                    <a:pt x="602" y="791"/>
                  </a:cubicBezTo>
                  <a:cubicBezTo>
                    <a:pt x="602" y="792"/>
                    <a:pt x="602" y="792"/>
                    <a:pt x="602" y="792"/>
                  </a:cubicBezTo>
                  <a:close/>
                  <a:moveTo>
                    <a:pt x="938" y="567"/>
                  </a:move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ubicBezTo>
                    <a:pt x="938" y="567"/>
                    <a:pt x="938" y="567"/>
                    <a:pt x="938" y="567"/>
                  </a:cubicBezTo>
                  <a:close/>
                  <a:moveTo>
                    <a:pt x="936" y="569"/>
                  </a:move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ubicBezTo>
                    <a:pt x="936" y="569"/>
                    <a:pt x="936" y="569"/>
                    <a:pt x="936" y="569"/>
                  </a:cubicBezTo>
                  <a:close/>
                  <a:moveTo>
                    <a:pt x="899" y="602"/>
                  </a:move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ubicBezTo>
                    <a:pt x="899" y="602"/>
                    <a:pt x="899" y="602"/>
                    <a:pt x="899" y="602"/>
                  </a:cubicBezTo>
                  <a:close/>
                  <a:moveTo>
                    <a:pt x="764" y="74"/>
                  </a:moveTo>
                  <a:cubicBezTo>
                    <a:pt x="764" y="74"/>
                    <a:pt x="764" y="74"/>
                    <a:pt x="764" y="74"/>
                  </a:cubicBezTo>
                  <a:cubicBezTo>
                    <a:pt x="764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3" y="74"/>
                  </a:cubicBezTo>
                  <a:cubicBezTo>
                    <a:pt x="763" y="74"/>
                    <a:pt x="763" y="74"/>
                    <a:pt x="764" y="74"/>
                  </a:cubicBezTo>
                  <a:close/>
                  <a:moveTo>
                    <a:pt x="892" y="236"/>
                  </a:move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ubicBezTo>
                    <a:pt x="892" y="236"/>
                    <a:pt x="892" y="236"/>
                    <a:pt x="892" y="236"/>
                  </a:cubicBezTo>
                  <a:close/>
                  <a:moveTo>
                    <a:pt x="748" y="715"/>
                  </a:move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ubicBezTo>
                    <a:pt x="748" y="715"/>
                    <a:pt x="748" y="715"/>
                    <a:pt x="748" y="715"/>
                  </a:cubicBezTo>
                  <a:close/>
                  <a:moveTo>
                    <a:pt x="631" y="720"/>
                  </a:move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ubicBezTo>
                    <a:pt x="631" y="720"/>
                    <a:pt x="631" y="720"/>
                    <a:pt x="631" y="720"/>
                  </a:cubicBezTo>
                  <a:close/>
                  <a:moveTo>
                    <a:pt x="856" y="617"/>
                  </a:move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ubicBezTo>
                    <a:pt x="856" y="617"/>
                    <a:pt x="856" y="617"/>
                    <a:pt x="856" y="617"/>
                  </a:cubicBezTo>
                  <a:close/>
                  <a:moveTo>
                    <a:pt x="745" y="716"/>
                  </a:move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ubicBezTo>
                    <a:pt x="745" y="716"/>
                    <a:pt x="745" y="716"/>
                    <a:pt x="745" y="716"/>
                  </a:cubicBezTo>
                  <a:close/>
                  <a:moveTo>
                    <a:pt x="747" y="716"/>
                  </a:move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ubicBezTo>
                    <a:pt x="747" y="716"/>
                    <a:pt x="747" y="716"/>
                    <a:pt x="747" y="716"/>
                  </a:cubicBezTo>
                  <a:close/>
                  <a:moveTo>
                    <a:pt x="638" y="722"/>
                  </a:move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ubicBezTo>
                    <a:pt x="638" y="722"/>
                    <a:pt x="638" y="722"/>
                    <a:pt x="638" y="722"/>
                  </a:cubicBezTo>
                  <a:close/>
                  <a:moveTo>
                    <a:pt x="626" y="718"/>
                  </a:move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ubicBezTo>
                    <a:pt x="626" y="718"/>
                    <a:pt x="626" y="718"/>
                    <a:pt x="626" y="718"/>
                  </a:cubicBezTo>
                  <a:close/>
                  <a:moveTo>
                    <a:pt x="612" y="717"/>
                  </a:move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ubicBezTo>
                    <a:pt x="612" y="717"/>
                    <a:pt x="612" y="717"/>
                    <a:pt x="612" y="717"/>
                  </a:cubicBezTo>
                  <a:close/>
                  <a:moveTo>
                    <a:pt x="595" y="786"/>
                  </a:move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ubicBezTo>
                    <a:pt x="595" y="786"/>
                    <a:pt x="595" y="786"/>
                    <a:pt x="595" y="786"/>
                  </a:cubicBezTo>
                  <a:close/>
                  <a:moveTo>
                    <a:pt x="612" y="716"/>
                  </a:move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ubicBezTo>
                    <a:pt x="612" y="716"/>
                    <a:pt x="612" y="716"/>
                    <a:pt x="612" y="716"/>
                  </a:cubicBezTo>
                  <a:close/>
                  <a:moveTo>
                    <a:pt x="890" y="602"/>
                  </a:move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ubicBezTo>
                    <a:pt x="890" y="602"/>
                    <a:pt x="890" y="602"/>
                    <a:pt x="890" y="602"/>
                  </a:cubicBezTo>
                  <a:close/>
                  <a:moveTo>
                    <a:pt x="226" y="531"/>
                  </a:move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1"/>
                    <a:pt x="226" y="531"/>
                    <a:pt x="226" y="531"/>
                  </a:cubicBezTo>
                  <a:close/>
                  <a:moveTo>
                    <a:pt x="51" y="278"/>
                  </a:moveTo>
                  <a:cubicBezTo>
                    <a:pt x="51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lose/>
                  <a:moveTo>
                    <a:pt x="959" y="406"/>
                  </a:move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9" y="406"/>
                    <a:pt x="959" y="406"/>
                    <a:pt x="959" y="406"/>
                  </a:cubicBezTo>
                  <a:close/>
                  <a:moveTo>
                    <a:pt x="289" y="580"/>
                  </a:move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80"/>
                    <a:pt x="289" y="580"/>
                    <a:pt x="289" y="580"/>
                  </a:cubicBezTo>
                  <a:close/>
                  <a:moveTo>
                    <a:pt x="278" y="573"/>
                  </a:move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ubicBezTo>
                    <a:pt x="278" y="573"/>
                    <a:pt x="278" y="573"/>
                    <a:pt x="278" y="573"/>
                  </a:cubicBezTo>
                  <a:close/>
                  <a:moveTo>
                    <a:pt x="275" y="570"/>
                  </a:move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ubicBezTo>
                    <a:pt x="275" y="570"/>
                    <a:pt x="275" y="570"/>
                    <a:pt x="275" y="570"/>
                  </a:cubicBezTo>
                  <a:close/>
                  <a:moveTo>
                    <a:pt x="240" y="545"/>
                  </a:move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40" y="544"/>
                    <a:pt x="240" y="544"/>
                    <a:pt x="240" y="545"/>
                  </a:cubicBezTo>
                  <a:cubicBezTo>
                    <a:pt x="240" y="545"/>
                    <a:pt x="240" y="545"/>
                    <a:pt x="240" y="545"/>
                  </a:cubicBezTo>
                  <a:close/>
                  <a:moveTo>
                    <a:pt x="226" y="532"/>
                  </a:move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ubicBezTo>
                    <a:pt x="226" y="532"/>
                    <a:pt x="226" y="532"/>
                    <a:pt x="226" y="532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65" y="101"/>
                    <a:pt x="165" y="101"/>
                  </a:cubicBezTo>
                  <a:close/>
                  <a:moveTo>
                    <a:pt x="235" y="73"/>
                  </a:moveTo>
                  <a:cubicBezTo>
                    <a:pt x="235" y="73"/>
                    <a:pt x="235" y="73"/>
                    <a:pt x="235" y="73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3"/>
                  </a:cubicBezTo>
                  <a:close/>
                  <a:moveTo>
                    <a:pt x="257" y="58"/>
                  </a:moveTo>
                  <a:cubicBezTo>
                    <a:pt x="257" y="58"/>
                    <a:pt x="258" y="58"/>
                    <a:pt x="258" y="58"/>
                  </a:cubicBezTo>
                  <a:cubicBezTo>
                    <a:pt x="258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8"/>
                    <a:pt x="257" y="58"/>
                    <a:pt x="257" y="58"/>
                  </a:cubicBezTo>
                  <a:close/>
                  <a:moveTo>
                    <a:pt x="606" y="698"/>
                  </a:move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ubicBezTo>
                    <a:pt x="606" y="698"/>
                    <a:pt x="606" y="698"/>
                    <a:pt x="606" y="698"/>
                  </a:cubicBezTo>
                  <a:close/>
                  <a:moveTo>
                    <a:pt x="104" y="158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lose/>
                  <a:moveTo>
                    <a:pt x="253" y="64"/>
                  </a:move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894" y="594"/>
                  </a:move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ubicBezTo>
                    <a:pt x="894" y="594"/>
                    <a:pt x="894" y="594"/>
                    <a:pt x="894" y="594"/>
                  </a:cubicBezTo>
                  <a:close/>
                  <a:moveTo>
                    <a:pt x="256" y="553"/>
                  </a:move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3"/>
                    <a:pt x="256" y="553"/>
                  </a:cubicBezTo>
                  <a:cubicBezTo>
                    <a:pt x="256" y="553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4"/>
                  </a:cubicBezTo>
                  <a:cubicBezTo>
                    <a:pt x="256" y="554"/>
                    <a:pt x="256" y="554"/>
                    <a:pt x="256" y="553"/>
                  </a:cubicBezTo>
                  <a:close/>
                  <a:moveTo>
                    <a:pt x="58" y="231"/>
                  </a:move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8" y="231"/>
                    <a:pt x="58" y="231"/>
                    <a:pt x="58" y="231"/>
                  </a:cubicBezTo>
                  <a:close/>
                  <a:moveTo>
                    <a:pt x="507" y="78"/>
                  </a:move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7" y="78"/>
                    <a:pt x="507" y="78"/>
                    <a:pt x="507" y="78"/>
                  </a:cubicBezTo>
                  <a:close/>
                  <a:moveTo>
                    <a:pt x="507" y="79"/>
                  </a:move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ubicBezTo>
                    <a:pt x="507" y="79"/>
                    <a:pt x="507" y="79"/>
                    <a:pt x="507" y="79"/>
                  </a:cubicBezTo>
                  <a:close/>
                  <a:moveTo>
                    <a:pt x="505" y="81"/>
                  </a:moveTo>
                  <a:cubicBezTo>
                    <a:pt x="505" y="81"/>
                    <a:pt x="505" y="81"/>
                    <a:pt x="505" y="81"/>
                  </a:cubicBezTo>
                  <a:cubicBezTo>
                    <a:pt x="505" y="81"/>
                    <a:pt x="505" y="81"/>
                    <a:pt x="506" y="81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1"/>
                    <a:pt x="505" y="81"/>
                    <a:pt x="505" y="81"/>
                  </a:cubicBezTo>
                  <a:close/>
                  <a:moveTo>
                    <a:pt x="790" y="608"/>
                  </a:moveTo>
                  <a:cubicBezTo>
                    <a:pt x="790" y="608"/>
                    <a:pt x="790" y="608"/>
                    <a:pt x="790" y="608"/>
                  </a:cubicBezTo>
                  <a:cubicBezTo>
                    <a:pt x="790" y="608"/>
                    <a:pt x="790" y="608"/>
                    <a:pt x="789" y="608"/>
                  </a:cubicBezTo>
                  <a:cubicBezTo>
                    <a:pt x="789" y="608"/>
                    <a:pt x="789" y="608"/>
                    <a:pt x="789" y="608"/>
                  </a:cubicBezTo>
                  <a:cubicBezTo>
                    <a:pt x="790" y="608"/>
                    <a:pt x="790" y="608"/>
                    <a:pt x="790" y="608"/>
                  </a:cubicBezTo>
                  <a:close/>
                  <a:moveTo>
                    <a:pt x="786" y="607"/>
                  </a:moveTo>
                  <a:cubicBezTo>
                    <a:pt x="786" y="607"/>
                    <a:pt x="785" y="607"/>
                    <a:pt x="785" y="607"/>
                  </a:cubicBezTo>
                  <a:cubicBezTo>
                    <a:pt x="785" y="607"/>
                    <a:pt x="785" y="607"/>
                    <a:pt x="785" y="607"/>
                  </a:cubicBezTo>
                  <a:cubicBezTo>
                    <a:pt x="785" y="607"/>
                    <a:pt x="786" y="607"/>
                    <a:pt x="786" y="607"/>
                  </a:cubicBezTo>
                  <a:close/>
                  <a:moveTo>
                    <a:pt x="64" y="281"/>
                  </a:move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64" y="281"/>
                    <a:pt x="64" y="281"/>
                    <a:pt x="64" y="281"/>
                  </a:cubicBezTo>
                  <a:close/>
                  <a:moveTo>
                    <a:pt x="56" y="276"/>
                  </a:move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7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6"/>
                    <a:pt x="56" y="276"/>
                    <a:pt x="56" y="276"/>
                  </a:cubicBezTo>
                  <a:close/>
                  <a:moveTo>
                    <a:pt x="52" y="274"/>
                  </a:move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ubicBezTo>
                    <a:pt x="52" y="274"/>
                    <a:pt x="52" y="273"/>
                    <a:pt x="52" y="273"/>
                  </a:cubicBezTo>
                  <a:cubicBezTo>
                    <a:pt x="52" y="273"/>
                    <a:pt x="52" y="274"/>
                    <a:pt x="52" y="274"/>
                  </a:cubicBezTo>
                  <a:cubicBezTo>
                    <a:pt x="52" y="274"/>
                    <a:pt x="52" y="274"/>
                    <a:pt x="52" y="274"/>
                  </a:cubicBezTo>
                  <a:close/>
                  <a:moveTo>
                    <a:pt x="59" y="230"/>
                  </a:moveTo>
                  <a:cubicBezTo>
                    <a:pt x="60" y="230"/>
                    <a:pt x="60" y="229"/>
                    <a:pt x="60" y="229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29"/>
                    <a:pt x="60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603" y="51"/>
                  </a:moveTo>
                  <a:cubicBezTo>
                    <a:pt x="603" y="52"/>
                    <a:pt x="603" y="52"/>
                    <a:pt x="603" y="52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ubicBezTo>
                    <a:pt x="603" y="51"/>
                    <a:pt x="603" y="51"/>
                    <a:pt x="603" y="51"/>
                  </a:cubicBezTo>
                  <a:close/>
                  <a:moveTo>
                    <a:pt x="75" y="219"/>
                  </a:move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ubicBezTo>
                    <a:pt x="75" y="219"/>
                    <a:pt x="75" y="219"/>
                    <a:pt x="75" y="219"/>
                  </a:cubicBezTo>
                  <a:close/>
                  <a:moveTo>
                    <a:pt x="601" y="70"/>
                  </a:move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ubicBezTo>
                    <a:pt x="601" y="70"/>
                    <a:pt x="601" y="70"/>
                    <a:pt x="601" y="70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484" y="108"/>
                  </a:move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484" y="108"/>
                    <a:pt x="484" y="108"/>
                    <a:pt x="484" y="108"/>
                  </a:cubicBezTo>
                  <a:close/>
                  <a:moveTo>
                    <a:pt x="473" y="118"/>
                  </a:move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3" y="118"/>
                    <a:pt x="473" y="118"/>
                    <a:pt x="473" y="118"/>
                  </a:cubicBezTo>
                  <a:close/>
                  <a:moveTo>
                    <a:pt x="467" y="123"/>
                  </a:move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8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8" y="123"/>
                    <a:pt x="467" y="123"/>
                    <a:pt x="467" y="123"/>
                  </a:cubicBezTo>
                  <a:close/>
                  <a:moveTo>
                    <a:pt x="488" y="113"/>
                  </a:move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4"/>
                    <a:pt x="488" y="114"/>
                    <a:pt x="488" y="114"/>
                  </a:cubicBezTo>
                  <a:cubicBezTo>
                    <a:pt x="488" y="114"/>
                    <a:pt x="488" y="11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lose/>
                  <a:moveTo>
                    <a:pt x="668" y="54"/>
                  </a:move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8" y="54"/>
                    <a:pt x="668" y="54"/>
                    <a:pt x="668" y="54"/>
                  </a:cubicBezTo>
                  <a:close/>
                  <a:moveTo>
                    <a:pt x="672" y="56"/>
                  </a:move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ubicBezTo>
                    <a:pt x="672" y="56"/>
                    <a:pt x="672" y="56"/>
                    <a:pt x="672" y="56"/>
                  </a:cubicBezTo>
                  <a:close/>
                  <a:moveTo>
                    <a:pt x="192" y="427"/>
                  </a:move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ubicBezTo>
                    <a:pt x="192" y="427"/>
                    <a:pt x="192" y="427"/>
                    <a:pt x="192" y="427"/>
                  </a:cubicBezTo>
                  <a:close/>
                  <a:moveTo>
                    <a:pt x="466" y="124"/>
                  </a:moveTo>
                  <a:cubicBezTo>
                    <a:pt x="466" y="124"/>
                    <a:pt x="466" y="124"/>
                    <a:pt x="466" y="124"/>
                  </a:cubicBezTo>
                  <a:cubicBezTo>
                    <a:pt x="466" y="124"/>
                    <a:pt x="466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6" y="124"/>
                    <a:pt x="466" y="124"/>
                    <a:pt x="466" y="124"/>
                  </a:cubicBezTo>
                  <a:close/>
                  <a:moveTo>
                    <a:pt x="466" y="125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6" y="125"/>
                    <a:pt x="466" y="125"/>
                  </a:cubicBezTo>
                  <a:close/>
                  <a:moveTo>
                    <a:pt x="608" y="78"/>
                  </a:move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ubicBezTo>
                    <a:pt x="608" y="78"/>
                    <a:pt x="608" y="78"/>
                    <a:pt x="608" y="78"/>
                  </a:cubicBezTo>
                  <a:close/>
                  <a:moveTo>
                    <a:pt x="685" y="64"/>
                  </a:move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ubicBezTo>
                    <a:pt x="685" y="64"/>
                    <a:pt x="685" y="64"/>
                    <a:pt x="685" y="64"/>
                  </a:cubicBezTo>
                  <a:close/>
                  <a:moveTo>
                    <a:pt x="72" y="357"/>
                  </a:move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ubicBezTo>
                    <a:pt x="72" y="357"/>
                    <a:pt x="72" y="357"/>
                    <a:pt x="72" y="357"/>
                  </a:cubicBezTo>
                  <a:close/>
                  <a:moveTo>
                    <a:pt x="109" y="397"/>
                  </a:move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ubicBezTo>
                    <a:pt x="109" y="397"/>
                    <a:pt x="109" y="397"/>
                    <a:pt x="109" y="397"/>
                  </a:cubicBezTo>
                  <a:close/>
                  <a:moveTo>
                    <a:pt x="570" y="116"/>
                  </a:move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ubicBezTo>
                    <a:pt x="570" y="116"/>
                    <a:pt x="570" y="116"/>
                    <a:pt x="570" y="116"/>
                  </a:cubicBezTo>
                  <a:close/>
                  <a:moveTo>
                    <a:pt x="606" y="79"/>
                  </a:move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ubicBezTo>
                    <a:pt x="606" y="79"/>
                    <a:pt x="606" y="79"/>
                    <a:pt x="606" y="79"/>
                  </a:cubicBezTo>
                  <a:close/>
                  <a:moveTo>
                    <a:pt x="433" y="327"/>
                  </a:move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ubicBezTo>
                    <a:pt x="433" y="327"/>
                    <a:pt x="433" y="327"/>
                    <a:pt x="433" y="327"/>
                  </a:cubicBezTo>
                  <a:close/>
                  <a:moveTo>
                    <a:pt x="236" y="95"/>
                  </a:move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5"/>
                    <a:pt x="235" y="95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lose/>
                  <a:moveTo>
                    <a:pt x="236" y="94"/>
                  </a:moveTo>
                  <a:cubicBezTo>
                    <a:pt x="236" y="94"/>
                    <a:pt x="236" y="94"/>
                    <a:pt x="236" y="94"/>
                  </a:cubicBezTo>
                  <a:cubicBezTo>
                    <a:pt x="236" y="94"/>
                    <a:pt x="236" y="95"/>
                    <a:pt x="236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6" y="94"/>
                    <a:pt x="236" y="94"/>
                  </a:cubicBezTo>
                  <a:close/>
                  <a:moveTo>
                    <a:pt x="237" y="94"/>
                  </a:move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4"/>
                    <a:pt x="237" y="94"/>
                    <a:pt x="237" y="94"/>
                  </a:cubicBezTo>
                  <a:close/>
                  <a:moveTo>
                    <a:pt x="613" y="75"/>
                  </a:moveTo>
                  <a:cubicBezTo>
                    <a:pt x="613" y="76"/>
                    <a:pt x="613" y="76"/>
                    <a:pt x="613" y="76"/>
                  </a:cubicBezTo>
                  <a:cubicBezTo>
                    <a:pt x="613" y="76"/>
                    <a:pt x="613" y="76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13" y="75"/>
                    <a:pt x="613" y="75"/>
                    <a:pt x="613" y="75"/>
                  </a:cubicBezTo>
                  <a:close/>
                  <a:moveTo>
                    <a:pt x="606" y="67"/>
                  </a:move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ubicBezTo>
                    <a:pt x="606" y="67"/>
                    <a:pt x="606" y="67"/>
                    <a:pt x="606" y="67"/>
                  </a:cubicBezTo>
                  <a:close/>
                  <a:moveTo>
                    <a:pt x="285" y="366"/>
                  </a:move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ubicBezTo>
                    <a:pt x="285" y="366"/>
                    <a:pt x="285" y="366"/>
                    <a:pt x="285" y="366"/>
                  </a:cubicBezTo>
                  <a:close/>
                  <a:moveTo>
                    <a:pt x="619" y="73"/>
                  </a:move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ubicBezTo>
                    <a:pt x="619" y="73"/>
                    <a:pt x="619" y="73"/>
                    <a:pt x="619" y="73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00" y="105"/>
                  </a:move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  <a:moveTo>
                    <a:pt x="191" y="110"/>
                  </a:move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1" y="110"/>
                    <a:pt x="191" y="110"/>
                    <a:pt x="191" y="110"/>
                  </a:cubicBezTo>
                  <a:close/>
                  <a:moveTo>
                    <a:pt x="169" y="129"/>
                  </a:moveTo>
                  <a:cubicBezTo>
                    <a:pt x="169" y="129"/>
                    <a:pt x="170" y="129"/>
                    <a:pt x="170" y="129"/>
                  </a:cubicBezTo>
                  <a:cubicBezTo>
                    <a:pt x="170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lose/>
                  <a:moveTo>
                    <a:pt x="266" y="368"/>
                  </a:move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ubicBezTo>
                    <a:pt x="266" y="368"/>
                    <a:pt x="266" y="368"/>
                    <a:pt x="266" y="368"/>
                  </a:cubicBezTo>
                  <a:close/>
                  <a:moveTo>
                    <a:pt x="258" y="376"/>
                  </a:move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ubicBezTo>
                    <a:pt x="258" y="376"/>
                    <a:pt x="258" y="376"/>
                    <a:pt x="258" y="376"/>
                  </a:cubicBezTo>
                  <a:close/>
                  <a:moveTo>
                    <a:pt x="239" y="392"/>
                  </a:move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ubicBezTo>
                    <a:pt x="239" y="392"/>
                    <a:pt x="239" y="392"/>
                    <a:pt x="239" y="392"/>
                  </a:cubicBezTo>
                  <a:close/>
                  <a:moveTo>
                    <a:pt x="136" y="376"/>
                  </a:move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ubicBezTo>
                    <a:pt x="136" y="376"/>
                    <a:pt x="136" y="376"/>
                    <a:pt x="136" y="376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5" y="324"/>
                    <a:pt x="205" y="324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4"/>
                    <a:pt x="204" y="323"/>
                    <a:pt x="204" y="323"/>
                  </a:cubicBezTo>
                  <a:close/>
                  <a:moveTo>
                    <a:pt x="199" y="318"/>
                  </a:move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9" y="318"/>
                    <a:pt x="199" y="318"/>
                    <a:pt x="199" y="318"/>
                  </a:cubicBezTo>
                  <a:close/>
                  <a:moveTo>
                    <a:pt x="204" y="323"/>
                  </a:move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55" y="364"/>
                  </a:move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ubicBezTo>
                    <a:pt x="255" y="364"/>
                    <a:pt x="255" y="364"/>
                    <a:pt x="255" y="36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lose/>
                  <a:moveTo>
                    <a:pt x="305" y="334"/>
                  </a:move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ubicBezTo>
                    <a:pt x="305" y="334"/>
                    <a:pt x="305" y="334"/>
                    <a:pt x="305" y="334"/>
                  </a:cubicBezTo>
                  <a:close/>
                  <a:moveTo>
                    <a:pt x="302" y="317"/>
                  </a:move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2" y="317"/>
                    <a:pt x="302" y="317"/>
                  </a:cubicBezTo>
                  <a:cubicBezTo>
                    <a:pt x="302" y="317"/>
                    <a:pt x="303" y="317"/>
                    <a:pt x="303" y="317"/>
                  </a:cubicBezTo>
                  <a:cubicBezTo>
                    <a:pt x="303" y="317"/>
                    <a:pt x="302" y="317"/>
                    <a:pt x="302" y="317"/>
                  </a:cubicBezTo>
                  <a:close/>
                  <a:moveTo>
                    <a:pt x="304" y="326"/>
                  </a:moveTo>
                  <a:cubicBezTo>
                    <a:pt x="304" y="326"/>
                    <a:pt x="304" y="326"/>
                    <a:pt x="304" y="325"/>
                  </a:cubicBezTo>
                  <a:cubicBezTo>
                    <a:pt x="304" y="325"/>
                    <a:pt x="304" y="325"/>
                    <a:pt x="304" y="325"/>
                  </a:cubicBezTo>
                  <a:cubicBezTo>
                    <a:pt x="304" y="325"/>
                    <a:pt x="304" y="326"/>
                    <a:pt x="304" y="326"/>
                  </a:cubicBezTo>
                  <a:close/>
                  <a:moveTo>
                    <a:pt x="307" y="330"/>
                  </a:move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ubicBezTo>
                    <a:pt x="307" y="330"/>
                    <a:pt x="307" y="330"/>
                    <a:pt x="307" y="330"/>
                  </a:cubicBezTo>
                  <a:close/>
                  <a:moveTo>
                    <a:pt x="217" y="328"/>
                  </a:move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ubicBezTo>
                    <a:pt x="217" y="328"/>
                    <a:pt x="217" y="328"/>
                    <a:pt x="217" y="328"/>
                  </a:cubicBezTo>
                  <a:close/>
                  <a:moveTo>
                    <a:pt x="215" y="330"/>
                  </a:move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ubicBezTo>
                    <a:pt x="215" y="330"/>
                    <a:pt x="215" y="330"/>
                    <a:pt x="215" y="330"/>
                  </a:cubicBezTo>
                  <a:close/>
                  <a:moveTo>
                    <a:pt x="203" y="337"/>
                  </a:move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ubicBezTo>
                    <a:pt x="203" y="337"/>
                    <a:pt x="203" y="337"/>
                    <a:pt x="203" y="337"/>
                  </a:cubicBezTo>
                  <a:close/>
                  <a:moveTo>
                    <a:pt x="309" y="334"/>
                  </a:move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lose/>
                  <a:moveTo>
                    <a:pt x="306" y="328"/>
                  </a:move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ubicBezTo>
                    <a:pt x="306" y="328"/>
                    <a:pt x="306" y="328"/>
                    <a:pt x="306" y="328"/>
                  </a:cubicBezTo>
                  <a:close/>
                  <a:moveTo>
                    <a:pt x="259" y="375"/>
                  </a:move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ubicBezTo>
                    <a:pt x="259" y="375"/>
                    <a:pt x="259" y="375"/>
                    <a:pt x="259" y="375"/>
                  </a:cubicBezTo>
                  <a:close/>
                  <a:moveTo>
                    <a:pt x="235" y="394"/>
                  </a:move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ubicBezTo>
                    <a:pt x="235" y="394"/>
                    <a:pt x="235" y="394"/>
                    <a:pt x="235" y="394"/>
                  </a:cubicBezTo>
                  <a:close/>
                  <a:moveTo>
                    <a:pt x="306" y="322"/>
                  </a:move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ubicBezTo>
                    <a:pt x="306" y="322"/>
                    <a:pt x="306" y="322"/>
                    <a:pt x="306" y="322"/>
                  </a:cubicBezTo>
                  <a:close/>
                  <a:moveTo>
                    <a:pt x="300" y="225"/>
                  </a:move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ubicBezTo>
                    <a:pt x="300" y="225"/>
                    <a:pt x="300" y="225"/>
                    <a:pt x="300" y="225"/>
                  </a:cubicBezTo>
                  <a:close/>
                  <a:moveTo>
                    <a:pt x="305" y="240"/>
                  </a:move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ubicBezTo>
                    <a:pt x="305" y="240"/>
                    <a:pt x="305" y="240"/>
                    <a:pt x="305" y="240"/>
                  </a:cubicBezTo>
                  <a:close/>
                  <a:moveTo>
                    <a:pt x="180" y="122"/>
                  </a:move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lose/>
                  <a:moveTo>
                    <a:pt x="424" y="347"/>
                  </a:move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ubicBezTo>
                    <a:pt x="424" y="347"/>
                    <a:pt x="424" y="347"/>
                    <a:pt x="424" y="347"/>
                  </a:cubicBezTo>
                  <a:close/>
                  <a:moveTo>
                    <a:pt x="645" y="279"/>
                  </a:move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close/>
                  <a:moveTo>
                    <a:pt x="646" y="290"/>
                  </a:moveTo>
                  <a:cubicBezTo>
                    <a:pt x="646" y="290"/>
                    <a:pt x="646" y="290"/>
                    <a:pt x="646" y="289"/>
                  </a:cubicBezTo>
                  <a:cubicBezTo>
                    <a:pt x="646" y="289"/>
                    <a:pt x="646" y="289"/>
                    <a:pt x="646" y="289"/>
                  </a:cubicBezTo>
                  <a:cubicBezTo>
                    <a:pt x="646" y="290"/>
                    <a:pt x="646" y="290"/>
                    <a:pt x="646" y="290"/>
                  </a:cubicBezTo>
                  <a:close/>
                  <a:moveTo>
                    <a:pt x="650" y="286"/>
                  </a:move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ubicBezTo>
                    <a:pt x="650" y="286"/>
                    <a:pt x="650" y="286"/>
                    <a:pt x="650" y="286"/>
                  </a:cubicBezTo>
                  <a:close/>
                  <a:moveTo>
                    <a:pt x="643" y="291"/>
                  </a:move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ubicBezTo>
                    <a:pt x="643" y="291"/>
                    <a:pt x="643" y="291"/>
                    <a:pt x="643" y="291"/>
                  </a:cubicBezTo>
                  <a:close/>
                  <a:moveTo>
                    <a:pt x="660" y="269"/>
                  </a:move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ubicBezTo>
                    <a:pt x="660" y="269"/>
                    <a:pt x="660" y="269"/>
                    <a:pt x="660" y="269"/>
                  </a:cubicBezTo>
                  <a:close/>
                  <a:moveTo>
                    <a:pt x="659" y="269"/>
                  </a:move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ubicBezTo>
                    <a:pt x="659" y="269"/>
                    <a:pt x="659" y="269"/>
                    <a:pt x="659" y="269"/>
                  </a:cubicBezTo>
                  <a:close/>
                  <a:moveTo>
                    <a:pt x="655" y="272"/>
                  </a:move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ubicBezTo>
                    <a:pt x="655" y="272"/>
                    <a:pt x="655" y="272"/>
                    <a:pt x="655" y="272"/>
                  </a:cubicBezTo>
                  <a:close/>
                  <a:moveTo>
                    <a:pt x="637" y="288"/>
                  </a:move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ubicBezTo>
                    <a:pt x="637" y="288"/>
                    <a:pt x="637" y="288"/>
                    <a:pt x="637" y="288"/>
                  </a:cubicBezTo>
                  <a:close/>
                  <a:moveTo>
                    <a:pt x="628" y="297"/>
                  </a:move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ubicBezTo>
                    <a:pt x="628" y="297"/>
                    <a:pt x="628" y="297"/>
                    <a:pt x="628" y="297"/>
                  </a:cubicBezTo>
                  <a:close/>
                  <a:moveTo>
                    <a:pt x="425" y="348"/>
                  </a:moveTo>
                  <a:cubicBezTo>
                    <a:pt x="425" y="348"/>
                    <a:pt x="425" y="348"/>
                    <a:pt x="424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ubicBezTo>
                    <a:pt x="425" y="348"/>
                    <a:pt x="425" y="348"/>
                    <a:pt x="425" y="348"/>
                  </a:cubicBezTo>
                  <a:close/>
                  <a:moveTo>
                    <a:pt x="510" y="310"/>
                  </a:move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ubicBezTo>
                    <a:pt x="510" y="310"/>
                    <a:pt x="510" y="310"/>
                    <a:pt x="510" y="310"/>
                  </a:cubicBezTo>
                  <a:close/>
                  <a:moveTo>
                    <a:pt x="442" y="339"/>
                  </a:move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42" y="339"/>
                    <a:pt x="442" y="339"/>
                    <a:pt x="442" y="339"/>
                  </a:cubicBezTo>
                  <a:close/>
                  <a:moveTo>
                    <a:pt x="439" y="298"/>
                  </a:move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39" y="298"/>
                    <a:pt x="439" y="298"/>
                    <a:pt x="439" y="298"/>
                  </a:cubicBezTo>
                  <a:close/>
                  <a:moveTo>
                    <a:pt x="440" y="298"/>
                  </a:move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ubicBezTo>
                    <a:pt x="440" y="298"/>
                    <a:pt x="440" y="298"/>
                    <a:pt x="440" y="298"/>
                  </a:cubicBezTo>
                  <a:close/>
                  <a:moveTo>
                    <a:pt x="447" y="320"/>
                  </a:move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20"/>
                    <a:pt x="447" y="320"/>
                    <a:pt x="447" y="320"/>
                  </a:cubicBezTo>
                  <a:close/>
                  <a:moveTo>
                    <a:pt x="418" y="345"/>
                  </a:move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ubicBezTo>
                    <a:pt x="418" y="345"/>
                    <a:pt x="418" y="345"/>
                    <a:pt x="418" y="345"/>
                  </a:cubicBezTo>
                  <a:close/>
                  <a:moveTo>
                    <a:pt x="318" y="329"/>
                  </a:move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29"/>
                    <a:pt x="318" y="329"/>
                    <a:pt x="318" y="329"/>
                  </a:cubicBezTo>
                  <a:close/>
                  <a:moveTo>
                    <a:pt x="584" y="112"/>
                  </a:moveTo>
                  <a:cubicBezTo>
                    <a:pt x="584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3" y="112"/>
                  </a:cubicBezTo>
                  <a:cubicBezTo>
                    <a:pt x="583" y="112"/>
                    <a:pt x="583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112"/>
                    <a:pt x="584" y="112"/>
                    <a:pt x="584" y="112"/>
                  </a:cubicBezTo>
                  <a:close/>
                  <a:moveTo>
                    <a:pt x="207" y="430"/>
                  </a:move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ubicBezTo>
                    <a:pt x="207" y="430"/>
                    <a:pt x="207" y="430"/>
                    <a:pt x="207" y="430"/>
                  </a:cubicBezTo>
                  <a:close/>
                  <a:moveTo>
                    <a:pt x="718" y="95"/>
                  </a:move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ubicBezTo>
                    <a:pt x="718" y="95"/>
                    <a:pt x="718" y="95"/>
                    <a:pt x="718" y="95"/>
                  </a:cubicBezTo>
                  <a:close/>
                  <a:moveTo>
                    <a:pt x="163" y="137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163" y="137"/>
                    <a:pt x="163" y="137"/>
                    <a:pt x="163" y="137"/>
                  </a:cubicBezTo>
                  <a:close/>
                  <a:moveTo>
                    <a:pt x="146" y="164"/>
                  </a:move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4"/>
                    <a:pt x="146" y="164"/>
                    <a:pt x="146" y="164"/>
                  </a:cubicBezTo>
                  <a:close/>
                  <a:moveTo>
                    <a:pt x="207" y="432"/>
                  </a:move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7" y="432"/>
                    <a:pt x="207" y="432"/>
                    <a:pt x="207" y="432"/>
                  </a:cubicBezTo>
                  <a:close/>
                  <a:moveTo>
                    <a:pt x="285" y="361"/>
                  </a:move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5" y="361"/>
                    <a:pt x="285" y="361"/>
                    <a:pt x="285" y="361"/>
                  </a:cubicBezTo>
                  <a:close/>
                  <a:moveTo>
                    <a:pt x="676" y="77"/>
                  </a:move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ubicBezTo>
                    <a:pt x="676" y="77"/>
                    <a:pt x="676" y="77"/>
                    <a:pt x="676" y="77"/>
                  </a:cubicBezTo>
                  <a:close/>
                  <a:moveTo>
                    <a:pt x="250" y="81"/>
                  </a:move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lose/>
                  <a:moveTo>
                    <a:pt x="162" y="137"/>
                  </a:move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2" y="137"/>
                    <a:pt x="162" y="137"/>
                    <a:pt x="162" y="137"/>
                  </a:cubicBezTo>
                  <a:close/>
                  <a:moveTo>
                    <a:pt x="131" y="375"/>
                  </a:move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lose/>
                  <a:moveTo>
                    <a:pt x="238" y="402"/>
                  </a:move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ubicBezTo>
                    <a:pt x="238" y="402"/>
                    <a:pt x="238" y="402"/>
                    <a:pt x="238" y="402"/>
                  </a:cubicBezTo>
                  <a:close/>
                  <a:moveTo>
                    <a:pt x="239" y="402"/>
                  </a:move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lose/>
                  <a:moveTo>
                    <a:pt x="204" y="103"/>
                  </a:move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4" y="103"/>
                    <a:pt x="204" y="103"/>
                  </a:cubicBezTo>
                  <a:close/>
                  <a:moveTo>
                    <a:pt x="198" y="106"/>
                  </a:move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8" y="106"/>
                    <a:pt x="198" y="106"/>
                    <a:pt x="198" y="106"/>
                  </a:cubicBezTo>
                  <a:close/>
                  <a:moveTo>
                    <a:pt x="195" y="108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7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5" y="108"/>
                    <a:pt x="195" y="108"/>
                    <a:pt x="195" y="108"/>
                  </a:cubicBezTo>
                  <a:close/>
                  <a:moveTo>
                    <a:pt x="203" y="443"/>
                  </a:move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ubicBezTo>
                    <a:pt x="203" y="443"/>
                    <a:pt x="203" y="443"/>
                    <a:pt x="203" y="443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695" y="85"/>
                  </a:move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5" y="85"/>
                    <a:pt x="695" y="85"/>
                    <a:pt x="695" y="85"/>
                  </a:cubicBezTo>
                  <a:close/>
                  <a:moveTo>
                    <a:pt x="591" y="101"/>
                  </a:move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ubicBezTo>
                    <a:pt x="591" y="101"/>
                    <a:pt x="591" y="101"/>
                    <a:pt x="591" y="101"/>
                  </a:cubicBezTo>
                  <a:close/>
                  <a:moveTo>
                    <a:pt x="239" y="91"/>
                  </a:move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lose/>
                  <a:moveTo>
                    <a:pt x="207" y="102"/>
                  </a:move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lose/>
                  <a:moveTo>
                    <a:pt x="206" y="437"/>
                  </a:move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ubicBezTo>
                    <a:pt x="206" y="437"/>
                    <a:pt x="206" y="437"/>
                    <a:pt x="206" y="437"/>
                  </a:cubicBezTo>
                  <a:close/>
                  <a:moveTo>
                    <a:pt x="207" y="435"/>
                  </a:move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ubicBezTo>
                    <a:pt x="207" y="435"/>
                    <a:pt x="207" y="435"/>
                    <a:pt x="207" y="435"/>
                  </a:cubicBezTo>
                  <a:close/>
                  <a:moveTo>
                    <a:pt x="208" y="434"/>
                  </a:move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3"/>
                  </a:cubicBezTo>
                  <a:cubicBezTo>
                    <a:pt x="208" y="433"/>
                    <a:pt x="208" y="433"/>
                    <a:pt x="208" y="433"/>
                  </a:cubicBezTo>
                  <a:cubicBezTo>
                    <a:pt x="208" y="434"/>
                    <a:pt x="208" y="434"/>
                    <a:pt x="208" y="434"/>
                  </a:cubicBezTo>
                  <a:cubicBezTo>
                    <a:pt x="208" y="434"/>
                    <a:pt x="208" y="434"/>
                    <a:pt x="208" y="434"/>
                  </a:cubicBezTo>
                  <a:close/>
                  <a:moveTo>
                    <a:pt x="210" y="431"/>
                  </a:moveTo>
                  <a:cubicBezTo>
                    <a:pt x="210" y="431"/>
                    <a:pt x="210" y="431"/>
                    <a:pt x="210" y="431"/>
                  </a:cubicBezTo>
                  <a:cubicBezTo>
                    <a:pt x="210" y="431"/>
                    <a:pt x="210" y="430"/>
                    <a:pt x="211" y="430"/>
                  </a:cubicBezTo>
                  <a:cubicBezTo>
                    <a:pt x="211" y="430"/>
                    <a:pt x="211" y="430"/>
                    <a:pt x="211" y="430"/>
                  </a:cubicBezTo>
                  <a:cubicBezTo>
                    <a:pt x="210" y="430"/>
                    <a:pt x="210" y="431"/>
                    <a:pt x="210" y="431"/>
                  </a:cubicBezTo>
                  <a:close/>
                  <a:moveTo>
                    <a:pt x="211" y="429"/>
                  </a:move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2" y="429"/>
                  </a:cubicBezTo>
                  <a:cubicBezTo>
                    <a:pt x="212" y="429"/>
                    <a:pt x="212" y="429"/>
                    <a:pt x="211" y="429"/>
                  </a:cubicBezTo>
                  <a:cubicBezTo>
                    <a:pt x="211" y="429"/>
                    <a:pt x="211" y="429"/>
                    <a:pt x="211" y="429"/>
                  </a:cubicBezTo>
                  <a:close/>
                  <a:moveTo>
                    <a:pt x="214" y="426"/>
                  </a:move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ubicBezTo>
                    <a:pt x="214" y="426"/>
                    <a:pt x="214" y="426"/>
                    <a:pt x="214" y="426"/>
                  </a:cubicBezTo>
                  <a:close/>
                  <a:moveTo>
                    <a:pt x="214" y="425"/>
                  </a:moveTo>
                  <a:cubicBezTo>
                    <a:pt x="214" y="425"/>
                    <a:pt x="215" y="425"/>
                    <a:pt x="215" y="425"/>
                  </a:cubicBezTo>
                  <a:cubicBezTo>
                    <a:pt x="215" y="425"/>
                    <a:pt x="215" y="425"/>
                    <a:pt x="215" y="425"/>
                  </a:cubicBezTo>
                  <a:cubicBezTo>
                    <a:pt x="215" y="425"/>
                    <a:pt x="214" y="425"/>
                    <a:pt x="214" y="425"/>
                  </a:cubicBezTo>
                  <a:close/>
                  <a:moveTo>
                    <a:pt x="218" y="421"/>
                  </a:moveTo>
                  <a:cubicBezTo>
                    <a:pt x="219" y="421"/>
                    <a:pt x="219" y="421"/>
                    <a:pt x="219" y="420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421"/>
                    <a:pt x="219" y="421"/>
                    <a:pt x="218" y="421"/>
                  </a:cubicBezTo>
                  <a:close/>
                  <a:moveTo>
                    <a:pt x="225" y="414"/>
                  </a:moveTo>
                  <a:cubicBezTo>
                    <a:pt x="226" y="414"/>
                    <a:pt x="226" y="414"/>
                    <a:pt x="226" y="413"/>
                  </a:cubicBezTo>
                  <a:cubicBezTo>
                    <a:pt x="226" y="413"/>
                    <a:pt x="226" y="413"/>
                    <a:pt x="226" y="413"/>
                  </a:cubicBezTo>
                  <a:cubicBezTo>
                    <a:pt x="226" y="414"/>
                    <a:pt x="226" y="414"/>
                    <a:pt x="225" y="414"/>
                  </a:cubicBezTo>
                  <a:close/>
                  <a:moveTo>
                    <a:pt x="227" y="413"/>
                  </a:moveTo>
                  <a:cubicBezTo>
                    <a:pt x="226" y="413"/>
                    <a:pt x="226" y="413"/>
                    <a:pt x="226" y="413"/>
                  </a:cubicBezTo>
                  <a:cubicBezTo>
                    <a:pt x="226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13"/>
                    <a:pt x="227" y="413"/>
                    <a:pt x="227" y="413"/>
                  </a:cubicBezTo>
                  <a:close/>
                  <a:moveTo>
                    <a:pt x="229" y="411"/>
                  </a:move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1" y="408"/>
                  </a:moveTo>
                  <a:cubicBezTo>
                    <a:pt x="231" y="408"/>
                    <a:pt x="232" y="408"/>
                    <a:pt x="232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32" y="408"/>
                    <a:pt x="231" y="408"/>
                    <a:pt x="231" y="408"/>
                  </a:cubicBezTo>
                  <a:close/>
                  <a:moveTo>
                    <a:pt x="235" y="405"/>
                  </a:move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ubicBezTo>
                    <a:pt x="235" y="405"/>
                    <a:pt x="235" y="405"/>
                    <a:pt x="235" y="405"/>
                  </a:cubicBezTo>
                  <a:close/>
                  <a:moveTo>
                    <a:pt x="238" y="403"/>
                  </a:moveTo>
                  <a:cubicBezTo>
                    <a:pt x="238" y="403"/>
                    <a:pt x="239" y="402"/>
                    <a:pt x="239" y="402"/>
                  </a:cubicBezTo>
                  <a:cubicBezTo>
                    <a:pt x="239" y="402"/>
                    <a:pt x="239" y="402"/>
                    <a:pt x="239" y="402"/>
                  </a:cubicBezTo>
                  <a:cubicBezTo>
                    <a:pt x="239" y="402"/>
                    <a:pt x="238" y="402"/>
                    <a:pt x="238" y="403"/>
                  </a:cubicBezTo>
                  <a:cubicBezTo>
                    <a:pt x="238" y="403"/>
                    <a:pt x="238" y="403"/>
                    <a:pt x="238" y="403"/>
                  </a:cubicBezTo>
                  <a:close/>
                  <a:moveTo>
                    <a:pt x="607" y="88"/>
                  </a:move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ubicBezTo>
                    <a:pt x="607" y="88"/>
                    <a:pt x="607" y="88"/>
                    <a:pt x="607" y="88"/>
                  </a:cubicBezTo>
                  <a:close/>
                  <a:moveTo>
                    <a:pt x="457" y="160"/>
                  </a:move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7" y="160"/>
                    <a:pt x="457" y="160"/>
                    <a:pt x="457" y="160"/>
                  </a:cubicBezTo>
                  <a:close/>
                  <a:moveTo>
                    <a:pt x="237" y="93"/>
                  </a:move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lose/>
                  <a:moveTo>
                    <a:pt x="235" y="96"/>
                  </a:move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4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lose/>
                  <a:moveTo>
                    <a:pt x="284" y="368"/>
                  </a:move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ubicBezTo>
                    <a:pt x="284" y="368"/>
                    <a:pt x="284" y="368"/>
                    <a:pt x="284" y="368"/>
                  </a:cubicBezTo>
                  <a:close/>
                  <a:moveTo>
                    <a:pt x="619" y="75"/>
                  </a:move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ubicBezTo>
                    <a:pt x="619" y="75"/>
                    <a:pt x="619" y="75"/>
                    <a:pt x="619" y="75"/>
                  </a:cubicBezTo>
                  <a:close/>
                  <a:moveTo>
                    <a:pt x="448" y="161"/>
                  </a:move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ubicBezTo>
                    <a:pt x="448" y="161"/>
                    <a:pt x="448" y="161"/>
                    <a:pt x="448" y="161"/>
                  </a:cubicBezTo>
                  <a:close/>
                  <a:moveTo>
                    <a:pt x="265" y="69"/>
                  </a:move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5" y="69"/>
                    <a:pt x="265" y="69"/>
                    <a:pt x="265" y="69"/>
                  </a:cubicBezTo>
                  <a:close/>
                  <a:moveTo>
                    <a:pt x="145" y="403"/>
                  </a:move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145" y="404"/>
                    <a:pt x="145" y="403"/>
                  </a:cubicBezTo>
                  <a:close/>
                  <a:moveTo>
                    <a:pt x="277" y="372"/>
                  </a:move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ubicBezTo>
                    <a:pt x="277" y="372"/>
                    <a:pt x="277" y="372"/>
                    <a:pt x="277" y="372"/>
                  </a:cubicBezTo>
                  <a:close/>
                  <a:moveTo>
                    <a:pt x="278" y="372"/>
                  </a:move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ubicBezTo>
                    <a:pt x="278" y="372"/>
                    <a:pt x="278" y="372"/>
                    <a:pt x="278" y="372"/>
                  </a:cubicBezTo>
                  <a:close/>
                  <a:moveTo>
                    <a:pt x="281" y="371"/>
                  </a:move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281" y="371"/>
                    <a:pt x="281" y="371"/>
                    <a:pt x="281" y="371"/>
                  </a:cubicBezTo>
                  <a:close/>
                  <a:moveTo>
                    <a:pt x="617" y="76"/>
                  </a:move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ubicBezTo>
                    <a:pt x="617" y="76"/>
                    <a:pt x="617" y="76"/>
                    <a:pt x="617" y="76"/>
                  </a:cubicBezTo>
                  <a:close/>
                  <a:moveTo>
                    <a:pt x="151" y="408"/>
                  </a:move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ubicBezTo>
                    <a:pt x="151" y="408"/>
                    <a:pt x="151" y="408"/>
                    <a:pt x="151" y="408"/>
                  </a:cubicBezTo>
                  <a:close/>
                  <a:moveTo>
                    <a:pt x="586" y="94"/>
                  </a:move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ubicBezTo>
                    <a:pt x="586" y="94"/>
                    <a:pt x="586" y="94"/>
                    <a:pt x="586" y="94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3"/>
                  </a:move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60" y="133"/>
                    <a:pt x="460" y="133"/>
                  </a:cubicBezTo>
                  <a:close/>
                  <a:moveTo>
                    <a:pt x="460" y="132"/>
                  </a:move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ubicBezTo>
                    <a:pt x="460" y="132"/>
                    <a:pt x="460" y="132"/>
                    <a:pt x="460" y="132"/>
                  </a:cubicBezTo>
                  <a:close/>
                  <a:moveTo>
                    <a:pt x="447" y="160"/>
                  </a:move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ubicBezTo>
                    <a:pt x="447" y="160"/>
                    <a:pt x="447" y="160"/>
                    <a:pt x="447" y="160"/>
                  </a:cubicBezTo>
                  <a:close/>
                  <a:moveTo>
                    <a:pt x="136" y="396"/>
                  </a:moveTo>
                  <a:cubicBezTo>
                    <a:pt x="136" y="396"/>
                    <a:pt x="136" y="396"/>
                    <a:pt x="136" y="396"/>
                  </a:cubicBezTo>
                  <a:cubicBezTo>
                    <a:pt x="136" y="396"/>
                    <a:pt x="136" y="396"/>
                    <a:pt x="136" y="396"/>
                  </a:cubicBezTo>
                  <a:close/>
                  <a:moveTo>
                    <a:pt x="193" y="427"/>
                  </a:move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8"/>
                    <a:pt x="193" y="428"/>
                  </a:cubicBezTo>
                  <a:cubicBezTo>
                    <a:pt x="193" y="428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ubicBezTo>
                    <a:pt x="193" y="427"/>
                    <a:pt x="193" y="427"/>
                    <a:pt x="193" y="427"/>
                  </a:cubicBezTo>
                  <a:close/>
                  <a:moveTo>
                    <a:pt x="609" y="595"/>
                  </a:move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ubicBezTo>
                    <a:pt x="609" y="595"/>
                    <a:pt x="609" y="595"/>
                    <a:pt x="609" y="595"/>
                  </a:cubicBezTo>
                  <a:close/>
                  <a:moveTo>
                    <a:pt x="589" y="590"/>
                  </a:move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90"/>
                    <a:pt x="589" y="590"/>
                    <a:pt x="589" y="590"/>
                  </a:cubicBezTo>
                  <a:close/>
                  <a:moveTo>
                    <a:pt x="582" y="589"/>
                  </a:move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ubicBezTo>
                    <a:pt x="582" y="589"/>
                    <a:pt x="582" y="589"/>
                    <a:pt x="582" y="589"/>
                  </a:cubicBezTo>
                  <a:close/>
                  <a:moveTo>
                    <a:pt x="583" y="589"/>
                  </a:move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ubicBezTo>
                    <a:pt x="583" y="589"/>
                    <a:pt x="583" y="589"/>
                    <a:pt x="583" y="589"/>
                  </a:cubicBezTo>
                  <a:close/>
                  <a:moveTo>
                    <a:pt x="683" y="63"/>
                  </a:move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3"/>
                  </a:cubicBezTo>
                  <a:cubicBezTo>
                    <a:pt x="683" y="63"/>
                    <a:pt x="683" y="63"/>
                    <a:pt x="683" y="62"/>
                  </a:cubicBezTo>
                  <a:cubicBezTo>
                    <a:pt x="683" y="63"/>
                    <a:pt x="683" y="63"/>
                    <a:pt x="683" y="63"/>
                  </a:cubicBezTo>
                  <a:close/>
                  <a:moveTo>
                    <a:pt x="676" y="59"/>
                  </a:move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ubicBezTo>
                    <a:pt x="676" y="59"/>
                    <a:pt x="676" y="59"/>
                    <a:pt x="676" y="59"/>
                  </a:cubicBezTo>
                  <a:close/>
                  <a:moveTo>
                    <a:pt x="605" y="80"/>
                  </a:move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ubicBezTo>
                    <a:pt x="605" y="80"/>
                    <a:pt x="605" y="80"/>
                    <a:pt x="605" y="80"/>
                  </a:cubicBezTo>
                  <a:close/>
                  <a:moveTo>
                    <a:pt x="594" y="95"/>
                  </a:move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lose/>
                  <a:moveTo>
                    <a:pt x="467" y="124"/>
                  </a:move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ubicBezTo>
                    <a:pt x="467" y="124"/>
                    <a:pt x="467" y="124"/>
                    <a:pt x="467" y="124"/>
                  </a:cubicBezTo>
                  <a:close/>
                  <a:moveTo>
                    <a:pt x="469" y="122"/>
                  </a:move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9" y="121"/>
                    <a:pt x="469" y="121"/>
                    <a:pt x="469" y="122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172" y="113"/>
                  </a:moveTo>
                  <a:cubicBezTo>
                    <a:pt x="172" y="114"/>
                    <a:pt x="171" y="114"/>
                    <a:pt x="171" y="114"/>
                  </a:cubicBezTo>
                  <a:cubicBezTo>
                    <a:pt x="171" y="114"/>
                    <a:pt x="171" y="114"/>
                    <a:pt x="171" y="113"/>
                  </a:cubicBezTo>
                  <a:cubicBezTo>
                    <a:pt x="172" y="113"/>
                    <a:pt x="172" y="113"/>
                    <a:pt x="172" y="113"/>
                  </a:cubicBezTo>
                  <a:cubicBezTo>
                    <a:pt x="172" y="113"/>
                    <a:pt x="172" y="113"/>
                    <a:pt x="172" y="113"/>
                  </a:cubicBezTo>
                  <a:close/>
                  <a:moveTo>
                    <a:pt x="65" y="361"/>
                  </a:move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65" y="361"/>
                    <a:pt x="65" y="361"/>
                    <a:pt x="65" y="361"/>
                  </a:cubicBezTo>
                  <a:close/>
                  <a:moveTo>
                    <a:pt x="66" y="362"/>
                  </a:move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lose/>
                  <a:moveTo>
                    <a:pt x="65" y="359"/>
                  </a:move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5" y="359"/>
                    <a:pt x="65" y="359"/>
                    <a:pt x="65" y="359"/>
                  </a:cubicBezTo>
                  <a:close/>
                  <a:moveTo>
                    <a:pt x="64" y="358"/>
                  </a:move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64" y="358"/>
                    <a:pt x="64" y="358"/>
                    <a:pt x="64" y="358"/>
                  </a:cubicBezTo>
                  <a:close/>
                  <a:moveTo>
                    <a:pt x="63" y="357"/>
                  </a:moveTo>
                  <a:cubicBezTo>
                    <a:pt x="63" y="357"/>
                    <a:pt x="64" y="357"/>
                    <a:pt x="64" y="357"/>
                  </a:cubicBezTo>
                  <a:cubicBezTo>
                    <a:pt x="64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lose/>
                  <a:moveTo>
                    <a:pt x="65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ubicBezTo>
                    <a:pt x="65" y="365"/>
                    <a:pt x="65" y="365"/>
                    <a:pt x="65" y="365"/>
                  </a:cubicBezTo>
                  <a:close/>
                  <a:moveTo>
                    <a:pt x="74" y="312"/>
                  </a:move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4" y="312"/>
                    <a:pt x="74" y="312"/>
                    <a:pt x="74" y="312"/>
                  </a:cubicBezTo>
                  <a:close/>
                  <a:moveTo>
                    <a:pt x="194" y="429"/>
                  </a:move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lose/>
                  <a:moveTo>
                    <a:pt x="264" y="386"/>
                  </a:move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64" y="386"/>
                    <a:pt x="264" y="386"/>
                  </a:cubicBezTo>
                  <a:close/>
                  <a:moveTo>
                    <a:pt x="589" y="589"/>
                  </a:move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ubicBezTo>
                    <a:pt x="589" y="589"/>
                    <a:pt x="589" y="589"/>
                    <a:pt x="589" y="589"/>
                  </a:cubicBezTo>
                  <a:close/>
                  <a:moveTo>
                    <a:pt x="586" y="590"/>
                  </a:move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ubicBezTo>
                    <a:pt x="586" y="590"/>
                    <a:pt x="586" y="590"/>
                    <a:pt x="586" y="590"/>
                  </a:cubicBezTo>
                  <a:close/>
                  <a:moveTo>
                    <a:pt x="599" y="603"/>
                  </a:move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ubicBezTo>
                    <a:pt x="599" y="603"/>
                    <a:pt x="599" y="603"/>
                    <a:pt x="599" y="603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578" y="598"/>
                  </a:move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ubicBezTo>
                    <a:pt x="578" y="598"/>
                    <a:pt x="578" y="598"/>
                    <a:pt x="578" y="598"/>
                  </a:cubicBezTo>
                  <a:close/>
                  <a:moveTo>
                    <a:pt x="572" y="597"/>
                  </a:move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ubicBezTo>
                    <a:pt x="572" y="597"/>
                    <a:pt x="572" y="597"/>
                    <a:pt x="572" y="597"/>
                  </a:cubicBezTo>
                  <a:close/>
                  <a:moveTo>
                    <a:pt x="604" y="605"/>
                  </a:move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ubicBezTo>
                    <a:pt x="604" y="605"/>
                    <a:pt x="604" y="605"/>
                    <a:pt x="604" y="605"/>
                  </a:cubicBezTo>
                  <a:close/>
                  <a:moveTo>
                    <a:pt x="481" y="111"/>
                  </a:move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81" y="111"/>
                    <a:pt x="481" y="111"/>
                    <a:pt x="481" y="111"/>
                  </a:cubicBezTo>
                  <a:close/>
                  <a:moveTo>
                    <a:pt x="488" y="104"/>
                  </a:move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88" y="104"/>
                    <a:pt x="488" y="104"/>
                    <a:pt x="488" y="104"/>
                  </a:cubicBezTo>
                  <a:close/>
                  <a:moveTo>
                    <a:pt x="490" y="98"/>
                  </a:move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490" y="98"/>
                    <a:pt x="490" y="98"/>
                    <a:pt x="490" y="98"/>
                  </a:cubicBezTo>
                  <a:close/>
                  <a:moveTo>
                    <a:pt x="122" y="191"/>
                  </a:move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2" y="191"/>
                    <a:pt x="122" y="191"/>
                    <a:pt x="122" y="191"/>
                  </a:cubicBezTo>
                  <a:close/>
                  <a:moveTo>
                    <a:pt x="127" y="187"/>
                  </a:move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26" y="187"/>
                    <a:pt x="126" y="187"/>
                    <a:pt x="127" y="187"/>
                  </a:cubicBezTo>
                  <a:close/>
                  <a:moveTo>
                    <a:pt x="63" y="356"/>
                  </a:move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lose/>
                  <a:moveTo>
                    <a:pt x="66" y="363"/>
                  </a:moveTo>
                  <a:cubicBezTo>
                    <a:pt x="66" y="363"/>
                    <a:pt x="66" y="364"/>
                    <a:pt x="66" y="364"/>
                  </a:cubicBezTo>
                  <a:cubicBezTo>
                    <a:pt x="66" y="364"/>
                    <a:pt x="66" y="364"/>
                    <a:pt x="66" y="364"/>
                  </a:cubicBezTo>
                  <a:cubicBezTo>
                    <a:pt x="66" y="364"/>
                    <a:pt x="66" y="363"/>
                    <a:pt x="66" y="363"/>
                  </a:cubicBezTo>
                  <a:close/>
                  <a:moveTo>
                    <a:pt x="76" y="377"/>
                  </a:moveTo>
                  <a:cubicBezTo>
                    <a:pt x="76" y="377"/>
                    <a:pt x="76" y="377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8"/>
                    <a:pt x="76" y="378"/>
                  </a:cubicBezTo>
                  <a:cubicBezTo>
                    <a:pt x="76" y="378"/>
                    <a:pt x="76" y="377"/>
                    <a:pt x="76" y="377"/>
                  </a:cubicBezTo>
                  <a:close/>
                  <a:moveTo>
                    <a:pt x="110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ubicBezTo>
                    <a:pt x="110" y="393"/>
                    <a:pt x="110" y="393"/>
                    <a:pt x="110" y="393"/>
                  </a:cubicBezTo>
                  <a:close/>
                  <a:moveTo>
                    <a:pt x="577" y="587"/>
                  </a:move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ubicBezTo>
                    <a:pt x="577" y="587"/>
                    <a:pt x="577" y="587"/>
                    <a:pt x="577" y="587"/>
                  </a:cubicBezTo>
                  <a:close/>
                  <a:moveTo>
                    <a:pt x="578" y="588"/>
                  </a:move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ubicBezTo>
                    <a:pt x="578" y="588"/>
                    <a:pt x="578" y="588"/>
                    <a:pt x="578" y="588"/>
                  </a:cubicBezTo>
                  <a:close/>
                  <a:moveTo>
                    <a:pt x="527" y="596"/>
                  </a:move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ubicBezTo>
                    <a:pt x="527" y="596"/>
                    <a:pt x="527" y="596"/>
                    <a:pt x="527" y="596"/>
                  </a:cubicBezTo>
                  <a:close/>
                  <a:moveTo>
                    <a:pt x="529" y="599"/>
                  </a:move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ubicBezTo>
                    <a:pt x="529" y="599"/>
                    <a:pt x="529" y="599"/>
                    <a:pt x="529" y="599"/>
                  </a:cubicBezTo>
                  <a:close/>
                  <a:moveTo>
                    <a:pt x="655" y="49"/>
                  </a:move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ubicBezTo>
                    <a:pt x="655" y="49"/>
                    <a:pt x="655" y="49"/>
                    <a:pt x="655" y="49"/>
                  </a:cubicBezTo>
                  <a:close/>
                  <a:moveTo>
                    <a:pt x="610" y="81"/>
                  </a:move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ubicBezTo>
                    <a:pt x="610" y="81"/>
                    <a:pt x="610" y="81"/>
                    <a:pt x="610" y="81"/>
                  </a:cubicBezTo>
                  <a:close/>
                  <a:moveTo>
                    <a:pt x="140" y="152"/>
                  </a:move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1"/>
                    <a:pt x="140" y="151"/>
                  </a:cubicBezTo>
                  <a:cubicBezTo>
                    <a:pt x="140" y="151"/>
                    <a:pt x="140" y="152"/>
                    <a:pt x="140" y="152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111" y="393"/>
                  </a:move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ubicBezTo>
                    <a:pt x="111" y="393"/>
                    <a:pt x="111" y="393"/>
                    <a:pt x="111" y="393"/>
                  </a:cubicBezTo>
                  <a:close/>
                  <a:moveTo>
                    <a:pt x="145" y="407"/>
                  </a:move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ubicBezTo>
                    <a:pt x="145" y="407"/>
                    <a:pt x="145" y="407"/>
                    <a:pt x="145" y="407"/>
                  </a:cubicBezTo>
                  <a:close/>
                  <a:moveTo>
                    <a:pt x="193" y="430"/>
                  </a:move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ubicBezTo>
                    <a:pt x="193" y="430"/>
                    <a:pt x="193" y="430"/>
                    <a:pt x="193" y="430"/>
                  </a:cubicBezTo>
                  <a:close/>
                  <a:moveTo>
                    <a:pt x="568" y="586"/>
                  </a:move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ubicBezTo>
                    <a:pt x="568" y="586"/>
                    <a:pt x="568" y="586"/>
                    <a:pt x="568" y="586"/>
                  </a:cubicBezTo>
                  <a:close/>
                  <a:moveTo>
                    <a:pt x="527" y="598"/>
                  </a:move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ubicBezTo>
                    <a:pt x="527" y="598"/>
                    <a:pt x="527" y="598"/>
                    <a:pt x="527" y="598"/>
                  </a:cubicBezTo>
                  <a:close/>
                  <a:moveTo>
                    <a:pt x="528" y="600"/>
                  </a:move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ubicBezTo>
                    <a:pt x="528" y="600"/>
                    <a:pt x="528" y="600"/>
                    <a:pt x="528" y="600"/>
                  </a:cubicBezTo>
                  <a:close/>
                  <a:moveTo>
                    <a:pt x="575" y="599"/>
                  </a:move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ubicBezTo>
                    <a:pt x="575" y="599"/>
                    <a:pt x="575" y="599"/>
                    <a:pt x="575" y="599"/>
                  </a:cubicBezTo>
                  <a:close/>
                  <a:moveTo>
                    <a:pt x="717" y="596"/>
                  </a:move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ubicBezTo>
                    <a:pt x="717" y="596"/>
                    <a:pt x="717" y="596"/>
                    <a:pt x="717" y="596"/>
                  </a:cubicBezTo>
                  <a:close/>
                  <a:moveTo>
                    <a:pt x="492" y="98"/>
                  </a:move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ubicBezTo>
                    <a:pt x="492" y="98"/>
                    <a:pt x="492" y="98"/>
                    <a:pt x="492" y="98"/>
                  </a:cubicBezTo>
                  <a:close/>
                  <a:moveTo>
                    <a:pt x="203" y="95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lose/>
                  <a:moveTo>
                    <a:pt x="66" y="223"/>
                  </a:move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6" y="223"/>
                    <a:pt x="66" y="223"/>
                    <a:pt x="66" y="223"/>
                  </a:cubicBezTo>
                  <a:close/>
                  <a:moveTo>
                    <a:pt x="52" y="271"/>
                  </a:move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2" y="271"/>
                    <a:pt x="52" y="271"/>
                    <a:pt x="52" y="271"/>
                  </a:cubicBezTo>
                  <a:close/>
                  <a:moveTo>
                    <a:pt x="58" y="351"/>
                  </a:move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8" y="351"/>
                    <a:pt x="58" y="351"/>
                    <a:pt x="58" y="351"/>
                  </a:cubicBezTo>
                  <a:close/>
                  <a:moveTo>
                    <a:pt x="554" y="625"/>
                  </a:move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ubicBezTo>
                    <a:pt x="554" y="625"/>
                    <a:pt x="554" y="625"/>
                    <a:pt x="554" y="625"/>
                  </a:cubicBezTo>
                  <a:close/>
                  <a:moveTo>
                    <a:pt x="546" y="619"/>
                  </a:move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5" y="619"/>
                  </a:cubicBezTo>
                  <a:cubicBezTo>
                    <a:pt x="545" y="619"/>
                    <a:pt x="545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ubicBezTo>
                    <a:pt x="546" y="619"/>
                    <a:pt x="546" y="619"/>
                    <a:pt x="546" y="619"/>
                  </a:cubicBezTo>
                  <a:close/>
                  <a:moveTo>
                    <a:pt x="609" y="46"/>
                  </a:move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ubicBezTo>
                    <a:pt x="609" y="46"/>
                    <a:pt x="609" y="46"/>
                    <a:pt x="609" y="46"/>
                  </a:cubicBezTo>
                  <a:close/>
                  <a:moveTo>
                    <a:pt x="65" y="224"/>
                  </a:move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65" y="224"/>
                    <a:pt x="65" y="224"/>
                    <a:pt x="65" y="224"/>
                  </a:cubicBezTo>
                  <a:close/>
                  <a:moveTo>
                    <a:pt x="52" y="273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2"/>
                  </a:cubicBezTo>
                  <a:cubicBezTo>
                    <a:pt x="52" y="272"/>
                    <a:pt x="52" y="272"/>
                    <a:pt x="52" y="273"/>
                  </a:cubicBezTo>
                  <a:close/>
                  <a:moveTo>
                    <a:pt x="58" y="277"/>
                  </a:move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8" y="277"/>
                    <a:pt x="58" y="277"/>
                    <a:pt x="58" y="277"/>
                  </a:cubicBezTo>
                  <a:close/>
                  <a:moveTo>
                    <a:pt x="60" y="278"/>
                  </a:moveTo>
                  <a:cubicBezTo>
                    <a:pt x="60" y="278"/>
                    <a:pt x="60" y="278"/>
                    <a:pt x="60" y="278"/>
                  </a:cubicBezTo>
                  <a:cubicBezTo>
                    <a:pt x="60" y="279"/>
                    <a:pt x="60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0" y="279"/>
                    <a:pt x="60" y="279"/>
                    <a:pt x="60" y="278"/>
                  </a:cubicBezTo>
                  <a:close/>
                  <a:moveTo>
                    <a:pt x="61" y="279"/>
                  </a:move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1" y="279"/>
                    <a:pt x="61" y="279"/>
                    <a:pt x="61" y="279"/>
                  </a:cubicBezTo>
                  <a:close/>
                  <a:moveTo>
                    <a:pt x="129" y="391"/>
                  </a:move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ubicBezTo>
                    <a:pt x="129" y="391"/>
                    <a:pt x="129" y="391"/>
                    <a:pt x="129" y="391"/>
                  </a:cubicBezTo>
                  <a:close/>
                  <a:moveTo>
                    <a:pt x="557" y="627"/>
                  </a:move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ubicBezTo>
                    <a:pt x="557" y="627"/>
                    <a:pt x="557" y="627"/>
                    <a:pt x="557" y="627"/>
                  </a:cubicBezTo>
                  <a:close/>
                  <a:moveTo>
                    <a:pt x="750" y="599"/>
                  </a:move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ubicBezTo>
                    <a:pt x="750" y="599"/>
                    <a:pt x="750" y="599"/>
                    <a:pt x="750" y="599"/>
                  </a:cubicBezTo>
                  <a:close/>
                  <a:moveTo>
                    <a:pt x="745" y="598"/>
                  </a:move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ubicBezTo>
                    <a:pt x="745" y="598"/>
                    <a:pt x="745" y="598"/>
                    <a:pt x="745" y="598"/>
                  </a:cubicBezTo>
                  <a:close/>
                  <a:moveTo>
                    <a:pt x="514" y="81"/>
                  </a:move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ubicBezTo>
                    <a:pt x="514" y="81"/>
                    <a:pt x="514" y="81"/>
                    <a:pt x="514" y="81"/>
                  </a:cubicBezTo>
                  <a:close/>
                  <a:moveTo>
                    <a:pt x="272" y="60"/>
                  </a:move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60"/>
                    <a:pt x="272" y="60"/>
                    <a:pt x="272" y="60"/>
                  </a:cubicBezTo>
                  <a:close/>
                  <a:moveTo>
                    <a:pt x="120" y="150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lose/>
                  <a:moveTo>
                    <a:pt x="59" y="230"/>
                  </a:move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9" y="230"/>
                    <a:pt x="59" y="230"/>
                    <a:pt x="59" y="230"/>
                  </a:cubicBezTo>
                  <a:close/>
                  <a:moveTo>
                    <a:pt x="58" y="232"/>
                  </a:move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2"/>
                    <a:pt x="58" y="232"/>
                    <a:pt x="58" y="232"/>
                  </a:cubicBezTo>
                  <a:close/>
                  <a:moveTo>
                    <a:pt x="47" y="268"/>
                  </a:move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ubicBezTo>
                    <a:pt x="47" y="268"/>
                    <a:pt x="47" y="268"/>
                    <a:pt x="47" y="268"/>
                  </a:cubicBezTo>
                  <a:close/>
                  <a:moveTo>
                    <a:pt x="49" y="272"/>
                  </a:move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lose/>
                  <a:moveTo>
                    <a:pt x="53" y="274"/>
                  </a:move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ubicBezTo>
                    <a:pt x="53" y="274"/>
                    <a:pt x="53" y="274"/>
                    <a:pt x="53" y="274"/>
                  </a:cubicBezTo>
                  <a:close/>
                  <a:moveTo>
                    <a:pt x="55" y="275"/>
                  </a:move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5" y="275"/>
                    <a:pt x="55" y="275"/>
                    <a:pt x="55" y="275"/>
                  </a:cubicBezTo>
                  <a:close/>
                  <a:moveTo>
                    <a:pt x="63" y="309"/>
                  </a:move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ubicBezTo>
                    <a:pt x="63" y="309"/>
                    <a:pt x="63" y="309"/>
                    <a:pt x="63" y="309"/>
                  </a:cubicBezTo>
                  <a:close/>
                  <a:moveTo>
                    <a:pt x="526" y="602"/>
                  </a:move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ubicBezTo>
                    <a:pt x="526" y="602"/>
                    <a:pt x="526" y="602"/>
                    <a:pt x="526" y="602"/>
                  </a:cubicBezTo>
                  <a:close/>
                  <a:moveTo>
                    <a:pt x="605" y="52"/>
                  </a:move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1"/>
                    <a:pt x="605" y="51"/>
                  </a:cubicBezTo>
                  <a:cubicBezTo>
                    <a:pt x="605" y="51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lose/>
                  <a:moveTo>
                    <a:pt x="525" y="60"/>
                  </a:move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ubicBezTo>
                    <a:pt x="525" y="60"/>
                    <a:pt x="525" y="60"/>
                    <a:pt x="525" y="60"/>
                  </a:cubicBezTo>
                  <a:close/>
                  <a:moveTo>
                    <a:pt x="494" y="102"/>
                  </a:move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ubicBezTo>
                    <a:pt x="494" y="102"/>
                    <a:pt x="494" y="102"/>
                    <a:pt x="494" y="102"/>
                  </a:cubicBezTo>
                  <a:close/>
                  <a:moveTo>
                    <a:pt x="72" y="206"/>
                  </a:move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ubicBezTo>
                    <a:pt x="72" y="206"/>
                    <a:pt x="72" y="206"/>
                    <a:pt x="72" y="206"/>
                  </a:cubicBezTo>
                  <a:close/>
                  <a:moveTo>
                    <a:pt x="519" y="594"/>
                  </a:move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ubicBezTo>
                    <a:pt x="519" y="594"/>
                    <a:pt x="519" y="594"/>
                    <a:pt x="519" y="594"/>
                  </a:cubicBezTo>
                  <a:close/>
                  <a:moveTo>
                    <a:pt x="558" y="628"/>
                  </a:move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ubicBezTo>
                    <a:pt x="558" y="628"/>
                    <a:pt x="558" y="628"/>
                    <a:pt x="558" y="6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4" y="594"/>
                  </a:move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ubicBezTo>
                    <a:pt x="514" y="594"/>
                    <a:pt x="514" y="594"/>
                    <a:pt x="514" y="594"/>
                  </a:cubicBezTo>
                  <a:close/>
                  <a:moveTo>
                    <a:pt x="598" y="778"/>
                  </a:move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ubicBezTo>
                    <a:pt x="598" y="778"/>
                    <a:pt x="598" y="778"/>
                    <a:pt x="598" y="778"/>
                  </a:cubicBezTo>
                  <a:close/>
                  <a:moveTo>
                    <a:pt x="523" y="595"/>
                  </a:move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ubicBezTo>
                    <a:pt x="523" y="595"/>
                    <a:pt x="523" y="595"/>
                    <a:pt x="523" y="595"/>
                  </a:cubicBezTo>
                  <a:close/>
                  <a:moveTo>
                    <a:pt x="821" y="648"/>
                  </a:move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ubicBezTo>
                    <a:pt x="821" y="648"/>
                    <a:pt x="821" y="648"/>
                    <a:pt x="821" y="648"/>
                  </a:cubicBezTo>
                  <a:close/>
                  <a:moveTo>
                    <a:pt x="817" y="613"/>
                  </a:move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ubicBezTo>
                    <a:pt x="817" y="613"/>
                    <a:pt x="817" y="613"/>
                    <a:pt x="817" y="613"/>
                  </a:cubicBezTo>
                  <a:close/>
                  <a:moveTo>
                    <a:pt x="630" y="29"/>
                  </a:move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ubicBezTo>
                    <a:pt x="630" y="29"/>
                    <a:pt x="630" y="29"/>
                    <a:pt x="630" y="29"/>
                  </a:cubicBezTo>
                  <a:close/>
                  <a:moveTo>
                    <a:pt x="510" y="26"/>
                  </a:move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7"/>
                  </a:cubicBezTo>
                  <a:cubicBezTo>
                    <a:pt x="510" y="26"/>
                    <a:pt x="510" y="26"/>
                    <a:pt x="510" y="26"/>
                  </a:cubicBezTo>
                  <a:cubicBezTo>
                    <a:pt x="510" y="26"/>
                    <a:pt x="510" y="26"/>
                    <a:pt x="510" y="26"/>
                  </a:cubicBezTo>
                  <a:close/>
                  <a:moveTo>
                    <a:pt x="511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lose/>
                  <a:moveTo>
                    <a:pt x="512" y="28"/>
                  </a:move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ubicBezTo>
                    <a:pt x="512" y="28"/>
                    <a:pt x="512" y="28"/>
                    <a:pt x="512" y="28"/>
                  </a:cubicBezTo>
                  <a:close/>
                  <a:moveTo>
                    <a:pt x="512" y="29"/>
                  </a:move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12" y="29"/>
                    <a:pt x="512" y="29"/>
                    <a:pt x="512" y="29"/>
                  </a:cubicBezTo>
                  <a:close/>
                  <a:moveTo>
                    <a:pt x="513" y="29"/>
                  </a:move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ubicBezTo>
                    <a:pt x="513" y="29"/>
                    <a:pt x="513" y="29"/>
                    <a:pt x="513" y="29"/>
                  </a:cubicBezTo>
                  <a:close/>
                  <a:moveTo>
                    <a:pt x="499" y="28"/>
                  </a:move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499" y="28"/>
                    <a:pt x="499" y="28"/>
                    <a:pt x="499" y="28"/>
                  </a:cubicBezTo>
                  <a:close/>
                  <a:moveTo>
                    <a:pt x="115" y="150"/>
                  </a:move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0"/>
                    <a:pt x="115" y="150"/>
                    <a:pt x="115" y="150"/>
                  </a:cubicBezTo>
                  <a:close/>
                  <a:moveTo>
                    <a:pt x="111" y="154"/>
                  </a:move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lose/>
                  <a:moveTo>
                    <a:pt x="108" y="156"/>
                  </a:move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8" y="156"/>
                    <a:pt x="108" y="156"/>
                  </a:cubicBezTo>
                  <a:close/>
                  <a:moveTo>
                    <a:pt x="59" y="217"/>
                  </a:move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59" y="218"/>
                    <a:pt x="59" y="217"/>
                    <a:pt x="59" y="217"/>
                  </a:cubicBezTo>
                  <a:close/>
                  <a:moveTo>
                    <a:pt x="608" y="698"/>
                  </a:move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ubicBezTo>
                    <a:pt x="608" y="698"/>
                    <a:pt x="608" y="698"/>
                    <a:pt x="608" y="698"/>
                  </a:cubicBezTo>
                  <a:close/>
                  <a:moveTo>
                    <a:pt x="852" y="612"/>
                  </a:move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ubicBezTo>
                    <a:pt x="852" y="612"/>
                    <a:pt x="852" y="612"/>
                    <a:pt x="852" y="612"/>
                  </a:cubicBezTo>
                  <a:close/>
                  <a:moveTo>
                    <a:pt x="866" y="199"/>
                  </a:moveTo>
                  <a:cubicBezTo>
                    <a:pt x="866" y="199"/>
                    <a:pt x="866" y="199"/>
                    <a:pt x="866" y="199"/>
                  </a:cubicBezTo>
                  <a:cubicBezTo>
                    <a:pt x="866" y="199"/>
                    <a:pt x="866" y="199"/>
                    <a:pt x="866" y="199"/>
                  </a:cubicBezTo>
                  <a:close/>
                  <a:moveTo>
                    <a:pt x="685" y="52"/>
                  </a:moveTo>
                  <a:cubicBezTo>
                    <a:pt x="685" y="52"/>
                    <a:pt x="685" y="51"/>
                    <a:pt x="685" y="51"/>
                  </a:cubicBezTo>
                  <a:cubicBezTo>
                    <a:pt x="685" y="51"/>
                    <a:pt x="685" y="51"/>
                    <a:pt x="685" y="51"/>
                  </a:cubicBezTo>
                  <a:cubicBezTo>
                    <a:pt x="685" y="51"/>
                    <a:pt x="685" y="52"/>
                    <a:pt x="685" y="52"/>
                  </a:cubicBezTo>
                  <a:close/>
                  <a:moveTo>
                    <a:pt x="235" y="74"/>
                  </a:move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5" y="74"/>
                    <a:pt x="235" y="74"/>
                    <a:pt x="235" y="74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6" y="150"/>
                    <a:pt x="116" y="150"/>
                  </a:cubicBezTo>
                  <a:close/>
                  <a:moveTo>
                    <a:pt x="68" y="217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8" y="218"/>
                    <a:pt x="68" y="217"/>
                    <a:pt x="68" y="217"/>
                  </a:cubicBezTo>
                  <a:close/>
                  <a:moveTo>
                    <a:pt x="567" y="661"/>
                  </a:move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ubicBezTo>
                    <a:pt x="567" y="661"/>
                    <a:pt x="567" y="661"/>
                    <a:pt x="567" y="661"/>
                  </a:cubicBezTo>
                  <a:close/>
                  <a:moveTo>
                    <a:pt x="922" y="300"/>
                  </a:move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ubicBezTo>
                    <a:pt x="922" y="300"/>
                    <a:pt x="922" y="300"/>
                    <a:pt x="922" y="300"/>
                  </a:cubicBezTo>
                  <a:close/>
                  <a:moveTo>
                    <a:pt x="896" y="252"/>
                  </a:move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ubicBezTo>
                    <a:pt x="896" y="252"/>
                    <a:pt x="896" y="252"/>
                    <a:pt x="896" y="252"/>
                  </a:cubicBezTo>
                  <a:close/>
                  <a:moveTo>
                    <a:pt x="890" y="244"/>
                  </a:move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ubicBezTo>
                    <a:pt x="890" y="244"/>
                    <a:pt x="890" y="244"/>
                    <a:pt x="890" y="244"/>
                  </a:cubicBezTo>
                  <a:close/>
                  <a:moveTo>
                    <a:pt x="682" y="53"/>
                  </a:move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ubicBezTo>
                    <a:pt x="682" y="53"/>
                    <a:pt x="682" y="53"/>
                    <a:pt x="682" y="53"/>
                  </a:cubicBezTo>
                  <a:close/>
                  <a:moveTo>
                    <a:pt x="507" y="14"/>
                  </a:move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ubicBezTo>
                    <a:pt x="507" y="14"/>
                    <a:pt x="507" y="13"/>
                    <a:pt x="507" y="13"/>
                  </a:cubicBezTo>
                  <a:cubicBezTo>
                    <a:pt x="507" y="13"/>
                    <a:pt x="507" y="14"/>
                    <a:pt x="507" y="14"/>
                  </a:cubicBezTo>
                  <a:cubicBezTo>
                    <a:pt x="507" y="14"/>
                    <a:pt x="507" y="14"/>
                    <a:pt x="507" y="14"/>
                  </a:cubicBezTo>
                  <a:close/>
                  <a:moveTo>
                    <a:pt x="304" y="33"/>
                  </a:move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304" y="33"/>
                    <a:pt x="304" y="33"/>
                    <a:pt x="304" y="33"/>
                  </a:cubicBezTo>
                  <a:close/>
                  <a:moveTo>
                    <a:pt x="246" y="67"/>
                  </a:move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4" y="528"/>
                  </a:moveTo>
                  <a:cubicBezTo>
                    <a:pt x="224" y="528"/>
                    <a:pt x="224" y="528"/>
                    <a:pt x="224" y="528"/>
                  </a:cubicBezTo>
                  <a:cubicBezTo>
                    <a:pt x="224" y="528"/>
                    <a:pt x="224" y="528"/>
                    <a:pt x="224" y="528"/>
                  </a:cubicBezTo>
                  <a:close/>
                  <a:moveTo>
                    <a:pt x="238" y="543"/>
                  </a:move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ubicBezTo>
                    <a:pt x="238" y="543"/>
                    <a:pt x="238" y="543"/>
                    <a:pt x="238" y="543"/>
                  </a:cubicBezTo>
                  <a:close/>
                  <a:moveTo>
                    <a:pt x="262" y="560"/>
                  </a:moveTo>
                  <a:cubicBezTo>
                    <a:pt x="262" y="560"/>
                    <a:pt x="262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61" y="560"/>
                    <a:pt x="261" y="560"/>
                    <a:pt x="261" y="560"/>
                  </a:cubicBezTo>
                  <a:cubicBezTo>
                    <a:pt x="261" y="560"/>
                    <a:pt x="261" y="560"/>
                    <a:pt x="262" y="560"/>
                  </a:cubicBezTo>
                  <a:cubicBezTo>
                    <a:pt x="262" y="560"/>
                    <a:pt x="262" y="560"/>
                    <a:pt x="262" y="560"/>
                  </a:cubicBezTo>
                  <a:close/>
                  <a:moveTo>
                    <a:pt x="464" y="593"/>
                  </a:move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ubicBezTo>
                    <a:pt x="464" y="593"/>
                    <a:pt x="464" y="593"/>
                    <a:pt x="464" y="593"/>
                  </a:cubicBezTo>
                  <a:close/>
                  <a:moveTo>
                    <a:pt x="821" y="653"/>
                  </a:move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ubicBezTo>
                    <a:pt x="821" y="653"/>
                    <a:pt x="821" y="653"/>
                    <a:pt x="821" y="653"/>
                  </a:cubicBezTo>
                  <a:close/>
                  <a:moveTo>
                    <a:pt x="925" y="569"/>
                  </a:move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ubicBezTo>
                    <a:pt x="925" y="569"/>
                    <a:pt x="925" y="569"/>
                    <a:pt x="925" y="569"/>
                  </a:cubicBezTo>
                  <a:close/>
                  <a:moveTo>
                    <a:pt x="939" y="551"/>
                  </a:move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ubicBezTo>
                    <a:pt x="939" y="551"/>
                    <a:pt x="939" y="551"/>
                    <a:pt x="939" y="551"/>
                  </a:cubicBezTo>
                  <a:close/>
                  <a:moveTo>
                    <a:pt x="890" y="245"/>
                  </a:move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ubicBezTo>
                    <a:pt x="890" y="245"/>
                    <a:pt x="890" y="245"/>
                    <a:pt x="890" y="245"/>
                  </a:cubicBezTo>
                  <a:close/>
                  <a:moveTo>
                    <a:pt x="852" y="180"/>
                  </a:move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79"/>
                  </a:cubicBezTo>
                  <a:cubicBezTo>
                    <a:pt x="852" y="179"/>
                    <a:pt x="852" y="179"/>
                    <a:pt x="852" y="180"/>
                  </a:cubicBezTo>
                  <a:cubicBezTo>
                    <a:pt x="852" y="180"/>
                    <a:pt x="852" y="180"/>
                    <a:pt x="852" y="180"/>
                  </a:cubicBezTo>
                  <a:close/>
                  <a:moveTo>
                    <a:pt x="520" y="56"/>
                  </a:moveTo>
                  <a:cubicBezTo>
                    <a:pt x="520" y="56"/>
                    <a:pt x="520" y="56"/>
                    <a:pt x="520" y="56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20" y="55"/>
                    <a:pt x="520" y="56"/>
                    <a:pt x="520" y="56"/>
                  </a:cubicBezTo>
                  <a:close/>
                  <a:moveTo>
                    <a:pt x="516" y="54"/>
                  </a:move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6" y="54"/>
                    <a:pt x="516" y="54"/>
                    <a:pt x="516" y="54"/>
                  </a:cubicBezTo>
                  <a:close/>
                  <a:moveTo>
                    <a:pt x="364" y="23"/>
                  </a:move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lose/>
                  <a:moveTo>
                    <a:pt x="51" y="232"/>
                  </a:move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ubicBezTo>
                    <a:pt x="51" y="232"/>
                    <a:pt x="51" y="232"/>
                    <a:pt x="51" y="232"/>
                  </a:cubicBezTo>
                  <a:close/>
                  <a:moveTo>
                    <a:pt x="14" y="319"/>
                  </a:move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ubicBezTo>
                    <a:pt x="14" y="319"/>
                    <a:pt x="14" y="319"/>
                    <a:pt x="14" y="319"/>
                  </a:cubicBezTo>
                  <a:close/>
                  <a:moveTo>
                    <a:pt x="14" y="321"/>
                  </a:move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ubicBezTo>
                    <a:pt x="14" y="321"/>
                    <a:pt x="14" y="321"/>
                    <a:pt x="14" y="321"/>
                  </a:cubicBezTo>
                  <a:close/>
                  <a:moveTo>
                    <a:pt x="221" y="520"/>
                  </a:move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ubicBezTo>
                    <a:pt x="221" y="520"/>
                    <a:pt x="221" y="520"/>
                    <a:pt x="221" y="520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77" y="572"/>
                  </a:moveTo>
                  <a:cubicBezTo>
                    <a:pt x="277" y="572"/>
                    <a:pt x="277" y="572"/>
                    <a:pt x="277" y="571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ubicBezTo>
                    <a:pt x="277" y="572"/>
                    <a:pt x="277" y="572"/>
                    <a:pt x="277" y="572"/>
                  </a:cubicBezTo>
                  <a:close/>
                  <a:moveTo>
                    <a:pt x="284" y="577"/>
                  </a:move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ubicBezTo>
                    <a:pt x="284" y="577"/>
                    <a:pt x="284" y="577"/>
                    <a:pt x="284" y="57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775" y="696"/>
                  </a:move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ubicBezTo>
                    <a:pt x="775" y="696"/>
                    <a:pt x="775" y="696"/>
                    <a:pt x="775" y="696"/>
                  </a:cubicBezTo>
                  <a:close/>
                  <a:moveTo>
                    <a:pt x="910" y="586"/>
                  </a:move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ubicBezTo>
                    <a:pt x="910" y="586"/>
                    <a:pt x="910" y="586"/>
                    <a:pt x="910" y="586"/>
                  </a:cubicBezTo>
                  <a:close/>
                  <a:moveTo>
                    <a:pt x="491" y="19"/>
                  </a:move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lose/>
                  <a:moveTo>
                    <a:pt x="217" y="507"/>
                  </a:move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ubicBezTo>
                    <a:pt x="217" y="507"/>
                    <a:pt x="217" y="507"/>
                    <a:pt x="217" y="507"/>
                  </a:cubicBezTo>
                  <a:close/>
                  <a:moveTo>
                    <a:pt x="221" y="521"/>
                  </a:move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ubicBezTo>
                    <a:pt x="221" y="521"/>
                    <a:pt x="221" y="521"/>
                    <a:pt x="221" y="521"/>
                  </a:cubicBezTo>
                  <a:close/>
                  <a:moveTo>
                    <a:pt x="221" y="524"/>
                  </a:move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4"/>
                    <a:pt x="221" y="524"/>
                    <a:pt x="221" y="524"/>
                  </a:cubicBezTo>
                  <a:close/>
                  <a:moveTo>
                    <a:pt x="222" y="525"/>
                  </a:move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ubicBezTo>
                    <a:pt x="222" y="525"/>
                    <a:pt x="222" y="525"/>
                    <a:pt x="222" y="525"/>
                  </a:cubicBezTo>
                  <a:close/>
                  <a:moveTo>
                    <a:pt x="222" y="526"/>
                  </a:move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ubicBezTo>
                    <a:pt x="222" y="526"/>
                    <a:pt x="222" y="526"/>
                    <a:pt x="222" y="526"/>
                  </a:cubicBezTo>
                  <a:close/>
                  <a:moveTo>
                    <a:pt x="223" y="527"/>
                  </a:move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ubicBezTo>
                    <a:pt x="223" y="527"/>
                    <a:pt x="223" y="527"/>
                    <a:pt x="223" y="527"/>
                  </a:cubicBezTo>
                  <a:close/>
                  <a:moveTo>
                    <a:pt x="287" y="579"/>
                  </a:move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ubicBezTo>
                    <a:pt x="287" y="579"/>
                    <a:pt x="287" y="579"/>
                    <a:pt x="287" y="579"/>
                  </a:cubicBezTo>
                  <a:close/>
                  <a:moveTo>
                    <a:pt x="287" y="580"/>
                  </a:move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7" y="580"/>
                    <a:pt x="287" y="580"/>
                    <a:pt x="287" y="580"/>
                  </a:cubicBezTo>
                  <a:close/>
                  <a:moveTo>
                    <a:pt x="527" y="654"/>
                  </a:move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ubicBezTo>
                    <a:pt x="527" y="654"/>
                    <a:pt x="527" y="654"/>
                    <a:pt x="527" y="654"/>
                  </a:cubicBezTo>
                  <a:close/>
                  <a:moveTo>
                    <a:pt x="769" y="700"/>
                  </a:move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ubicBezTo>
                    <a:pt x="769" y="700"/>
                    <a:pt x="769" y="700"/>
                    <a:pt x="769" y="700"/>
                  </a:cubicBezTo>
                  <a:close/>
                  <a:moveTo>
                    <a:pt x="156" y="105"/>
                  </a:move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56" y="105"/>
                    <a:pt x="156" y="105"/>
                  </a:cubicBezTo>
                  <a:close/>
                  <a:moveTo>
                    <a:pt x="15" y="314"/>
                  </a:moveTo>
                  <a:cubicBezTo>
                    <a:pt x="15" y="314"/>
                    <a:pt x="15" y="314"/>
                    <a:pt x="15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5" y="315"/>
                    <a:pt x="15" y="314"/>
                    <a:pt x="15" y="314"/>
                  </a:cubicBezTo>
                  <a:close/>
                  <a:moveTo>
                    <a:pt x="220" y="522"/>
                  </a:moveTo>
                  <a:cubicBezTo>
                    <a:pt x="221" y="522"/>
                    <a:pt x="221" y="523"/>
                    <a:pt x="221" y="523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2"/>
                    <a:pt x="221" y="522"/>
                    <a:pt x="221" y="522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1" y="523"/>
                    <a:pt x="221" y="523"/>
                    <a:pt x="220" y="523"/>
                  </a:cubicBezTo>
                  <a:cubicBezTo>
                    <a:pt x="220" y="523"/>
                    <a:pt x="220" y="523"/>
                    <a:pt x="220" y="522"/>
                  </a:cubicBezTo>
                  <a:close/>
                  <a:moveTo>
                    <a:pt x="227" y="534"/>
                  </a:move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534"/>
                    <a:pt x="227" y="534"/>
                    <a:pt x="227" y="534"/>
                  </a:cubicBezTo>
                  <a:close/>
                  <a:moveTo>
                    <a:pt x="843" y="614"/>
                  </a:move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ubicBezTo>
                    <a:pt x="843" y="614"/>
                    <a:pt x="843" y="614"/>
                    <a:pt x="843" y="614"/>
                  </a:cubicBezTo>
                  <a:close/>
                  <a:moveTo>
                    <a:pt x="45" y="280"/>
                  </a:move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ubicBezTo>
                    <a:pt x="45" y="280"/>
                    <a:pt x="45" y="280"/>
                    <a:pt x="45" y="280"/>
                  </a:cubicBezTo>
                  <a:close/>
                  <a:moveTo>
                    <a:pt x="51" y="283"/>
                  </a:move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1" y="283"/>
                  </a:cubicBezTo>
                  <a:cubicBezTo>
                    <a:pt x="51" y="283"/>
                    <a:pt x="51" y="283"/>
                    <a:pt x="50" y="283"/>
                  </a:cubicBezTo>
                  <a:cubicBezTo>
                    <a:pt x="51" y="283"/>
                    <a:pt x="51" y="283"/>
                    <a:pt x="51" y="283"/>
                  </a:cubicBezTo>
                  <a:close/>
                  <a:moveTo>
                    <a:pt x="12" y="345"/>
                  </a:move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5"/>
                    <a:pt x="12" y="345"/>
                    <a:pt x="12" y="345"/>
                  </a:cubicBezTo>
                  <a:close/>
                  <a:moveTo>
                    <a:pt x="477" y="608"/>
                  </a:move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ubicBezTo>
                    <a:pt x="477" y="608"/>
                    <a:pt x="477" y="608"/>
                    <a:pt x="477" y="608"/>
                  </a:cubicBezTo>
                  <a:close/>
                  <a:moveTo>
                    <a:pt x="845" y="616"/>
                  </a:move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ubicBezTo>
                    <a:pt x="845" y="616"/>
                    <a:pt x="845" y="616"/>
                    <a:pt x="845" y="616"/>
                  </a:cubicBezTo>
                  <a:close/>
                  <a:moveTo>
                    <a:pt x="921" y="578"/>
                  </a:move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ubicBezTo>
                    <a:pt x="921" y="578"/>
                    <a:pt x="921" y="578"/>
                    <a:pt x="921" y="578"/>
                  </a:cubicBezTo>
                  <a:close/>
                  <a:moveTo>
                    <a:pt x="41" y="277"/>
                  </a:move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1" y="277"/>
                    <a:pt x="41" y="277"/>
                    <a:pt x="41" y="277"/>
                  </a:cubicBezTo>
                  <a:close/>
                  <a:moveTo>
                    <a:pt x="608" y="711"/>
                  </a:moveTo>
                  <a:cubicBezTo>
                    <a:pt x="608" y="711"/>
                    <a:pt x="608" y="711"/>
                    <a:pt x="608" y="712"/>
                  </a:cubicBezTo>
                  <a:cubicBezTo>
                    <a:pt x="608" y="712"/>
                    <a:pt x="608" y="712"/>
                    <a:pt x="608" y="712"/>
                  </a:cubicBezTo>
                  <a:cubicBezTo>
                    <a:pt x="608" y="711"/>
                    <a:pt x="608" y="711"/>
                    <a:pt x="608" y="711"/>
                  </a:cubicBezTo>
                  <a:close/>
                  <a:moveTo>
                    <a:pt x="45" y="232"/>
                  </a:move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ubicBezTo>
                    <a:pt x="45" y="232"/>
                    <a:pt x="45" y="232"/>
                    <a:pt x="45" y="232"/>
                  </a:cubicBezTo>
                  <a:close/>
                  <a:moveTo>
                    <a:pt x="619" y="712"/>
                  </a:move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ubicBezTo>
                    <a:pt x="619" y="712"/>
                    <a:pt x="619" y="712"/>
                    <a:pt x="619" y="712"/>
                  </a:cubicBezTo>
                  <a:close/>
                  <a:moveTo>
                    <a:pt x="492" y="11"/>
                  </a:move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ubicBezTo>
                    <a:pt x="492" y="11"/>
                    <a:pt x="492" y="11"/>
                    <a:pt x="492" y="11"/>
                  </a:cubicBezTo>
                  <a:close/>
                  <a:moveTo>
                    <a:pt x="312" y="26"/>
                  </a:move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12" y="26"/>
                    <a:pt x="312" y="26"/>
                    <a:pt x="312" y="26"/>
                  </a:cubicBezTo>
                  <a:close/>
                  <a:moveTo>
                    <a:pt x="210" y="75"/>
                  </a:move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0" y="75"/>
                    <a:pt x="210" y="75"/>
                    <a:pt x="210" y="75"/>
                  </a:cubicBezTo>
                  <a:close/>
                  <a:moveTo>
                    <a:pt x="187" y="82"/>
                  </a:move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7" y="82"/>
                  </a:cubicBezTo>
                  <a:close/>
                  <a:moveTo>
                    <a:pt x="588" y="781"/>
                  </a:moveTo>
                  <a:cubicBezTo>
                    <a:pt x="588" y="781"/>
                    <a:pt x="588" y="781"/>
                    <a:pt x="588" y="781"/>
                  </a:cubicBezTo>
                  <a:cubicBezTo>
                    <a:pt x="588" y="781"/>
                    <a:pt x="588" y="781"/>
                    <a:pt x="588" y="781"/>
                  </a:cubicBezTo>
                  <a:close/>
                  <a:moveTo>
                    <a:pt x="600" y="788"/>
                  </a:move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ubicBezTo>
                    <a:pt x="600" y="788"/>
                    <a:pt x="600" y="788"/>
                    <a:pt x="600" y="788"/>
                  </a:cubicBezTo>
                  <a:close/>
                  <a:moveTo>
                    <a:pt x="603" y="790"/>
                  </a:moveTo>
                  <a:cubicBezTo>
                    <a:pt x="603" y="790"/>
                    <a:pt x="603" y="790"/>
                    <a:pt x="603" y="790"/>
                  </a:cubicBezTo>
                  <a:cubicBezTo>
                    <a:pt x="603" y="790"/>
                    <a:pt x="603" y="790"/>
                    <a:pt x="603" y="790"/>
                  </a:cubicBezTo>
                  <a:close/>
                  <a:moveTo>
                    <a:pt x="613" y="730"/>
                  </a:move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ubicBezTo>
                    <a:pt x="613" y="730"/>
                    <a:pt x="613" y="730"/>
                    <a:pt x="613" y="730"/>
                  </a:cubicBezTo>
                  <a:close/>
                  <a:moveTo>
                    <a:pt x="613" y="715"/>
                  </a:move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ubicBezTo>
                    <a:pt x="613" y="715"/>
                    <a:pt x="613" y="715"/>
                    <a:pt x="613" y="715"/>
                  </a:cubicBezTo>
                  <a:close/>
                  <a:moveTo>
                    <a:pt x="621" y="716"/>
                  </a:move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ubicBezTo>
                    <a:pt x="621" y="716"/>
                    <a:pt x="621" y="716"/>
                    <a:pt x="621" y="716"/>
                  </a:cubicBezTo>
                  <a:close/>
                  <a:moveTo>
                    <a:pt x="631" y="719"/>
                  </a:move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ubicBezTo>
                    <a:pt x="631" y="719"/>
                    <a:pt x="631" y="719"/>
                    <a:pt x="631" y="719"/>
                  </a:cubicBezTo>
                  <a:close/>
                  <a:moveTo>
                    <a:pt x="633" y="720"/>
                  </a:move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ubicBezTo>
                    <a:pt x="633" y="720"/>
                    <a:pt x="633" y="720"/>
                    <a:pt x="633" y="720"/>
                  </a:cubicBezTo>
                  <a:close/>
                  <a:moveTo>
                    <a:pt x="640" y="722"/>
                  </a:move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ubicBezTo>
                    <a:pt x="640" y="722"/>
                    <a:pt x="640" y="722"/>
                    <a:pt x="640" y="722"/>
                  </a:cubicBezTo>
                  <a:close/>
                  <a:moveTo>
                    <a:pt x="703" y="724"/>
                  </a:move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ubicBezTo>
                    <a:pt x="703" y="724"/>
                    <a:pt x="703" y="724"/>
                    <a:pt x="703" y="724"/>
                  </a:cubicBezTo>
                  <a:close/>
                  <a:moveTo>
                    <a:pt x="776" y="702"/>
                  </a:move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ubicBezTo>
                    <a:pt x="776" y="702"/>
                    <a:pt x="776" y="702"/>
                    <a:pt x="776" y="702"/>
                  </a:cubicBezTo>
                  <a:close/>
                  <a:moveTo>
                    <a:pt x="783" y="699"/>
                  </a:move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ubicBezTo>
                    <a:pt x="783" y="699"/>
                    <a:pt x="783" y="699"/>
                    <a:pt x="783" y="699"/>
                  </a:cubicBezTo>
                  <a:close/>
                  <a:moveTo>
                    <a:pt x="788" y="696"/>
                  </a:move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ubicBezTo>
                    <a:pt x="788" y="696"/>
                    <a:pt x="788" y="696"/>
                    <a:pt x="788" y="696"/>
                  </a:cubicBezTo>
                  <a:close/>
                  <a:moveTo>
                    <a:pt x="794" y="693"/>
                  </a:move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ubicBezTo>
                    <a:pt x="794" y="693"/>
                    <a:pt x="794" y="693"/>
                    <a:pt x="794" y="693"/>
                  </a:cubicBezTo>
                  <a:close/>
                  <a:moveTo>
                    <a:pt x="797" y="690"/>
                  </a:moveTo>
                  <a:cubicBezTo>
                    <a:pt x="797" y="690"/>
                    <a:pt x="797" y="690"/>
                    <a:pt x="798" y="690"/>
                  </a:cubicBezTo>
                  <a:cubicBezTo>
                    <a:pt x="797" y="690"/>
                    <a:pt x="797" y="690"/>
                    <a:pt x="797" y="690"/>
                  </a:cubicBezTo>
                  <a:cubicBezTo>
                    <a:pt x="797" y="690"/>
                    <a:pt x="797" y="690"/>
                    <a:pt x="797" y="690"/>
                  </a:cubicBezTo>
                  <a:close/>
                  <a:moveTo>
                    <a:pt x="206" y="76"/>
                  </a:move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lose/>
                  <a:moveTo>
                    <a:pt x="188" y="81"/>
                  </a:move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8" y="81"/>
                    <a:pt x="188" y="81"/>
                    <a:pt x="188" y="81"/>
                  </a:cubicBezTo>
                  <a:close/>
                  <a:moveTo>
                    <a:pt x="186" y="83"/>
                  </a:move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lose/>
                  <a:moveTo>
                    <a:pt x="179" y="85"/>
                  </a:move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lose/>
                  <a:moveTo>
                    <a:pt x="590" y="783"/>
                  </a:moveTo>
                  <a:cubicBezTo>
                    <a:pt x="590" y="783"/>
                    <a:pt x="590" y="782"/>
                    <a:pt x="590" y="782"/>
                  </a:cubicBezTo>
                  <a:cubicBezTo>
                    <a:pt x="590" y="782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ubicBezTo>
                    <a:pt x="590" y="783"/>
                    <a:pt x="590" y="783"/>
                    <a:pt x="590" y="783"/>
                  </a:cubicBezTo>
                  <a:close/>
                  <a:moveTo>
                    <a:pt x="591" y="783"/>
                  </a:move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ubicBezTo>
                    <a:pt x="591" y="783"/>
                    <a:pt x="591" y="783"/>
                    <a:pt x="591" y="783"/>
                  </a:cubicBezTo>
                  <a:close/>
                  <a:moveTo>
                    <a:pt x="594" y="785"/>
                  </a:move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ubicBezTo>
                    <a:pt x="594" y="785"/>
                    <a:pt x="594" y="785"/>
                    <a:pt x="594" y="785"/>
                  </a:cubicBezTo>
                  <a:close/>
                  <a:moveTo>
                    <a:pt x="601" y="789"/>
                  </a:move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ubicBezTo>
                    <a:pt x="601" y="789"/>
                    <a:pt x="601" y="789"/>
                    <a:pt x="601" y="789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614" y="715"/>
                  </a:move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ubicBezTo>
                    <a:pt x="614" y="715"/>
                    <a:pt x="614" y="715"/>
                    <a:pt x="614" y="715"/>
                  </a:cubicBezTo>
                  <a:close/>
                  <a:moveTo>
                    <a:pt x="717" y="723"/>
                  </a:move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ubicBezTo>
                    <a:pt x="717" y="723"/>
                    <a:pt x="717" y="723"/>
                    <a:pt x="717" y="723"/>
                  </a:cubicBezTo>
                  <a:close/>
                  <a:moveTo>
                    <a:pt x="779" y="701"/>
                  </a:move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ubicBezTo>
                    <a:pt x="779" y="701"/>
                    <a:pt x="779" y="701"/>
                    <a:pt x="779" y="701"/>
                  </a:cubicBezTo>
                  <a:close/>
                  <a:moveTo>
                    <a:pt x="791" y="694"/>
                  </a:move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ubicBezTo>
                    <a:pt x="791" y="694"/>
                    <a:pt x="791" y="694"/>
                    <a:pt x="791" y="694"/>
                  </a:cubicBezTo>
                  <a:close/>
                  <a:moveTo>
                    <a:pt x="189" y="81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1"/>
                    <a:pt x="189" y="81"/>
                    <a:pt x="189" y="81"/>
                  </a:cubicBezTo>
                  <a:close/>
                  <a:moveTo>
                    <a:pt x="624" y="758"/>
                  </a:moveTo>
                  <a:cubicBezTo>
                    <a:pt x="624" y="758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9"/>
                    <a:pt x="624" y="759"/>
                  </a:cubicBezTo>
                  <a:cubicBezTo>
                    <a:pt x="624" y="759"/>
                    <a:pt x="624" y="758"/>
                    <a:pt x="624" y="758"/>
                  </a:cubicBezTo>
                  <a:cubicBezTo>
                    <a:pt x="624" y="758"/>
                    <a:pt x="624" y="758"/>
                    <a:pt x="624" y="758"/>
                  </a:cubicBezTo>
                  <a:close/>
                  <a:moveTo>
                    <a:pt x="615" y="715"/>
                  </a:move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ubicBezTo>
                    <a:pt x="615" y="715"/>
                    <a:pt x="615" y="715"/>
                    <a:pt x="615" y="715"/>
                  </a:cubicBezTo>
                  <a:close/>
                  <a:moveTo>
                    <a:pt x="732" y="720"/>
                  </a:move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ubicBezTo>
                    <a:pt x="732" y="720"/>
                    <a:pt x="732" y="720"/>
                    <a:pt x="732" y="720"/>
                  </a:cubicBezTo>
                  <a:close/>
                  <a:moveTo>
                    <a:pt x="737" y="719"/>
                  </a:move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ubicBezTo>
                    <a:pt x="737" y="719"/>
                    <a:pt x="737" y="719"/>
                    <a:pt x="737" y="719"/>
                  </a:cubicBezTo>
                  <a:close/>
                  <a:moveTo>
                    <a:pt x="939" y="565"/>
                  </a:move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939" y="565"/>
                    <a:pt x="939" y="565"/>
                    <a:pt x="939" y="565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628" y="770"/>
                  </a:moveTo>
                  <a:cubicBezTo>
                    <a:pt x="628" y="770"/>
                    <a:pt x="628" y="770"/>
                    <a:pt x="628" y="770"/>
                  </a:cubicBezTo>
                  <a:cubicBezTo>
                    <a:pt x="628" y="770"/>
                    <a:pt x="628" y="770"/>
                    <a:pt x="628" y="770"/>
                  </a:cubicBezTo>
                  <a:close/>
                  <a:moveTo>
                    <a:pt x="627" y="760"/>
                  </a:move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ubicBezTo>
                    <a:pt x="627" y="760"/>
                    <a:pt x="627" y="760"/>
                    <a:pt x="627" y="760"/>
                  </a:cubicBezTo>
                  <a:close/>
                  <a:moveTo>
                    <a:pt x="927" y="291"/>
                  </a:move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ubicBezTo>
                    <a:pt x="927" y="291"/>
                    <a:pt x="927" y="291"/>
                    <a:pt x="927" y="291"/>
                  </a:cubicBezTo>
                  <a:close/>
                  <a:moveTo>
                    <a:pt x="917" y="267"/>
                  </a:move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ubicBezTo>
                    <a:pt x="917" y="267"/>
                    <a:pt x="917" y="267"/>
                    <a:pt x="917" y="267"/>
                  </a:cubicBezTo>
                  <a:close/>
                  <a:moveTo>
                    <a:pt x="189" y="80"/>
                  </a:move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close/>
                  <a:moveTo>
                    <a:pt x="322" y="607"/>
                  </a:move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ubicBezTo>
                    <a:pt x="322" y="607"/>
                    <a:pt x="322" y="607"/>
                    <a:pt x="322" y="607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3" y="790"/>
                  </a:move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ubicBezTo>
                    <a:pt x="623" y="790"/>
                    <a:pt x="623" y="790"/>
                    <a:pt x="623" y="790"/>
                  </a:cubicBezTo>
                  <a:close/>
                  <a:moveTo>
                    <a:pt x="627" y="785"/>
                  </a:move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lose/>
                  <a:moveTo>
                    <a:pt x="627" y="784"/>
                  </a:moveTo>
                  <a:cubicBezTo>
                    <a:pt x="627" y="784"/>
                    <a:pt x="627" y="784"/>
                    <a:pt x="627" y="784"/>
                  </a:cubicBezTo>
                  <a:cubicBezTo>
                    <a:pt x="627" y="784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5"/>
                  </a:cubicBezTo>
                  <a:cubicBezTo>
                    <a:pt x="627" y="785"/>
                    <a:pt x="627" y="785"/>
                    <a:pt x="627" y="784"/>
                  </a:cubicBezTo>
                  <a:close/>
                  <a:moveTo>
                    <a:pt x="627" y="720"/>
                  </a:move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1"/>
                  </a:cubicBezTo>
                  <a:cubicBezTo>
                    <a:pt x="627" y="721"/>
                    <a:pt x="627" y="721"/>
                    <a:pt x="627" y="720"/>
                  </a:cubicBezTo>
                  <a:close/>
                  <a:moveTo>
                    <a:pt x="737" y="721"/>
                  </a:move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ubicBezTo>
                    <a:pt x="737" y="721"/>
                    <a:pt x="737" y="721"/>
                    <a:pt x="737" y="721"/>
                  </a:cubicBezTo>
                  <a:close/>
                  <a:moveTo>
                    <a:pt x="762" y="712"/>
                  </a:move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ubicBezTo>
                    <a:pt x="762" y="712"/>
                    <a:pt x="762" y="712"/>
                    <a:pt x="762" y="712"/>
                  </a:cubicBezTo>
                  <a:close/>
                  <a:moveTo>
                    <a:pt x="966" y="411"/>
                  </a:move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ubicBezTo>
                    <a:pt x="966" y="411"/>
                    <a:pt x="966" y="411"/>
                    <a:pt x="966" y="411"/>
                  </a:cubicBezTo>
                  <a:close/>
                  <a:moveTo>
                    <a:pt x="624" y="789"/>
                  </a:move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ubicBezTo>
                    <a:pt x="624" y="789"/>
                    <a:pt x="624" y="789"/>
                    <a:pt x="624" y="789"/>
                  </a:cubicBezTo>
                  <a:close/>
                  <a:moveTo>
                    <a:pt x="647" y="725"/>
                  </a:move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ubicBezTo>
                    <a:pt x="647" y="725"/>
                    <a:pt x="647" y="725"/>
                    <a:pt x="647" y="725"/>
                  </a:cubicBezTo>
                  <a:close/>
                  <a:moveTo>
                    <a:pt x="721" y="724"/>
                  </a:move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ubicBezTo>
                    <a:pt x="721" y="724"/>
                    <a:pt x="721" y="724"/>
                    <a:pt x="721" y="724"/>
                  </a:cubicBezTo>
                  <a:close/>
                  <a:moveTo>
                    <a:pt x="759" y="713"/>
                  </a:move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ubicBezTo>
                    <a:pt x="759" y="713"/>
                    <a:pt x="759" y="713"/>
                    <a:pt x="759" y="713"/>
                  </a:cubicBezTo>
                  <a:close/>
                  <a:moveTo>
                    <a:pt x="967" y="411"/>
                  </a:move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ubicBezTo>
                    <a:pt x="967" y="411"/>
                    <a:pt x="967" y="411"/>
                    <a:pt x="967" y="411"/>
                  </a:cubicBezTo>
                  <a:close/>
                  <a:moveTo>
                    <a:pt x="799" y="96"/>
                  </a:move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9" y="96"/>
                    <a:pt x="799" y="96"/>
                    <a:pt x="799" y="96"/>
                  </a:cubicBezTo>
                  <a:close/>
                  <a:moveTo>
                    <a:pt x="794" y="91"/>
                  </a:move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ubicBezTo>
                    <a:pt x="794" y="91"/>
                    <a:pt x="794" y="91"/>
                    <a:pt x="794" y="91"/>
                  </a:cubicBezTo>
                  <a:close/>
                  <a:moveTo>
                    <a:pt x="502" y="5"/>
                  </a:move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ubicBezTo>
                    <a:pt x="502" y="5"/>
                    <a:pt x="502" y="5"/>
                    <a:pt x="502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9">
              <a:extLst>
                <a:ext uri="{FF2B5EF4-FFF2-40B4-BE49-F238E27FC236}">
                  <a16:creationId xmlns:a16="http://schemas.microsoft.com/office/drawing/2014/main" id="{D5E5AF2D-5645-4D88-9E07-8BEB1997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67808" y="2662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30">
              <a:extLst>
                <a:ext uri="{FF2B5EF4-FFF2-40B4-BE49-F238E27FC236}">
                  <a16:creationId xmlns:a16="http://schemas.microsoft.com/office/drawing/2014/main" id="{7C83A54A-AD17-47C8-960D-0B7C4A2E1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1670" y="2350971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31">
              <a:extLst>
                <a:ext uri="{FF2B5EF4-FFF2-40B4-BE49-F238E27FC236}">
                  <a16:creationId xmlns:a16="http://schemas.microsoft.com/office/drawing/2014/main" id="{C657793E-8C7D-4DB5-87EF-9CD49666B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05908" y="260179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32">
              <a:extLst>
                <a:ext uri="{FF2B5EF4-FFF2-40B4-BE49-F238E27FC236}">
                  <a16:creationId xmlns:a16="http://schemas.microsoft.com/office/drawing/2014/main" id="{0FE40A32-1C72-440B-89CE-39E0953D8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1620" y="262878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33">
              <a:extLst>
                <a:ext uri="{FF2B5EF4-FFF2-40B4-BE49-F238E27FC236}">
                  <a16:creationId xmlns:a16="http://schemas.microsoft.com/office/drawing/2014/main" id="{0FCA7DD0-CBF6-4087-B9E5-577CC5E99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7970" y="2620846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34">
              <a:extLst>
                <a:ext uri="{FF2B5EF4-FFF2-40B4-BE49-F238E27FC236}">
                  <a16:creationId xmlns:a16="http://schemas.microsoft.com/office/drawing/2014/main" id="{6A5FACC5-899E-48EC-85E5-2F56B3B3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1158" y="11889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A5B6888-29D0-4E88-A747-D86485C31037}"/>
              </a:ext>
            </a:extLst>
          </p:cNvPr>
          <p:cNvSpPr txBox="1"/>
          <p:nvPr/>
        </p:nvSpPr>
        <p:spPr>
          <a:xfrm>
            <a:off x="4068786" y="1323410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17BCF94-7112-412B-A3F6-86A236B28F5C}"/>
              </a:ext>
            </a:extLst>
          </p:cNvPr>
          <p:cNvSpPr txBox="1"/>
          <p:nvPr/>
        </p:nvSpPr>
        <p:spPr>
          <a:xfrm>
            <a:off x="5326217" y="5078915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7BAD1C-2900-465A-B951-F04D5662234B}"/>
              </a:ext>
            </a:extLst>
          </p:cNvPr>
          <p:cNvSpPr txBox="1"/>
          <p:nvPr/>
        </p:nvSpPr>
        <p:spPr>
          <a:xfrm>
            <a:off x="6442291" y="1329763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C9EEB0-620F-4DB5-AB6A-79D40059373A}"/>
              </a:ext>
            </a:extLst>
          </p:cNvPr>
          <p:cNvSpPr txBox="1"/>
          <p:nvPr/>
        </p:nvSpPr>
        <p:spPr>
          <a:xfrm>
            <a:off x="7596675" y="5101381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0E953D-9FBD-4B36-8307-C9854E86DB89}"/>
              </a:ext>
            </a:extLst>
          </p:cNvPr>
          <p:cNvSpPr txBox="1"/>
          <p:nvPr/>
        </p:nvSpPr>
        <p:spPr>
          <a:xfrm>
            <a:off x="8672161" y="1359803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F637C91-B0F2-4D2B-91AB-990E961B6A53}"/>
              </a:ext>
            </a:extLst>
          </p:cNvPr>
          <p:cNvSpPr txBox="1"/>
          <p:nvPr/>
        </p:nvSpPr>
        <p:spPr>
          <a:xfrm>
            <a:off x="9867133" y="5101381"/>
            <a:ext cx="1440815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</a:p>
        </p:txBody>
      </p:sp>
      <p:pic>
        <p:nvPicPr>
          <p:cNvPr id="233" name="图片 232">
            <a:extLst>
              <a:ext uri="{FF2B5EF4-FFF2-40B4-BE49-F238E27FC236}">
                <a16:creationId xmlns:a16="http://schemas.microsoft.com/office/drawing/2014/main" id="{4C659C3C-CAF0-4C53-A44B-5B16F5355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6496" y="695860"/>
            <a:ext cx="6029400" cy="55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7B45C-C629-4C42-900E-A4D8859396FE}"/>
              </a:ext>
            </a:extLst>
          </p:cNvPr>
          <p:cNvSpPr/>
          <p:nvPr/>
        </p:nvSpPr>
        <p:spPr>
          <a:xfrm>
            <a:off x="-7938" y="0"/>
            <a:ext cx="12199938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A5DDF-3894-468F-8445-67AB2763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28729-4CC1-4806-96C3-AF4C11DDA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B4653479-F728-4C41-BE4D-93CDD26E5999}"/>
              </a:ext>
            </a:extLst>
          </p:cNvPr>
          <p:cNvSpPr/>
          <p:nvPr/>
        </p:nvSpPr>
        <p:spPr>
          <a:xfrm flipH="1">
            <a:off x="0" y="0"/>
            <a:ext cx="12192000" cy="2159000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C0D97672-187B-4F63-A4A7-054906743DC0}"/>
              </a:ext>
            </a:extLst>
          </p:cNvPr>
          <p:cNvSpPr/>
          <p:nvPr/>
        </p:nvSpPr>
        <p:spPr>
          <a:xfrm flipV="1">
            <a:off x="0" y="5301204"/>
            <a:ext cx="12192000" cy="1556795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8EAD0-A060-45AC-94FE-93254AA7CEA1}"/>
              </a:ext>
            </a:extLst>
          </p:cNvPr>
          <p:cNvSpPr/>
          <p:nvPr/>
        </p:nvSpPr>
        <p:spPr>
          <a:xfrm>
            <a:off x="886866" y="2580418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31">
            <a:extLst>
              <a:ext uri="{FF2B5EF4-FFF2-40B4-BE49-F238E27FC236}">
                <a16:creationId xmlns:a16="http://schemas.microsoft.com/office/drawing/2014/main" id="{4AE56D8D-D770-4E11-ADFE-E97CC0FE25DB}"/>
              </a:ext>
            </a:extLst>
          </p:cNvPr>
          <p:cNvSpPr/>
          <p:nvPr/>
        </p:nvSpPr>
        <p:spPr>
          <a:xfrm>
            <a:off x="886866" y="2580418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FF6600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57CCE659-14EF-4F6E-95B0-BDE48EE9BDE9}"/>
              </a:ext>
            </a:extLst>
          </p:cNvPr>
          <p:cNvGrpSpPr/>
          <p:nvPr/>
        </p:nvGrpSpPr>
        <p:grpSpPr>
          <a:xfrm>
            <a:off x="1120316" y="2685870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0" name="Freeform 137">
              <a:extLst>
                <a:ext uri="{FF2B5EF4-FFF2-40B4-BE49-F238E27FC236}">
                  <a16:creationId xmlns:a16="http://schemas.microsoft.com/office/drawing/2014/main" id="{D4714D04-898E-46E0-8C4A-E21744D97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38">
              <a:extLst>
                <a:ext uri="{FF2B5EF4-FFF2-40B4-BE49-F238E27FC236}">
                  <a16:creationId xmlns:a16="http://schemas.microsoft.com/office/drawing/2014/main" id="{EF95380B-A4FF-4954-9FC3-547780AA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576DB262-F3EA-47CE-B4C8-A859A8F53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6F63525-FBDF-496A-AC2F-3FECA264EEA4}"/>
              </a:ext>
            </a:extLst>
          </p:cNvPr>
          <p:cNvSpPr txBox="1"/>
          <p:nvPr/>
        </p:nvSpPr>
        <p:spPr>
          <a:xfrm>
            <a:off x="1760974" y="2708726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F14C9F-7E13-489B-8B5B-54D56D6F3AC9}"/>
              </a:ext>
            </a:extLst>
          </p:cNvPr>
          <p:cNvSpPr txBox="1"/>
          <p:nvPr/>
        </p:nvSpPr>
        <p:spPr>
          <a:xfrm>
            <a:off x="1600359" y="3379109"/>
            <a:ext cx="1981570" cy="15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49E47086-0ED9-4C2A-A07B-56537A30DD42}"/>
              </a:ext>
            </a:extLst>
          </p:cNvPr>
          <p:cNvSpPr/>
          <p:nvPr/>
        </p:nvSpPr>
        <p:spPr>
          <a:xfrm>
            <a:off x="4533291" y="2563010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31">
            <a:extLst>
              <a:ext uri="{FF2B5EF4-FFF2-40B4-BE49-F238E27FC236}">
                <a16:creationId xmlns:a16="http://schemas.microsoft.com/office/drawing/2014/main" id="{9F09F060-9DC5-4298-838B-A7FE9074472F}"/>
              </a:ext>
            </a:extLst>
          </p:cNvPr>
          <p:cNvSpPr/>
          <p:nvPr/>
        </p:nvSpPr>
        <p:spPr>
          <a:xfrm>
            <a:off x="4533291" y="2563010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FF6600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0E28F2EB-40CD-4435-8303-E9E65356CF72}"/>
              </a:ext>
            </a:extLst>
          </p:cNvPr>
          <p:cNvGrpSpPr/>
          <p:nvPr/>
        </p:nvGrpSpPr>
        <p:grpSpPr>
          <a:xfrm>
            <a:off x="4766741" y="2668462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2A62944F-5BA1-4482-AFF9-02FFA3CEC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38">
              <a:extLst>
                <a:ext uri="{FF2B5EF4-FFF2-40B4-BE49-F238E27FC236}">
                  <a16:creationId xmlns:a16="http://schemas.microsoft.com/office/drawing/2014/main" id="{DAFE84EB-66A5-4E38-95E0-5C37B3D0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3389C520-8B51-4F3F-8555-C1152F8C9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8C06D49-A782-4BFD-B784-759B50EFA18E}"/>
              </a:ext>
            </a:extLst>
          </p:cNvPr>
          <p:cNvSpPr txBox="1"/>
          <p:nvPr/>
        </p:nvSpPr>
        <p:spPr>
          <a:xfrm>
            <a:off x="5407399" y="2691318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3F1FB5-2319-4E0B-B5AB-CAB10C4548E1}"/>
              </a:ext>
            </a:extLst>
          </p:cNvPr>
          <p:cNvSpPr txBox="1"/>
          <p:nvPr/>
        </p:nvSpPr>
        <p:spPr>
          <a:xfrm>
            <a:off x="5246784" y="3361701"/>
            <a:ext cx="1981570" cy="15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CFE306E0-C7CF-4742-AD72-4F964692B72A}"/>
              </a:ext>
            </a:extLst>
          </p:cNvPr>
          <p:cNvSpPr/>
          <p:nvPr/>
        </p:nvSpPr>
        <p:spPr>
          <a:xfrm>
            <a:off x="8291690" y="2617544"/>
            <a:ext cx="2844218" cy="533616"/>
          </a:xfrm>
          <a:prstGeom prst="roundRect">
            <a:avLst>
              <a:gd name="adj" fmla="val 50000"/>
            </a:avLst>
          </a:prstGeom>
          <a:solidFill>
            <a:srgbClr val="008A5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31">
            <a:extLst>
              <a:ext uri="{FF2B5EF4-FFF2-40B4-BE49-F238E27FC236}">
                <a16:creationId xmlns:a16="http://schemas.microsoft.com/office/drawing/2014/main" id="{102450F1-9EB4-453A-B97A-8D0E8A923105}"/>
              </a:ext>
            </a:extLst>
          </p:cNvPr>
          <p:cNvSpPr/>
          <p:nvPr/>
        </p:nvSpPr>
        <p:spPr>
          <a:xfrm>
            <a:off x="8291690" y="2617544"/>
            <a:ext cx="816768" cy="533616"/>
          </a:xfrm>
          <a:prstGeom prst="roundRect">
            <a:avLst>
              <a:gd name="adj" fmla="val 50000"/>
            </a:avLst>
          </a:prstGeom>
          <a:solidFill>
            <a:srgbClr val="FF6600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</a:pPr>
            <a:endParaRPr lang="en-ID" sz="1867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A33BB454-FF76-4413-9B7F-63F46EAF24F0}"/>
              </a:ext>
            </a:extLst>
          </p:cNvPr>
          <p:cNvGrpSpPr/>
          <p:nvPr/>
        </p:nvGrpSpPr>
        <p:grpSpPr>
          <a:xfrm>
            <a:off x="8525140" y="2722996"/>
            <a:ext cx="334788" cy="322713"/>
            <a:chOff x="3171825" y="1358895"/>
            <a:chExt cx="287338" cy="276975"/>
          </a:xfrm>
          <a:solidFill>
            <a:schemeClr val="bg1"/>
          </a:solidFill>
        </p:grpSpPr>
        <p:sp>
          <p:nvSpPr>
            <p:cNvPr id="26" name="Freeform 137">
              <a:extLst>
                <a:ext uri="{FF2B5EF4-FFF2-40B4-BE49-F238E27FC236}">
                  <a16:creationId xmlns:a16="http://schemas.microsoft.com/office/drawing/2014/main" id="{5A96617C-553B-4FF5-9B1E-1FC44D395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1825" y="1372443"/>
              <a:ext cx="287338" cy="26342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38">
              <a:extLst>
                <a:ext uri="{FF2B5EF4-FFF2-40B4-BE49-F238E27FC236}">
                  <a16:creationId xmlns:a16="http://schemas.microsoft.com/office/drawing/2014/main" id="{DF35CD6C-CA23-4684-8D81-08AE4496D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58895"/>
              <a:ext cx="76200" cy="69859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39">
              <a:extLst>
                <a:ext uri="{FF2B5EF4-FFF2-40B4-BE49-F238E27FC236}">
                  <a16:creationId xmlns:a16="http://schemas.microsoft.com/office/drawing/2014/main" id="{828A09B2-8A96-4848-8E21-42B3B2F1B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1606151"/>
              <a:ext cx="28575" cy="26197"/>
            </a:xfrm>
            <a:custGeom>
              <a:avLst/>
              <a:gdLst>
                <a:gd name="T0" fmla="*/ 9978 w 10065"/>
                <a:gd name="T1" fmla="*/ 2876 h 9225"/>
                <a:gd name="T2" fmla="*/ 7865 w 10065"/>
                <a:gd name="T3" fmla="*/ 8963 h 9225"/>
                <a:gd name="T4" fmla="*/ 1589 w 10065"/>
                <a:gd name="T5" fmla="*/ 9225 h 9225"/>
                <a:gd name="T6" fmla="*/ 100 w 10065"/>
                <a:gd name="T7" fmla="*/ 8113 h 9225"/>
                <a:gd name="T8" fmla="*/ 105 w 10065"/>
                <a:gd name="T9" fmla="*/ 7190 h 9225"/>
                <a:gd name="T10" fmla="*/ 111 w 10065"/>
                <a:gd name="T11" fmla="*/ 6838 h 9225"/>
                <a:gd name="T12" fmla="*/ 141 w 10065"/>
                <a:gd name="T13" fmla="*/ 6595 h 9225"/>
                <a:gd name="T14" fmla="*/ 339 w 10065"/>
                <a:gd name="T15" fmla="*/ 6312 h 9225"/>
                <a:gd name="T16" fmla="*/ 789 w 10065"/>
                <a:gd name="T17" fmla="*/ 5212 h 9225"/>
                <a:gd name="T18" fmla="*/ 789 w 10065"/>
                <a:gd name="T19" fmla="*/ 4865 h 9225"/>
                <a:gd name="T20" fmla="*/ 994 w 10065"/>
                <a:gd name="T21" fmla="*/ 4560 h 9225"/>
                <a:gd name="T22" fmla="*/ 1396 w 10065"/>
                <a:gd name="T23" fmla="*/ 3467 h 9225"/>
                <a:gd name="T24" fmla="*/ 1384 w 10065"/>
                <a:gd name="T25" fmla="*/ 3107 h 9225"/>
                <a:gd name="T26" fmla="*/ 1649 w 10065"/>
                <a:gd name="T27" fmla="*/ 2788 h 9225"/>
                <a:gd name="T28" fmla="*/ 2069 w 10065"/>
                <a:gd name="T29" fmla="*/ 1701 h 9225"/>
                <a:gd name="T30" fmla="*/ 2039 w 10065"/>
                <a:gd name="T31" fmla="*/ 1390 h 9225"/>
                <a:gd name="T32" fmla="*/ 2201 w 10065"/>
                <a:gd name="T33" fmla="*/ 1143 h 9225"/>
                <a:gd name="T34" fmla="*/ 2403 w 10065"/>
                <a:gd name="T35" fmla="*/ 833 h 9225"/>
                <a:gd name="T36" fmla="*/ 2589 w 10065"/>
                <a:gd name="T37" fmla="*/ 407 h 9225"/>
                <a:gd name="T38" fmla="*/ 2865 w 10065"/>
                <a:gd name="T39" fmla="*/ 73 h 9225"/>
                <a:gd name="T40" fmla="*/ 3366 w 10065"/>
                <a:gd name="T41" fmla="*/ 36 h 9225"/>
                <a:gd name="T42" fmla="*/ 3666 w 10065"/>
                <a:gd name="T43" fmla="*/ 0 h 9225"/>
                <a:gd name="T44" fmla="*/ 8922 w 10065"/>
                <a:gd name="T45" fmla="*/ 336 h 9225"/>
                <a:gd name="T46" fmla="*/ 7384 w 10065"/>
                <a:gd name="T47" fmla="*/ 6558 h 9225"/>
                <a:gd name="T48" fmla="*/ 6183 w 10065"/>
                <a:gd name="T49" fmla="*/ 7688 h 9225"/>
                <a:gd name="T50" fmla="*/ 734 w 10065"/>
                <a:gd name="T51" fmla="*/ 7778 h 9225"/>
                <a:gd name="T52" fmla="*/ 1593 w 10065"/>
                <a:gd name="T53" fmla="*/ 8456 h 9225"/>
                <a:gd name="T54" fmla="*/ 7473 w 10065"/>
                <a:gd name="T55" fmla="*/ 8362 h 9225"/>
                <a:gd name="T56" fmla="*/ 9484 w 10065"/>
                <a:gd name="T57" fmla="*/ 2186 h 9225"/>
                <a:gd name="T58" fmla="*/ 9869 w 10065"/>
                <a:gd name="T59" fmla="*/ 2102 h 9225"/>
                <a:gd name="T60" fmla="*/ 2994 w 10065"/>
                <a:gd name="T61" fmla="*/ 3787 h 9225"/>
                <a:gd name="T62" fmla="*/ 6765 w 10065"/>
                <a:gd name="T63" fmla="*/ 3843 h 9225"/>
                <a:gd name="T64" fmla="*/ 7017 w 10065"/>
                <a:gd name="T65" fmla="*/ 3652 h 9225"/>
                <a:gd name="T66" fmla="*/ 7130 w 10065"/>
                <a:gd name="T67" fmla="*/ 3133 h 9225"/>
                <a:gd name="T68" fmla="*/ 3359 w 10065"/>
                <a:gd name="T69" fmla="*/ 3077 h 9225"/>
                <a:gd name="T70" fmla="*/ 3108 w 10065"/>
                <a:gd name="T71" fmla="*/ 3268 h 9225"/>
                <a:gd name="T72" fmla="*/ 3479 w 10065"/>
                <a:gd name="T73" fmla="*/ 2113 h 9225"/>
                <a:gd name="T74" fmla="*/ 3612 w 10065"/>
                <a:gd name="T75" fmla="*/ 2305 h 9225"/>
                <a:gd name="T76" fmla="*/ 7415 w 10065"/>
                <a:gd name="T77" fmla="*/ 2248 h 9225"/>
                <a:gd name="T78" fmla="*/ 7640 w 10065"/>
                <a:gd name="T79" fmla="*/ 1730 h 9225"/>
                <a:gd name="T80" fmla="*/ 7508 w 10065"/>
                <a:gd name="T81" fmla="*/ 1538 h 9225"/>
                <a:gd name="T82" fmla="*/ 3705 w 10065"/>
                <a:gd name="T83" fmla="*/ 1595 h 9225"/>
                <a:gd name="T84" fmla="*/ 3479 w 10065"/>
                <a:gd name="T85" fmla="*/ 2113 h 9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5" h="9225">
                  <a:moveTo>
                    <a:pt x="9869" y="2102"/>
                  </a:moveTo>
                  <a:cubicBezTo>
                    <a:pt x="10029" y="2331"/>
                    <a:pt x="10065" y="2588"/>
                    <a:pt x="9978" y="2876"/>
                  </a:cubicBezTo>
                  <a:lnTo>
                    <a:pt x="8325" y="8318"/>
                  </a:lnTo>
                  <a:cubicBezTo>
                    <a:pt x="8249" y="8575"/>
                    <a:pt x="8095" y="8790"/>
                    <a:pt x="7865" y="8963"/>
                  </a:cubicBezTo>
                  <a:cubicBezTo>
                    <a:pt x="7637" y="9137"/>
                    <a:pt x="7392" y="9225"/>
                    <a:pt x="7130" y="9225"/>
                  </a:cubicBezTo>
                  <a:lnTo>
                    <a:pt x="1589" y="9225"/>
                  </a:lnTo>
                  <a:cubicBezTo>
                    <a:pt x="1280" y="9225"/>
                    <a:pt x="984" y="9117"/>
                    <a:pt x="698" y="8903"/>
                  </a:cubicBezTo>
                  <a:cubicBezTo>
                    <a:pt x="411" y="8688"/>
                    <a:pt x="213" y="8426"/>
                    <a:pt x="100" y="8113"/>
                  </a:cubicBezTo>
                  <a:cubicBezTo>
                    <a:pt x="4" y="7846"/>
                    <a:pt x="0" y="7591"/>
                    <a:pt x="88" y="7351"/>
                  </a:cubicBezTo>
                  <a:cubicBezTo>
                    <a:pt x="88" y="7335"/>
                    <a:pt x="94" y="7281"/>
                    <a:pt x="105" y="7190"/>
                  </a:cubicBezTo>
                  <a:cubicBezTo>
                    <a:pt x="118" y="7097"/>
                    <a:pt x="125" y="7024"/>
                    <a:pt x="129" y="6967"/>
                  </a:cubicBezTo>
                  <a:cubicBezTo>
                    <a:pt x="133" y="6936"/>
                    <a:pt x="126" y="6892"/>
                    <a:pt x="111" y="6838"/>
                  </a:cubicBezTo>
                  <a:cubicBezTo>
                    <a:pt x="95" y="6785"/>
                    <a:pt x="90" y="6745"/>
                    <a:pt x="94" y="6721"/>
                  </a:cubicBezTo>
                  <a:cubicBezTo>
                    <a:pt x="101" y="6677"/>
                    <a:pt x="118" y="6635"/>
                    <a:pt x="141" y="6595"/>
                  </a:cubicBezTo>
                  <a:cubicBezTo>
                    <a:pt x="165" y="6555"/>
                    <a:pt x="198" y="6507"/>
                    <a:pt x="240" y="6453"/>
                  </a:cubicBezTo>
                  <a:cubicBezTo>
                    <a:pt x="282" y="6400"/>
                    <a:pt x="315" y="6352"/>
                    <a:pt x="339" y="6312"/>
                  </a:cubicBezTo>
                  <a:cubicBezTo>
                    <a:pt x="432" y="6161"/>
                    <a:pt x="521" y="5977"/>
                    <a:pt x="609" y="5762"/>
                  </a:cubicBezTo>
                  <a:cubicBezTo>
                    <a:pt x="697" y="5547"/>
                    <a:pt x="757" y="5365"/>
                    <a:pt x="789" y="5212"/>
                  </a:cubicBezTo>
                  <a:cubicBezTo>
                    <a:pt x="802" y="5172"/>
                    <a:pt x="802" y="5112"/>
                    <a:pt x="791" y="5032"/>
                  </a:cubicBezTo>
                  <a:cubicBezTo>
                    <a:pt x="781" y="4952"/>
                    <a:pt x="780" y="4896"/>
                    <a:pt x="789" y="4865"/>
                  </a:cubicBezTo>
                  <a:cubicBezTo>
                    <a:pt x="802" y="4821"/>
                    <a:pt x="834" y="4765"/>
                    <a:pt x="891" y="4697"/>
                  </a:cubicBezTo>
                  <a:cubicBezTo>
                    <a:pt x="947" y="4628"/>
                    <a:pt x="981" y="4583"/>
                    <a:pt x="994" y="4560"/>
                  </a:cubicBezTo>
                  <a:cubicBezTo>
                    <a:pt x="1079" y="4416"/>
                    <a:pt x="1161" y="4231"/>
                    <a:pt x="1246" y="4007"/>
                  </a:cubicBezTo>
                  <a:cubicBezTo>
                    <a:pt x="1331" y="3783"/>
                    <a:pt x="1380" y="3603"/>
                    <a:pt x="1396" y="3467"/>
                  </a:cubicBezTo>
                  <a:cubicBezTo>
                    <a:pt x="1400" y="3431"/>
                    <a:pt x="1395" y="3367"/>
                    <a:pt x="1381" y="3275"/>
                  </a:cubicBezTo>
                  <a:cubicBezTo>
                    <a:pt x="1368" y="3182"/>
                    <a:pt x="1369" y="3127"/>
                    <a:pt x="1384" y="3107"/>
                  </a:cubicBezTo>
                  <a:cubicBezTo>
                    <a:pt x="1400" y="3056"/>
                    <a:pt x="1445" y="2993"/>
                    <a:pt x="1516" y="2923"/>
                  </a:cubicBezTo>
                  <a:cubicBezTo>
                    <a:pt x="1589" y="2853"/>
                    <a:pt x="1633" y="2808"/>
                    <a:pt x="1649" y="2788"/>
                  </a:cubicBezTo>
                  <a:cubicBezTo>
                    <a:pt x="1725" y="2685"/>
                    <a:pt x="1810" y="2516"/>
                    <a:pt x="1904" y="2281"/>
                  </a:cubicBezTo>
                  <a:cubicBezTo>
                    <a:pt x="1998" y="2047"/>
                    <a:pt x="2053" y="1853"/>
                    <a:pt x="2069" y="1701"/>
                  </a:cubicBezTo>
                  <a:cubicBezTo>
                    <a:pt x="2073" y="1670"/>
                    <a:pt x="2066" y="1617"/>
                    <a:pt x="2051" y="1548"/>
                  </a:cubicBezTo>
                  <a:cubicBezTo>
                    <a:pt x="2035" y="1478"/>
                    <a:pt x="2031" y="1426"/>
                    <a:pt x="2039" y="1390"/>
                  </a:cubicBezTo>
                  <a:cubicBezTo>
                    <a:pt x="2046" y="1358"/>
                    <a:pt x="2065" y="1321"/>
                    <a:pt x="2093" y="1281"/>
                  </a:cubicBezTo>
                  <a:cubicBezTo>
                    <a:pt x="2120" y="1241"/>
                    <a:pt x="2158" y="1195"/>
                    <a:pt x="2201" y="1143"/>
                  </a:cubicBezTo>
                  <a:cubicBezTo>
                    <a:pt x="2245" y="1092"/>
                    <a:pt x="2280" y="1050"/>
                    <a:pt x="2304" y="1017"/>
                  </a:cubicBezTo>
                  <a:cubicBezTo>
                    <a:pt x="2335" y="970"/>
                    <a:pt x="2369" y="908"/>
                    <a:pt x="2403" y="833"/>
                  </a:cubicBezTo>
                  <a:cubicBezTo>
                    <a:pt x="2436" y="758"/>
                    <a:pt x="2468" y="690"/>
                    <a:pt x="2493" y="623"/>
                  </a:cubicBezTo>
                  <a:cubicBezTo>
                    <a:pt x="2519" y="557"/>
                    <a:pt x="2550" y="486"/>
                    <a:pt x="2589" y="407"/>
                  </a:cubicBezTo>
                  <a:cubicBezTo>
                    <a:pt x="2626" y="328"/>
                    <a:pt x="2666" y="266"/>
                    <a:pt x="2706" y="215"/>
                  </a:cubicBezTo>
                  <a:cubicBezTo>
                    <a:pt x="2746" y="165"/>
                    <a:pt x="2800" y="117"/>
                    <a:pt x="2865" y="73"/>
                  </a:cubicBezTo>
                  <a:cubicBezTo>
                    <a:pt x="2930" y="30"/>
                    <a:pt x="3003" y="6"/>
                    <a:pt x="3081" y="3"/>
                  </a:cubicBezTo>
                  <a:cubicBezTo>
                    <a:pt x="3160" y="1"/>
                    <a:pt x="3254" y="12"/>
                    <a:pt x="3366" y="36"/>
                  </a:cubicBezTo>
                  <a:lnTo>
                    <a:pt x="3360" y="53"/>
                  </a:lnTo>
                  <a:cubicBezTo>
                    <a:pt x="3511" y="17"/>
                    <a:pt x="3614" y="0"/>
                    <a:pt x="3666" y="0"/>
                  </a:cubicBezTo>
                  <a:lnTo>
                    <a:pt x="8237" y="0"/>
                  </a:lnTo>
                  <a:cubicBezTo>
                    <a:pt x="8533" y="0"/>
                    <a:pt x="8760" y="112"/>
                    <a:pt x="8922" y="336"/>
                  </a:cubicBezTo>
                  <a:cubicBezTo>
                    <a:pt x="9081" y="561"/>
                    <a:pt x="9118" y="821"/>
                    <a:pt x="9030" y="1116"/>
                  </a:cubicBezTo>
                  <a:lnTo>
                    <a:pt x="7384" y="6558"/>
                  </a:lnTo>
                  <a:cubicBezTo>
                    <a:pt x="7240" y="7035"/>
                    <a:pt x="7098" y="7341"/>
                    <a:pt x="6954" y="7481"/>
                  </a:cubicBezTo>
                  <a:cubicBezTo>
                    <a:pt x="6812" y="7618"/>
                    <a:pt x="6555" y="7688"/>
                    <a:pt x="6183" y="7688"/>
                  </a:cubicBezTo>
                  <a:lnTo>
                    <a:pt x="963" y="7688"/>
                  </a:lnTo>
                  <a:cubicBezTo>
                    <a:pt x="854" y="7688"/>
                    <a:pt x="778" y="7718"/>
                    <a:pt x="734" y="7778"/>
                  </a:cubicBezTo>
                  <a:cubicBezTo>
                    <a:pt x="690" y="7843"/>
                    <a:pt x="689" y="7928"/>
                    <a:pt x="728" y="8036"/>
                  </a:cubicBezTo>
                  <a:cubicBezTo>
                    <a:pt x="824" y="8316"/>
                    <a:pt x="1111" y="8456"/>
                    <a:pt x="1593" y="8456"/>
                  </a:cubicBezTo>
                  <a:lnTo>
                    <a:pt x="7137" y="8456"/>
                  </a:lnTo>
                  <a:cubicBezTo>
                    <a:pt x="7253" y="8456"/>
                    <a:pt x="7365" y="8425"/>
                    <a:pt x="7473" y="8362"/>
                  </a:cubicBezTo>
                  <a:cubicBezTo>
                    <a:pt x="7582" y="8300"/>
                    <a:pt x="7650" y="8217"/>
                    <a:pt x="7683" y="8113"/>
                  </a:cubicBezTo>
                  <a:lnTo>
                    <a:pt x="9484" y="2186"/>
                  </a:lnTo>
                  <a:cubicBezTo>
                    <a:pt x="9512" y="2097"/>
                    <a:pt x="9522" y="1983"/>
                    <a:pt x="9514" y="1843"/>
                  </a:cubicBezTo>
                  <a:cubicBezTo>
                    <a:pt x="9667" y="1905"/>
                    <a:pt x="9785" y="1990"/>
                    <a:pt x="9869" y="2102"/>
                  </a:cubicBezTo>
                  <a:close/>
                  <a:moveTo>
                    <a:pt x="2982" y="3652"/>
                  </a:moveTo>
                  <a:cubicBezTo>
                    <a:pt x="2965" y="3703"/>
                    <a:pt x="2969" y="3750"/>
                    <a:pt x="2994" y="3787"/>
                  </a:cubicBezTo>
                  <a:cubicBezTo>
                    <a:pt x="3018" y="3825"/>
                    <a:pt x="3059" y="3843"/>
                    <a:pt x="3114" y="3843"/>
                  </a:cubicBezTo>
                  <a:lnTo>
                    <a:pt x="6765" y="3843"/>
                  </a:lnTo>
                  <a:cubicBezTo>
                    <a:pt x="6817" y="3843"/>
                    <a:pt x="6869" y="3825"/>
                    <a:pt x="6918" y="3787"/>
                  </a:cubicBezTo>
                  <a:cubicBezTo>
                    <a:pt x="6968" y="3750"/>
                    <a:pt x="7002" y="3703"/>
                    <a:pt x="7017" y="3652"/>
                  </a:cubicBezTo>
                  <a:lnTo>
                    <a:pt x="7143" y="3268"/>
                  </a:lnTo>
                  <a:cubicBezTo>
                    <a:pt x="7159" y="3217"/>
                    <a:pt x="7155" y="3171"/>
                    <a:pt x="7130" y="3133"/>
                  </a:cubicBezTo>
                  <a:cubicBezTo>
                    <a:pt x="7107" y="3096"/>
                    <a:pt x="7065" y="3077"/>
                    <a:pt x="7010" y="3077"/>
                  </a:cubicBezTo>
                  <a:lnTo>
                    <a:pt x="3359" y="3077"/>
                  </a:lnTo>
                  <a:cubicBezTo>
                    <a:pt x="3308" y="3077"/>
                    <a:pt x="3255" y="3096"/>
                    <a:pt x="3207" y="3133"/>
                  </a:cubicBezTo>
                  <a:cubicBezTo>
                    <a:pt x="3157" y="3171"/>
                    <a:pt x="3123" y="3217"/>
                    <a:pt x="3108" y="3268"/>
                  </a:cubicBezTo>
                  <a:lnTo>
                    <a:pt x="2982" y="3652"/>
                  </a:lnTo>
                  <a:close/>
                  <a:moveTo>
                    <a:pt x="3479" y="2113"/>
                  </a:moveTo>
                  <a:cubicBezTo>
                    <a:pt x="3463" y="2165"/>
                    <a:pt x="3467" y="2211"/>
                    <a:pt x="3492" y="2248"/>
                  </a:cubicBezTo>
                  <a:cubicBezTo>
                    <a:pt x="3515" y="2286"/>
                    <a:pt x="3557" y="2305"/>
                    <a:pt x="3612" y="2305"/>
                  </a:cubicBezTo>
                  <a:lnTo>
                    <a:pt x="7263" y="2305"/>
                  </a:lnTo>
                  <a:cubicBezTo>
                    <a:pt x="7314" y="2305"/>
                    <a:pt x="7367" y="2286"/>
                    <a:pt x="7415" y="2248"/>
                  </a:cubicBezTo>
                  <a:cubicBezTo>
                    <a:pt x="7465" y="2211"/>
                    <a:pt x="7499" y="2165"/>
                    <a:pt x="7514" y="2113"/>
                  </a:cubicBezTo>
                  <a:lnTo>
                    <a:pt x="7640" y="1730"/>
                  </a:lnTo>
                  <a:cubicBezTo>
                    <a:pt x="7657" y="1678"/>
                    <a:pt x="7653" y="1632"/>
                    <a:pt x="7628" y="1595"/>
                  </a:cubicBezTo>
                  <a:cubicBezTo>
                    <a:pt x="7604" y="1557"/>
                    <a:pt x="7563" y="1538"/>
                    <a:pt x="7508" y="1538"/>
                  </a:cubicBezTo>
                  <a:lnTo>
                    <a:pt x="3858" y="1538"/>
                  </a:lnTo>
                  <a:cubicBezTo>
                    <a:pt x="3807" y="1538"/>
                    <a:pt x="3754" y="1557"/>
                    <a:pt x="3705" y="1595"/>
                  </a:cubicBezTo>
                  <a:cubicBezTo>
                    <a:pt x="3655" y="1632"/>
                    <a:pt x="3622" y="1678"/>
                    <a:pt x="3607" y="1730"/>
                  </a:cubicBezTo>
                  <a:lnTo>
                    <a:pt x="3479" y="2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ACFD0441-40EE-4940-821A-5EAB61244ADE}"/>
              </a:ext>
            </a:extLst>
          </p:cNvPr>
          <p:cNvSpPr txBox="1"/>
          <p:nvPr/>
        </p:nvSpPr>
        <p:spPr>
          <a:xfrm>
            <a:off x="9165798" y="2745852"/>
            <a:ext cx="18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en-US" altLang="zh-CN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4AA2E1-E1FC-4EE6-BBEC-A46535548C5C}"/>
              </a:ext>
            </a:extLst>
          </p:cNvPr>
          <p:cNvSpPr txBox="1"/>
          <p:nvPr/>
        </p:nvSpPr>
        <p:spPr>
          <a:xfrm>
            <a:off x="9005183" y="3416235"/>
            <a:ext cx="1981570" cy="15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</p:spTree>
    <p:extLst>
      <p:ext uri="{BB962C8B-B14F-4D97-AF65-F5344CB8AC3E}">
        <p14:creationId xmlns:p14="http://schemas.microsoft.com/office/powerpoint/2010/main" val="42471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0"/>
          <p:cNvSpPr/>
          <p:nvPr/>
        </p:nvSpPr>
        <p:spPr>
          <a:xfrm>
            <a:off x="6233867" y="4268033"/>
            <a:ext cx="5222800" cy="208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715333" y="4268033"/>
            <a:ext cx="5222800" cy="208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80" name="Google Shape;480;p20"/>
          <p:cNvGrpSpPr/>
          <p:nvPr/>
        </p:nvGrpSpPr>
        <p:grpSpPr>
          <a:xfrm>
            <a:off x="715333" y="3712867"/>
            <a:ext cx="5222800" cy="613133"/>
            <a:chOff x="536500" y="2784650"/>
            <a:chExt cx="3917100" cy="459850"/>
          </a:xfrm>
        </p:grpSpPr>
        <p:sp>
          <p:nvSpPr>
            <p:cNvPr id="481" name="Google Shape;481;p20"/>
            <p:cNvSpPr/>
            <p:nvPr/>
          </p:nvSpPr>
          <p:spPr>
            <a:xfrm>
              <a:off x="536500" y="2784650"/>
              <a:ext cx="3917100" cy="3831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 rot="10800000">
              <a:off x="4010900" y="3167700"/>
              <a:ext cx="298800" cy="7680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5" name="Google Shape;485;p20"/>
          <p:cNvGrpSpPr/>
          <p:nvPr/>
        </p:nvGrpSpPr>
        <p:grpSpPr>
          <a:xfrm>
            <a:off x="2849755" y="2356167"/>
            <a:ext cx="2885936" cy="510800"/>
            <a:chOff x="2137475" y="1345475"/>
            <a:chExt cx="2147700" cy="383100"/>
          </a:xfrm>
        </p:grpSpPr>
        <p:sp>
          <p:nvSpPr>
            <p:cNvPr id="486" name="Google Shape;486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solidFill>
              <a:srgbClr val="721B65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solidFill>
              <a:srgbClr val="721B65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8" name="Google Shape;488;p20"/>
          <p:cNvGrpSpPr/>
          <p:nvPr/>
        </p:nvGrpSpPr>
        <p:grpSpPr>
          <a:xfrm>
            <a:off x="2849755" y="2918367"/>
            <a:ext cx="2885936" cy="510800"/>
            <a:chOff x="2137475" y="1345475"/>
            <a:chExt cx="2147700" cy="383100"/>
          </a:xfrm>
          <a:solidFill>
            <a:srgbClr val="FF6600"/>
          </a:solidFill>
        </p:grpSpPr>
        <p:sp>
          <p:nvSpPr>
            <p:cNvPr id="489" name="Google Shape;489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grp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2" name="Google Shape;492;p20"/>
          <p:cNvGrpSpPr/>
          <p:nvPr/>
        </p:nvGrpSpPr>
        <p:grpSpPr>
          <a:xfrm>
            <a:off x="2849755" y="1793967"/>
            <a:ext cx="2885936" cy="510800"/>
            <a:chOff x="2137475" y="1345475"/>
            <a:chExt cx="2147700" cy="383100"/>
          </a:xfrm>
        </p:grpSpPr>
        <p:sp>
          <p:nvSpPr>
            <p:cNvPr id="493" name="Google Shape;493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solidFill>
              <a:srgbClr val="721B65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solidFill>
              <a:srgbClr val="721B65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5" name="Google Shape;495;p20"/>
          <p:cNvSpPr/>
          <p:nvPr/>
        </p:nvSpPr>
        <p:spPr>
          <a:xfrm>
            <a:off x="715333" y="1793967"/>
            <a:ext cx="2078000" cy="163520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01" name="Google Shape;501;p20"/>
          <p:cNvGrpSpPr/>
          <p:nvPr/>
        </p:nvGrpSpPr>
        <p:grpSpPr>
          <a:xfrm>
            <a:off x="2849967" y="2356167"/>
            <a:ext cx="2863600" cy="510800"/>
            <a:chOff x="2137475" y="1345475"/>
            <a:chExt cx="2147700" cy="383100"/>
          </a:xfrm>
          <a:solidFill>
            <a:srgbClr val="FF6600"/>
          </a:solidFill>
        </p:grpSpPr>
        <p:sp>
          <p:nvSpPr>
            <p:cNvPr id="502" name="Google Shape;502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grpFill/>
            <a:ln w="9525" cap="flat" cmpd="sng">
              <a:solidFill>
                <a:srgbClr val="721B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4" name="Google Shape;504;p20"/>
          <p:cNvGrpSpPr/>
          <p:nvPr/>
        </p:nvGrpSpPr>
        <p:grpSpPr>
          <a:xfrm>
            <a:off x="2849967" y="2918367"/>
            <a:ext cx="2863600" cy="510800"/>
            <a:chOff x="2137475" y="1345475"/>
            <a:chExt cx="2147700" cy="383100"/>
          </a:xfrm>
          <a:solidFill>
            <a:srgbClr val="FF6600"/>
          </a:solidFill>
        </p:grpSpPr>
        <p:sp>
          <p:nvSpPr>
            <p:cNvPr id="505" name="Google Shape;505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6" name="Google Shape;506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grpFill/>
            <a:ln w="9525" cap="flat" cmpd="sng">
              <a:solidFill>
                <a:srgbClr val="721B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9" name="Google Shape;509;p20"/>
          <p:cNvGrpSpPr/>
          <p:nvPr/>
        </p:nvGrpSpPr>
        <p:grpSpPr>
          <a:xfrm>
            <a:off x="2849967" y="1793967"/>
            <a:ext cx="2863600" cy="510800"/>
            <a:chOff x="2137475" y="1345475"/>
            <a:chExt cx="2147700" cy="383100"/>
          </a:xfrm>
          <a:solidFill>
            <a:srgbClr val="FF6600"/>
          </a:solidFill>
        </p:grpSpPr>
        <p:sp>
          <p:nvSpPr>
            <p:cNvPr id="510" name="Google Shape;510;p20"/>
            <p:cNvSpPr/>
            <p:nvPr/>
          </p:nvSpPr>
          <p:spPr>
            <a:xfrm>
              <a:off x="2137475" y="1345475"/>
              <a:ext cx="2001300" cy="3831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 rot="5400000">
              <a:off x="4025075" y="1463300"/>
              <a:ext cx="373800" cy="146400"/>
            </a:xfrm>
            <a:prstGeom prst="triangle">
              <a:avLst>
                <a:gd name="adj" fmla="val 52275"/>
              </a:avLst>
            </a:prstGeom>
            <a:grpFill/>
            <a:ln w="9525" cap="flat" cmpd="sng">
              <a:solidFill>
                <a:srgbClr val="721B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3" name="Google Shape;513;p20"/>
          <p:cNvGrpSpPr/>
          <p:nvPr/>
        </p:nvGrpSpPr>
        <p:grpSpPr>
          <a:xfrm>
            <a:off x="6233867" y="3712867"/>
            <a:ext cx="5222800" cy="613133"/>
            <a:chOff x="536500" y="2784650"/>
            <a:chExt cx="3917100" cy="459850"/>
          </a:xfrm>
        </p:grpSpPr>
        <p:sp>
          <p:nvSpPr>
            <p:cNvPr id="514" name="Google Shape;514;p20"/>
            <p:cNvSpPr/>
            <p:nvPr/>
          </p:nvSpPr>
          <p:spPr>
            <a:xfrm>
              <a:off x="536500" y="2784650"/>
              <a:ext cx="3917100" cy="3831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 rot="10800000">
              <a:off x="4010900" y="3167700"/>
              <a:ext cx="298800" cy="7680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9D89B44-0731-44BC-8245-1C23CF09BE43}"/>
              </a:ext>
            </a:extLst>
          </p:cNvPr>
          <p:cNvSpPr txBox="1"/>
          <p:nvPr/>
        </p:nvSpPr>
        <p:spPr>
          <a:xfrm>
            <a:off x="2790318" y="4734400"/>
            <a:ext cx="25575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232C38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232C38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232C38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rgbClr val="232C38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rgbClr val="232C38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BF98D6-461F-46B5-B724-AFB51B5EF1CC}"/>
              </a:ext>
            </a:extLst>
          </p:cNvPr>
          <p:cNvSpPr txBox="1"/>
          <p:nvPr/>
        </p:nvSpPr>
        <p:spPr>
          <a:xfrm>
            <a:off x="8308853" y="4734400"/>
            <a:ext cx="2557547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232C38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232C38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232C38"/>
                </a:solidFill>
                <a:cs typeface="+mn-ea"/>
                <a:sym typeface="+mn-lt"/>
              </a:rPr>
              <a:t> Synergistically utilize technically </a:t>
            </a:r>
            <a:r>
              <a:rPr lang="zh-CN" altLang="en-US" sz="1000" kern="0" dirty="0">
                <a:solidFill>
                  <a:srgbClr val="232C38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rgbClr val="232C38"/>
                </a:solidFill>
                <a:cs typeface="+mn-ea"/>
                <a:sym typeface="+mn-lt"/>
              </a:rPr>
              <a:t>Synergistically utilize technically sound portals with, Synergistically utilize technically sound, 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FFAFBA6-306B-4B6B-8496-A71B26FF0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63" y="3712867"/>
            <a:ext cx="1399921" cy="25712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5364E94-3C02-4DED-81C7-06C64AFF71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02" y="3554509"/>
            <a:ext cx="1375516" cy="280032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FB25633E-66E5-489D-B36E-66361D81E798}"/>
              </a:ext>
            </a:extLst>
          </p:cNvPr>
          <p:cNvSpPr txBox="1"/>
          <p:nvPr/>
        </p:nvSpPr>
        <p:spPr>
          <a:xfrm>
            <a:off x="3267343" y="1903190"/>
            <a:ext cx="17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8D28E09-5579-485F-A916-61EEBC10147A}"/>
              </a:ext>
            </a:extLst>
          </p:cNvPr>
          <p:cNvSpPr txBox="1"/>
          <p:nvPr/>
        </p:nvSpPr>
        <p:spPr>
          <a:xfrm>
            <a:off x="3305854" y="2437963"/>
            <a:ext cx="17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BE0656F-10C8-46AC-AC94-6A110B1E52BD}"/>
              </a:ext>
            </a:extLst>
          </p:cNvPr>
          <p:cNvSpPr txBox="1"/>
          <p:nvPr/>
        </p:nvSpPr>
        <p:spPr>
          <a:xfrm>
            <a:off x="3295660" y="3003790"/>
            <a:ext cx="17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16250D-7EB1-452E-97D3-2D87AC0BC4A6}"/>
              </a:ext>
            </a:extLst>
          </p:cNvPr>
          <p:cNvSpPr txBox="1"/>
          <p:nvPr/>
        </p:nvSpPr>
        <p:spPr>
          <a:xfrm>
            <a:off x="2836699" y="3846063"/>
            <a:ext cx="226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455CDFC-2491-4A4D-9F2C-D3F0B95CB71E}"/>
              </a:ext>
            </a:extLst>
          </p:cNvPr>
          <p:cNvSpPr txBox="1"/>
          <p:nvPr/>
        </p:nvSpPr>
        <p:spPr>
          <a:xfrm>
            <a:off x="8402267" y="3837566"/>
            <a:ext cx="226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2" name="Google Shape;619;p25">
            <a:extLst>
              <a:ext uri="{FF2B5EF4-FFF2-40B4-BE49-F238E27FC236}">
                <a16:creationId xmlns:a16="http://schemas.microsoft.com/office/drawing/2014/main" id="{C15D15F0-E83E-4C51-A873-653A7CF8C026}"/>
              </a:ext>
            </a:extLst>
          </p:cNvPr>
          <p:cNvSpPr/>
          <p:nvPr/>
        </p:nvSpPr>
        <p:spPr>
          <a:xfrm>
            <a:off x="4916929" y="904034"/>
            <a:ext cx="2576000" cy="560800"/>
          </a:xfrm>
          <a:prstGeom prst="roundRect">
            <a:avLst>
              <a:gd name="adj" fmla="val 11049"/>
            </a:avLst>
          </a:prstGeom>
          <a:solidFill>
            <a:srgbClr val="008A5C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D2A3EA7-C99B-4DF7-A775-2E326206FF85}"/>
              </a:ext>
            </a:extLst>
          </p:cNvPr>
          <p:cNvSpPr txBox="1"/>
          <p:nvPr/>
        </p:nvSpPr>
        <p:spPr>
          <a:xfrm>
            <a:off x="5243655" y="1026341"/>
            <a:ext cx="196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4" name="Freeform: Shape 84">
            <a:extLst>
              <a:ext uri="{FF2B5EF4-FFF2-40B4-BE49-F238E27FC236}">
                <a16:creationId xmlns:a16="http://schemas.microsoft.com/office/drawing/2014/main" id="{14213B73-2411-4C3B-8D70-CFD4B2140EB6}"/>
              </a:ext>
            </a:extLst>
          </p:cNvPr>
          <p:cNvSpPr/>
          <p:nvPr/>
        </p:nvSpPr>
        <p:spPr>
          <a:xfrm>
            <a:off x="-1" y="0"/>
            <a:ext cx="3130266" cy="1153689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: Shape 97">
            <a:extLst>
              <a:ext uri="{FF2B5EF4-FFF2-40B4-BE49-F238E27FC236}">
                <a16:creationId xmlns:a16="http://schemas.microsoft.com/office/drawing/2014/main" id="{8B41C85C-F1F2-4E76-AE79-59F98DA77BF2}"/>
              </a:ext>
            </a:extLst>
          </p:cNvPr>
          <p:cNvSpPr/>
          <p:nvPr/>
        </p:nvSpPr>
        <p:spPr>
          <a:xfrm rot="10800000">
            <a:off x="7949861" y="5863875"/>
            <a:ext cx="4238394" cy="981771"/>
          </a:xfrm>
          <a:custGeom>
            <a:avLst/>
            <a:gdLst>
              <a:gd name="connsiteX0" fmla="*/ 0 w 5312810"/>
              <a:gd name="connsiteY0" fmla="*/ 0 h 1958086"/>
              <a:gd name="connsiteX1" fmla="*/ 5312810 w 5312810"/>
              <a:gd name="connsiteY1" fmla="*/ 0 h 1958086"/>
              <a:gd name="connsiteX2" fmla="*/ 5294709 w 5312810"/>
              <a:gd name="connsiteY2" fmla="*/ 170187 h 1958086"/>
              <a:gd name="connsiteX3" fmla="*/ 4769993 w 5312810"/>
              <a:gd name="connsiteY3" fmla="*/ 1127723 h 1958086"/>
              <a:gd name="connsiteX4" fmla="*/ 3867380 w 5312810"/>
              <a:gd name="connsiteY4" fmla="*/ 1210133 h 1958086"/>
              <a:gd name="connsiteX5" fmla="*/ 3189924 w 5312810"/>
              <a:gd name="connsiteY5" fmla="*/ 833251 h 1958086"/>
              <a:gd name="connsiteX6" fmla="*/ 2510546 w 5312810"/>
              <a:gd name="connsiteY6" fmla="*/ 951081 h 1958086"/>
              <a:gd name="connsiteX7" fmla="*/ 1902315 w 5312810"/>
              <a:gd name="connsiteY7" fmla="*/ 1710932 h 1958086"/>
              <a:gd name="connsiteX8" fmla="*/ 950883 w 5312810"/>
              <a:gd name="connsiteY8" fmla="*/ 1906383 h 1958086"/>
              <a:gd name="connsiteX9" fmla="*/ 354658 w 5312810"/>
              <a:gd name="connsiteY9" fmla="*/ 1605157 h 1958086"/>
              <a:gd name="connsiteX10" fmla="*/ 54779 w 5312810"/>
              <a:gd name="connsiteY10" fmla="*/ 1573715 h 1958086"/>
              <a:gd name="connsiteX11" fmla="*/ 0 w 5312810"/>
              <a:gd name="connsiteY11" fmla="*/ 1581184 h 1958086"/>
              <a:gd name="connsiteX12" fmla="*/ 0 w 5312810"/>
              <a:gd name="connsiteY12" fmla="*/ 0 h 195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2810" h="1958086">
                <a:moveTo>
                  <a:pt x="0" y="0"/>
                </a:moveTo>
                <a:lnTo>
                  <a:pt x="5312810" y="0"/>
                </a:lnTo>
                <a:lnTo>
                  <a:pt x="5294709" y="170187"/>
                </a:lnTo>
                <a:cubicBezTo>
                  <a:pt x="5238225" y="553768"/>
                  <a:pt x="5085078" y="919435"/>
                  <a:pt x="4769993" y="1127723"/>
                </a:cubicBezTo>
                <a:cubicBezTo>
                  <a:pt x="4508886" y="1304115"/>
                  <a:pt x="4156780" y="1337480"/>
                  <a:pt x="3867380" y="1210133"/>
                </a:cubicBezTo>
                <a:cubicBezTo>
                  <a:pt x="3628403" y="1108769"/>
                  <a:pt x="3435130" y="907782"/>
                  <a:pt x="3189924" y="833251"/>
                </a:cubicBezTo>
                <a:cubicBezTo>
                  <a:pt x="2964079" y="760434"/>
                  <a:pt x="2696822" y="805226"/>
                  <a:pt x="2510546" y="951081"/>
                </a:cubicBezTo>
                <a:cubicBezTo>
                  <a:pt x="2247755" y="1146885"/>
                  <a:pt x="2138589" y="1483439"/>
                  <a:pt x="1902315" y="1710932"/>
                </a:cubicBezTo>
                <a:cubicBezTo>
                  <a:pt x="1654087" y="1941279"/>
                  <a:pt x="1268733" y="2020601"/>
                  <a:pt x="950883" y="1906383"/>
                </a:cubicBezTo>
                <a:cubicBezTo>
                  <a:pt x="742967" y="1829286"/>
                  <a:pt x="567119" y="1674832"/>
                  <a:pt x="354658" y="1605157"/>
                </a:cubicBezTo>
                <a:cubicBezTo>
                  <a:pt x="257687" y="1576030"/>
                  <a:pt x="155496" y="1565970"/>
                  <a:pt x="54779" y="1573715"/>
                </a:cubicBezTo>
                <a:lnTo>
                  <a:pt x="0" y="1581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2148488-9A2F-4C86-B35B-9CCD47151FD4}"/>
              </a:ext>
            </a:extLst>
          </p:cNvPr>
          <p:cNvSpPr txBox="1"/>
          <p:nvPr/>
        </p:nvSpPr>
        <p:spPr>
          <a:xfrm>
            <a:off x="900909" y="2072467"/>
            <a:ext cx="1726000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75" name="Google Shape;372;p18">
            <a:extLst>
              <a:ext uri="{FF2B5EF4-FFF2-40B4-BE49-F238E27FC236}">
                <a16:creationId xmlns:a16="http://schemas.microsoft.com/office/drawing/2014/main" id="{69C7160F-63DB-4459-AA0E-EF48B26DB1F5}"/>
              </a:ext>
            </a:extLst>
          </p:cNvPr>
          <p:cNvSpPr/>
          <p:nvPr/>
        </p:nvSpPr>
        <p:spPr>
          <a:xfrm>
            <a:off x="6217257" y="2117448"/>
            <a:ext cx="1090000" cy="1090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6" name="Google Shape;400;p18">
            <a:extLst>
              <a:ext uri="{FF2B5EF4-FFF2-40B4-BE49-F238E27FC236}">
                <a16:creationId xmlns:a16="http://schemas.microsoft.com/office/drawing/2014/main" id="{8ED20045-133E-4422-9AF0-D65815506C6F}"/>
              </a:ext>
            </a:extLst>
          </p:cNvPr>
          <p:cNvSpPr/>
          <p:nvPr/>
        </p:nvSpPr>
        <p:spPr>
          <a:xfrm>
            <a:off x="6442377" y="2465790"/>
            <a:ext cx="639797" cy="393357"/>
          </a:xfrm>
          <a:custGeom>
            <a:avLst/>
            <a:gdLst/>
            <a:ahLst/>
            <a:cxnLst/>
            <a:rect l="l" t="t" r="r" b="b"/>
            <a:pathLst>
              <a:path w="290377" h="178528" extrusionOk="0">
                <a:moveTo>
                  <a:pt x="91677" y="26067"/>
                </a:moveTo>
                <a:lnTo>
                  <a:pt x="91677" y="26067"/>
                </a:lnTo>
                <a:cubicBezTo>
                  <a:pt x="91855" y="28069"/>
                  <a:pt x="90654" y="20195"/>
                  <a:pt x="111204" y="143543"/>
                </a:cubicBezTo>
                <a:cubicBezTo>
                  <a:pt x="111189" y="143526"/>
                  <a:pt x="111184" y="143521"/>
                  <a:pt x="111184" y="143521"/>
                </a:cubicBezTo>
                <a:lnTo>
                  <a:pt x="111184" y="143521"/>
                </a:lnTo>
                <a:cubicBezTo>
                  <a:pt x="111183" y="143521"/>
                  <a:pt x="111205" y="143548"/>
                  <a:pt x="111205" y="143548"/>
                </a:cubicBezTo>
                <a:cubicBezTo>
                  <a:pt x="111202" y="143548"/>
                  <a:pt x="108456" y="140325"/>
                  <a:pt x="42213" y="63565"/>
                </a:cubicBezTo>
                <a:lnTo>
                  <a:pt x="42213" y="63609"/>
                </a:lnTo>
                <a:cubicBezTo>
                  <a:pt x="42169" y="63520"/>
                  <a:pt x="40256" y="61786"/>
                  <a:pt x="40745" y="58761"/>
                </a:cubicBezTo>
                <a:cubicBezTo>
                  <a:pt x="40879" y="57782"/>
                  <a:pt x="41457" y="55959"/>
                  <a:pt x="43414" y="54758"/>
                </a:cubicBezTo>
                <a:lnTo>
                  <a:pt x="89275" y="26868"/>
                </a:lnTo>
                <a:cubicBezTo>
                  <a:pt x="90031" y="26423"/>
                  <a:pt x="90832" y="26156"/>
                  <a:pt x="91677" y="26067"/>
                </a:cubicBezTo>
                <a:close/>
                <a:moveTo>
                  <a:pt x="198922" y="26067"/>
                </a:moveTo>
                <a:cubicBezTo>
                  <a:pt x="199767" y="26156"/>
                  <a:pt x="200612" y="26423"/>
                  <a:pt x="201369" y="26868"/>
                </a:cubicBezTo>
                <a:lnTo>
                  <a:pt x="247229" y="54758"/>
                </a:lnTo>
                <a:cubicBezTo>
                  <a:pt x="250254" y="56626"/>
                  <a:pt x="250921" y="60718"/>
                  <a:pt x="248608" y="63387"/>
                </a:cubicBezTo>
                <a:lnTo>
                  <a:pt x="248252" y="63787"/>
                </a:lnTo>
                <a:lnTo>
                  <a:pt x="248163" y="63565"/>
                </a:lnTo>
                <a:lnTo>
                  <a:pt x="179350" y="143676"/>
                </a:lnTo>
                <a:lnTo>
                  <a:pt x="179350" y="143676"/>
                </a:lnTo>
                <a:cubicBezTo>
                  <a:pt x="198477" y="28647"/>
                  <a:pt x="198700" y="28202"/>
                  <a:pt x="198922" y="26067"/>
                </a:cubicBezTo>
                <a:close/>
                <a:moveTo>
                  <a:pt x="175035" y="16726"/>
                </a:moveTo>
                <a:cubicBezTo>
                  <a:pt x="179217" y="16726"/>
                  <a:pt x="182508" y="20240"/>
                  <a:pt x="182286" y="24377"/>
                </a:cubicBezTo>
                <a:cubicBezTo>
                  <a:pt x="182197" y="25355"/>
                  <a:pt x="183265" y="18550"/>
                  <a:pt x="161513" y="148836"/>
                </a:cubicBezTo>
                <a:cubicBezTo>
                  <a:pt x="160935" y="152306"/>
                  <a:pt x="157999" y="154930"/>
                  <a:pt x="154396" y="154930"/>
                </a:cubicBezTo>
                <a:lnTo>
                  <a:pt x="136203" y="154930"/>
                </a:lnTo>
                <a:cubicBezTo>
                  <a:pt x="134513" y="154930"/>
                  <a:pt x="132956" y="154352"/>
                  <a:pt x="131710" y="153329"/>
                </a:cubicBezTo>
                <a:cubicBezTo>
                  <a:pt x="131443" y="152973"/>
                  <a:pt x="129575" y="151638"/>
                  <a:pt x="129130" y="148836"/>
                </a:cubicBezTo>
                <a:lnTo>
                  <a:pt x="108491" y="25177"/>
                </a:lnTo>
                <a:cubicBezTo>
                  <a:pt x="108135" y="23220"/>
                  <a:pt x="108713" y="21930"/>
                  <a:pt x="108802" y="21263"/>
                </a:cubicBezTo>
                <a:cubicBezTo>
                  <a:pt x="109870" y="18683"/>
                  <a:pt x="112405" y="16726"/>
                  <a:pt x="115563" y="16726"/>
                </a:cubicBezTo>
                <a:close/>
                <a:moveTo>
                  <a:pt x="44971" y="92433"/>
                </a:moveTo>
                <a:lnTo>
                  <a:pt x="89230" y="143899"/>
                </a:lnTo>
                <a:lnTo>
                  <a:pt x="46483" y="160446"/>
                </a:lnTo>
                <a:cubicBezTo>
                  <a:pt x="44215" y="161335"/>
                  <a:pt x="41813" y="161780"/>
                  <a:pt x="39366" y="161780"/>
                </a:cubicBezTo>
                <a:cubicBezTo>
                  <a:pt x="33584" y="161780"/>
                  <a:pt x="28113" y="159289"/>
                  <a:pt x="24332" y="154886"/>
                </a:cubicBezTo>
                <a:cubicBezTo>
                  <a:pt x="18860" y="148569"/>
                  <a:pt x="18015" y="139406"/>
                  <a:pt x="22152" y="132155"/>
                </a:cubicBezTo>
                <a:lnTo>
                  <a:pt x="44971" y="92433"/>
                </a:lnTo>
                <a:close/>
                <a:moveTo>
                  <a:pt x="245494" y="92567"/>
                </a:moveTo>
                <a:lnTo>
                  <a:pt x="268224" y="132155"/>
                </a:lnTo>
                <a:cubicBezTo>
                  <a:pt x="272361" y="139406"/>
                  <a:pt x="271516" y="148569"/>
                  <a:pt x="266045" y="154886"/>
                </a:cubicBezTo>
                <a:cubicBezTo>
                  <a:pt x="262234" y="159352"/>
                  <a:pt x="256713" y="161801"/>
                  <a:pt x="251053" y="161801"/>
                </a:cubicBezTo>
                <a:cubicBezTo>
                  <a:pt x="248651" y="161801"/>
                  <a:pt x="246225" y="161360"/>
                  <a:pt x="243893" y="160446"/>
                </a:cubicBezTo>
                <a:lnTo>
                  <a:pt x="201191" y="143943"/>
                </a:lnTo>
                <a:lnTo>
                  <a:pt x="245494" y="92567"/>
                </a:lnTo>
                <a:close/>
                <a:moveTo>
                  <a:pt x="115563" y="1"/>
                </a:moveTo>
                <a:cubicBezTo>
                  <a:pt x="108091" y="1"/>
                  <a:pt x="100929" y="3470"/>
                  <a:pt x="96303" y="9698"/>
                </a:cubicBezTo>
                <a:cubicBezTo>
                  <a:pt x="94936" y="9446"/>
                  <a:pt x="93571" y="9324"/>
                  <a:pt x="92222" y="9324"/>
                </a:cubicBezTo>
                <a:cubicBezTo>
                  <a:pt x="88084" y="9324"/>
                  <a:pt x="84090" y="10476"/>
                  <a:pt x="80601" y="12589"/>
                </a:cubicBezTo>
                <a:lnTo>
                  <a:pt x="34740" y="40479"/>
                </a:lnTo>
                <a:cubicBezTo>
                  <a:pt x="22908" y="47685"/>
                  <a:pt x="20328" y="63832"/>
                  <a:pt x="29403" y="74329"/>
                </a:cubicBezTo>
                <a:lnTo>
                  <a:pt x="33406" y="78956"/>
                </a:lnTo>
                <a:lnTo>
                  <a:pt x="7695" y="123837"/>
                </a:lnTo>
                <a:cubicBezTo>
                  <a:pt x="0" y="137226"/>
                  <a:pt x="1602" y="154085"/>
                  <a:pt x="11654" y="165784"/>
                </a:cubicBezTo>
                <a:cubicBezTo>
                  <a:pt x="18766" y="174080"/>
                  <a:pt x="28961" y="178528"/>
                  <a:pt x="39357" y="178528"/>
                </a:cubicBezTo>
                <a:cubicBezTo>
                  <a:pt x="43787" y="178528"/>
                  <a:pt x="48253" y="177720"/>
                  <a:pt x="52533" y="176059"/>
                </a:cubicBezTo>
                <a:lnTo>
                  <a:pt x="100973" y="157288"/>
                </a:lnTo>
                <a:lnTo>
                  <a:pt x="103331" y="160001"/>
                </a:lnTo>
                <a:cubicBezTo>
                  <a:pt x="107549" y="164889"/>
                  <a:pt x="113758" y="167751"/>
                  <a:pt x="120317" y="167751"/>
                </a:cubicBezTo>
                <a:cubicBezTo>
                  <a:pt x="121160" y="167751"/>
                  <a:pt x="122008" y="167703"/>
                  <a:pt x="122858" y="167607"/>
                </a:cubicBezTo>
                <a:cubicBezTo>
                  <a:pt x="126684" y="170143"/>
                  <a:pt x="131310" y="171611"/>
                  <a:pt x="136203" y="171611"/>
                </a:cubicBezTo>
                <a:lnTo>
                  <a:pt x="154396" y="171611"/>
                </a:lnTo>
                <a:cubicBezTo>
                  <a:pt x="159289" y="171611"/>
                  <a:pt x="163871" y="170143"/>
                  <a:pt x="167696" y="167607"/>
                </a:cubicBezTo>
                <a:cubicBezTo>
                  <a:pt x="168583" y="167712"/>
                  <a:pt x="169467" y="167763"/>
                  <a:pt x="170343" y="167763"/>
                </a:cubicBezTo>
                <a:cubicBezTo>
                  <a:pt x="176935" y="167763"/>
                  <a:pt x="183116" y="164870"/>
                  <a:pt x="187357" y="160001"/>
                </a:cubicBezTo>
                <a:lnTo>
                  <a:pt x="189581" y="157376"/>
                </a:lnTo>
                <a:lnTo>
                  <a:pt x="237843" y="176059"/>
                </a:lnTo>
                <a:cubicBezTo>
                  <a:pt x="242126" y="177711"/>
                  <a:pt x="246582" y="178511"/>
                  <a:pt x="250995" y="178511"/>
                </a:cubicBezTo>
                <a:cubicBezTo>
                  <a:pt x="261431" y="178511"/>
                  <a:pt x="271625" y="174037"/>
                  <a:pt x="278722" y="165784"/>
                </a:cubicBezTo>
                <a:cubicBezTo>
                  <a:pt x="288775" y="154085"/>
                  <a:pt x="290376" y="137226"/>
                  <a:pt x="282681" y="123837"/>
                </a:cubicBezTo>
                <a:lnTo>
                  <a:pt x="257060" y="79178"/>
                </a:lnTo>
                <a:lnTo>
                  <a:pt x="261241" y="74329"/>
                </a:lnTo>
                <a:cubicBezTo>
                  <a:pt x="270315" y="63832"/>
                  <a:pt x="267780" y="47685"/>
                  <a:pt x="255947" y="40479"/>
                </a:cubicBezTo>
                <a:lnTo>
                  <a:pt x="210087" y="12589"/>
                </a:lnTo>
                <a:cubicBezTo>
                  <a:pt x="206593" y="10493"/>
                  <a:pt x="202602" y="9343"/>
                  <a:pt x="198486" y="9343"/>
                </a:cubicBezTo>
                <a:cubicBezTo>
                  <a:pt x="197099" y="9343"/>
                  <a:pt x="195697" y="9473"/>
                  <a:pt x="194296" y="9742"/>
                </a:cubicBezTo>
                <a:cubicBezTo>
                  <a:pt x="189581" y="3381"/>
                  <a:pt x="182375" y="1"/>
                  <a:pt x="1750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C0BE1EE-5B1A-429A-AE24-743B9BF6D522}"/>
              </a:ext>
            </a:extLst>
          </p:cNvPr>
          <p:cNvSpPr txBox="1"/>
          <p:nvPr/>
        </p:nvSpPr>
        <p:spPr>
          <a:xfrm>
            <a:off x="7605281" y="1956304"/>
            <a:ext cx="3069252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technically. Synergistically utilize technically sound portals with, Synergistically utilize technically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1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Custom 21">
      <a:dk1>
        <a:sysClr val="windowText" lastClr="000000"/>
      </a:dk1>
      <a:lt1>
        <a:sysClr val="window" lastClr="FFFFFF"/>
      </a:lt1>
      <a:dk2>
        <a:srgbClr val="475970"/>
      </a:dk2>
      <a:lt2>
        <a:srgbClr val="A1C5E8"/>
      </a:lt2>
      <a:accent1>
        <a:srgbClr val="008A5C"/>
      </a:accent1>
      <a:accent2>
        <a:srgbClr val="4DB3E3"/>
      </a:accent2>
      <a:accent3>
        <a:srgbClr val="FF3300"/>
      </a:accent3>
      <a:accent4>
        <a:srgbClr val="FF6600"/>
      </a:accent4>
      <a:accent5>
        <a:srgbClr val="67788E"/>
      </a:accent5>
      <a:accent6>
        <a:srgbClr val="65D4DE"/>
      </a:accent6>
      <a:hlink>
        <a:srgbClr val="65D4DE"/>
      </a:hlink>
      <a:folHlink>
        <a:srgbClr val="3EBBF0"/>
      </a:folHlink>
    </a:clrScheme>
    <a:fontScheme name="pjd51i4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1477</Words>
  <Application>Microsoft Office PowerPoint</Application>
  <PresentationFormat>宽屏</PresentationFormat>
  <Paragraphs>160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289</cp:revision>
  <dcterms:created xsi:type="dcterms:W3CDTF">2019-03-29T12:25:33Z</dcterms:created>
  <dcterms:modified xsi:type="dcterms:W3CDTF">2021-02-27T10:19:30Z</dcterms:modified>
</cp:coreProperties>
</file>