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7" r:id="rId2"/>
    <p:sldMasterId id="2147483689" r:id="rId3"/>
  </p:sldMasterIdLst>
  <p:notesMasterIdLst>
    <p:notesMasterId r:id="rId28"/>
  </p:notesMasterIdLst>
  <p:sldIdLst>
    <p:sldId id="256" r:id="rId4"/>
    <p:sldId id="258" r:id="rId5"/>
    <p:sldId id="260" r:id="rId6"/>
    <p:sldId id="262" r:id="rId7"/>
    <p:sldId id="11088335" r:id="rId8"/>
    <p:sldId id="11088336" r:id="rId9"/>
    <p:sldId id="11088314" r:id="rId10"/>
    <p:sldId id="11088337" r:id="rId11"/>
    <p:sldId id="11088338" r:id="rId12"/>
    <p:sldId id="11088339" r:id="rId13"/>
    <p:sldId id="11088340" r:id="rId14"/>
    <p:sldId id="11088341" r:id="rId15"/>
    <p:sldId id="11088342" r:id="rId16"/>
    <p:sldId id="11088343" r:id="rId17"/>
    <p:sldId id="11088344" r:id="rId18"/>
    <p:sldId id="11088345" r:id="rId19"/>
    <p:sldId id="11088346" r:id="rId20"/>
    <p:sldId id="11088347" r:id="rId21"/>
    <p:sldId id="11088348" r:id="rId22"/>
    <p:sldId id="11088349" r:id="rId23"/>
    <p:sldId id="11088350" r:id="rId24"/>
    <p:sldId id="11088352" r:id="rId25"/>
    <p:sldId id="11088351" r:id="rId26"/>
    <p:sldId id="1108835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689"/>
    <a:srgbClr val="E19520"/>
    <a:srgbClr val="FBFBFB"/>
    <a:srgbClr val="E7D6B6"/>
    <a:srgbClr val="C4A159"/>
    <a:srgbClr val="9B7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p:cViewPr varScale="1">
        <p:scale>
          <a:sx n="68" d="100"/>
          <a:sy n="68" d="100"/>
        </p:scale>
        <p:origin x="83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2508A-B75B-418D-9F64-3E5B6F927B6A}" type="datetimeFigureOut">
              <a:rPr lang="zh-CN" altLang="en-US" smtClean="0"/>
              <a:t>2021/3/1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7D089-AC8F-4832-A3C3-D9AF30F404B8}" type="slidenum">
              <a:rPr lang="zh-CN" altLang="en-US" smtClean="0"/>
              <a:t>‹#›</a:t>
            </a:fld>
            <a:endParaRPr lang="zh-CN" altLang="en-US"/>
          </a:p>
        </p:txBody>
      </p:sp>
    </p:spTree>
    <p:extLst>
      <p:ext uri="{BB962C8B-B14F-4D97-AF65-F5344CB8AC3E}">
        <p14:creationId xmlns:p14="http://schemas.microsoft.com/office/powerpoint/2010/main" val="312386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a:t>
            </a:fld>
            <a:endParaRPr lang="zh-CN" altLang="en-US"/>
          </a:p>
        </p:txBody>
      </p:sp>
    </p:spTree>
    <p:extLst>
      <p:ext uri="{BB962C8B-B14F-4D97-AF65-F5344CB8AC3E}">
        <p14:creationId xmlns:p14="http://schemas.microsoft.com/office/powerpoint/2010/main" val="252695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10</a:t>
            </a:fld>
            <a:endParaRPr lang="zh-CN" altLang="en-US"/>
          </a:p>
        </p:txBody>
      </p:sp>
    </p:spTree>
    <p:extLst>
      <p:ext uri="{BB962C8B-B14F-4D97-AF65-F5344CB8AC3E}">
        <p14:creationId xmlns:p14="http://schemas.microsoft.com/office/powerpoint/2010/main" val="1470455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11</a:t>
            </a:fld>
            <a:endParaRPr lang="zh-CN" altLang="en-US"/>
          </a:p>
        </p:txBody>
      </p:sp>
    </p:spTree>
    <p:extLst>
      <p:ext uri="{BB962C8B-B14F-4D97-AF65-F5344CB8AC3E}">
        <p14:creationId xmlns:p14="http://schemas.microsoft.com/office/powerpoint/2010/main" val="253791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12</a:t>
            </a:fld>
            <a:endParaRPr lang="zh-CN" altLang="en-US"/>
          </a:p>
        </p:txBody>
      </p:sp>
    </p:spTree>
    <p:extLst>
      <p:ext uri="{BB962C8B-B14F-4D97-AF65-F5344CB8AC3E}">
        <p14:creationId xmlns:p14="http://schemas.microsoft.com/office/powerpoint/2010/main" val="2251930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13</a:t>
            </a:fld>
            <a:endParaRPr lang="zh-CN" altLang="en-US"/>
          </a:p>
        </p:txBody>
      </p:sp>
    </p:spTree>
    <p:extLst>
      <p:ext uri="{BB962C8B-B14F-4D97-AF65-F5344CB8AC3E}">
        <p14:creationId xmlns:p14="http://schemas.microsoft.com/office/powerpoint/2010/main" val="77978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14</a:t>
            </a:fld>
            <a:endParaRPr lang="zh-CN" altLang="en-US"/>
          </a:p>
        </p:txBody>
      </p:sp>
    </p:spTree>
    <p:extLst>
      <p:ext uri="{BB962C8B-B14F-4D97-AF65-F5344CB8AC3E}">
        <p14:creationId xmlns:p14="http://schemas.microsoft.com/office/powerpoint/2010/main" val="284589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15</a:t>
            </a:fld>
            <a:endParaRPr lang="zh-CN" altLang="en-US"/>
          </a:p>
        </p:txBody>
      </p:sp>
    </p:spTree>
    <p:extLst>
      <p:ext uri="{BB962C8B-B14F-4D97-AF65-F5344CB8AC3E}">
        <p14:creationId xmlns:p14="http://schemas.microsoft.com/office/powerpoint/2010/main" val="175404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16</a:t>
            </a:fld>
            <a:endParaRPr lang="zh-CN" altLang="en-US"/>
          </a:p>
        </p:txBody>
      </p:sp>
    </p:spTree>
    <p:extLst>
      <p:ext uri="{BB962C8B-B14F-4D97-AF65-F5344CB8AC3E}">
        <p14:creationId xmlns:p14="http://schemas.microsoft.com/office/powerpoint/2010/main" val="364992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17</a:t>
            </a:fld>
            <a:endParaRPr lang="zh-CN" altLang="en-US"/>
          </a:p>
        </p:txBody>
      </p:sp>
    </p:spTree>
    <p:extLst>
      <p:ext uri="{BB962C8B-B14F-4D97-AF65-F5344CB8AC3E}">
        <p14:creationId xmlns:p14="http://schemas.microsoft.com/office/powerpoint/2010/main" val="223552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18</a:t>
            </a:fld>
            <a:endParaRPr lang="zh-CN" altLang="en-US"/>
          </a:p>
        </p:txBody>
      </p:sp>
    </p:spTree>
    <p:extLst>
      <p:ext uri="{BB962C8B-B14F-4D97-AF65-F5344CB8AC3E}">
        <p14:creationId xmlns:p14="http://schemas.microsoft.com/office/powerpoint/2010/main" val="1988749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19</a:t>
            </a:fld>
            <a:endParaRPr lang="zh-CN" altLang="en-US"/>
          </a:p>
        </p:txBody>
      </p:sp>
    </p:spTree>
    <p:extLst>
      <p:ext uri="{BB962C8B-B14F-4D97-AF65-F5344CB8AC3E}">
        <p14:creationId xmlns:p14="http://schemas.microsoft.com/office/powerpoint/2010/main" val="735799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a:t>
            </a:fld>
            <a:endParaRPr lang="zh-CN" altLang="en-US"/>
          </a:p>
        </p:txBody>
      </p:sp>
    </p:spTree>
    <p:extLst>
      <p:ext uri="{BB962C8B-B14F-4D97-AF65-F5344CB8AC3E}">
        <p14:creationId xmlns:p14="http://schemas.microsoft.com/office/powerpoint/2010/main" val="274338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20</a:t>
            </a:fld>
            <a:endParaRPr lang="zh-CN" altLang="en-US"/>
          </a:p>
        </p:txBody>
      </p:sp>
    </p:spTree>
    <p:extLst>
      <p:ext uri="{BB962C8B-B14F-4D97-AF65-F5344CB8AC3E}">
        <p14:creationId xmlns:p14="http://schemas.microsoft.com/office/powerpoint/2010/main" val="230847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21</a:t>
            </a:fld>
            <a:endParaRPr lang="zh-CN" altLang="en-US"/>
          </a:p>
        </p:txBody>
      </p:sp>
    </p:spTree>
    <p:extLst>
      <p:ext uri="{BB962C8B-B14F-4D97-AF65-F5344CB8AC3E}">
        <p14:creationId xmlns:p14="http://schemas.microsoft.com/office/powerpoint/2010/main" val="222287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22</a:t>
            </a:fld>
            <a:endParaRPr lang="zh-CN" altLang="en-US"/>
          </a:p>
        </p:txBody>
      </p:sp>
    </p:spTree>
    <p:extLst>
      <p:ext uri="{BB962C8B-B14F-4D97-AF65-F5344CB8AC3E}">
        <p14:creationId xmlns:p14="http://schemas.microsoft.com/office/powerpoint/2010/main" val="3637868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23</a:t>
            </a:fld>
            <a:endParaRPr lang="zh-CN" altLang="en-US"/>
          </a:p>
        </p:txBody>
      </p:sp>
    </p:spTree>
    <p:extLst>
      <p:ext uri="{BB962C8B-B14F-4D97-AF65-F5344CB8AC3E}">
        <p14:creationId xmlns:p14="http://schemas.microsoft.com/office/powerpoint/2010/main" val="3082518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24</a:t>
            </a:fld>
            <a:endParaRPr lang="zh-CN" altLang="en-US"/>
          </a:p>
        </p:txBody>
      </p:sp>
    </p:spTree>
    <p:extLst>
      <p:ext uri="{BB962C8B-B14F-4D97-AF65-F5344CB8AC3E}">
        <p14:creationId xmlns:p14="http://schemas.microsoft.com/office/powerpoint/2010/main" val="51501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3</a:t>
            </a:fld>
            <a:endParaRPr lang="zh-CN" altLang="en-US"/>
          </a:p>
        </p:txBody>
      </p:sp>
    </p:spTree>
    <p:extLst>
      <p:ext uri="{BB962C8B-B14F-4D97-AF65-F5344CB8AC3E}">
        <p14:creationId xmlns:p14="http://schemas.microsoft.com/office/powerpoint/2010/main" val="154610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4</a:t>
            </a:fld>
            <a:endParaRPr lang="zh-CN" altLang="en-US"/>
          </a:p>
        </p:txBody>
      </p:sp>
    </p:spTree>
    <p:extLst>
      <p:ext uri="{BB962C8B-B14F-4D97-AF65-F5344CB8AC3E}">
        <p14:creationId xmlns:p14="http://schemas.microsoft.com/office/powerpoint/2010/main" val="362333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5</a:t>
            </a:fld>
            <a:endParaRPr lang="zh-CN" altLang="en-US"/>
          </a:p>
        </p:txBody>
      </p:sp>
    </p:spTree>
    <p:extLst>
      <p:ext uri="{BB962C8B-B14F-4D97-AF65-F5344CB8AC3E}">
        <p14:creationId xmlns:p14="http://schemas.microsoft.com/office/powerpoint/2010/main" val="279811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6</a:t>
            </a:fld>
            <a:endParaRPr lang="zh-CN" altLang="en-US"/>
          </a:p>
        </p:txBody>
      </p:sp>
    </p:spTree>
    <p:extLst>
      <p:ext uri="{BB962C8B-B14F-4D97-AF65-F5344CB8AC3E}">
        <p14:creationId xmlns:p14="http://schemas.microsoft.com/office/powerpoint/2010/main" val="241184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7</a:t>
            </a:fld>
            <a:endParaRPr lang="zh-CN" altLang="en-US"/>
          </a:p>
        </p:txBody>
      </p:sp>
    </p:spTree>
    <p:extLst>
      <p:ext uri="{BB962C8B-B14F-4D97-AF65-F5344CB8AC3E}">
        <p14:creationId xmlns:p14="http://schemas.microsoft.com/office/powerpoint/2010/main" val="386072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8</a:t>
            </a:fld>
            <a:endParaRPr lang="zh-CN" altLang="en-US"/>
          </a:p>
        </p:txBody>
      </p:sp>
    </p:spTree>
    <p:extLst>
      <p:ext uri="{BB962C8B-B14F-4D97-AF65-F5344CB8AC3E}">
        <p14:creationId xmlns:p14="http://schemas.microsoft.com/office/powerpoint/2010/main" val="13109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77D089-AC8F-4832-A3C3-D9AF30F404B8}" type="slidenum">
              <a:rPr lang="zh-CN" altLang="en-US" smtClean="0"/>
              <a:t>9</a:t>
            </a:fld>
            <a:endParaRPr lang="zh-CN" altLang="en-US"/>
          </a:p>
        </p:txBody>
      </p:sp>
    </p:spTree>
    <p:extLst>
      <p:ext uri="{BB962C8B-B14F-4D97-AF65-F5344CB8AC3E}">
        <p14:creationId xmlns:p14="http://schemas.microsoft.com/office/powerpoint/2010/main" val="429137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8955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26112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26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
        <p:nvSpPr>
          <p:cNvPr id="11" name="TextBox 10"/>
          <p:cNvSpPr txBox="1"/>
          <p:nvPr userDrawn="1"/>
        </p:nvSpPr>
        <p:spPr>
          <a:xfrm>
            <a:off x="1907705" y="685800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C7EDD04-3380-456C-A4C5-9C1D0E1592E4}" type="datetimeFigureOut">
              <a:rPr lang="zh-CN" altLang="en-US" smtClean="0"/>
              <a:t>2021/3/1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370F071-055F-47C1-A42F-B01CE3C7998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EDD04-3380-456C-A4C5-9C1D0E1592E4}" type="datetimeFigureOut">
              <a:rPr lang="zh-CN" altLang="en-US" smtClean="0"/>
              <a:t>2021/3/1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0F071-055F-47C1-A42F-B01CE3C7998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4538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jpppt.com/"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12.png"/><Relationship Id="rId3" Type="http://schemas.openxmlformats.org/officeDocument/2006/relationships/tags" Target="../tags/tag8.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9.jpeg"/><Relationship Id="rId4" Type="http://schemas.openxmlformats.org/officeDocument/2006/relationships/tags" Target="../tags/tag9.xml"/><Relationship Id="rId9"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4.xml"/><Relationship Id="rId7" Type="http://schemas.openxmlformats.org/officeDocument/2006/relationships/notesSlide" Target="../notesSlides/notesSlide15.xml"/><Relationship Id="rId12"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image" Target="../media/image5.png"/><Relationship Id="rId5" Type="http://schemas.openxmlformats.org/officeDocument/2006/relationships/tags" Target="../tags/tag16.xml"/><Relationship Id="rId10" Type="http://schemas.openxmlformats.org/officeDocument/2006/relationships/image" Target="../media/image11.png"/><Relationship Id="rId4" Type="http://schemas.openxmlformats.org/officeDocument/2006/relationships/tags" Target="../tags/tag15.xm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9.jpeg"/><Relationship Id="rId3" Type="http://schemas.openxmlformats.org/officeDocument/2006/relationships/tags" Target="../tags/tag19.xml"/><Relationship Id="rId21" Type="http://schemas.openxmlformats.org/officeDocument/2006/relationships/image" Target="../media/image12.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1.jpeg"/><Relationship Id="rId2" Type="http://schemas.openxmlformats.org/officeDocument/2006/relationships/tags" Target="../tags/tag18.xml"/><Relationship Id="rId16" Type="http://schemas.openxmlformats.org/officeDocument/2006/relationships/notesSlide" Target="../notesSlides/notesSlide19.xml"/><Relationship Id="rId20" Type="http://schemas.openxmlformats.org/officeDocument/2006/relationships/image" Target="../media/image5.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slideLayout" Target="../slideLayouts/slideLayout2.xml"/><Relationship Id="rId10" Type="http://schemas.openxmlformats.org/officeDocument/2006/relationships/tags" Target="../tags/tag26.xml"/><Relationship Id="rId19" Type="http://schemas.openxmlformats.org/officeDocument/2006/relationships/image" Target="../media/image11.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image" Target="../media/image1.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23.xml"/><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5.png"/><Relationship Id="rId4" Type="http://schemas.openxmlformats.org/officeDocument/2006/relationships/tags" Target="../tags/tag34.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jpppt.com/"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9.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1.jpeg"/><Relationship Id="rId10" Type="http://schemas.openxmlformats.org/officeDocument/2006/relationships/image" Target="../media/image13.jpeg"/><Relationship Id="rId4" Type="http://schemas.openxmlformats.org/officeDocument/2006/relationships/notesSlide" Target="../notesSlides/notesSlide7.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309" y="430393"/>
            <a:ext cx="8701690" cy="6050234"/>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093" y="-34290"/>
            <a:ext cx="7247624" cy="604139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012" y="1185862"/>
            <a:ext cx="6030357" cy="5418138"/>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4412" y="5756274"/>
            <a:ext cx="585268" cy="704306"/>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697" y="5708650"/>
            <a:ext cx="946149" cy="946149"/>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4319" y="491330"/>
            <a:ext cx="954089" cy="95408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0664" y="3605213"/>
            <a:ext cx="1779587" cy="1779587"/>
          </a:xfrm>
          <a:prstGeom prst="rect">
            <a:avLst/>
          </a:prstGeom>
        </p:spPr>
      </p:pic>
      <p:cxnSp>
        <p:nvCxnSpPr>
          <p:cNvPr id="23" name="直接连接符 22"/>
          <p:cNvCxnSpPr/>
          <p:nvPr/>
        </p:nvCxnSpPr>
        <p:spPr>
          <a:xfrm>
            <a:off x="4894684" y="2892961"/>
            <a:ext cx="2382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721963" y="2875001"/>
            <a:ext cx="6748074" cy="1107996"/>
          </a:xfrm>
          <a:prstGeom prst="rect">
            <a:avLst/>
          </a:prstGeom>
          <a:noFill/>
        </p:spPr>
        <p:txBody>
          <a:bodyPr wrap="square" rtlCol="0">
            <a:spAutoFit/>
          </a:bodyPr>
          <a:lstStyle/>
          <a:p>
            <a:pPr algn="ctr"/>
            <a:r>
              <a:rPr lang="en-US" altLang="zh-CN" sz="6600" b="1" dirty="0">
                <a:solidFill>
                  <a:srgbClr val="00B0F0"/>
                </a:solidFill>
                <a:effectLst>
                  <a:outerShdw blurRad="38100" dist="38100" dir="2700000" algn="tl">
                    <a:srgbClr val="000000">
                      <a:alpha val="43137"/>
                    </a:srgbClr>
                  </a:outerShdw>
                </a:effectLst>
                <a:cs typeface="+mn-ea"/>
                <a:sym typeface="+mn-lt"/>
              </a:rPr>
              <a:t>PPT templates</a:t>
            </a:r>
          </a:p>
        </p:txBody>
      </p:sp>
      <p:sp>
        <p:nvSpPr>
          <p:cNvPr id="26" name="文本框 25"/>
          <p:cNvSpPr txBox="1"/>
          <p:nvPr/>
        </p:nvSpPr>
        <p:spPr>
          <a:xfrm>
            <a:off x="4552675" y="2199319"/>
            <a:ext cx="3185160" cy="707886"/>
          </a:xfrm>
          <a:prstGeom prst="rect">
            <a:avLst/>
          </a:prstGeom>
          <a:noFill/>
        </p:spPr>
        <p:txBody>
          <a:bodyPr wrap="square" rtlCol="0">
            <a:spAutoFit/>
          </a:bodyPr>
          <a:lstStyle/>
          <a:p>
            <a:pPr algn="ctr"/>
            <a:r>
              <a:rPr lang="en-US" altLang="zh-CN" sz="4000" dirty="0">
                <a:solidFill>
                  <a:srgbClr val="00B0F0"/>
                </a:solidFill>
                <a:effectLst>
                  <a:outerShdw blurRad="38100" dist="38100" dir="2700000" algn="tl">
                    <a:srgbClr val="000000">
                      <a:alpha val="43137"/>
                    </a:srgbClr>
                  </a:outerShdw>
                </a:effectLst>
                <a:cs typeface="+mn-ea"/>
                <a:sym typeface="+mn-lt"/>
              </a:rPr>
              <a:t>BUSINESS</a:t>
            </a:r>
            <a:endParaRPr lang="zh-CN" altLang="en-US" sz="4000" dirty="0">
              <a:solidFill>
                <a:srgbClr val="00B0F0"/>
              </a:solidFill>
              <a:effectLst>
                <a:outerShdw blurRad="38100" dist="38100" dir="2700000" algn="tl">
                  <a:srgbClr val="000000">
                    <a:alpha val="43137"/>
                  </a:srgbClr>
                </a:outerShdw>
              </a:effectLst>
              <a:cs typeface="+mn-ea"/>
              <a:sym typeface="+mn-lt"/>
            </a:endParaRPr>
          </a:p>
        </p:txBody>
      </p:sp>
      <p:sp>
        <p:nvSpPr>
          <p:cNvPr id="13" name="Rounded Rectangle 7">
            <a:extLst>
              <a:ext uri="{FF2B5EF4-FFF2-40B4-BE49-F238E27FC236}">
                <a16:creationId xmlns:a16="http://schemas.microsoft.com/office/drawing/2014/main" id="{858965CF-5C22-40D7-A13A-94D1D7E614E7}"/>
              </a:ext>
            </a:extLst>
          </p:cNvPr>
          <p:cNvSpPr/>
          <p:nvPr/>
        </p:nvSpPr>
        <p:spPr>
          <a:xfrm>
            <a:off x="10083322" y="43039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5" name="TextBox 3">
            <a:hlinkClick r:id="rId11"/>
            <a:extLst>
              <a:ext uri="{FF2B5EF4-FFF2-40B4-BE49-F238E27FC236}">
                <a16:creationId xmlns:a16="http://schemas.microsoft.com/office/drawing/2014/main" id="{7399B28C-E2C1-400A-908A-BC2ACC566CE4}"/>
              </a:ext>
            </a:extLst>
          </p:cNvPr>
          <p:cNvSpPr txBox="1"/>
          <p:nvPr/>
        </p:nvSpPr>
        <p:spPr>
          <a:xfrm>
            <a:off x="129233" y="6586346"/>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11">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ahyp="http://schemas.microsoft.com/office/drawing/2018/hyperlinkcolor"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par>
                                <p:cTn id="42" presetID="31"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159370"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02 </a:t>
            </a:r>
            <a:r>
              <a:rPr lang="zh-CN" altLang="en-US" sz="3600" b="1" dirty="0">
                <a:solidFill>
                  <a:schemeClr val="tx1">
                    <a:lumMod val="85000"/>
                    <a:lumOff val="15000"/>
                  </a:schemeClr>
                </a:solidFill>
                <a:cs typeface="+mn-ea"/>
                <a:sym typeface="+mn-lt"/>
              </a:rPr>
              <a:t>Successful project presentation</a:t>
            </a:r>
          </a:p>
        </p:txBody>
      </p:sp>
      <p:grpSp>
        <p:nvGrpSpPr>
          <p:cNvPr id="3" name="组合 2"/>
          <p:cNvGrpSpPr/>
          <p:nvPr/>
        </p:nvGrpSpPr>
        <p:grpSpPr>
          <a:xfrm>
            <a:off x="712459" y="1993900"/>
            <a:ext cx="10792480" cy="4029116"/>
            <a:chOff x="457200" y="1581150"/>
            <a:chExt cx="8153400" cy="3043878"/>
          </a:xfrm>
        </p:grpSpPr>
        <p:sp>
          <p:nvSpPr>
            <p:cNvPr id="2" name="Oval 2"/>
            <p:cNvSpPr/>
            <p:nvPr/>
          </p:nvSpPr>
          <p:spPr>
            <a:xfrm>
              <a:off x="3322320" y="1932127"/>
              <a:ext cx="2427428" cy="2441359"/>
            </a:xfrm>
            <a:prstGeom prst="ellipse">
              <a:avLst/>
            </a:prstGeom>
            <a:noFill/>
            <a:ln w="53975" cmpd="dbl">
              <a:solidFill>
                <a:srgbClr val="2B2B2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7" name="Oval 3"/>
            <p:cNvSpPr/>
            <p:nvPr/>
          </p:nvSpPr>
          <p:spPr>
            <a:xfrm>
              <a:off x="3246120" y="1897837"/>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8" name="Oval 4"/>
            <p:cNvSpPr/>
            <p:nvPr/>
          </p:nvSpPr>
          <p:spPr>
            <a:xfrm>
              <a:off x="2895600" y="2769620"/>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11" name="Oval 5"/>
            <p:cNvSpPr/>
            <p:nvPr/>
          </p:nvSpPr>
          <p:spPr>
            <a:xfrm>
              <a:off x="3246120" y="3684727"/>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14" name="Oval 6"/>
            <p:cNvSpPr/>
            <p:nvPr/>
          </p:nvSpPr>
          <p:spPr>
            <a:xfrm>
              <a:off x="5074920" y="1897836"/>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15" name="Oval 7"/>
            <p:cNvSpPr/>
            <p:nvPr/>
          </p:nvSpPr>
          <p:spPr>
            <a:xfrm>
              <a:off x="5379720" y="2769619"/>
              <a:ext cx="762000" cy="766373"/>
            </a:xfrm>
            <a:prstGeom prst="ellipse">
              <a:avLst/>
            </a:prstGeom>
            <a:solidFill>
              <a:srgbClr val="E1952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16" name="Oval 8"/>
            <p:cNvSpPr/>
            <p:nvPr/>
          </p:nvSpPr>
          <p:spPr>
            <a:xfrm>
              <a:off x="5074920" y="3684726"/>
              <a:ext cx="762000" cy="766373"/>
            </a:xfrm>
            <a:prstGeom prst="ellipse">
              <a:avLst/>
            </a:prstGeom>
            <a:solidFill>
              <a:srgbClr val="4D8689"/>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8000" b="0" i="0" u="none" strike="noStrike" kern="1200" cap="none" spc="0" normalizeH="0" baseline="0" noProof="0">
                <a:ln>
                  <a:noFill/>
                </a:ln>
                <a:solidFill>
                  <a:prstClr val="white"/>
                </a:solidFill>
                <a:effectLst/>
                <a:uLnTx/>
                <a:uFillTx/>
                <a:cs typeface="+mn-ea"/>
                <a:sym typeface="+mn-lt"/>
              </a:endParaRPr>
            </a:p>
          </p:txBody>
        </p:sp>
        <p:sp>
          <p:nvSpPr>
            <p:cNvPr id="17" name="Text Box 10"/>
            <p:cNvSpPr txBox="1">
              <a:spLocks noChangeArrowheads="1"/>
            </p:cNvSpPr>
            <p:nvPr/>
          </p:nvSpPr>
          <p:spPr bwMode="auto">
            <a:xfrm>
              <a:off x="6172200" y="1581150"/>
              <a:ext cx="2161607" cy="615486"/>
            </a:xfrm>
            <a:prstGeom prst="rect">
              <a:avLst/>
            </a:prstGeom>
            <a:noFill/>
            <a:ln w="9525">
              <a:noFill/>
              <a:miter lim="800000"/>
            </a:ln>
          </p:spPr>
          <p:txBody>
            <a:bodyPr wrap="square" lIns="45720" tIns="22860" rIns="45720" bIns="2286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18" name="Text Box 10"/>
            <p:cNvSpPr txBox="1">
              <a:spLocks noChangeArrowheads="1"/>
            </p:cNvSpPr>
            <p:nvPr/>
          </p:nvSpPr>
          <p:spPr bwMode="auto">
            <a:xfrm>
              <a:off x="6448993" y="2789635"/>
              <a:ext cx="2161607" cy="615486"/>
            </a:xfrm>
            <a:prstGeom prst="rect">
              <a:avLst/>
            </a:prstGeom>
            <a:noFill/>
            <a:ln w="9525">
              <a:noFill/>
              <a:miter lim="800000"/>
            </a:ln>
          </p:spPr>
          <p:txBody>
            <a:bodyPr wrap="square" lIns="45720" tIns="22860" rIns="45720" bIns="2286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19" name="Text Box 10"/>
            <p:cNvSpPr txBox="1">
              <a:spLocks noChangeArrowheads="1"/>
            </p:cNvSpPr>
            <p:nvPr/>
          </p:nvSpPr>
          <p:spPr bwMode="auto">
            <a:xfrm>
              <a:off x="6172200" y="4009542"/>
              <a:ext cx="2161607" cy="615486"/>
            </a:xfrm>
            <a:prstGeom prst="rect">
              <a:avLst/>
            </a:prstGeom>
            <a:noFill/>
            <a:ln w="9525">
              <a:noFill/>
              <a:miter lim="800000"/>
            </a:ln>
          </p:spPr>
          <p:txBody>
            <a:bodyPr wrap="square" lIns="45720" tIns="22860" rIns="45720" bIns="2286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20" name="Text Box 10"/>
            <p:cNvSpPr txBox="1">
              <a:spLocks noChangeArrowheads="1"/>
            </p:cNvSpPr>
            <p:nvPr/>
          </p:nvSpPr>
          <p:spPr bwMode="auto">
            <a:xfrm>
              <a:off x="733993" y="1581150"/>
              <a:ext cx="2161607" cy="615486"/>
            </a:xfrm>
            <a:prstGeom prst="rect">
              <a:avLst/>
            </a:prstGeom>
            <a:noFill/>
            <a:ln w="9525">
              <a:noFill/>
              <a:miter lim="800000"/>
            </a:ln>
          </p:spPr>
          <p:txBody>
            <a:bodyPr wrap="square" lIns="45720" tIns="22860" rIns="45720" bIns="22860">
              <a:spAutoFit/>
            </a:bodyPr>
            <a:lstStyle/>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21" name="Text Box 10"/>
            <p:cNvSpPr txBox="1">
              <a:spLocks noChangeArrowheads="1"/>
            </p:cNvSpPr>
            <p:nvPr/>
          </p:nvSpPr>
          <p:spPr bwMode="auto">
            <a:xfrm>
              <a:off x="457200" y="2789635"/>
              <a:ext cx="2161607" cy="615486"/>
            </a:xfrm>
            <a:prstGeom prst="rect">
              <a:avLst/>
            </a:prstGeom>
            <a:noFill/>
            <a:ln w="9525">
              <a:noFill/>
              <a:miter lim="800000"/>
            </a:ln>
          </p:spPr>
          <p:txBody>
            <a:bodyPr wrap="square" lIns="45720" tIns="22860" rIns="45720" bIns="2286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22" name="Text Box 10"/>
            <p:cNvSpPr txBox="1">
              <a:spLocks noChangeArrowheads="1"/>
            </p:cNvSpPr>
            <p:nvPr/>
          </p:nvSpPr>
          <p:spPr bwMode="auto">
            <a:xfrm>
              <a:off x="733993" y="4009542"/>
              <a:ext cx="2161607" cy="615486"/>
            </a:xfrm>
            <a:prstGeom prst="rect">
              <a:avLst/>
            </a:prstGeom>
            <a:noFill/>
            <a:ln w="9525">
              <a:noFill/>
              <a:miter lim="800000"/>
            </a:ln>
          </p:spPr>
          <p:txBody>
            <a:bodyPr wrap="square" lIns="45720" tIns="22860" rIns="45720" bIns="2286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grpSp>
          <p:nvGrpSpPr>
            <p:cNvPr id="23" name="Group 25"/>
            <p:cNvGrpSpPr/>
            <p:nvPr/>
          </p:nvGrpSpPr>
          <p:grpSpPr>
            <a:xfrm>
              <a:off x="4168487" y="2695371"/>
              <a:ext cx="784513" cy="638379"/>
              <a:chOff x="1550139" y="1314466"/>
              <a:chExt cx="509139" cy="414300"/>
            </a:xfrm>
            <a:solidFill>
              <a:srgbClr val="45C1A4"/>
            </a:solidFill>
          </p:grpSpPr>
          <p:sp>
            <p:nvSpPr>
              <p:cNvPr id="42"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3"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4" name="Oval 7"/>
              <p:cNvSpPr>
                <a:spLocks noChangeArrowheads="1"/>
              </p:cNvSpPr>
              <p:nvPr/>
            </p:nvSpPr>
            <p:spPr bwMode="auto">
              <a:xfrm>
                <a:off x="1777255" y="1484179"/>
                <a:ext cx="52412" cy="54907"/>
              </a:xfrm>
              <a:prstGeom prst="ellipse">
                <a:avLst/>
              </a:pr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grpSp>
          <p:nvGrpSpPr>
            <p:cNvPr id="24" name="Group 29"/>
            <p:cNvGrpSpPr/>
            <p:nvPr/>
          </p:nvGrpSpPr>
          <p:grpSpPr>
            <a:xfrm>
              <a:off x="3443331" y="2088900"/>
              <a:ext cx="420252" cy="356898"/>
              <a:chOff x="2950272" y="1314466"/>
              <a:chExt cx="496661" cy="421788"/>
            </a:xfrm>
            <a:solidFill>
              <a:schemeClr val="bg1"/>
            </a:solidFill>
          </p:grpSpPr>
          <p:sp>
            <p:nvSpPr>
              <p:cNvPr id="36"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7"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8"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9"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0"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1"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grpSp>
          <p:nvGrpSpPr>
            <p:cNvPr id="25" name="Group 36"/>
            <p:cNvGrpSpPr/>
            <p:nvPr/>
          </p:nvGrpSpPr>
          <p:grpSpPr>
            <a:xfrm>
              <a:off x="3069121" y="2966230"/>
              <a:ext cx="395238" cy="388965"/>
              <a:chOff x="1587575" y="2265358"/>
              <a:chExt cx="314468" cy="309477"/>
            </a:xfrm>
            <a:solidFill>
              <a:schemeClr val="bg1"/>
            </a:solidFill>
          </p:grpSpPr>
          <p:sp>
            <p:nvSpPr>
              <p:cNvPr id="3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grpSp>
          <p:nvGrpSpPr>
            <p:cNvPr id="26" name="Group 39"/>
            <p:cNvGrpSpPr/>
            <p:nvPr/>
          </p:nvGrpSpPr>
          <p:grpSpPr>
            <a:xfrm>
              <a:off x="5598494" y="2928587"/>
              <a:ext cx="324452" cy="406813"/>
              <a:chOff x="5106627" y="2260366"/>
              <a:chExt cx="324452" cy="406813"/>
            </a:xfrm>
            <a:solidFill>
              <a:schemeClr val="bg1"/>
            </a:solidFill>
          </p:grpSpPr>
          <p:sp>
            <p:nvSpPr>
              <p:cNvPr id="30"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1"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2"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33"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sp>
          <p:nvSpPr>
            <p:cNvPr id="27" name="Freeform 103"/>
            <p:cNvSpPr>
              <a:spLocks noEditPoints="1"/>
            </p:cNvSpPr>
            <p:nvPr/>
          </p:nvSpPr>
          <p:spPr bwMode="auto">
            <a:xfrm>
              <a:off x="3409312" y="3881976"/>
              <a:ext cx="376864" cy="371872"/>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28" name="Freeform 104"/>
            <p:cNvSpPr>
              <a:spLocks noEditPoints="1"/>
            </p:cNvSpPr>
            <p:nvPr/>
          </p:nvSpPr>
          <p:spPr bwMode="auto">
            <a:xfrm>
              <a:off x="5256257" y="3859515"/>
              <a:ext cx="399325" cy="394333"/>
            </a:xfrm>
            <a:custGeom>
              <a:avLst/>
              <a:gdLst>
                <a:gd name="T0" fmla="*/ 53 w 120"/>
                <a:gd name="T1" fmla="*/ 35 h 118"/>
                <a:gd name="T2" fmla="*/ 47 w 120"/>
                <a:gd name="T3" fmla="*/ 9 h 118"/>
                <a:gd name="T4" fmla="*/ 21 w 120"/>
                <a:gd name="T5" fmla="*/ 2 h 118"/>
                <a:gd name="T6" fmla="*/ 36 w 120"/>
                <a:gd name="T7" fmla="*/ 17 h 118"/>
                <a:gd name="T8" fmla="*/ 32 w 120"/>
                <a:gd name="T9" fmla="*/ 32 h 118"/>
                <a:gd name="T10" fmla="*/ 17 w 120"/>
                <a:gd name="T11" fmla="*/ 36 h 118"/>
                <a:gd name="T12" fmla="*/ 2 w 120"/>
                <a:gd name="T13" fmla="*/ 21 h 118"/>
                <a:gd name="T14" fmla="*/ 9 w 120"/>
                <a:gd name="T15" fmla="*/ 47 h 118"/>
                <a:gd name="T16" fmla="*/ 36 w 120"/>
                <a:gd name="T17" fmla="*/ 53 h 118"/>
                <a:gd name="T18" fmla="*/ 36 w 120"/>
                <a:gd name="T19" fmla="*/ 53 h 118"/>
                <a:gd name="T20" fmla="*/ 98 w 120"/>
                <a:gd name="T21" fmla="*/ 115 h 118"/>
                <a:gd name="T22" fmla="*/ 107 w 120"/>
                <a:gd name="T23" fmla="*/ 118 h 118"/>
                <a:gd name="T24" fmla="*/ 115 w 120"/>
                <a:gd name="T25" fmla="*/ 115 h 118"/>
                <a:gd name="T26" fmla="*/ 115 w 120"/>
                <a:gd name="T27" fmla="*/ 97 h 118"/>
                <a:gd name="T28" fmla="*/ 53 w 120"/>
                <a:gd name="T29" fmla="*/ 35 h 118"/>
                <a:gd name="T30" fmla="*/ 108 w 120"/>
                <a:gd name="T31" fmla="*/ 113 h 118"/>
                <a:gd name="T32" fmla="*/ 103 w 120"/>
                <a:gd name="T33" fmla="*/ 108 h 118"/>
                <a:gd name="T34" fmla="*/ 108 w 120"/>
                <a:gd name="T35" fmla="*/ 103 h 118"/>
                <a:gd name="T36" fmla="*/ 113 w 120"/>
                <a:gd name="T37" fmla="*/ 108 h 118"/>
                <a:gd name="T38" fmla="*/ 108 w 120"/>
                <a:gd name="T39" fmla="*/ 11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nvGrpSpPr>
            <p:cNvPr id="29" name="Group 46"/>
            <p:cNvGrpSpPr/>
            <p:nvPr/>
          </p:nvGrpSpPr>
          <p:grpSpPr>
            <a:xfrm>
              <a:off x="5247394" y="2020485"/>
              <a:ext cx="408188" cy="464492"/>
              <a:chOff x="2927811" y="2108124"/>
              <a:chExt cx="361887" cy="411804"/>
            </a:xfrm>
            <a:solidFill>
              <a:schemeClr val="bg1"/>
            </a:solidFill>
          </p:grpSpPr>
          <p:sp>
            <p:nvSpPr>
              <p:cNvPr id="45"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6"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7"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sp>
            <p:nvSpPr>
              <p:cNvPr id="48"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prstClr val="black"/>
                  </a:solidFill>
                  <a:effectLst/>
                  <a:uLnTx/>
                  <a:uFillTx/>
                  <a:cs typeface="+mn-ea"/>
                  <a:sym typeface="+mn-lt"/>
                </a:endParaRPr>
              </a:p>
            </p:txBody>
          </p:sp>
        </p:grpSp>
        <p:sp>
          <p:nvSpPr>
            <p:cNvPr id="49" name="Text Box 10"/>
            <p:cNvSpPr txBox="1">
              <a:spLocks noChangeArrowheads="1"/>
            </p:cNvSpPr>
            <p:nvPr/>
          </p:nvSpPr>
          <p:spPr bwMode="auto">
            <a:xfrm>
              <a:off x="3971508" y="3389800"/>
              <a:ext cx="1176214" cy="383299"/>
            </a:xfrm>
            <a:prstGeom prst="rect">
              <a:avLst/>
            </a:prstGeom>
            <a:noFill/>
            <a:ln w="9525">
              <a:noFill/>
              <a:miter lim="800000"/>
            </a:ln>
          </p:spPr>
          <p:txBody>
            <a:bodyPr wrap="square" lIns="45720" tIns="22860" rIns="45720" bIns="22860">
              <a:spAutoFit/>
            </a:bodyPr>
            <a:lstStyle/>
            <a:p>
              <a:pPr marL="0" marR="0" lvl="0" indent="0" algn="ctr" defTabSz="1087755"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a:p>
              <a:pPr marL="0" marR="0" lvl="0" indent="0" algn="ctr" defTabSz="1087755" rtl="0" eaLnBrk="1" fontAlgn="auto" latinLnBrk="0" hangingPunct="1">
                <a:lnSpc>
                  <a:spcPct val="100000"/>
                </a:lnSpc>
                <a:spcBef>
                  <a:spcPts val="0"/>
                </a:spcBef>
                <a:spcAft>
                  <a:spcPts val="0"/>
                </a:spcAft>
                <a:buClrTx/>
                <a:buSzTx/>
                <a:buFontTx/>
                <a:buNone/>
                <a:defRPr/>
              </a:pPr>
              <a:endParaRPr kumimoji="0" lang="en-US" sz="1200" b="1" i="0" u="none" strike="noStrike" kern="1200" cap="none" spc="0" normalizeH="0" baseline="0" noProof="0" dirty="0">
                <a:ln>
                  <a:noFill/>
                </a:ln>
                <a:solidFill>
                  <a:prstClr val="white">
                    <a:lumMod val="50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8146496"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02 </a:t>
            </a:r>
            <a:r>
              <a:rPr lang="zh-CN" altLang="en-US" sz="3600" b="1" dirty="0">
                <a:solidFill>
                  <a:schemeClr val="tx1">
                    <a:lumMod val="85000"/>
                    <a:lumOff val="15000"/>
                  </a:schemeClr>
                </a:solidFill>
                <a:cs typeface="+mn-ea"/>
                <a:sym typeface="+mn-lt"/>
              </a:rPr>
              <a:t>Successful project presentation</a:t>
            </a:r>
          </a:p>
        </p:txBody>
      </p:sp>
      <p:sp>
        <p:nvSpPr>
          <p:cNvPr id="2" name="PA_库_任意多边形 3"/>
          <p:cNvSpPr/>
          <p:nvPr>
            <p:custDataLst>
              <p:tags r:id="rId1"/>
            </p:custDataLst>
          </p:nvPr>
        </p:nvSpPr>
        <p:spPr>
          <a:xfrm>
            <a:off x="5123094" y="2467233"/>
            <a:ext cx="1945812" cy="1923534"/>
          </a:xfrm>
          <a:custGeom>
            <a:avLst/>
            <a:gdLst/>
            <a:ahLst/>
            <a:cxnLst/>
            <a:rect l="l" t="t" r="r" b="b"/>
            <a:pathLst>
              <a:path w="146902" h="145220">
                <a:moveTo>
                  <a:pt x="137410" y="123064"/>
                </a:moveTo>
                <a:cubicBezTo>
                  <a:pt x="137707" y="122915"/>
                  <a:pt x="138005" y="122915"/>
                  <a:pt x="138303" y="123064"/>
                </a:cubicBezTo>
                <a:lnTo>
                  <a:pt x="138303" y="123510"/>
                </a:lnTo>
                <a:cubicBezTo>
                  <a:pt x="138600" y="123510"/>
                  <a:pt x="138823" y="123510"/>
                  <a:pt x="138972" y="123510"/>
                </a:cubicBezTo>
                <a:cubicBezTo>
                  <a:pt x="139270" y="123659"/>
                  <a:pt x="139419" y="123808"/>
                  <a:pt x="139419" y="123957"/>
                </a:cubicBezTo>
                <a:cubicBezTo>
                  <a:pt x="138675" y="126636"/>
                  <a:pt x="137707" y="128868"/>
                  <a:pt x="136517" y="130654"/>
                </a:cubicBezTo>
                <a:cubicBezTo>
                  <a:pt x="134582" y="133035"/>
                  <a:pt x="133466" y="134226"/>
                  <a:pt x="133168" y="134226"/>
                </a:cubicBezTo>
                <a:cubicBezTo>
                  <a:pt x="132870" y="134226"/>
                  <a:pt x="132721" y="134003"/>
                  <a:pt x="132721" y="133556"/>
                </a:cubicBezTo>
                <a:cubicBezTo>
                  <a:pt x="132721" y="133556"/>
                  <a:pt x="132498" y="133408"/>
                  <a:pt x="132052" y="133110"/>
                </a:cubicBezTo>
                <a:cubicBezTo>
                  <a:pt x="131903" y="132812"/>
                  <a:pt x="131754" y="132440"/>
                  <a:pt x="131605" y="131994"/>
                </a:cubicBezTo>
                <a:cubicBezTo>
                  <a:pt x="131605" y="131547"/>
                  <a:pt x="131754" y="131026"/>
                  <a:pt x="132052" y="130431"/>
                </a:cubicBezTo>
                <a:cubicBezTo>
                  <a:pt x="134284" y="126561"/>
                  <a:pt x="135624" y="124403"/>
                  <a:pt x="136070" y="123957"/>
                </a:cubicBezTo>
                <a:cubicBezTo>
                  <a:pt x="136517" y="123362"/>
                  <a:pt x="136963" y="123064"/>
                  <a:pt x="137410" y="123064"/>
                </a:cubicBezTo>
                <a:close/>
                <a:moveTo>
                  <a:pt x="7929" y="123064"/>
                </a:moveTo>
                <a:cubicBezTo>
                  <a:pt x="8078" y="122915"/>
                  <a:pt x="8376" y="122915"/>
                  <a:pt x="8822" y="123064"/>
                </a:cubicBezTo>
                <a:cubicBezTo>
                  <a:pt x="9269" y="123064"/>
                  <a:pt x="9715" y="123362"/>
                  <a:pt x="10162" y="123957"/>
                </a:cubicBezTo>
                <a:cubicBezTo>
                  <a:pt x="10608" y="124403"/>
                  <a:pt x="11947" y="126561"/>
                  <a:pt x="14180" y="130431"/>
                </a:cubicBezTo>
                <a:cubicBezTo>
                  <a:pt x="14478" y="131026"/>
                  <a:pt x="14626" y="131547"/>
                  <a:pt x="14626" y="131994"/>
                </a:cubicBezTo>
                <a:cubicBezTo>
                  <a:pt x="14329" y="132440"/>
                  <a:pt x="14105" y="132812"/>
                  <a:pt x="13957" y="133110"/>
                </a:cubicBezTo>
                <a:cubicBezTo>
                  <a:pt x="13659" y="133408"/>
                  <a:pt x="13510" y="133556"/>
                  <a:pt x="13510" y="133556"/>
                </a:cubicBezTo>
                <a:cubicBezTo>
                  <a:pt x="13510" y="134003"/>
                  <a:pt x="13361" y="134226"/>
                  <a:pt x="13064" y="134226"/>
                </a:cubicBezTo>
                <a:cubicBezTo>
                  <a:pt x="12766" y="134226"/>
                  <a:pt x="11650" y="133035"/>
                  <a:pt x="9715" y="130654"/>
                </a:cubicBezTo>
                <a:cubicBezTo>
                  <a:pt x="8524" y="128868"/>
                  <a:pt x="7557" y="126636"/>
                  <a:pt x="6813" y="123957"/>
                </a:cubicBezTo>
                <a:cubicBezTo>
                  <a:pt x="6813" y="123808"/>
                  <a:pt x="6962" y="123659"/>
                  <a:pt x="7259" y="123510"/>
                </a:cubicBezTo>
                <a:cubicBezTo>
                  <a:pt x="7408" y="123510"/>
                  <a:pt x="7631" y="123510"/>
                  <a:pt x="7929" y="123510"/>
                </a:cubicBezTo>
                <a:close/>
                <a:moveTo>
                  <a:pt x="125578" y="80425"/>
                </a:moveTo>
                <a:cubicBezTo>
                  <a:pt x="127661" y="80127"/>
                  <a:pt x="129001" y="80350"/>
                  <a:pt x="129596" y="81094"/>
                </a:cubicBezTo>
                <a:lnTo>
                  <a:pt x="130936" y="82657"/>
                </a:lnTo>
                <a:cubicBezTo>
                  <a:pt x="132424" y="82062"/>
                  <a:pt x="133838" y="81913"/>
                  <a:pt x="135177" y="82211"/>
                </a:cubicBezTo>
                <a:cubicBezTo>
                  <a:pt x="136517" y="82657"/>
                  <a:pt x="137038" y="83699"/>
                  <a:pt x="136740" y="85336"/>
                </a:cubicBezTo>
                <a:cubicBezTo>
                  <a:pt x="131977" y="100814"/>
                  <a:pt x="125355" y="113613"/>
                  <a:pt x="116871" y="123734"/>
                </a:cubicBezTo>
                <a:cubicBezTo>
                  <a:pt x="106156" y="136831"/>
                  <a:pt x="99607" y="143379"/>
                  <a:pt x="97226" y="143379"/>
                </a:cubicBezTo>
                <a:cubicBezTo>
                  <a:pt x="95589" y="143379"/>
                  <a:pt x="94770" y="142263"/>
                  <a:pt x="94770" y="140030"/>
                </a:cubicBezTo>
                <a:cubicBezTo>
                  <a:pt x="94770" y="139286"/>
                  <a:pt x="93729" y="137947"/>
                  <a:pt x="91645" y="136012"/>
                </a:cubicBezTo>
                <a:cubicBezTo>
                  <a:pt x="90603" y="134970"/>
                  <a:pt x="90008" y="133408"/>
                  <a:pt x="89859" y="131324"/>
                </a:cubicBezTo>
                <a:cubicBezTo>
                  <a:pt x="89561" y="128347"/>
                  <a:pt x="90305" y="125371"/>
                  <a:pt x="92091" y="122394"/>
                </a:cubicBezTo>
                <a:cubicBezTo>
                  <a:pt x="106379" y="100070"/>
                  <a:pt x="114937" y="87568"/>
                  <a:pt x="117764" y="84890"/>
                </a:cubicBezTo>
                <a:cubicBezTo>
                  <a:pt x="120592" y="82211"/>
                  <a:pt x="123196" y="80722"/>
                  <a:pt x="125578" y="80425"/>
                </a:cubicBezTo>
                <a:close/>
                <a:moveTo>
                  <a:pt x="22217" y="78416"/>
                </a:moveTo>
                <a:cubicBezTo>
                  <a:pt x="24747" y="78862"/>
                  <a:pt x="27351" y="80425"/>
                  <a:pt x="30030" y="83104"/>
                </a:cubicBezTo>
                <a:cubicBezTo>
                  <a:pt x="32858" y="85931"/>
                  <a:pt x="40597" y="98656"/>
                  <a:pt x="53247" y="121278"/>
                </a:cubicBezTo>
                <a:cubicBezTo>
                  <a:pt x="54884" y="124255"/>
                  <a:pt x="55554" y="127231"/>
                  <a:pt x="55256" y="130208"/>
                </a:cubicBezTo>
                <a:cubicBezTo>
                  <a:pt x="54959" y="132291"/>
                  <a:pt x="54215" y="133854"/>
                  <a:pt x="53024" y="134896"/>
                </a:cubicBezTo>
                <a:cubicBezTo>
                  <a:pt x="50940" y="136831"/>
                  <a:pt x="49899" y="138170"/>
                  <a:pt x="49899" y="138914"/>
                </a:cubicBezTo>
                <a:cubicBezTo>
                  <a:pt x="49750" y="141295"/>
                  <a:pt x="48857" y="142486"/>
                  <a:pt x="47220" y="142486"/>
                </a:cubicBezTo>
                <a:cubicBezTo>
                  <a:pt x="44838" y="142486"/>
                  <a:pt x="38588" y="135789"/>
                  <a:pt x="28467" y="122394"/>
                </a:cubicBezTo>
                <a:cubicBezTo>
                  <a:pt x="20728" y="111976"/>
                  <a:pt x="14924" y="98879"/>
                  <a:pt x="11055" y="83104"/>
                </a:cubicBezTo>
                <a:cubicBezTo>
                  <a:pt x="10906" y="81615"/>
                  <a:pt x="11501" y="80648"/>
                  <a:pt x="12840" y="80201"/>
                </a:cubicBezTo>
                <a:cubicBezTo>
                  <a:pt x="14180" y="79904"/>
                  <a:pt x="15594" y="80053"/>
                  <a:pt x="17082" y="80648"/>
                </a:cubicBezTo>
                <a:lnTo>
                  <a:pt x="17975" y="79085"/>
                </a:lnTo>
                <a:cubicBezTo>
                  <a:pt x="18868" y="78341"/>
                  <a:pt x="20282" y="78118"/>
                  <a:pt x="22217" y="78416"/>
                </a:cubicBezTo>
                <a:close/>
                <a:moveTo>
                  <a:pt x="78027" y="58"/>
                </a:moveTo>
                <a:cubicBezTo>
                  <a:pt x="109430" y="1099"/>
                  <a:pt x="130340" y="15982"/>
                  <a:pt x="140758" y="44706"/>
                </a:cubicBezTo>
                <a:cubicBezTo>
                  <a:pt x="145818" y="59142"/>
                  <a:pt x="147753" y="73579"/>
                  <a:pt x="146563" y="88015"/>
                </a:cubicBezTo>
                <a:cubicBezTo>
                  <a:pt x="146265" y="90545"/>
                  <a:pt x="145744" y="92257"/>
                  <a:pt x="145000" y="93150"/>
                </a:cubicBezTo>
                <a:lnTo>
                  <a:pt x="143660" y="94266"/>
                </a:lnTo>
                <a:cubicBezTo>
                  <a:pt x="145744" y="105130"/>
                  <a:pt x="142693" y="115325"/>
                  <a:pt x="134507" y="124850"/>
                </a:cubicBezTo>
                <a:cubicBezTo>
                  <a:pt x="122750" y="138244"/>
                  <a:pt x="114490" y="145016"/>
                  <a:pt x="109728" y="145165"/>
                </a:cubicBezTo>
                <a:cubicBezTo>
                  <a:pt x="105560" y="145314"/>
                  <a:pt x="103402" y="145165"/>
                  <a:pt x="103254" y="144718"/>
                </a:cubicBezTo>
                <a:cubicBezTo>
                  <a:pt x="115755" y="131026"/>
                  <a:pt x="124238" y="120608"/>
                  <a:pt x="128703" y="113465"/>
                </a:cubicBezTo>
                <a:cubicBezTo>
                  <a:pt x="137186" y="98731"/>
                  <a:pt x="140907" y="88461"/>
                  <a:pt x="139865" y="82657"/>
                </a:cubicBezTo>
                <a:cubicBezTo>
                  <a:pt x="139865" y="82657"/>
                  <a:pt x="139865" y="81467"/>
                  <a:pt x="139865" y="79085"/>
                </a:cubicBezTo>
                <a:cubicBezTo>
                  <a:pt x="140163" y="76555"/>
                  <a:pt x="140088" y="74025"/>
                  <a:pt x="139642" y="71495"/>
                </a:cubicBezTo>
                <a:cubicBezTo>
                  <a:pt x="139047" y="63012"/>
                  <a:pt x="137335" y="55124"/>
                  <a:pt x="134507" y="47831"/>
                </a:cubicBezTo>
                <a:cubicBezTo>
                  <a:pt x="124982" y="25061"/>
                  <a:pt x="105635" y="13080"/>
                  <a:pt x="76464" y="11889"/>
                </a:cubicBezTo>
                <a:cubicBezTo>
                  <a:pt x="47443" y="10699"/>
                  <a:pt x="27128" y="22233"/>
                  <a:pt x="15519" y="46492"/>
                </a:cubicBezTo>
                <a:cubicBezTo>
                  <a:pt x="9864" y="58696"/>
                  <a:pt x="7111" y="71049"/>
                  <a:pt x="7259" y="83550"/>
                </a:cubicBezTo>
                <a:cubicBezTo>
                  <a:pt x="13361" y="101707"/>
                  <a:pt x="19761" y="115102"/>
                  <a:pt x="26458" y="123734"/>
                </a:cubicBezTo>
                <a:cubicBezTo>
                  <a:pt x="33453" y="132515"/>
                  <a:pt x="38588" y="138989"/>
                  <a:pt x="41862" y="143156"/>
                </a:cubicBezTo>
                <a:cubicBezTo>
                  <a:pt x="37844" y="145835"/>
                  <a:pt x="33676" y="145760"/>
                  <a:pt x="29360" y="142933"/>
                </a:cubicBezTo>
                <a:cubicBezTo>
                  <a:pt x="16859" y="134003"/>
                  <a:pt x="8599" y="123287"/>
                  <a:pt x="4580" y="110786"/>
                </a:cubicBezTo>
                <a:cubicBezTo>
                  <a:pt x="1604" y="100665"/>
                  <a:pt x="860" y="94787"/>
                  <a:pt x="2348" y="93150"/>
                </a:cubicBezTo>
                <a:cubicBezTo>
                  <a:pt x="1306" y="92108"/>
                  <a:pt x="637" y="89354"/>
                  <a:pt x="339" y="84890"/>
                </a:cubicBezTo>
                <a:cubicBezTo>
                  <a:pt x="-1149" y="71346"/>
                  <a:pt x="2274" y="56091"/>
                  <a:pt x="10608" y="39125"/>
                </a:cubicBezTo>
                <a:cubicBezTo>
                  <a:pt x="23705" y="12038"/>
                  <a:pt x="46178" y="-984"/>
                  <a:pt x="78027" y="58"/>
                </a:cubicBezTo>
                <a:close/>
              </a:path>
            </a:pathLst>
          </a:custGeom>
          <a:solidFill>
            <a:srgbClr val="4D8689"/>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grpSp>
        <p:nvGrpSpPr>
          <p:cNvPr id="28" name="PA_库_组合 27"/>
          <p:cNvGrpSpPr/>
          <p:nvPr>
            <p:custDataLst>
              <p:tags r:id="rId2"/>
            </p:custDataLst>
          </p:nvPr>
        </p:nvGrpSpPr>
        <p:grpSpPr>
          <a:xfrm>
            <a:off x="1136466" y="1915700"/>
            <a:ext cx="3590701" cy="1524720"/>
            <a:chOff x="479827" y="1915700"/>
            <a:chExt cx="3590701" cy="1524720"/>
          </a:xfrm>
        </p:grpSpPr>
        <p:grpSp>
          <p:nvGrpSpPr>
            <p:cNvPr id="33" name="组合 32"/>
            <p:cNvGrpSpPr/>
            <p:nvPr/>
          </p:nvGrpSpPr>
          <p:grpSpPr>
            <a:xfrm>
              <a:off x="479827" y="2041515"/>
              <a:ext cx="2406821" cy="1398905"/>
              <a:chOff x="277179" y="2935874"/>
              <a:chExt cx="2406821" cy="1398905"/>
            </a:xfrm>
          </p:grpSpPr>
          <p:sp>
            <p:nvSpPr>
              <p:cNvPr id="38" name="矩形 37"/>
              <p:cNvSpPr/>
              <p:nvPr/>
            </p:nvSpPr>
            <p:spPr>
              <a:xfrm>
                <a:off x="464504" y="2935874"/>
                <a:ext cx="1422400" cy="391160"/>
              </a:xfrm>
              <a:prstGeom prst="rect">
                <a:avLst/>
              </a:prstGeom>
            </p:spPr>
            <p:txBody>
              <a:bodyPr wrap="non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9" name="矩形 38"/>
              <p:cNvSpPr/>
              <p:nvPr/>
            </p:nvSpPr>
            <p:spPr>
              <a:xfrm>
                <a:off x="2006463" y="2936509"/>
                <a:ext cx="677537" cy="461024"/>
              </a:xfrm>
              <a:prstGeom prst="rect">
                <a:avLst/>
              </a:prstGeom>
            </p:spPr>
            <p:txBody>
              <a:bodyPr wrap="square" lIns="0" tIns="0" rIns="0" bIns="0" anchor="b" anchorCtr="0">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212429">
                        <a:lumMod val="100000"/>
                      </a:srgbClr>
                    </a:solidFill>
                    <a:effectLst/>
                    <a:uLnTx/>
                    <a:uFillTx/>
                    <a:cs typeface="+mn-ea"/>
                    <a:sym typeface="+mn-lt"/>
                  </a:rPr>
                  <a:t>10%</a:t>
                </a:r>
              </a:p>
            </p:txBody>
          </p:sp>
          <p:sp>
            <p:nvSpPr>
              <p:cNvPr id="40" name="矩形 39"/>
              <p:cNvSpPr/>
              <p:nvPr/>
            </p:nvSpPr>
            <p:spPr>
              <a:xfrm>
                <a:off x="277179" y="3408314"/>
                <a:ext cx="2406650" cy="926465"/>
              </a:xfrm>
              <a:prstGeom prst="rect">
                <a:avLst/>
              </a:prstGeom>
            </p:spPr>
            <p:txBody>
              <a:bodyPr wrap="square" lIns="0" tIns="0" rIns="0" bIns="0">
                <a:noAutofit/>
              </a:bodyPr>
              <a:lstStyle/>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grpSp>
        <p:grpSp>
          <p:nvGrpSpPr>
            <p:cNvPr id="34" name="组合 33"/>
            <p:cNvGrpSpPr/>
            <p:nvPr/>
          </p:nvGrpSpPr>
          <p:grpSpPr>
            <a:xfrm>
              <a:off x="3055544" y="1915700"/>
              <a:ext cx="1014984" cy="1014984"/>
              <a:chOff x="3057286" y="1915700"/>
              <a:chExt cx="1014984" cy="1014984"/>
            </a:xfrm>
          </p:grpSpPr>
          <p:sp>
            <p:nvSpPr>
              <p:cNvPr id="35" name="椭圆 34"/>
              <p:cNvSpPr/>
              <p:nvPr/>
            </p:nvSpPr>
            <p:spPr>
              <a:xfrm>
                <a:off x="3059027" y="1917441"/>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36" name="弧形 35"/>
              <p:cNvSpPr/>
              <p:nvPr/>
            </p:nvSpPr>
            <p:spPr>
              <a:xfrm>
                <a:off x="3057286" y="1915700"/>
                <a:ext cx="1014984" cy="1014984"/>
              </a:xfrm>
              <a:prstGeom prst="arc">
                <a:avLst>
                  <a:gd name="adj1" fmla="val 16200000"/>
                  <a:gd name="adj2" fmla="val 18256256"/>
                </a:avLst>
              </a:prstGeom>
              <a:ln w="101600">
                <a:solidFill>
                  <a:srgbClr val="4D8689"/>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37" name="任意多边形: 形状 36"/>
              <p:cNvSpPr/>
              <p:nvPr/>
            </p:nvSpPr>
            <p:spPr>
              <a:xfrm>
                <a:off x="3333439" y="2181676"/>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rgbClr val="4D86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grpSp>
      <p:grpSp>
        <p:nvGrpSpPr>
          <p:cNvPr id="3" name="PA_库_组合 1"/>
          <p:cNvGrpSpPr/>
          <p:nvPr>
            <p:custDataLst>
              <p:tags r:id="rId3"/>
            </p:custDataLst>
          </p:nvPr>
        </p:nvGrpSpPr>
        <p:grpSpPr>
          <a:xfrm>
            <a:off x="954856" y="4108628"/>
            <a:ext cx="3772311" cy="1436417"/>
            <a:chOff x="954856" y="4108628"/>
            <a:chExt cx="3772311" cy="1436417"/>
          </a:xfrm>
        </p:grpSpPr>
        <p:grpSp>
          <p:nvGrpSpPr>
            <p:cNvPr id="27" name="组合 26"/>
            <p:cNvGrpSpPr/>
            <p:nvPr/>
          </p:nvGrpSpPr>
          <p:grpSpPr>
            <a:xfrm>
              <a:off x="954856" y="4214720"/>
              <a:ext cx="2588431" cy="1330325"/>
              <a:chOff x="95569" y="2936509"/>
              <a:chExt cx="2588431" cy="1330325"/>
            </a:xfrm>
          </p:grpSpPr>
          <p:sp>
            <p:nvSpPr>
              <p:cNvPr id="41" name="矩形 40"/>
              <p:cNvSpPr/>
              <p:nvPr/>
            </p:nvSpPr>
            <p:spPr>
              <a:xfrm>
                <a:off x="807533" y="3112239"/>
                <a:ext cx="736614" cy="219173"/>
              </a:xfrm>
              <a:prstGeom prst="rect">
                <a:avLst/>
              </a:prstGeom>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2" name="矩形 41"/>
              <p:cNvSpPr/>
              <p:nvPr/>
            </p:nvSpPr>
            <p:spPr>
              <a:xfrm>
                <a:off x="2006463" y="2936509"/>
                <a:ext cx="677537" cy="461024"/>
              </a:xfrm>
              <a:prstGeom prst="rect">
                <a:avLst/>
              </a:prstGeom>
            </p:spPr>
            <p:txBody>
              <a:bodyPr wrap="square" lIns="0" tIns="0" rIns="0" bIns="0" anchor="b" anchorCtr="0">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212429">
                        <a:lumMod val="100000"/>
                      </a:srgbClr>
                    </a:solidFill>
                    <a:effectLst/>
                    <a:uLnTx/>
                    <a:uFillTx/>
                    <a:cs typeface="+mn-ea"/>
                    <a:sym typeface="+mn-lt"/>
                  </a:rPr>
                  <a:t>45%</a:t>
                </a:r>
              </a:p>
            </p:txBody>
          </p:sp>
          <p:sp>
            <p:nvSpPr>
              <p:cNvPr id="43" name="矩形 42"/>
              <p:cNvSpPr/>
              <p:nvPr/>
            </p:nvSpPr>
            <p:spPr>
              <a:xfrm>
                <a:off x="95569" y="3408314"/>
                <a:ext cx="2588260" cy="858520"/>
              </a:xfrm>
              <a:prstGeom prst="rect">
                <a:avLst/>
              </a:prstGeom>
            </p:spPr>
            <p:txBody>
              <a:bodyPr wrap="square" lIns="0" tIns="0" rIns="0" bIns="0">
                <a:no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grpSp>
        <p:grpSp>
          <p:nvGrpSpPr>
            <p:cNvPr id="29" name="组合 28"/>
            <p:cNvGrpSpPr/>
            <p:nvPr/>
          </p:nvGrpSpPr>
          <p:grpSpPr>
            <a:xfrm>
              <a:off x="3712183" y="4108628"/>
              <a:ext cx="1014984" cy="1014984"/>
              <a:chOff x="3055544" y="4108628"/>
              <a:chExt cx="1014984" cy="1014984"/>
            </a:xfrm>
          </p:grpSpPr>
          <p:sp>
            <p:nvSpPr>
              <p:cNvPr id="30" name="椭圆 29"/>
              <p:cNvSpPr/>
              <p:nvPr/>
            </p:nvSpPr>
            <p:spPr>
              <a:xfrm>
                <a:off x="3057285"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31" name="弧形 30"/>
              <p:cNvSpPr/>
              <p:nvPr/>
            </p:nvSpPr>
            <p:spPr>
              <a:xfrm>
                <a:off x="3055544" y="4108628"/>
                <a:ext cx="1014984" cy="1014984"/>
              </a:xfrm>
              <a:prstGeom prst="arc">
                <a:avLst>
                  <a:gd name="adj1" fmla="val 16200000"/>
                  <a:gd name="adj2" fmla="val 2942198"/>
                </a:avLst>
              </a:prstGeom>
              <a:ln w="101600">
                <a:solidFill>
                  <a:srgbClr val="E1952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32" name="任意多边形: 形状 31"/>
              <p:cNvSpPr/>
              <p:nvPr/>
            </p:nvSpPr>
            <p:spPr>
              <a:xfrm>
                <a:off x="3323259" y="4367517"/>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rgbClr val="E195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grpSp>
      <p:grpSp>
        <p:nvGrpSpPr>
          <p:cNvPr id="7" name="PA_库_组合 8"/>
          <p:cNvGrpSpPr/>
          <p:nvPr>
            <p:custDataLst>
              <p:tags r:id="rId4"/>
            </p:custDataLst>
          </p:nvPr>
        </p:nvGrpSpPr>
        <p:grpSpPr>
          <a:xfrm>
            <a:off x="7464833" y="1913959"/>
            <a:ext cx="3660364" cy="1526461"/>
            <a:chOff x="8119730" y="1913959"/>
            <a:chExt cx="3660364" cy="1526461"/>
          </a:xfrm>
        </p:grpSpPr>
        <p:grpSp>
          <p:nvGrpSpPr>
            <p:cNvPr id="19" name="组合 18"/>
            <p:cNvGrpSpPr/>
            <p:nvPr/>
          </p:nvGrpSpPr>
          <p:grpSpPr>
            <a:xfrm>
              <a:off x="9358204" y="2042150"/>
              <a:ext cx="2421890" cy="1398270"/>
              <a:chOff x="9134714" y="4931590"/>
              <a:chExt cx="2421890" cy="1398270"/>
            </a:xfrm>
          </p:grpSpPr>
          <p:sp>
            <p:nvSpPr>
              <p:cNvPr id="24" name="矩形 23"/>
              <p:cNvSpPr/>
              <p:nvPr/>
            </p:nvSpPr>
            <p:spPr>
              <a:xfrm>
                <a:off x="9817231" y="5102875"/>
                <a:ext cx="736614" cy="219173"/>
              </a:xfrm>
              <a:prstGeom prst="rect">
                <a:avLst/>
              </a:prstGeom>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25" name="矩形 24"/>
              <p:cNvSpPr/>
              <p:nvPr/>
            </p:nvSpPr>
            <p:spPr>
              <a:xfrm>
                <a:off x="9134714" y="4931590"/>
                <a:ext cx="677537" cy="461024"/>
              </a:xfrm>
              <a:prstGeom prst="rect">
                <a:avLst/>
              </a:prstGeom>
            </p:spPr>
            <p:txBody>
              <a:bodyPr wrap="square" lIns="0" tIns="0" rIns="0" bIns="0" anchor="ctr" anchorCtr="0">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chemeClr val="tx1">
                        <a:lumMod val="85000"/>
                        <a:lumOff val="15000"/>
                      </a:schemeClr>
                    </a:solidFill>
                    <a:effectLst/>
                    <a:uLnTx/>
                    <a:uFillTx/>
                    <a:cs typeface="+mn-ea"/>
                    <a:sym typeface="+mn-lt"/>
                  </a:rPr>
                  <a:t>25%</a:t>
                </a:r>
              </a:p>
            </p:txBody>
          </p:sp>
          <p:sp>
            <p:nvSpPr>
              <p:cNvPr id="26" name="矩形 25"/>
              <p:cNvSpPr/>
              <p:nvPr/>
            </p:nvSpPr>
            <p:spPr>
              <a:xfrm>
                <a:off x="9134714" y="5403395"/>
                <a:ext cx="2421890" cy="926465"/>
              </a:xfrm>
              <a:prstGeom prst="rect">
                <a:avLst/>
              </a:prstGeom>
            </p:spPr>
            <p:txBody>
              <a:bodyPr wrap="square" lIns="0" tIns="0" rIns="0" bIns="0" anchor="t" anchorCtr="0">
                <a:no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grpSp>
        <p:grpSp>
          <p:nvGrpSpPr>
            <p:cNvPr id="20" name="组合 19"/>
            <p:cNvGrpSpPr/>
            <p:nvPr/>
          </p:nvGrpSpPr>
          <p:grpSpPr>
            <a:xfrm>
              <a:off x="8119730" y="1913959"/>
              <a:ext cx="1014984" cy="1014984"/>
              <a:chOff x="8119730" y="1913959"/>
              <a:chExt cx="1014984" cy="1014984"/>
            </a:xfrm>
          </p:grpSpPr>
          <p:sp>
            <p:nvSpPr>
              <p:cNvPr id="21" name="椭圆 20"/>
              <p:cNvSpPr/>
              <p:nvPr/>
            </p:nvSpPr>
            <p:spPr>
              <a:xfrm>
                <a:off x="8121471" y="1915700"/>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2" name="弧形 21"/>
              <p:cNvSpPr/>
              <p:nvPr/>
            </p:nvSpPr>
            <p:spPr>
              <a:xfrm>
                <a:off x="8119730" y="1913959"/>
                <a:ext cx="1014984" cy="1014984"/>
              </a:xfrm>
              <a:prstGeom prst="arc">
                <a:avLst>
                  <a:gd name="adj1" fmla="val 16200000"/>
                  <a:gd name="adj2" fmla="val 22079"/>
                </a:avLst>
              </a:prstGeom>
              <a:ln w="101600">
                <a:solidFill>
                  <a:srgbClr val="4D8689"/>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23" name="任意多边形: 形状 22"/>
              <p:cNvSpPr/>
              <p:nvPr/>
            </p:nvSpPr>
            <p:spPr>
              <a:xfrm>
                <a:off x="8417873" y="2181676"/>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rgbClr val="4D86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grpSp>
      <p:grpSp>
        <p:nvGrpSpPr>
          <p:cNvPr id="8" name="PA_库_组合 9"/>
          <p:cNvGrpSpPr/>
          <p:nvPr>
            <p:custDataLst>
              <p:tags r:id="rId5"/>
            </p:custDataLst>
          </p:nvPr>
        </p:nvGrpSpPr>
        <p:grpSpPr>
          <a:xfrm>
            <a:off x="7464833" y="4108628"/>
            <a:ext cx="3660364" cy="1436907"/>
            <a:chOff x="8119730" y="4108628"/>
            <a:chExt cx="3660364" cy="1436907"/>
          </a:xfrm>
        </p:grpSpPr>
        <p:grpSp>
          <p:nvGrpSpPr>
            <p:cNvPr id="11" name="组合 10"/>
            <p:cNvGrpSpPr/>
            <p:nvPr/>
          </p:nvGrpSpPr>
          <p:grpSpPr>
            <a:xfrm>
              <a:off x="9358204" y="4226640"/>
              <a:ext cx="2421890" cy="1318895"/>
              <a:chOff x="9134714" y="4931590"/>
              <a:chExt cx="2421890" cy="1318895"/>
            </a:xfrm>
          </p:grpSpPr>
          <p:sp>
            <p:nvSpPr>
              <p:cNvPr id="16" name="矩形 15"/>
              <p:cNvSpPr/>
              <p:nvPr/>
            </p:nvSpPr>
            <p:spPr>
              <a:xfrm>
                <a:off x="9817231" y="5102875"/>
                <a:ext cx="736614" cy="219173"/>
              </a:xfrm>
              <a:prstGeom prst="rect">
                <a:avLst/>
              </a:prstGeom>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17" name="矩形 16"/>
              <p:cNvSpPr/>
              <p:nvPr/>
            </p:nvSpPr>
            <p:spPr>
              <a:xfrm>
                <a:off x="9134714" y="4931590"/>
                <a:ext cx="677537" cy="461024"/>
              </a:xfrm>
              <a:prstGeom prst="rect">
                <a:avLst/>
              </a:prstGeom>
            </p:spPr>
            <p:txBody>
              <a:bodyPr wrap="square" lIns="0" tIns="0" rIns="0" bIns="0" anchor="ctr" anchorCtr="0">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212429">
                        <a:lumMod val="100000"/>
                      </a:srgbClr>
                    </a:solidFill>
                    <a:effectLst/>
                    <a:uLnTx/>
                    <a:uFillTx/>
                    <a:cs typeface="+mn-ea"/>
                    <a:sym typeface="+mn-lt"/>
                  </a:rPr>
                  <a:t>70%</a:t>
                </a:r>
              </a:p>
            </p:txBody>
          </p:sp>
          <p:sp>
            <p:nvSpPr>
              <p:cNvPr id="18" name="矩形 17"/>
              <p:cNvSpPr/>
              <p:nvPr/>
            </p:nvSpPr>
            <p:spPr>
              <a:xfrm>
                <a:off x="9134714" y="5403395"/>
                <a:ext cx="2421890" cy="847090"/>
              </a:xfrm>
              <a:prstGeom prst="rect">
                <a:avLst/>
              </a:prstGeom>
            </p:spPr>
            <p:txBody>
              <a:bodyPr wrap="square" lIns="0" tIns="0" rIns="0" bIns="0" anchor="t" anchorCtr="0">
                <a:no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grpSp>
        <p:grpSp>
          <p:nvGrpSpPr>
            <p:cNvPr id="14" name="组合 13"/>
            <p:cNvGrpSpPr/>
            <p:nvPr/>
          </p:nvGrpSpPr>
          <p:grpSpPr>
            <a:xfrm>
              <a:off x="8119730" y="4108628"/>
              <a:ext cx="1014984" cy="1014984"/>
              <a:chOff x="8119730" y="4108628"/>
              <a:chExt cx="1014984" cy="1014984"/>
            </a:xfrm>
          </p:grpSpPr>
          <p:sp>
            <p:nvSpPr>
              <p:cNvPr id="15" name="椭圆 14"/>
              <p:cNvSpPr/>
              <p:nvPr/>
            </p:nvSpPr>
            <p:spPr>
              <a:xfrm>
                <a:off x="8121471"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4" name="弧形 43"/>
              <p:cNvSpPr/>
              <p:nvPr/>
            </p:nvSpPr>
            <p:spPr>
              <a:xfrm>
                <a:off x="8119730" y="4108628"/>
                <a:ext cx="1014984" cy="1014984"/>
              </a:xfrm>
              <a:prstGeom prst="arc">
                <a:avLst>
                  <a:gd name="adj1" fmla="val 16200000"/>
                  <a:gd name="adj2" fmla="val 8711261"/>
                </a:avLst>
              </a:prstGeom>
              <a:ln w="101600">
                <a:solidFill>
                  <a:srgbClr val="E1952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45" name="任意多边形: 形状 14"/>
              <p:cNvSpPr/>
              <p:nvPr/>
            </p:nvSpPr>
            <p:spPr>
              <a:xfrm>
                <a:off x="8456437" y="4373878"/>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rgbClr val="E195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grpSp>
      <p:grpSp>
        <p:nvGrpSpPr>
          <p:cNvPr id="46" name="PA_库_组合 43"/>
          <p:cNvGrpSpPr/>
          <p:nvPr>
            <p:custDataLst>
              <p:tags r:id="rId6"/>
            </p:custDataLst>
          </p:nvPr>
        </p:nvGrpSpPr>
        <p:grpSpPr>
          <a:xfrm>
            <a:off x="4732147" y="5123612"/>
            <a:ext cx="3181350" cy="1270635"/>
            <a:chOff x="4732147" y="5123612"/>
            <a:chExt cx="3181350" cy="1270635"/>
          </a:xfrm>
        </p:grpSpPr>
        <p:sp>
          <p:nvSpPr>
            <p:cNvPr id="47" name="矩形 46"/>
            <p:cNvSpPr/>
            <p:nvPr/>
          </p:nvSpPr>
          <p:spPr>
            <a:xfrm>
              <a:off x="4732147" y="5446192"/>
              <a:ext cx="3181350" cy="948055"/>
            </a:xfrm>
            <a:prstGeom prst="rect">
              <a:avLst/>
            </a:prstGeom>
          </p:spPr>
          <p:txBody>
            <a:bodyPr wrap="square" lIns="0" tIns="0" rIns="0" bIns="0">
              <a:no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br>
                <a:rPr lang="zh-CN" altLang="en-US" sz="1200" dirty="0">
                  <a:solidFill>
                    <a:schemeClr val="tx1">
                      <a:lumMod val="85000"/>
                      <a:lumOff val="15000"/>
                    </a:schemeClr>
                  </a:solidFill>
                  <a:cs typeface="+mn-ea"/>
                  <a:sym typeface="+mn-lt"/>
                </a:rPr>
              </a:br>
              <a:endParaRPr lang="zh-CN" altLang="en-US" sz="1200" dirty="0">
                <a:solidFill>
                  <a:schemeClr val="tx1">
                    <a:lumMod val="85000"/>
                    <a:lumOff val="15000"/>
                  </a:schemeClr>
                </a:solidFill>
                <a:cs typeface="+mn-ea"/>
                <a:sym typeface="+mn-lt"/>
              </a:endParaRPr>
            </a:p>
          </p:txBody>
        </p:sp>
        <p:sp>
          <p:nvSpPr>
            <p:cNvPr id="48" name="矩形 47"/>
            <p:cNvSpPr/>
            <p:nvPr/>
          </p:nvSpPr>
          <p:spPr>
            <a:xfrm>
              <a:off x="4732147" y="5123612"/>
              <a:ext cx="2754518" cy="27687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b="1" i="0" u="none" strike="noStrike" kern="1200" cap="none" spc="0" normalizeH="0" baseline="0" noProof="0" dirty="0">
                <a:ln>
                  <a:noFill/>
                </a:ln>
                <a:solidFill>
                  <a:prstClr val="black">
                    <a:lumMod val="7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childTnLst>
                                </p:cTn>
                              </p:par>
                            </p:childTnLst>
                          </p:cTn>
                        </p:par>
                        <p:par>
                          <p:cTn id="44" fill="hold">
                            <p:stCondLst>
                              <p:cond delay="2000"/>
                            </p:stCondLst>
                            <p:childTnLst>
                              <p:par>
                                <p:cTn id="45" presetID="53" presetClass="entr" presetSubtype="52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fltVal val="0.5"/>
                                          </p:val>
                                        </p:tav>
                                        <p:tav tm="100000">
                                          <p:val>
                                            <p:strVal val="#ppt_x"/>
                                          </p:val>
                                        </p:tav>
                                      </p:tavLst>
                                    </p:anim>
                                    <p:anim calcmode="lin" valueType="num">
                                      <p:cBhvr>
                                        <p:cTn id="51" dur="500" fill="hold"/>
                                        <p:tgtEl>
                                          <p:spTgt spid="28"/>
                                        </p:tgtEl>
                                        <p:attrNameLst>
                                          <p:attrName>ppt_y</p:attrName>
                                        </p:attrNameLst>
                                      </p:cBhvr>
                                      <p:tavLst>
                                        <p:tav tm="0">
                                          <p:val>
                                            <p:fltVal val="0.5"/>
                                          </p:val>
                                        </p:tav>
                                        <p:tav tm="100000">
                                          <p:val>
                                            <p:strVal val="#ppt_y"/>
                                          </p:val>
                                        </p:tav>
                                      </p:tavLst>
                                    </p:anim>
                                  </p:childTnLst>
                                </p:cTn>
                              </p:par>
                            </p:childTnLst>
                          </p:cTn>
                        </p:par>
                        <p:par>
                          <p:cTn id="52" fill="hold">
                            <p:stCondLst>
                              <p:cond delay="2500"/>
                            </p:stCondLst>
                            <p:childTnLst>
                              <p:par>
                                <p:cTn id="53" presetID="53" presetClass="entr" presetSubtype="528"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fltVal val="0"/>
                                          </p:val>
                                        </p:tav>
                                        <p:tav tm="100000">
                                          <p:val>
                                            <p:strVal val="#ppt_h"/>
                                          </p:val>
                                        </p:tav>
                                      </p:tavLst>
                                    </p:anim>
                                    <p:animEffect transition="in" filter="fade">
                                      <p:cBhvr>
                                        <p:cTn id="57" dur="500"/>
                                        <p:tgtEl>
                                          <p:spTgt spid="7"/>
                                        </p:tgtEl>
                                      </p:cBhvr>
                                    </p:animEffect>
                                    <p:anim calcmode="lin" valueType="num">
                                      <p:cBhvr>
                                        <p:cTn id="58" dur="500" fill="hold"/>
                                        <p:tgtEl>
                                          <p:spTgt spid="7"/>
                                        </p:tgtEl>
                                        <p:attrNameLst>
                                          <p:attrName>ppt_x</p:attrName>
                                        </p:attrNameLst>
                                      </p:cBhvr>
                                      <p:tavLst>
                                        <p:tav tm="0">
                                          <p:val>
                                            <p:fltVal val="0.5"/>
                                          </p:val>
                                        </p:tav>
                                        <p:tav tm="100000">
                                          <p:val>
                                            <p:strVal val="#ppt_x"/>
                                          </p:val>
                                        </p:tav>
                                      </p:tavLst>
                                    </p:anim>
                                    <p:anim calcmode="lin" valueType="num">
                                      <p:cBhvr>
                                        <p:cTn id="59" dur="500" fill="hold"/>
                                        <p:tgtEl>
                                          <p:spTgt spid="7"/>
                                        </p:tgtEl>
                                        <p:attrNameLst>
                                          <p:attrName>ppt_y</p:attrName>
                                        </p:attrNameLst>
                                      </p:cBhvr>
                                      <p:tavLst>
                                        <p:tav tm="0">
                                          <p:val>
                                            <p:fltVal val="0.5"/>
                                          </p:val>
                                        </p:tav>
                                        <p:tav tm="100000">
                                          <p:val>
                                            <p:strVal val="#ppt_y"/>
                                          </p:val>
                                        </p:tav>
                                      </p:tavLst>
                                    </p:anim>
                                  </p:childTnLst>
                                </p:cTn>
                              </p:par>
                            </p:childTnLst>
                          </p:cTn>
                        </p:par>
                        <p:par>
                          <p:cTn id="60" fill="hold">
                            <p:stCondLst>
                              <p:cond delay="3000"/>
                            </p:stCondLst>
                            <p:childTnLst>
                              <p:par>
                                <p:cTn id="61" presetID="53" presetClass="entr" presetSubtype="528"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anim calcmode="lin" valueType="num">
                                      <p:cBhvr>
                                        <p:cTn id="66" dur="500" fill="hold"/>
                                        <p:tgtEl>
                                          <p:spTgt spid="3"/>
                                        </p:tgtEl>
                                        <p:attrNameLst>
                                          <p:attrName>ppt_x</p:attrName>
                                        </p:attrNameLst>
                                      </p:cBhvr>
                                      <p:tavLst>
                                        <p:tav tm="0">
                                          <p:val>
                                            <p:fltVal val="0.5"/>
                                          </p:val>
                                        </p:tav>
                                        <p:tav tm="100000">
                                          <p:val>
                                            <p:strVal val="#ppt_x"/>
                                          </p:val>
                                        </p:tav>
                                      </p:tavLst>
                                    </p:anim>
                                    <p:anim calcmode="lin" valueType="num">
                                      <p:cBhvr>
                                        <p:cTn id="67" dur="500" fill="hold"/>
                                        <p:tgtEl>
                                          <p:spTgt spid="3"/>
                                        </p:tgtEl>
                                        <p:attrNameLst>
                                          <p:attrName>ppt_y</p:attrName>
                                        </p:attrNameLst>
                                      </p:cBhvr>
                                      <p:tavLst>
                                        <p:tav tm="0">
                                          <p:val>
                                            <p:fltVal val="0.5"/>
                                          </p:val>
                                        </p:tav>
                                        <p:tav tm="100000">
                                          <p:val>
                                            <p:strVal val="#ppt_y"/>
                                          </p:val>
                                        </p:tav>
                                      </p:tavLst>
                                    </p:anim>
                                  </p:childTnLst>
                                </p:cTn>
                              </p:par>
                            </p:childTnLst>
                          </p:cTn>
                        </p:par>
                        <p:par>
                          <p:cTn id="68" fill="hold">
                            <p:stCondLst>
                              <p:cond delay="3500"/>
                            </p:stCondLst>
                            <p:childTnLst>
                              <p:par>
                                <p:cTn id="69" presetID="53" presetClass="entr" presetSubtype="528"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anim calcmode="lin" valueType="num">
                                      <p:cBhvr>
                                        <p:cTn id="74" dur="500" fill="hold"/>
                                        <p:tgtEl>
                                          <p:spTgt spid="8"/>
                                        </p:tgtEl>
                                        <p:attrNameLst>
                                          <p:attrName>ppt_x</p:attrName>
                                        </p:attrNameLst>
                                      </p:cBhvr>
                                      <p:tavLst>
                                        <p:tav tm="0">
                                          <p:val>
                                            <p:fltVal val="0.5"/>
                                          </p:val>
                                        </p:tav>
                                        <p:tav tm="100000">
                                          <p:val>
                                            <p:strVal val="#ppt_x"/>
                                          </p:val>
                                        </p:tav>
                                      </p:tavLst>
                                    </p:anim>
                                    <p:anim calcmode="lin" valueType="num">
                                      <p:cBhvr>
                                        <p:cTn id="75" dur="500" fill="hold"/>
                                        <p:tgtEl>
                                          <p:spTgt spid="8"/>
                                        </p:tgtEl>
                                        <p:attrNameLst>
                                          <p:attrName>ppt_y</p:attrName>
                                        </p:attrNameLst>
                                      </p:cBhvr>
                                      <p:tavLst>
                                        <p:tav tm="0">
                                          <p:val>
                                            <p:fltVal val="0.5"/>
                                          </p:val>
                                        </p:tav>
                                        <p:tav tm="100000">
                                          <p:val>
                                            <p:strVal val="#ppt_y"/>
                                          </p:val>
                                        </p:tav>
                                      </p:tavLst>
                                    </p:anim>
                                  </p:childTnLst>
                                </p:cTn>
                              </p:par>
                            </p:childTnLst>
                          </p:cTn>
                        </p:par>
                        <p:par>
                          <p:cTn id="76" fill="hold">
                            <p:stCondLst>
                              <p:cond delay="4000"/>
                            </p:stCondLst>
                            <p:childTnLst>
                              <p:par>
                                <p:cTn id="77" presetID="53" presetClass="entr" presetSubtype="528"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anim calcmode="lin" valueType="num">
                                      <p:cBhvr>
                                        <p:cTn id="82" dur="500" fill="hold"/>
                                        <p:tgtEl>
                                          <p:spTgt spid="46"/>
                                        </p:tgtEl>
                                        <p:attrNameLst>
                                          <p:attrName>ppt_x</p:attrName>
                                        </p:attrNameLst>
                                      </p:cBhvr>
                                      <p:tavLst>
                                        <p:tav tm="0">
                                          <p:val>
                                            <p:fltVal val="0.5"/>
                                          </p:val>
                                        </p:tav>
                                        <p:tav tm="100000">
                                          <p:val>
                                            <p:strVal val="#ppt_x"/>
                                          </p:val>
                                        </p:tav>
                                      </p:tavLst>
                                    </p:anim>
                                    <p:anim calcmode="lin" valueType="num">
                                      <p:cBhvr>
                                        <p:cTn id="83" dur="500" fill="hold"/>
                                        <p:tgtEl>
                                          <p:spTgt spid="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8643562"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02 </a:t>
            </a:r>
            <a:r>
              <a:rPr lang="zh-CN" altLang="en-US" sz="3600" b="1" dirty="0">
                <a:solidFill>
                  <a:schemeClr val="tx1">
                    <a:lumMod val="85000"/>
                    <a:lumOff val="15000"/>
                  </a:schemeClr>
                </a:solidFill>
                <a:cs typeface="+mn-ea"/>
                <a:sym typeface="+mn-lt"/>
              </a:rPr>
              <a:t>Successful project presentation</a:t>
            </a:r>
          </a:p>
        </p:txBody>
      </p:sp>
      <p:cxnSp>
        <p:nvCxnSpPr>
          <p:cNvPr id="22" name="Straight Connector 46"/>
          <p:cNvCxnSpPr/>
          <p:nvPr/>
        </p:nvCxnSpPr>
        <p:spPr>
          <a:xfrm>
            <a:off x="1708575" y="3932176"/>
            <a:ext cx="8894622"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659039" y="4234798"/>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28" name="文本框 27"/>
          <p:cNvSpPr txBox="1"/>
          <p:nvPr/>
        </p:nvSpPr>
        <p:spPr>
          <a:xfrm>
            <a:off x="1067832" y="4558125"/>
            <a:ext cx="2041625" cy="1118255"/>
          </a:xfrm>
          <a:prstGeom prst="rect">
            <a:avLst/>
          </a:prstGeom>
          <a:noFill/>
        </p:spPr>
        <p:txBody>
          <a:bodyPr wrap="square" rtlCol="0">
            <a:spAutoFit/>
          </a:bodyPr>
          <a:lstStyle/>
          <a:p>
            <a:pPr marL="0" marR="0" lvl="0" indent="0" algn="ctr" defTabSz="914400" rtl="0" eaLnBrk="1" fontAlgn="auto" latinLnBrk="0" hangingPunct="1">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29" name="矩形 28"/>
          <p:cNvSpPr/>
          <p:nvPr/>
        </p:nvSpPr>
        <p:spPr>
          <a:xfrm>
            <a:off x="4335215" y="4234798"/>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0" name="文本框 29"/>
          <p:cNvSpPr txBox="1"/>
          <p:nvPr/>
        </p:nvSpPr>
        <p:spPr>
          <a:xfrm>
            <a:off x="3809702" y="4588918"/>
            <a:ext cx="2041625" cy="1118255"/>
          </a:xfrm>
          <a:prstGeom prst="rect">
            <a:avLst/>
          </a:prstGeom>
          <a:noFill/>
        </p:spPr>
        <p:txBody>
          <a:bodyPr wrap="square" rtlCol="0">
            <a:spAutoFit/>
          </a:bodyPr>
          <a:lstStyle>
            <a:defPPr>
              <a:defRPr lang="zh-CN"/>
            </a:defPPr>
            <a:lvl1pPr marR="0" lvl="0" indent="0" algn="ctr" fontAlgn="auto">
              <a:lnSpc>
                <a:spcPts val="2000"/>
              </a:lnSpc>
              <a:spcBef>
                <a:spcPts val="0"/>
              </a:spcBef>
              <a:spcAft>
                <a:spcPts val="0"/>
              </a:spcAft>
              <a:buClrTx/>
              <a:buSzTx/>
              <a:buFontTx/>
              <a:buNone/>
              <a:defRPr sz="1200">
                <a:solidFill>
                  <a:schemeClr val="tx1">
                    <a:lumMod val="85000"/>
                    <a:lumOff val="15000"/>
                  </a:schemeClr>
                </a:solidFill>
                <a:ea typeface="+mn-lt"/>
              </a:defRPr>
            </a:lvl1pPr>
          </a:lstStyle>
          <a:p>
            <a:r>
              <a:rPr lang="zh-CN" altLang="en-US" dirty="0">
                <a:ea typeface="+mn-ea"/>
                <a:cs typeface="+mn-ea"/>
                <a:sym typeface="+mn-lt"/>
              </a:rPr>
              <a:t>Please add specific content here, the text as simple as possible, simple description can be, do not have to be too cumbersome, pay attention to the beauty of the board.</a:t>
            </a:r>
          </a:p>
        </p:txBody>
      </p:sp>
      <p:sp>
        <p:nvSpPr>
          <p:cNvPr id="31" name="矩形 30"/>
          <p:cNvSpPr/>
          <p:nvPr/>
        </p:nvSpPr>
        <p:spPr>
          <a:xfrm>
            <a:off x="6992816" y="4206312"/>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2" name="文本框 31"/>
          <p:cNvSpPr txBox="1"/>
          <p:nvPr/>
        </p:nvSpPr>
        <p:spPr>
          <a:xfrm>
            <a:off x="6505319" y="4581059"/>
            <a:ext cx="2041625" cy="1118255"/>
          </a:xfrm>
          <a:prstGeom prst="rect">
            <a:avLst/>
          </a:prstGeom>
          <a:noFill/>
        </p:spPr>
        <p:txBody>
          <a:bodyPr wrap="square" rtlCol="0">
            <a:spAutoFit/>
          </a:bodyPr>
          <a:lstStyle>
            <a:defPPr>
              <a:defRPr lang="zh-CN"/>
            </a:defPPr>
            <a:lvl1pPr marR="0" lvl="0" indent="0" algn="ctr" fontAlgn="auto">
              <a:lnSpc>
                <a:spcPts val="2000"/>
              </a:lnSpc>
              <a:spcBef>
                <a:spcPts val="0"/>
              </a:spcBef>
              <a:spcAft>
                <a:spcPts val="0"/>
              </a:spcAft>
              <a:buClrTx/>
              <a:buSzTx/>
              <a:buFontTx/>
              <a:buNone/>
              <a:defRPr sz="1200">
                <a:solidFill>
                  <a:schemeClr val="tx1">
                    <a:lumMod val="85000"/>
                    <a:lumOff val="15000"/>
                  </a:schemeClr>
                </a:solidFill>
                <a:ea typeface="+mn-lt"/>
              </a:defRPr>
            </a:lvl1pPr>
          </a:lstStyle>
          <a:p>
            <a:r>
              <a:rPr lang="zh-CN" altLang="en-US" dirty="0">
                <a:ea typeface="+mn-ea"/>
                <a:cs typeface="+mn-ea"/>
                <a:sym typeface="+mn-lt"/>
              </a:rPr>
              <a:t>Please add specific content here, the text as simple as possible, simple description can be, do not have to be too cumbersome, pay attention to the beauty of the board.</a:t>
            </a:r>
          </a:p>
        </p:txBody>
      </p:sp>
      <p:sp>
        <p:nvSpPr>
          <p:cNvPr id="33" name="矩形 32"/>
          <p:cNvSpPr/>
          <p:nvPr/>
        </p:nvSpPr>
        <p:spPr>
          <a:xfrm>
            <a:off x="9668992" y="4224115"/>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4" name="文本框 33"/>
          <p:cNvSpPr txBox="1"/>
          <p:nvPr/>
        </p:nvSpPr>
        <p:spPr>
          <a:xfrm>
            <a:off x="9147565" y="4569136"/>
            <a:ext cx="2041625" cy="1118255"/>
          </a:xfrm>
          <a:prstGeom prst="rect">
            <a:avLst/>
          </a:prstGeom>
          <a:noFill/>
        </p:spPr>
        <p:txBody>
          <a:bodyPr wrap="square" rtlCol="0">
            <a:spAutoFit/>
          </a:bodyPr>
          <a:lstStyle>
            <a:defPPr>
              <a:defRPr lang="zh-CN"/>
            </a:defPPr>
            <a:lvl1pPr marR="0" lvl="0" indent="0" algn="ctr" fontAlgn="auto">
              <a:lnSpc>
                <a:spcPts val="2000"/>
              </a:lnSpc>
              <a:spcBef>
                <a:spcPts val="0"/>
              </a:spcBef>
              <a:spcAft>
                <a:spcPts val="0"/>
              </a:spcAft>
              <a:buClrTx/>
              <a:buSzTx/>
              <a:buFontTx/>
              <a:buNone/>
              <a:defRPr sz="1200">
                <a:solidFill>
                  <a:schemeClr val="tx1">
                    <a:lumMod val="85000"/>
                    <a:lumOff val="15000"/>
                  </a:schemeClr>
                </a:solidFill>
                <a:ea typeface="+mn-lt"/>
              </a:defRPr>
            </a:lvl1pPr>
          </a:lstStyle>
          <a:p>
            <a:r>
              <a:rPr lang="zh-CN" altLang="en-US" dirty="0">
                <a:ea typeface="+mn-ea"/>
                <a:cs typeface="+mn-ea"/>
                <a:sym typeface="+mn-lt"/>
              </a:rPr>
              <a:t>Please add specific content here, the text as simple as possible, simple description can be, do not have to be too cumbersome, pay attention to the beauty of the board.</a:t>
            </a:r>
          </a:p>
        </p:txBody>
      </p:sp>
      <p:grpSp>
        <p:nvGrpSpPr>
          <p:cNvPr id="39" name="组合 38">
            <a:extLst>
              <a:ext uri="{FF2B5EF4-FFF2-40B4-BE49-F238E27FC236}">
                <a16:creationId xmlns:a16="http://schemas.microsoft.com/office/drawing/2014/main" id="{A23E6027-D030-42EB-9B19-2A64DACB027B}"/>
              </a:ext>
            </a:extLst>
          </p:cNvPr>
          <p:cNvGrpSpPr/>
          <p:nvPr/>
        </p:nvGrpSpPr>
        <p:grpSpPr>
          <a:xfrm>
            <a:off x="1817300" y="2093846"/>
            <a:ext cx="7781563" cy="1475917"/>
            <a:chOff x="1817300" y="2093846"/>
            <a:chExt cx="7781563" cy="1475917"/>
          </a:xfrm>
        </p:grpSpPr>
        <p:sp>
          <p:nvSpPr>
            <p:cNvPr id="23" name="Chevron 42"/>
            <p:cNvSpPr/>
            <p:nvPr/>
          </p:nvSpPr>
          <p:spPr>
            <a:xfrm>
              <a:off x="2811226" y="2093846"/>
              <a:ext cx="851491" cy="1475917"/>
            </a:xfrm>
            <a:prstGeom prst="chevron">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srgbClr val="F3BD59"/>
                </a:solidFill>
                <a:effectLst/>
                <a:uLnTx/>
                <a:uFillTx/>
                <a:cs typeface="+mn-ea"/>
                <a:sym typeface="+mn-lt"/>
              </a:endParaRPr>
            </a:p>
          </p:txBody>
        </p:sp>
        <p:sp>
          <p:nvSpPr>
            <p:cNvPr id="24" name="Chevron 63"/>
            <p:cNvSpPr/>
            <p:nvPr/>
          </p:nvSpPr>
          <p:spPr>
            <a:xfrm>
              <a:off x="4830515" y="2093846"/>
              <a:ext cx="851491" cy="1475917"/>
            </a:xfrm>
            <a:prstGeom prst="chevron">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prstClr val="black"/>
                </a:solidFill>
                <a:effectLst/>
                <a:uLnTx/>
                <a:uFillTx/>
                <a:cs typeface="+mn-ea"/>
                <a:sym typeface="+mn-lt"/>
              </a:endParaRPr>
            </a:p>
          </p:txBody>
        </p:sp>
        <p:sp>
          <p:nvSpPr>
            <p:cNvPr id="25" name="Chevron 67"/>
            <p:cNvSpPr/>
            <p:nvPr/>
          </p:nvSpPr>
          <p:spPr>
            <a:xfrm>
              <a:off x="6788943" y="2093846"/>
              <a:ext cx="851491" cy="1475917"/>
            </a:xfrm>
            <a:prstGeom prst="chevron">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prstClr val="black"/>
                </a:solidFill>
                <a:effectLst/>
                <a:uLnTx/>
                <a:uFillTx/>
                <a:cs typeface="+mn-ea"/>
                <a:sym typeface="+mn-lt"/>
              </a:endParaRPr>
            </a:p>
          </p:txBody>
        </p:sp>
        <p:sp>
          <p:nvSpPr>
            <p:cNvPr id="26" name="Chevron 86"/>
            <p:cNvSpPr/>
            <p:nvPr/>
          </p:nvSpPr>
          <p:spPr>
            <a:xfrm>
              <a:off x="8747372" y="2093846"/>
              <a:ext cx="851491" cy="1475917"/>
            </a:xfrm>
            <a:prstGeom prst="chevron">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31240" rtl="0" eaLnBrk="1" latinLnBrk="0" hangingPunct="1">
                <a:defRPr sz="2000" kern="1200">
                  <a:solidFill>
                    <a:schemeClr val="lt1"/>
                  </a:solidFill>
                  <a:latin typeface="+mn-lt"/>
                  <a:ea typeface="+mn-ea"/>
                  <a:cs typeface="+mn-cs"/>
                </a:defRPr>
              </a:lvl1pPr>
              <a:lvl2pPr marL="515620" algn="l" defTabSz="1031240" rtl="0" eaLnBrk="1" latinLnBrk="0" hangingPunct="1">
                <a:defRPr sz="2000" kern="1200">
                  <a:solidFill>
                    <a:schemeClr val="lt1"/>
                  </a:solidFill>
                  <a:latin typeface="+mn-lt"/>
                  <a:ea typeface="+mn-ea"/>
                  <a:cs typeface="+mn-cs"/>
                </a:defRPr>
              </a:lvl2pPr>
              <a:lvl3pPr marL="1031875" algn="l" defTabSz="1031240" rtl="0" eaLnBrk="1" latinLnBrk="0" hangingPunct="1">
                <a:defRPr sz="2000" kern="1200">
                  <a:solidFill>
                    <a:schemeClr val="lt1"/>
                  </a:solidFill>
                  <a:latin typeface="+mn-lt"/>
                  <a:ea typeface="+mn-ea"/>
                  <a:cs typeface="+mn-cs"/>
                </a:defRPr>
              </a:lvl3pPr>
              <a:lvl4pPr marL="1547495" algn="l" defTabSz="1031240" rtl="0" eaLnBrk="1" latinLnBrk="0" hangingPunct="1">
                <a:defRPr sz="2000" kern="1200">
                  <a:solidFill>
                    <a:schemeClr val="lt1"/>
                  </a:solidFill>
                  <a:latin typeface="+mn-lt"/>
                  <a:ea typeface="+mn-ea"/>
                  <a:cs typeface="+mn-cs"/>
                </a:defRPr>
              </a:lvl4pPr>
              <a:lvl5pPr marL="2063115" algn="l" defTabSz="1031240" rtl="0" eaLnBrk="1" latinLnBrk="0" hangingPunct="1">
                <a:defRPr sz="2000" kern="1200">
                  <a:solidFill>
                    <a:schemeClr val="lt1"/>
                  </a:solidFill>
                  <a:latin typeface="+mn-lt"/>
                  <a:ea typeface="+mn-ea"/>
                  <a:cs typeface="+mn-cs"/>
                </a:defRPr>
              </a:lvl5pPr>
              <a:lvl6pPr marL="2579370" algn="l" defTabSz="1031240" rtl="0" eaLnBrk="1" latinLnBrk="0" hangingPunct="1">
                <a:defRPr sz="2000" kern="1200">
                  <a:solidFill>
                    <a:schemeClr val="lt1"/>
                  </a:solidFill>
                  <a:latin typeface="+mn-lt"/>
                  <a:ea typeface="+mn-ea"/>
                  <a:cs typeface="+mn-cs"/>
                </a:defRPr>
              </a:lvl6pPr>
              <a:lvl7pPr marL="3094990" algn="l" defTabSz="1031240" rtl="0" eaLnBrk="1" latinLnBrk="0" hangingPunct="1">
                <a:defRPr sz="2000" kern="1200">
                  <a:solidFill>
                    <a:schemeClr val="lt1"/>
                  </a:solidFill>
                  <a:latin typeface="+mn-lt"/>
                  <a:ea typeface="+mn-ea"/>
                  <a:cs typeface="+mn-cs"/>
                </a:defRPr>
              </a:lvl7pPr>
              <a:lvl8pPr marL="3610610" algn="l" defTabSz="1031240" rtl="0" eaLnBrk="1" latinLnBrk="0" hangingPunct="1">
                <a:defRPr sz="2000" kern="1200">
                  <a:solidFill>
                    <a:schemeClr val="lt1"/>
                  </a:solidFill>
                  <a:latin typeface="+mn-lt"/>
                  <a:ea typeface="+mn-ea"/>
                  <a:cs typeface="+mn-cs"/>
                </a:defRPr>
              </a:lvl8pPr>
              <a:lvl9pPr marL="4126230" algn="l" defTabSz="1031240" rtl="0" eaLnBrk="1" latinLnBrk="0" hangingPunct="1">
                <a:defRPr sz="2000" kern="1200">
                  <a:solidFill>
                    <a:schemeClr val="lt1"/>
                  </a:solidFill>
                  <a:latin typeface="+mn-lt"/>
                  <a:ea typeface="+mn-ea"/>
                  <a:cs typeface="+mn-cs"/>
                </a:defRPr>
              </a:lvl9pPr>
            </a:lstStyle>
            <a:p>
              <a:pPr marL="0" marR="0" lvl="0" indent="0" algn="ctr" defTabSz="1031240" rtl="0" eaLnBrk="1" fontAlgn="auto" latinLnBrk="0" hangingPunct="1">
                <a:lnSpc>
                  <a:spcPct val="100000"/>
                </a:lnSpc>
                <a:spcBef>
                  <a:spcPts val="0"/>
                </a:spcBef>
                <a:spcAft>
                  <a:spcPts val="0"/>
                </a:spcAft>
                <a:buClrTx/>
                <a:buSzTx/>
                <a:buFontTx/>
                <a:buNone/>
                <a:defRPr/>
              </a:pPr>
              <a:endParaRPr kumimoji="0" lang="en-US" sz="1970" b="0" i="0" u="none" strike="noStrike" kern="1200" cap="none" spc="0" normalizeH="0" baseline="0" noProof="0" dirty="0">
                <a:ln>
                  <a:noFill/>
                </a:ln>
                <a:solidFill>
                  <a:srgbClr val="FFC000"/>
                </a:solidFill>
                <a:effectLst/>
                <a:uLnTx/>
                <a:uFillTx/>
                <a:cs typeface="+mn-ea"/>
                <a:sym typeface="+mn-lt"/>
              </a:endParaRPr>
            </a:p>
          </p:txBody>
        </p:sp>
        <p:sp>
          <p:nvSpPr>
            <p:cNvPr id="35" name="矩形 34"/>
            <p:cNvSpPr/>
            <p:nvPr/>
          </p:nvSpPr>
          <p:spPr>
            <a:xfrm>
              <a:off x="1817300" y="2649832"/>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6" name="矩形 35"/>
            <p:cNvSpPr/>
            <p:nvPr/>
          </p:nvSpPr>
          <p:spPr>
            <a:xfrm>
              <a:off x="4131046" y="2637437"/>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7" name="矩形 36"/>
            <p:cNvSpPr/>
            <p:nvPr/>
          </p:nvSpPr>
          <p:spPr>
            <a:xfrm>
              <a:off x="6155886" y="2637435"/>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8" name="矩形 37"/>
            <p:cNvSpPr/>
            <p:nvPr/>
          </p:nvSpPr>
          <p:spPr>
            <a:xfrm>
              <a:off x="8146758" y="2637435"/>
              <a:ext cx="990600" cy="3340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75" b="1" noProof="0" dirty="0">
                  <a:ln>
                    <a:noFill/>
                  </a:ln>
                  <a:solidFill>
                    <a:prstClr val="black">
                      <a:lumMod val="75000"/>
                    </a:prstClr>
                  </a:solidFill>
                  <a:effectLst/>
                  <a:uLnTx/>
                  <a:uFillTx/>
                  <a:cs typeface="+mn-ea"/>
                  <a:sym typeface="+mn-lt"/>
                </a:rPr>
                <a:t>Add a title</a:t>
              </a:r>
              <a:endParaRPr kumimoji="0" lang="zh-CN" altLang="en-US" sz="1575" b="1" i="0" u="none" strike="noStrike" kern="1200" cap="none" spc="0" normalizeH="0" baseline="0" noProof="0" dirty="0">
                <a:ln>
                  <a:noFill/>
                </a:ln>
                <a:solidFill>
                  <a:prstClr val="black">
                    <a:lumMod val="75000"/>
                  </a:prst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par>
                          <p:cTn id="43" fill="hold">
                            <p:stCondLst>
                              <p:cond delay="2000"/>
                            </p:stCondLst>
                            <p:childTnLst>
                              <p:par>
                                <p:cTn id="44" presetID="16" presetClass="entr" presetSubtype="37"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outVertical)">
                                      <p:cBhvr>
                                        <p:cTn id="46" dur="500"/>
                                        <p:tgtEl>
                                          <p:spTgt spid="22"/>
                                        </p:tgtEl>
                                      </p:cBhvr>
                                    </p:animEffect>
                                  </p:childTnLst>
                                </p:cTn>
                              </p:par>
                            </p:childTnLst>
                          </p:cTn>
                        </p:par>
                        <p:par>
                          <p:cTn id="47" fill="hold">
                            <p:stCondLst>
                              <p:cond delay="2500"/>
                            </p:stCondLst>
                            <p:childTnLst>
                              <p:par>
                                <p:cTn id="48" presetID="22" presetClass="entr" presetSubtype="4"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par>
                          <p:cTn id="51" fill="hold">
                            <p:stCondLst>
                              <p:cond delay="30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par>
                          <p:cTn id="59" fill="hold">
                            <p:stCondLst>
                              <p:cond delay="4000"/>
                            </p:stCondLst>
                            <p:childTnLst>
                              <p:par>
                                <p:cTn id="60" presetID="22" presetClass="entr" presetSubtype="4"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5000"/>
                            </p:stCondLst>
                            <p:childTnLst>
                              <p:par>
                                <p:cTn id="68" presetID="22" presetClass="entr" presetSubtype="4"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down)">
                                      <p:cBhvr>
                                        <p:cTn id="70" dur="500"/>
                                        <p:tgtEl>
                                          <p:spTgt spid="32"/>
                                        </p:tgtEl>
                                      </p:cBhvr>
                                    </p:animEffect>
                                  </p:childTnLst>
                                </p:cTn>
                              </p:par>
                            </p:childTnLst>
                          </p:cTn>
                        </p:par>
                        <p:par>
                          <p:cTn id="71" fill="hold">
                            <p:stCondLst>
                              <p:cond delay="5500"/>
                            </p:stCondLst>
                            <p:childTnLst>
                              <p:par>
                                <p:cTn id="72" presetID="22" presetClass="entr" presetSubtype="4"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down)">
                                      <p:cBhvr>
                                        <p:cTn id="74" dur="500"/>
                                        <p:tgtEl>
                                          <p:spTgt spid="33"/>
                                        </p:tgtEl>
                                      </p:cBhvr>
                                    </p:animEffect>
                                  </p:childTnLst>
                                </p:cTn>
                              </p:par>
                            </p:childTnLst>
                          </p:cTn>
                        </p:par>
                        <p:par>
                          <p:cTn id="75" fill="hold">
                            <p:stCondLst>
                              <p:cond delay="6000"/>
                            </p:stCondLst>
                            <p:childTnLst>
                              <p:par>
                                <p:cTn id="76" presetID="22" presetClass="entr" presetSubtype="4"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7" grpId="0"/>
      <p:bldP spid="28" grpId="0"/>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52" y="517479"/>
            <a:ext cx="8701690" cy="60502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80820" y="719930"/>
            <a:ext cx="6030357" cy="5418138"/>
          </a:xfrm>
          <a:prstGeom prst="rect">
            <a:avLst/>
          </a:prstGeom>
        </p:spPr>
      </p:pic>
      <p:sp>
        <p:nvSpPr>
          <p:cNvPr id="7" name="文本框 6"/>
          <p:cNvSpPr txBox="1"/>
          <p:nvPr/>
        </p:nvSpPr>
        <p:spPr>
          <a:xfrm>
            <a:off x="4229097" y="2425650"/>
            <a:ext cx="3733800" cy="1938020"/>
          </a:xfrm>
          <a:prstGeom prst="rect">
            <a:avLst/>
          </a:prstGeom>
          <a:noFill/>
        </p:spPr>
        <p:txBody>
          <a:bodyPr wrap="square" rtlCol="0" anchor="ctr" anchorCtr="0">
            <a:spAutoFit/>
          </a:bodyPr>
          <a:lstStyle/>
          <a:p>
            <a:pPr algn="ctr"/>
            <a:r>
              <a:rPr lang="en-US" altLang="zh-CN" sz="12000" b="1" dirty="0">
                <a:solidFill>
                  <a:schemeClr val="tx1">
                    <a:lumMod val="85000"/>
                    <a:lumOff val="15000"/>
                  </a:schemeClr>
                </a:solidFill>
                <a:cs typeface="+mn-ea"/>
                <a:sym typeface="+mn-lt"/>
              </a:rPr>
              <a:t>03</a:t>
            </a:r>
            <a:endParaRPr lang="zh-CN" altLang="en-US" sz="12000" b="1" dirty="0">
              <a:solidFill>
                <a:schemeClr val="tx1">
                  <a:lumMod val="85000"/>
                  <a:lumOff val="15000"/>
                </a:schemeClr>
              </a:solidFill>
              <a:cs typeface="+mn-ea"/>
              <a:sym typeface="+mn-lt"/>
            </a:endParaRPr>
          </a:p>
        </p:txBody>
      </p:sp>
      <p:sp>
        <p:nvSpPr>
          <p:cNvPr id="8" name="矩形 7"/>
          <p:cNvSpPr/>
          <p:nvPr/>
        </p:nvSpPr>
        <p:spPr>
          <a:xfrm>
            <a:off x="4020457" y="4968229"/>
            <a:ext cx="3942440" cy="738664"/>
          </a:xfrm>
          <a:prstGeom prst="rect">
            <a:avLst/>
          </a:prstGeom>
        </p:spPr>
        <p:txBody>
          <a:bodyPr wrap="square">
            <a:spAutoFit/>
          </a:bodyPr>
          <a:lstStyle/>
          <a:p>
            <a:pPr algn="ctr">
              <a:lnSpc>
                <a:spcPct val="100000"/>
              </a:lnSpc>
              <a:spcBef>
                <a:spcPct val="0"/>
              </a:spcBef>
              <a:buNone/>
            </a:pPr>
            <a:r>
              <a:rPr lang="en-US" altLang="zh-CN" sz="1400" dirty="0">
                <a:cs typeface="+mn-ea"/>
                <a:sym typeface="+mn-lt"/>
              </a:rPr>
              <a:t>Time would heal almost all wounds. If your wounds have not been healed up, please wait for a short while. </a:t>
            </a:r>
            <a:endParaRPr lang="en-US" altLang="zh-CN" sz="1400" b="1" dirty="0">
              <a:solidFill>
                <a:schemeClr val="tx1">
                  <a:lumMod val="85000"/>
                  <a:lumOff val="15000"/>
                </a:schemeClr>
              </a:solidFill>
              <a:cs typeface="+mn-ea"/>
              <a:sym typeface="+mn-lt"/>
            </a:endParaRPr>
          </a:p>
        </p:txBody>
      </p:sp>
      <p:sp>
        <p:nvSpPr>
          <p:cNvPr id="9" name="文本框 8"/>
          <p:cNvSpPr txBox="1"/>
          <p:nvPr/>
        </p:nvSpPr>
        <p:spPr>
          <a:xfrm>
            <a:off x="3409947" y="4120619"/>
            <a:ext cx="5372101" cy="645160"/>
          </a:xfrm>
          <a:prstGeom prst="rect">
            <a:avLst/>
          </a:prstGeom>
          <a:noFill/>
        </p:spPr>
        <p:txBody>
          <a:bodyPr wrap="square" rtlCol="0" anchor="ctr" anchorCtr="0">
            <a:spAutoFit/>
          </a:bodyPr>
          <a:lstStyle/>
          <a:p>
            <a:pPr algn="ctr">
              <a:spcBef>
                <a:spcPct val="0"/>
              </a:spcBef>
            </a:pPr>
            <a:r>
              <a:rPr lang="zh-CN" altLang="en-US" sz="3600" b="1" dirty="0">
                <a:solidFill>
                  <a:schemeClr val="tx1">
                    <a:lumMod val="85000"/>
                    <a:lumOff val="15000"/>
                  </a:schemeClr>
                </a:solidFill>
                <a:cs typeface="+mn-ea"/>
                <a:sym typeface="+mn-lt"/>
              </a:rPr>
              <a:t>Investment requirements</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762" y="1143027"/>
            <a:ext cx="761265" cy="761265"/>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080" y="3596995"/>
            <a:ext cx="859283" cy="859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by="(-#ppt_w*2)" calcmode="lin" valueType="num">
                                      <p:cBhvr rctx="PPT">
                                        <p:cTn id="37" dur="500" autoRev="1" fill="hold">
                                          <p:stCondLst>
                                            <p:cond delay="0"/>
                                          </p:stCondLst>
                                        </p:cTn>
                                        <p:tgtEl>
                                          <p:spTgt spid="9"/>
                                        </p:tgtEl>
                                        <p:attrNameLst>
                                          <p:attrName>ppt_w</p:attrName>
                                        </p:attrNameLst>
                                      </p:cBhvr>
                                    </p:anim>
                                    <p:anim by="(#ppt_w*0.50)" calcmode="lin" valueType="num">
                                      <p:cBhvr>
                                        <p:cTn id="38" dur="500" decel="50000" autoRev="1" fill="hold">
                                          <p:stCondLst>
                                            <p:cond delay="0"/>
                                          </p:stCondLst>
                                        </p:cTn>
                                        <p:tgtEl>
                                          <p:spTgt spid="9"/>
                                        </p:tgtEl>
                                        <p:attrNameLst>
                                          <p:attrName>ppt_x</p:attrName>
                                        </p:attrNameLst>
                                      </p:cBhvr>
                                    </p:anim>
                                    <p:anim from="(-#ppt_h/2)" to="(#ppt_y)" calcmode="lin" valueType="num">
                                      <p:cBhvr>
                                        <p:cTn id="39" dur="1000" fill="hold">
                                          <p:stCondLst>
                                            <p:cond delay="0"/>
                                          </p:stCondLst>
                                        </p:cTn>
                                        <p:tgtEl>
                                          <p:spTgt spid="9"/>
                                        </p:tgtEl>
                                        <p:attrNameLst>
                                          <p:attrName>ppt_y</p:attrName>
                                        </p:attrNameLst>
                                      </p:cBhvr>
                                    </p:anim>
                                    <p:animRot by="21600000">
                                      <p:cBhvr>
                                        <p:cTn id="40" dur="1000" fill="hold">
                                          <p:stCondLst>
                                            <p:cond delay="0"/>
                                          </p:stCondLst>
                                        </p:cTn>
                                        <p:tgtEl>
                                          <p:spTgt spid="9"/>
                                        </p:tgtEl>
                                        <p:attrNameLst>
                                          <p:attrName>r</p:attrName>
                                        </p:attrNameLst>
                                      </p:cBhvr>
                                    </p:animRot>
                                  </p:childTnLst>
                                </p:cTn>
                              </p:par>
                            </p:childTnLst>
                          </p:cTn>
                        </p:par>
                        <p:par>
                          <p:cTn id="41" fill="hold">
                            <p:stCondLst>
                              <p:cond delay="38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8526324"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03 </a:t>
            </a:r>
            <a:r>
              <a:rPr lang="zh-CN" altLang="en-US" sz="3600" b="1" dirty="0">
                <a:solidFill>
                  <a:schemeClr val="tx1">
                    <a:lumMod val="85000"/>
                    <a:lumOff val="15000"/>
                  </a:schemeClr>
                </a:solidFill>
                <a:cs typeface="+mn-ea"/>
                <a:sym typeface="+mn-lt"/>
              </a:rPr>
              <a:t>Investment project requirements</a:t>
            </a:r>
          </a:p>
        </p:txBody>
      </p:sp>
      <p:grpSp>
        <p:nvGrpSpPr>
          <p:cNvPr id="7" name="组合 6"/>
          <p:cNvGrpSpPr/>
          <p:nvPr/>
        </p:nvGrpSpPr>
        <p:grpSpPr>
          <a:xfrm>
            <a:off x="4157277" y="1519484"/>
            <a:ext cx="3877451" cy="3904555"/>
            <a:chOff x="3957637" y="1203325"/>
            <a:chExt cx="4429126" cy="4460085"/>
          </a:xfrm>
        </p:grpSpPr>
        <p:sp>
          <p:nvSpPr>
            <p:cNvPr id="8" name="任意多边形: 形状 7"/>
            <p:cNvSpPr/>
            <p:nvPr/>
          </p:nvSpPr>
          <p:spPr>
            <a:xfrm>
              <a:off x="5026025" y="1203325"/>
              <a:ext cx="1955800" cy="1955800"/>
            </a:xfrm>
            <a:custGeom>
              <a:avLst/>
              <a:gdLst>
                <a:gd name="connsiteX0" fmla="*/ 0 w 1955800"/>
                <a:gd name="connsiteY0" fmla="*/ 0 h 1955800"/>
                <a:gd name="connsiteX1" fmla="*/ 1955800 w 1955800"/>
                <a:gd name="connsiteY1" fmla="*/ 0 h 1955800"/>
                <a:gd name="connsiteX2" fmla="*/ 1955800 w 1955800"/>
                <a:gd name="connsiteY2" fmla="*/ 1404937 h 1955800"/>
                <a:gd name="connsiteX3" fmla="*/ 1404937 w 1955800"/>
                <a:gd name="connsiteY3" fmla="*/ 1404937 h 1955800"/>
                <a:gd name="connsiteX4" fmla="*/ 854074 w 1955800"/>
                <a:gd name="connsiteY4" fmla="*/ 1404937 h 1955800"/>
                <a:gd name="connsiteX5" fmla="*/ 854074 w 1955800"/>
                <a:gd name="connsiteY5" fmla="*/ 1955800 h 1955800"/>
                <a:gd name="connsiteX6" fmla="*/ 0 w 1955800"/>
                <a:gd name="connsiteY6" fmla="*/ 1955800 h 1955800"/>
                <a:gd name="connsiteX7" fmla="*/ 0 w 1955800"/>
                <a:gd name="connsiteY7" fmla="*/ 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800" h="1955800">
                  <a:moveTo>
                    <a:pt x="0" y="0"/>
                  </a:moveTo>
                  <a:lnTo>
                    <a:pt x="1955800" y="0"/>
                  </a:lnTo>
                  <a:lnTo>
                    <a:pt x="1955800" y="1404937"/>
                  </a:lnTo>
                  <a:lnTo>
                    <a:pt x="1404937" y="1404937"/>
                  </a:lnTo>
                  <a:lnTo>
                    <a:pt x="854074" y="1404937"/>
                  </a:lnTo>
                  <a:lnTo>
                    <a:pt x="854074" y="1955800"/>
                  </a:lnTo>
                  <a:lnTo>
                    <a:pt x="0" y="1955800"/>
                  </a:lnTo>
                  <a:lnTo>
                    <a:pt x="0" y="0"/>
                  </a:lnTo>
                  <a:close/>
                </a:path>
              </a:pathLst>
            </a:custGeom>
            <a:solidFill>
              <a:srgbClr val="4D868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75" b="0" i="0" u="none" strike="noStrike" kern="1200" cap="none" spc="0" normalizeH="0" baseline="0" noProof="0">
                <a:ln>
                  <a:noFill/>
                </a:ln>
                <a:solidFill>
                  <a:prstClr val="white"/>
                </a:solidFill>
                <a:effectLst/>
                <a:uLnTx/>
                <a:uFillTx/>
                <a:cs typeface="+mn-ea"/>
                <a:sym typeface="+mn-lt"/>
              </a:endParaRPr>
            </a:p>
          </p:txBody>
        </p:sp>
        <p:sp>
          <p:nvSpPr>
            <p:cNvPr id="2" name="任意多边形: 形状 8"/>
            <p:cNvSpPr/>
            <p:nvPr/>
          </p:nvSpPr>
          <p:spPr>
            <a:xfrm>
              <a:off x="5362575" y="3707610"/>
              <a:ext cx="1955800" cy="1955800"/>
            </a:xfrm>
            <a:custGeom>
              <a:avLst/>
              <a:gdLst>
                <a:gd name="connsiteX0" fmla="*/ 1101726 w 1955800"/>
                <a:gd name="connsiteY0" fmla="*/ 0 h 1955800"/>
                <a:gd name="connsiteX1" fmla="*/ 1955800 w 1955800"/>
                <a:gd name="connsiteY1" fmla="*/ 0 h 1955800"/>
                <a:gd name="connsiteX2" fmla="*/ 1955800 w 1955800"/>
                <a:gd name="connsiteY2" fmla="*/ 1955800 h 1955800"/>
                <a:gd name="connsiteX3" fmla="*/ 0 w 1955800"/>
                <a:gd name="connsiteY3" fmla="*/ 1955800 h 1955800"/>
                <a:gd name="connsiteX4" fmla="*/ 0 w 1955800"/>
                <a:gd name="connsiteY4" fmla="*/ 550863 h 1955800"/>
                <a:gd name="connsiteX5" fmla="*/ 550863 w 1955800"/>
                <a:gd name="connsiteY5" fmla="*/ 550863 h 1955800"/>
                <a:gd name="connsiteX6" fmla="*/ 1101726 w 1955800"/>
                <a:gd name="connsiteY6" fmla="*/ 550863 h 1955800"/>
                <a:gd name="connsiteX7" fmla="*/ 1101726 w 1955800"/>
                <a:gd name="connsiteY7" fmla="*/ 0 h 195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800" h="1955800">
                  <a:moveTo>
                    <a:pt x="1101726" y="0"/>
                  </a:moveTo>
                  <a:lnTo>
                    <a:pt x="1955800" y="0"/>
                  </a:lnTo>
                  <a:lnTo>
                    <a:pt x="1955800" y="1955800"/>
                  </a:lnTo>
                  <a:lnTo>
                    <a:pt x="0" y="1955800"/>
                  </a:lnTo>
                  <a:lnTo>
                    <a:pt x="0" y="550863"/>
                  </a:lnTo>
                  <a:lnTo>
                    <a:pt x="550863" y="550863"/>
                  </a:lnTo>
                  <a:lnTo>
                    <a:pt x="1101726" y="550863"/>
                  </a:lnTo>
                  <a:lnTo>
                    <a:pt x="1101726" y="0"/>
                  </a:lnTo>
                  <a:close/>
                </a:path>
              </a:pathLst>
            </a:custGeom>
            <a:solidFill>
              <a:srgbClr val="4D868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75" b="0" i="0" u="none" strike="noStrike" kern="1200" cap="none" spc="0" normalizeH="0" baseline="0" noProof="0">
                <a:ln>
                  <a:noFill/>
                </a:ln>
                <a:solidFill>
                  <a:prstClr val="white"/>
                </a:solidFill>
                <a:effectLst/>
                <a:uLnTx/>
                <a:uFillTx/>
                <a:cs typeface="+mn-ea"/>
                <a:sym typeface="+mn-lt"/>
              </a:endParaRPr>
            </a:p>
          </p:txBody>
        </p:sp>
        <p:sp>
          <p:nvSpPr>
            <p:cNvPr id="3" name="任意多边形: 形状 9"/>
            <p:cNvSpPr/>
            <p:nvPr/>
          </p:nvSpPr>
          <p:spPr>
            <a:xfrm rot="5400000">
              <a:off x="3957638" y="2608262"/>
              <a:ext cx="1955800" cy="1955801"/>
            </a:xfrm>
            <a:custGeom>
              <a:avLst/>
              <a:gdLst>
                <a:gd name="connsiteX0" fmla="*/ 0 w 1955800"/>
                <a:gd name="connsiteY0" fmla="*/ 1955801 h 1955801"/>
                <a:gd name="connsiteX1" fmla="*/ 0 w 1955800"/>
                <a:gd name="connsiteY1" fmla="*/ 0 h 1955801"/>
                <a:gd name="connsiteX2" fmla="*/ 2 w 1955800"/>
                <a:gd name="connsiteY2" fmla="*/ 0 h 1955801"/>
                <a:gd name="connsiteX3" fmla="*/ 2 w 1955800"/>
                <a:gd name="connsiteY3" fmla="*/ 550864 h 1955801"/>
                <a:gd name="connsiteX4" fmla="*/ 550865 w 1955800"/>
                <a:gd name="connsiteY4" fmla="*/ 550864 h 1955801"/>
                <a:gd name="connsiteX5" fmla="*/ 1101728 w 1955800"/>
                <a:gd name="connsiteY5" fmla="*/ 550864 h 1955801"/>
                <a:gd name="connsiteX6" fmla="*/ 1101728 w 1955800"/>
                <a:gd name="connsiteY6" fmla="*/ 0 h 1955801"/>
                <a:gd name="connsiteX7" fmla="*/ 1955800 w 1955800"/>
                <a:gd name="connsiteY7" fmla="*/ 0 h 1955801"/>
                <a:gd name="connsiteX8" fmla="*/ 1955800 w 1955800"/>
                <a:gd name="connsiteY8" fmla="*/ 1955801 h 1955801"/>
                <a:gd name="connsiteX9" fmla="*/ 0 w 1955800"/>
                <a:gd name="connsiteY9" fmla="*/ 1955801 h 19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800" h="1955801">
                  <a:moveTo>
                    <a:pt x="0" y="1955801"/>
                  </a:moveTo>
                  <a:lnTo>
                    <a:pt x="0" y="0"/>
                  </a:lnTo>
                  <a:lnTo>
                    <a:pt x="2" y="0"/>
                  </a:lnTo>
                  <a:lnTo>
                    <a:pt x="2" y="550864"/>
                  </a:lnTo>
                  <a:lnTo>
                    <a:pt x="550865" y="550864"/>
                  </a:lnTo>
                  <a:lnTo>
                    <a:pt x="1101728" y="550864"/>
                  </a:lnTo>
                  <a:lnTo>
                    <a:pt x="1101728" y="0"/>
                  </a:lnTo>
                  <a:lnTo>
                    <a:pt x="1955800" y="0"/>
                  </a:lnTo>
                  <a:lnTo>
                    <a:pt x="1955800" y="1955801"/>
                  </a:lnTo>
                  <a:lnTo>
                    <a:pt x="0" y="1955801"/>
                  </a:lnTo>
                  <a:close/>
                </a:path>
              </a:pathLst>
            </a:custGeom>
            <a:solidFill>
              <a:srgbClr val="E195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75" b="0" i="0" u="none" strike="noStrike" kern="1200" cap="none" spc="0" normalizeH="0" baseline="0" noProof="0">
                <a:ln>
                  <a:noFill/>
                </a:ln>
                <a:solidFill>
                  <a:prstClr val="white"/>
                </a:solidFill>
                <a:effectLst/>
                <a:uLnTx/>
                <a:uFillTx/>
                <a:cs typeface="+mn-ea"/>
                <a:sym typeface="+mn-lt"/>
              </a:endParaRPr>
            </a:p>
          </p:txBody>
        </p:sp>
        <p:sp>
          <p:nvSpPr>
            <p:cNvPr id="11" name="任意多边形: 形状 10"/>
            <p:cNvSpPr/>
            <p:nvPr/>
          </p:nvSpPr>
          <p:spPr>
            <a:xfrm rot="5400000">
              <a:off x="6430962" y="2302672"/>
              <a:ext cx="1955801" cy="1955801"/>
            </a:xfrm>
            <a:custGeom>
              <a:avLst/>
              <a:gdLst>
                <a:gd name="connsiteX0" fmla="*/ 0 w 1955801"/>
                <a:gd name="connsiteY0" fmla="*/ 1955801 h 1955801"/>
                <a:gd name="connsiteX1" fmla="*/ 0 w 1955801"/>
                <a:gd name="connsiteY1" fmla="*/ 0 h 1955801"/>
                <a:gd name="connsiteX2" fmla="*/ 1955801 w 1955801"/>
                <a:gd name="connsiteY2" fmla="*/ 0 h 1955801"/>
                <a:gd name="connsiteX3" fmla="*/ 1955800 w 1955801"/>
                <a:gd name="connsiteY3" fmla="*/ 1404937 h 1955801"/>
                <a:gd name="connsiteX4" fmla="*/ 1404939 w 1955801"/>
                <a:gd name="connsiteY4" fmla="*/ 1404937 h 1955801"/>
                <a:gd name="connsiteX5" fmla="*/ 854076 w 1955801"/>
                <a:gd name="connsiteY5" fmla="*/ 1404937 h 1955801"/>
                <a:gd name="connsiteX6" fmla="*/ 854076 w 1955801"/>
                <a:gd name="connsiteY6" fmla="*/ 1955801 h 1955801"/>
                <a:gd name="connsiteX7" fmla="*/ 0 w 1955801"/>
                <a:gd name="connsiteY7" fmla="*/ 1955801 h 195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5801" h="1955801">
                  <a:moveTo>
                    <a:pt x="0" y="1955801"/>
                  </a:moveTo>
                  <a:lnTo>
                    <a:pt x="0" y="0"/>
                  </a:lnTo>
                  <a:lnTo>
                    <a:pt x="1955801" y="0"/>
                  </a:lnTo>
                  <a:lnTo>
                    <a:pt x="1955800" y="1404937"/>
                  </a:lnTo>
                  <a:lnTo>
                    <a:pt x="1404939" y="1404937"/>
                  </a:lnTo>
                  <a:lnTo>
                    <a:pt x="854076" y="1404937"/>
                  </a:lnTo>
                  <a:lnTo>
                    <a:pt x="854076" y="1955801"/>
                  </a:lnTo>
                  <a:lnTo>
                    <a:pt x="0" y="1955801"/>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75" b="0" i="0" u="none" strike="noStrike" kern="1200" cap="none" spc="0" normalizeH="0" baseline="0" noProof="0">
                <a:ln>
                  <a:noFill/>
                </a:ln>
                <a:solidFill>
                  <a:prstClr val="white"/>
                </a:solidFill>
                <a:effectLst/>
                <a:uLnTx/>
                <a:uFillTx/>
                <a:cs typeface="+mn-ea"/>
                <a:sym typeface="+mn-lt"/>
              </a:endParaRPr>
            </a:p>
          </p:txBody>
        </p:sp>
      </p:grpSp>
      <p:sp>
        <p:nvSpPr>
          <p:cNvPr id="14" name="任意多边形: 形状 11"/>
          <p:cNvSpPr>
            <a:spLocks noChangeAspect="1"/>
          </p:cNvSpPr>
          <p:nvPr/>
        </p:nvSpPr>
        <p:spPr bwMode="auto">
          <a:xfrm>
            <a:off x="5786975" y="1865040"/>
            <a:ext cx="490750" cy="41471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775" b="0" i="0" u="none" strike="noStrike" kern="1200" cap="none" spc="0" normalizeH="0" baseline="0" noProof="0">
              <a:ln>
                <a:noFill/>
              </a:ln>
              <a:solidFill>
                <a:prstClr val="black"/>
              </a:solidFill>
              <a:effectLst/>
              <a:uLnTx/>
              <a:uFillTx/>
              <a:cs typeface="+mn-ea"/>
              <a:sym typeface="+mn-lt"/>
            </a:endParaRPr>
          </a:p>
        </p:txBody>
      </p:sp>
      <p:sp>
        <p:nvSpPr>
          <p:cNvPr id="15" name="任意多边形: 形状 12"/>
          <p:cNvSpPr/>
          <p:nvPr/>
        </p:nvSpPr>
        <p:spPr bwMode="auto">
          <a:xfrm>
            <a:off x="4486740" y="3378600"/>
            <a:ext cx="425977" cy="35998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97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6" name="任意多边形: 形状 13"/>
          <p:cNvSpPr/>
          <p:nvPr/>
        </p:nvSpPr>
        <p:spPr bwMode="auto">
          <a:xfrm>
            <a:off x="5877274" y="3185956"/>
            <a:ext cx="458896" cy="57161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lumMod val="50000"/>
            </a:schemeClr>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97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7" name="任意多边形: 形状 14"/>
          <p:cNvSpPr/>
          <p:nvPr/>
        </p:nvSpPr>
        <p:spPr bwMode="auto">
          <a:xfrm>
            <a:off x="5984922" y="4651827"/>
            <a:ext cx="454137" cy="3837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970" b="0" i="0" u="none" strike="noStrike" kern="1200" cap="none" spc="0" normalizeH="0" baseline="0" noProof="0">
              <a:ln>
                <a:noFill/>
              </a:ln>
              <a:solidFill>
                <a:prstClr val="black">
                  <a:lumMod val="85000"/>
                  <a:lumOff val="15000"/>
                </a:prstClr>
              </a:solidFill>
              <a:effectLst/>
              <a:uLnTx/>
              <a:uFillTx/>
              <a:cs typeface="+mn-ea"/>
              <a:sym typeface="+mn-lt"/>
            </a:endParaRPr>
          </a:p>
        </p:txBody>
      </p:sp>
      <p:sp>
        <p:nvSpPr>
          <p:cNvPr id="18" name="任意多边形: 形状 15"/>
          <p:cNvSpPr/>
          <p:nvPr/>
        </p:nvSpPr>
        <p:spPr bwMode="auto">
          <a:xfrm>
            <a:off x="7208788" y="3118420"/>
            <a:ext cx="421932" cy="35656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970" b="0" i="0" u="none" strike="noStrike" kern="1200" cap="none" spc="0" normalizeH="0" baseline="0" noProof="0">
              <a:ln>
                <a:noFill/>
              </a:ln>
              <a:solidFill>
                <a:prstClr val="black">
                  <a:lumMod val="85000"/>
                  <a:lumOff val="15000"/>
                </a:prstClr>
              </a:solidFill>
              <a:effectLst/>
              <a:uLnTx/>
              <a:uFillTx/>
              <a:cs typeface="+mn-ea"/>
              <a:sym typeface="+mn-lt"/>
            </a:endParaRPr>
          </a:p>
        </p:txBody>
      </p:sp>
      <p:grpSp>
        <p:nvGrpSpPr>
          <p:cNvPr id="19" name="组合 18"/>
          <p:cNvGrpSpPr/>
          <p:nvPr/>
        </p:nvGrpSpPr>
        <p:grpSpPr>
          <a:xfrm>
            <a:off x="8140524" y="2536289"/>
            <a:ext cx="2709581" cy="2108282"/>
            <a:chOff x="8170814" y="1912116"/>
            <a:chExt cx="2749722" cy="2139516"/>
          </a:xfrm>
        </p:grpSpPr>
        <p:grpSp>
          <p:nvGrpSpPr>
            <p:cNvPr id="20" name="组合 19"/>
            <p:cNvGrpSpPr/>
            <p:nvPr/>
          </p:nvGrpSpPr>
          <p:grpSpPr>
            <a:xfrm>
              <a:off x="8170814" y="1912116"/>
              <a:ext cx="2611177" cy="2139516"/>
              <a:chOff x="1193500" y="1491637"/>
              <a:chExt cx="3761195" cy="2139516"/>
            </a:xfrm>
          </p:grpSpPr>
          <p:grpSp>
            <p:nvGrpSpPr>
              <p:cNvPr id="21" name="组合 20"/>
              <p:cNvGrpSpPr/>
              <p:nvPr/>
            </p:nvGrpSpPr>
            <p:grpSpPr>
              <a:xfrm>
                <a:off x="1193500" y="1491637"/>
                <a:ext cx="3761195" cy="815608"/>
                <a:chOff x="1317257" y="1824875"/>
                <a:chExt cx="3761195" cy="815608"/>
              </a:xfrm>
            </p:grpSpPr>
            <p:sp>
              <p:nvSpPr>
                <p:cNvPr id="24" name="文本框 58"/>
                <p:cNvSpPr txBox="1"/>
                <p:nvPr/>
              </p:nvSpPr>
              <p:spPr>
                <a:xfrm>
                  <a:off x="1317257" y="2132652"/>
                  <a:ext cx="3761195" cy="507831"/>
                </a:xfrm>
                <a:prstGeom prst="rect">
                  <a:avLst/>
                </a:prstGeom>
                <a:noFill/>
              </p:spPr>
              <p:txBody>
                <a:bodyPr wrap="square" lIns="0" tIns="0" rIns="0" bIns="0">
                  <a:no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25" name="文本框 24"/>
                <p:cNvSpPr txBox="1"/>
                <p:nvPr/>
              </p:nvSpPr>
              <p:spPr>
                <a:xfrm>
                  <a:off x="1317257" y="1824875"/>
                  <a:ext cx="3761195" cy="30777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p>
              </p:txBody>
            </p:sp>
          </p:grpSp>
          <p:grpSp>
            <p:nvGrpSpPr>
              <p:cNvPr id="22" name="组合 21"/>
              <p:cNvGrpSpPr/>
              <p:nvPr/>
            </p:nvGrpSpPr>
            <p:grpSpPr>
              <a:xfrm>
                <a:off x="1193500" y="2815545"/>
                <a:ext cx="3761195" cy="815608"/>
                <a:chOff x="1317257" y="1824875"/>
                <a:chExt cx="3761195" cy="815608"/>
              </a:xfrm>
            </p:grpSpPr>
            <p:sp>
              <p:nvSpPr>
                <p:cNvPr id="23" name="文本框 56"/>
                <p:cNvSpPr txBox="1"/>
                <p:nvPr/>
              </p:nvSpPr>
              <p:spPr>
                <a:xfrm>
                  <a:off x="1317257" y="2132652"/>
                  <a:ext cx="3761195" cy="507831"/>
                </a:xfrm>
                <a:prstGeom prst="rect">
                  <a:avLst/>
                </a:prstGeom>
                <a:noFill/>
              </p:spPr>
              <p:txBody>
                <a:bodyPr wrap="square" lIns="0" tIns="0" rIns="0" bIns="0">
                  <a:no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a:t>
                  </a:r>
                </a:p>
              </p:txBody>
            </p:sp>
            <p:sp>
              <p:nvSpPr>
                <p:cNvPr id="26" name="文本框 25"/>
                <p:cNvSpPr txBox="1"/>
                <p:nvPr/>
              </p:nvSpPr>
              <p:spPr>
                <a:xfrm>
                  <a:off x="1317257" y="1824875"/>
                  <a:ext cx="3761195" cy="307777"/>
                </a:xfrm>
                <a:prstGeom prst="rect">
                  <a:avLst/>
                </a:prstGeom>
                <a:noFill/>
              </p:spPr>
              <p:txBody>
                <a:bodyPr wrap="square" lIns="0" tIns="0" rIns="0" bIns="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p>
              </p:txBody>
            </p:sp>
          </p:grpSp>
        </p:grpSp>
        <p:cxnSp>
          <p:nvCxnSpPr>
            <p:cNvPr id="27" name="文本框 26"/>
            <p:cNvCxnSpPr/>
            <p:nvPr/>
          </p:nvCxnSpPr>
          <p:spPr>
            <a:xfrm>
              <a:off x="8472264" y="2924944"/>
              <a:ext cx="2448272" cy="0"/>
            </a:xfrm>
            <a:prstGeom prst="line">
              <a:avLst/>
            </a:prstGeom>
            <a:noFill/>
          </p:spPr>
        </p:cxnSp>
      </p:grpSp>
      <p:grpSp>
        <p:nvGrpSpPr>
          <p:cNvPr id="29" name="组合 28"/>
          <p:cNvGrpSpPr/>
          <p:nvPr/>
        </p:nvGrpSpPr>
        <p:grpSpPr>
          <a:xfrm>
            <a:off x="1478280" y="2536190"/>
            <a:ext cx="2573020" cy="2108200"/>
            <a:chOff x="1193500" y="1491637"/>
            <a:chExt cx="3761195" cy="2139516"/>
          </a:xfrm>
        </p:grpSpPr>
        <p:grpSp>
          <p:nvGrpSpPr>
            <p:cNvPr id="30" name="组合 29"/>
            <p:cNvGrpSpPr/>
            <p:nvPr/>
          </p:nvGrpSpPr>
          <p:grpSpPr>
            <a:xfrm>
              <a:off x="1193500" y="1491637"/>
              <a:ext cx="3761195" cy="815608"/>
              <a:chOff x="1317257" y="1824875"/>
              <a:chExt cx="3761195" cy="815608"/>
            </a:xfrm>
          </p:grpSpPr>
          <p:sp>
            <p:nvSpPr>
              <p:cNvPr id="33" name="文本框 50"/>
              <p:cNvSpPr txBox="1"/>
              <p:nvPr/>
            </p:nvSpPr>
            <p:spPr>
              <a:xfrm>
                <a:off x="1317257" y="2132652"/>
                <a:ext cx="3761195" cy="507831"/>
              </a:xfrm>
              <a:prstGeom prst="rect">
                <a:avLst/>
              </a:prstGeom>
              <a:noFill/>
            </p:spPr>
            <p:txBody>
              <a:bodyPr wrap="square" lIns="0" tIns="0" rIns="0" bIns="0">
                <a:noAutofit/>
              </a:bodyPr>
              <a:lstStyle/>
              <a:p>
                <a:pPr algn="ctr" fontAlgn="auto">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4" name="矩形 33"/>
              <p:cNvSpPr/>
              <p:nvPr/>
            </p:nvSpPr>
            <p:spPr>
              <a:xfrm>
                <a:off x="1317257" y="1824875"/>
                <a:ext cx="3761195" cy="307777"/>
              </a:xfrm>
              <a:prstGeom prst="rect">
                <a:avLst/>
              </a:prstGeom>
            </p:spPr>
            <p:txBody>
              <a:bodyPr wrap="none" lIns="0" tIns="0" rIns="0" bIns="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775" b="1" noProof="0" dirty="0">
                    <a:ln>
                      <a:noFill/>
                    </a:ln>
                    <a:solidFill>
                      <a:prstClr val="black">
                        <a:lumMod val="75000"/>
                      </a:prstClr>
                    </a:solidFill>
                    <a:effectLst/>
                    <a:uLnTx/>
                    <a:uFillTx/>
                    <a:cs typeface="+mn-ea"/>
                    <a:sym typeface="+mn-lt"/>
                  </a:rPr>
                  <a:t>Add a title</a:t>
                </a:r>
                <a:endParaRPr kumimoji="0" lang="zh-CN" altLang="en-US" sz="1775" b="1" i="0" u="none" strike="noStrike" kern="1200" cap="none" spc="0" normalizeH="0" baseline="0" noProof="0" dirty="0">
                  <a:ln>
                    <a:noFill/>
                  </a:ln>
                  <a:solidFill>
                    <a:prstClr val="black">
                      <a:lumMod val="75000"/>
                    </a:prstClr>
                  </a:solidFill>
                  <a:effectLst/>
                  <a:uLnTx/>
                  <a:uFillTx/>
                  <a:cs typeface="+mn-ea"/>
                  <a:sym typeface="+mn-lt"/>
                </a:endParaRPr>
              </a:p>
            </p:txBody>
          </p:sp>
        </p:grpSp>
        <p:grpSp>
          <p:nvGrpSpPr>
            <p:cNvPr id="31" name="组合 30"/>
            <p:cNvGrpSpPr/>
            <p:nvPr/>
          </p:nvGrpSpPr>
          <p:grpSpPr>
            <a:xfrm>
              <a:off x="1193500" y="2815545"/>
              <a:ext cx="3761195" cy="815608"/>
              <a:chOff x="1317257" y="1824875"/>
              <a:chExt cx="3761195" cy="815608"/>
            </a:xfrm>
          </p:grpSpPr>
          <p:sp>
            <p:nvSpPr>
              <p:cNvPr id="32" name="文本框 48"/>
              <p:cNvSpPr txBox="1"/>
              <p:nvPr/>
            </p:nvSpPr>
            <p:spPr>
              <a:xfrm>
                <a:off x="1317257" y="2132652"/>
                <a:ext cx="3761195" cy="507831"/>
              </a:xfrm>
              <a:prstGeom prst="rect">
                <a:avLst/>
              </a:prstGeom>
              <a:noFill/>
            </p:spPr>
            <p:txBody>
              <a:bodyPr wrap="square" lIns="0" tIns="0" rIns="0" bIns="0">
                <a:no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a:t>
                </a:r>
              </a:p>
            </p:txBody>
          </p:sp>
          <p:sp>
            <p:nvSpPr>
              <p:cNvPr id="35" name="矩形 34"/>
              <p:cNvSpPr/>
              <p:nvPr/>
            </p:nvSpPr>
            <p:spPr>
              <a:xfrm>
                <a:off x="1317257" y="1824875"/>
                <a:ext cx="3761195" cy="307777"/>
              </a:xfrm>
              <a:prstGeom prst="rect">
                <a:avLst/>
              </a:prstGeom>
            </p:spPr>
            <p:txBody>
              <a:bodyPr wrap="none" lIns="0" tIns="0" rIns="0" bIns="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775" b="1" noProof="0" dirty="0">
                    <a:ln>
                      <a:noFill/>
                    </a:ln>
                    <a:solidFill>
                      <a:prstClr val="black">
                        <a:lumMod val="75000"/>
                      </a:prstClr>
                    </a:solidFill>
                    <a:effectLst/>
                    <a:uLnTx/>
                    <a:uFillTx/>
                    <a:cs typeface="+mn-ea"/>
                    <a:sym typeface="+mn-lt"/>
                  </a:rPr>
                  <a:t>Add a title</a:t>
                </a:r>
                <a:endParaRPr kumimoji="0" lang="zh-CN" altLang="en-US" sz="1775" b="1" i="0" u="none" strike="noStrike" kern="1200" cap="none" spc="0" normalizeH="0" baseline="0" noProof="0" dirty="0">
                  <a:ln>
                    <a:noFill/>
                  </a:ln>
                  <a:solidFill>
                    <a:prstClr val="black">
                      <a:lumMod val="75000"/>
                    </a:prstClr>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par>
                          <p:cTn id="57" fill="hold">
                            <p:stCondLst>
                              <p:cond delay="3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35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4500"/>
                            </p:stCondLst>
                            <p:childTnLst>
                              <p:par>
                                <p:cTn id="76" presetID="53" presetClass="entr" presetSubtype="16"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Effect transition="in" filter="fade">
                                      <p:cBhvr>
                                        <p:cTn id="80" dur="500"/>
                                        <p:tgtEl>
                                          <p:spTgt spid="19"/>
                                        </p:tgtEl>
                                      </p:cBhvr>
                                    </p:animEffect>
                                  </p:childTnLst>
                                </p:cTn>
                              </p:par>
                            </p:childTnLst>
                          </p:cTn>
                        </p:par>
                        <p:par>
                          <p:cTn id="81" fill="hold">
                            <p:stCondLst>
                              <p:cond delay="5000"/>
                            </p:stCondLst>
                            <p:childTnLst>
                              <p:par>
                                <p:cTn id="82" presetID="53" presetClass="entr" presetSubtype="16"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14" grpId="0" bldLvl="0" animBg="1"/>
      <p:bldP spid="15" grpId="0" bldLvl="0" animBg="1"/>
      <p:bldP spid="16" grpId="0" bldLvl="0" animBg="1"/>
      <p:bldP spid="17"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8976489"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03 </a:t>
            </a:r>
            <a:r>
              <a:rPr lang="zh-CN" altLang="en-US" sz="3600" b="1" dirty="0">
                <a:solidFill>
                  <a:schemeClr val="tx1">
                    <a:lumMod val="85000"/>
                    <a:lumOff val="15000"/>
                  </a:schemeClr>
                </a:solidFill>
                <a:cs typeface="+mn-ea"/>
                <a:sym typeface="+mn-lt"/>
              </a:rPr>
              <a:t>Investment project requirements</a:t>
            </a:r>
          </a:p>
        </p:txBody>
      </p:sp>
      <p:sp>
        <p:nvSpPr>
          <p:cNvPr id="2" name="55"/>
          <p:cNvSpPr/>
          <p:nvPr>
            <p:custDataLst>
              <p:tags r:id="rId1"/>
            </p:custDataLst>
          </p:nvPr>
        </p:nvSpPr>
        <p:spPr bwMode="auto">
          <a:xfrm>
            <a:off x="1703512" y="2672908"/>
            <a:ext cx="1901351" cy="1822999"/>
          </a:xfrm>
          <a:custGeom>
            <a:avLst/>
            <a:gdLst>
              <a:gd name="T0" fmla="*/ 812 w 995"/>
              <a:gd name="T1" fmla="*/ 708 h 954"/>
              <a:gd name="T2" fmla="*/ 760 w 995"/>
              <a:gd name="T3" fmla="*/ 701 h 954"/>
              <a:gd name="T4" fmla="*/ 717 w 995"/>
              <a:gd name="T5" fmla="*/ 685 h 954"/>
              <a:gd name="T6" fmla="*/ 685 w 995"/>
              <a:gd name="T7" fmla="*/ 662 h 954"/>
              <a:gd name="T8" fmla="*/ 641 w 995"/>
              <a:gd name="T9" fmla="*/ 607 h 954"/>
              <a:gd name="T10" fmla="*/ 622 w 995"/>
              <a:gd name="T11" fmla="*/ 550 h 954"/>
              <a:gd name="T12" fmla="*/ 617 w 995"/>
              <a:gd name="T13" fmla="*/ 503 h 954"/>
              <a:gd name="T14" fmla="*/ 610 w 995"/>
              <a:gd name="T15" fmla="*/ 409 h 954"/>
              <a:gd name="T16" fmla="*/ 583 w 995"/>
              <a:gd name="T17" fmla="*/ 292 h 954"/>
              <a:gd name="T18" fmla="*/ 539 w 995"/>
              <a:gd name="T19" fmla="*/ 198 h 954"/>
              <a:gd name="T20" fmla="*/ 482 w 995"/>
              <a:gd name="T21" fmla="*/ 128 h 954"/>
              <a:gd name="T22" fmla="*/ 419 w 995"/>
              <a:gd name="T23" fmla="*/ 76 h 954"/>
              <a:gd name="T24" fmla="*/ 352 w 995"/>
              <a:gd name="T25" fmla="*/ 41 h 954"/>
              <a:gd name="T26" fmla="*/ 286 w 995"/>
              <a:gd name="T27" fmla="*/ 18 h 954"/>
              <a:gd name="T28" fmla="*/ 180 w 995"/>
              <a:gd name="T29" fmla="*/ 0 h 954"/>
              <a:gd name="T30" fmla="*/ 136 w 995"/>
              <a:gd name="T31" fmla="*/ 0 h 954"/>
              <a:gd name="T32" fmla="*/ 96 w 995"/>
              <a:gd name="T33" fmla="*/ 6 h 954"/>
              <a:gd name="T34" fmla="*/ 60 w 995"/>
              <a:gd name="T35" fmla="*/ 23 h 954"/>
              <a:gd name="T36" fmla="*/ 31 w 995"/>
              <a:gd name="T37" fmla="*/ 49 h 954"/>
              <a:gd name="T38" fmla="*/ 11 w 995"/>
              <a:gd name="T39" fmla="*/ 83 h 954"/>
              <a:gd name="T40" fmla="*/ 2 w 995"/>
              <a:gd name="T41" fmla="*/ 122 h 954"/>
              <a:gd name="T42" fmla="*/ 2 w 995"/>
              <a:gd name="T43" fmla="*/ 149 h 954"/>
              <a:gd name="T44" fmla="*/ 11 w 995"/>
              <a:gd name="T45" fmla="*/ 188 h 954"/>
              <a:gd name="T46" fmla="*/ 31 w 995"/>
              <a:gd name="T47" fmla="*/ 221 h 954"/>
              <a:gd name="T48" fmla="*/ 60 w 995"/>
              <a:gd name="T49" fmla="*/ 248 h 954"/>
              <a:gd name="T50" fmla="*/ 96 w 995"/>
              <a:gd name="T51" fmla="*/ 265 h 954"/>
              <a:gd name="T52" fmla="*/ 136 w 995"/>
              <a:gd name="T53" fmla="*/ 271 h 954"/>
              <a:gd name="T54" fmla="*/ 172 w 995"/>
              <a:gd name="T55" fmla="*/ 271 h 954"/>
              <a:gd name="T56" fmla="*/ 221 w 995"/>
              <a:gd name="T57" fmla="*/ 281 h 954"/>
              <a:gd name="T58" fmla="*/ 260 w 995"/>
              <a:gd name="T59" fmla="*/ 299 h 954"/>
              <a:gd name="T60" fmla="*/ 299 w 995"/>
              <a:gd name="T61" fmla="*/ 333 h 954"/>
              <a:gd name="T62" fmla="*/ 336 w 995"/>
              <a:gd name="T63" fmla="*/ 393 h 954"/>
              <a:gd name="T64" fmla="*/ 352 w 995"/>
              <a:gd name="T65" fmla="*/ 448 h 954"/>
              <a:gd name="T66" fmla="*/ 359 w 995"/>
              <a:gd name="T67" fmla="*/ 484 h 954"/>
              <a:gd name="T68" fmla="*/ 372 w 995"/>
              <a:gd name="T69" fmla="*/ 628 h 954"/>
              <a:gd name="T70" fmla="*/ 390 w 995"/>
              <a:gd name="T71" fmla="*/ 695 h 954"/>
              <a:gd name="T72" fmla="*/ 433 w 995"/>
              <a:gd name="T73" fmla="*/ 777 h 954"/>
              <a:gd name="T74" fmla="*/ 489 w 995"/>
              <a:gd name="T75" fmla="*/ 841 h 954"/>
              <a:gd name="T76" fmla="*/ 555 w 995"/>
              <a:gd name="T77" fmla="*/ 888 h 954"/>
              <a:gd name="T78" fmla="*/ 625 w 995"/>
              <a:gd name="T79" fmla="*/ 919 h 954"/>
              <a:gd name="T80" fmla="*/ 696 w 995"/>
              <a:gd name="T81" fmla="*/ 940 h 954"/>
              <a:gd name="T82" fmla="*/ 807 w 995"/>
              <a:gd name="T83" fmla="*/ 953 h 954"/>
              <a:gd name="T84" fmla="*/ 898 w 995"/>
              <a:gd name="T85" fmla="*/ 953 h 954"/>
              <a:gd name="T86" fmla="*/ 958 w 995"/>
              <a:gd name="T87" fmla="*/ 946 h 954"/>
              <a:gd name="T88" fmla="*/ 912 w 995"/>
              <a:gd name="T89" fmla="*/ 698 h 954"/>
              <a:gd name="T90" fmla="*/ 855 w 995"/>
              <a:gd name="T91" fmla="*/ 708 h 954"/>
              <a:gd name="T92" fmla="*/ 831 w 995"/>
              <a:gd name="T93" fmla="*/ 70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5" h="954">
                <a:moveTo>
                  <a:pt x="831" y="709"/>
                </a:moveTo>
                <a:lnTo>
                  <a:pt x="831" y="709"/>
                </a:lnTo>
                <a:lnTo>
                  <a:pt x="812" y="708"/>
                </a:lnTo>
                <a:lnTo>
                  <a:pt x="792" y="706"/>
                </a:lnTo>
                <a:lnTo>
                  <a:pt x="774" y="704"/>
                </a:lnTo>
                <a:lnTo>
                  <a:pt x="760" y="701"/>
                </a:lnTo>
                <a:lnTo>
                  <a:pt x="743" y="696"/>
                </a:lnTo>
                <a:lnTo>
                  <a:pt x="730" y="690"/>
                </a:lnTo>
                <a:lnTo>
                  <a:pt x="717" y="685"/>
                </a:lnTo>
                <a:lnTo>
                  <a:pt x="704" y="677"/>
                </a:lnTo>
                <a:lnTo>
                  <a:pt x="695" y="670"/>
                </a:lnTo>
                <a:lnTo>
                  <a:pt x="685" y="662"/>
                </a:lnTo>
                <a:lnTo>
                  <a:pt x="667" y="644"/>
                </a:lnTo>
                <a:lnTo>
                  <a:pt x="652" y="627"/>
                </a:lnTo>
                <a:lnTo>
                  <a:pt x="641" y="607"/>
                </a:lnTo>
                <a:lnTo>
                  <a:pt x="633" y="588"/>
                </a:lnTo>
                <a:lnTo>
                  <a:pt x="627" y="568"/>
                </a:lnTo>
                <a:lnTo>
                  <a:pt x="622" y="550"/>
                </a:lnTo>
                <a:lnTo>
                  <a:pt x="618" y="536"/>
                </a:lnTo>
                <a:lnTo>
                  <a:pt x="617" y="511"/>
                </a:lnTo>
                <a:lnTo>
                  <a:pt x="617" y="503"/>
                </a:lnTo>
                <a:lnTo>
                  <a:pt x="617" y="503"/>
                </a:lnTo>
                <a:lnTo>
                  <a:pt x="614" y="454"/>
                </a:lnTo>
                <a:lnTo>
                  <a:pt x="610" y="409"/>
                </a:lnTo>
                <a:lnTo>
                  <a:pt x="604" y="367"/>
                </a:lnTo>
                <a:lnTo>
                  <a:pt x="594" y="328"/>
                </a:lnTo>
                <a:lnTo>
                  <a:pt x="583" y="292"/>
                </a:lnTo>
                <a:lnTo>
                  <a:pt x="570" y="258"/>
                </a:lnTo>
                <a:lnTo>
                  <a:pt x="555" y="227"/>
                </a:lnTo>
                <a:lnTo>
                  <a:pt x="539" y="198"/>
                </a:lnTo>
                <a:lnTo>
                  <a:pt x="521" y="174"/>
                </a:lnTo>
                <a:lnTo>
                  <a:pt x="503" y="149"/>
                </a:lnTo>
                <a:lnTo>
                  <a:pt x="482" y="128"/>
                </a:lnTo>
                <a:lnTo>
                  <a:pt x="463" y="109"/>
                </a:lnTo>
                <a:lnTo>
                  <a:pt x="440" y="91"/>
                </a:lnTo>
                <a:lnTo>
                  <a:pt x="419" y="76"/>
                </a:lnTo>
                <a:lnTo>
                  <a:pt x="396" y="63"/>
                </a:lnTo>
                <a:lnTo>
                  <a:pt x="373" y="50"/>
                </a:lnTo>
                <a:lnTo>
                  <a:pt x="352" y="41"/>
                </a:lnTo>
                <a:lnTo>
                  <a:pt x="329" y="32"/>
                </a:lnTo>
                <a:lnTo>
                  <a:pt x="308" y="24"/>
                </a:lnTo>
                <a:lnTo>
                  <a:pt x="286" y="18"/>
                </a:lnTo>
                <a:lnTo>
                  <a:pt x="247" y="8"/>
                </a:lnTo>
                <a:lnTo>
                  <a:pt x="209" y="3"/>
                </a:lnTo>
                <a:lnTo>
                  <a:pt x="180" y="0"/>
                </a:lnTo>
                <a:lnTo>
                  <a:pt x="156" y="0"/>
                </a:lnTo>
                <a:lnTo>
                  <a:pt x="136" y="0"/>
                </a:lnTo>
                <a:lnTo>
                  <a:pt x="136" y="0"/>
                </a:lnTo>
                <a:lnTo>
                  <a:pt x="122" y="0"/>
                </a:lnTo>
                <a:lnTo>
                  <a:pt x="109" y="3"/>
                </a:lnTo>
                <a:lnTo>
                  <a:pt x="96" y="6"/>
                </a:lnTo>
                <a:lnTo>
                  <a:pt x="83" y="10"/>
                </a:lnTo>
                <a:lnTo>
                  <a:pt x="71" y="16"/>
                </a:lnTo>
                <a:lnTo>
                  <a:pt x="60" y="23"/>
                </a:lnTo>
                <a:lnTo>
                  <a:pt x="49" y="31"/>
                </a:lnTo>
                <a:lnTo>
                  <a:pt x="41" y="39"/>
                </a:lnTo>
                <a:lnTo>
                  <a:pt x="31" y="49"/>
                </a:lnTo>
                <a:lnTo>
                  <a:pt x="23" y="60"/>
                </a:lnTo>
                <a:lnTo>
                  <a:pt x="16" y="71"/>
                </a:lnTo>
                <a:lnTo>
                  <a:pt x="11" y="83"/>
                </a:lnTo>
                <a:lnTo>
                  <a:pt x="6" y="96"/>
                </a:lnTo>
                <a:lnTo>
                  <a:pt x="3" y="109"/>
                </a:lnTo>
                <a:lnTo>
                  <a:pt x="2" y="122"/>
                </a:lnTo>
                <a:lnTo>
                  <a:pt x="0" y="135"/>
                </a:lnTo>
                <a:lnTo>
                  <a:pt x="0" y="135"/>
                </a:lnTo>
                <a:lnTo>
                  <a:pt x="2" y="149"/>
                </a:lnTo>
                <a:lnTo>
                  <a:pt x="3" y="162"/>
                </a:lnTo>
                <a:lnTo>
                  <a:pt x="6" y="175"/>
                </a:lnTo>
                <a:lnTo>
                  <a:pt x="11" y="188"/>
                </a:lnTo>
                <a:lnTo>
                  <a:pt x="16" y="200"/>
                </a:lnTo>
                <a:lnTo>
                  <a:pt x="23" y="211"/>
                </a:lnTo>
                <a:lnTo>
                  <a:pt x="31" y="221"/>
                </a:lnTo>
                <a:lnTo>
                  <a:pt x="41" y="230"/>
                </a:lnTo>
                <a:lnTo>
                  <a:pt x="49" y="240"/>
                </a:lnTo>
                <a:lnTo>
                  <a:pt x="60" y="248"/>
                </a:lnTo>
                <a:lnTo>
                  <a:pt x="71" y="255"/>
                </a:lnTo>
                <a:lnTo>
                  <a:pt x="83" y="260"/>
                </a:lnTo>
                <a:lnTo>
                  <a:pt x="96" y="265"/>
                </a:lnTo>
                <a:lnTo>
                  <a:pt x="109" y="268"/>
                </a:lnTo>
                <a:lnTo>
                  <a:pt x="122" y="269"/>
                </a:lnTo>
                <a:lnTo>
                  <a:pt x="136" y="271"/>
                </a:lnTo>
                <a:lnTo>
                  <a:pt x="136" y="271"/>
                </a:lnTo>
                <a:lnTo>
                  <a:pt x="154" y="271"/>
                </a:lnTo>
                <a:lnTo>
                  <a:pt x="172" y="271"/>
                </a:lnTo>
                <a:lnTo>
                  <a:pt x="190" y="273"/>
                </a:lnTo>
                <a:lnTo>
                  <a:pt x="206" y="276"/>
                </a:lnTo>
                <a:lnTo>
                  <a:pt x="221" y="281"/>
                </a:lnTo>
                <a:lnTo>
                  <a:pt x="234" y="286"/>
                </a:lnTo>
                <a:lnTo>
                  <a:pt x="247" y="292"/>
                </a:lnTo>
                <a:lnTo>
                  <a:pt x="260" y="299"/>
                </a:lnTo>
                <a:lnTo>
                  <a:pt x="269" y="307"/>
                </a:lnTo>
                <a:lnTo>
                  <a:pt x="281" y="315"/>
                </a:lnTo>
                <a:lnTo>
                  <a:pt x="299" y="333"/>
                </a:lnTo>
                <a:lnTo>
                  <a:pt x="313" y="352"/>
                </a:lnTo>
                <a:lnTo>
                  <a:pt x="326" y="373"/>
                </a:lnTo>
                <a:lnTo>
                  <a:pt x="336" y="393"/>
                </a:lnTo>
                <a:lnTo>
                  <a:pt x="342" y="412"/>
                </a:lnTo>
                <a:lnTo>
                  <a:pt x="349" y="432"/>
                </a:lnTo>
                <a:lnTo>
                  <a:pt x="352" y="448"/>
                </a:lnTo>
                <a:lnTo>
                  <a:pt x="357" y="474"/>
                </a:lnTo>
                <a:lnTo>
                  <a:pt x="359" y="484"/>
                </a:lnTo>
                <a:lnTo>
                  <a:pt x="359" y="484"/>
                </a:lnTo>
                <a:lnTo>
                  <a:pt x="362" y="542"/>
                </a:lnTo>
                <a:lnTo>
                  <a:pt x="367" y="588"/>
                </a:lnTo>
                <a:lnTo>
                  <a:pt x="372" y="628"/>
                </a:lnTo>
                <a:lnTo>
                  <a:pt x="372" y="628"/>
                </a:lnTo>
                <a:lnTo>
                  <a:pt x="380" y="662"/>
                </a:lnTo>
                <a:lnTo>
                  <a:pt x="390" y="695"/>
                </a:lnTo>
                <a:lnTo>
                  <a:pt x="403" y="726"/>
                </a:lnTo>
                <a:lnTo>
                  <a:pt x="417" y="753"/>
                </a:lnTo>
                <a:lnTo>
                  <a:pt x="433" y="777"/>
                </a:lnTo>
                <a:lnTo>
                  <a:pt x="450" y="800"/>
                </a:lnTo>
                <a:lnTo>
                  <a:pt x="469" y="821"/>
                </a:lnTo>
                <a:lnTo>
                  <a:pt x="489" y="841"/>
                </a:lnTo>
                <a:lnTo>
                  <a:pt x="510" y="859"/>
                </a:lnTo>
                <a:lnTo>
                  <a:pt x="532" y="873"/>
                </a:lnTo>
                <a:lnTo>
                  <a:pt x="555" y="888"/>
                </a:lnTo>
                <a:lnTo>
                  <a:pt x="578" y="899"/>
                </a:lnTo>
                <a:lnTo>
                  <a:pt x="602" y="911"/>
                </a:lnTo>
                <a:lnTo>
                  <a:pt x="625" y="919"/>
                </a:lnTo>
                <a:lnTo>
                  <a:pt x="649" y="927"/>
                </a:lnTo>
                <a:lnTo>
                  <a:pt x="674" y="933"/>
                </a:lnTo>
                <a:lnTo>
                  <a:pt x="696" y="940"/>
                </a:lnTo>
                <a:lnTo>
                  <a:pt x="721" y="943"/>
                </a:lnTo>
                <a:lnTo>
                  <a:pt x="764" y="950"/>
                </a:lnTo>
                <a:lnTo>
                  <a:pt x="807" y="953"/>
                </a:lnTo>
                <a:lnTo>
                  <a:pt x="842" y="954"/>
                </a:lnTo>
                <a:lnTo>
                  <a:pt x="873" y="953"/>
                </a:lnTo>
                <a:lnTo>
                  <a:pt x="898" y="953"/>
                </a:lnTo>
                <a:lnTo>
                  <a:pt x="917" y="950"/>
                </a:lnTo>
                <a:lnTo>
                  <a:pt x="917" y="950"/>
                </a:lnTo>
                <a:lnTo>
                  <a:pt x="958" y="946"/>
                </a:lnTo>
                <a:lnTo>
                  <a:pt x="995" y="941"/>
                </a:lnTo>
                <a:lnTo>
                  <a:pt x="912" y="698"/>
                </a:lnTo>
                <a:lnTo>
                  <a:pt x="912" y="698"/>
                </a:lnTo>
                <a:lnTo>
                  <a:pt x="896" y="703"/>
                </a:lnTo>
                <a:lnTo>
                  <a:pt x="881" y="704"/>
                </a:lnTo>
                <a:lnTo>
                  <a:pt x="855" y="708"/>
                </a:lnTo>
                <a:lnTo>
                  <a:pt x="838" y="709"/>
                </a:lnTo>
                <a:lnTo>
                  <a:pt x="831" y="709"/>
                </a:lnTo>
                <a:lnTo>
                  <a:pt x="831" y="709"/>
                </a:lnTo>
                <a:close/>
              </a:path>
            </a:pathLst>
          </a:custGeom>
          <a:solidFill>
            <a:srgbClr val="4D8689"/>
          </a:solidFill>
          <a:ln w="38100">
            <a:noFill/>
          </a:ln>
        </p:spPr>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3" name="44"/>
          <p:cNvSpPr/>
          <p:nvPr>
            <p:custDataLst>
              <p:tags r:id="rId2"/>
            </p:custDataLst>
          </p:nvPr>
        </p:nvSpPr>
        <p:spPr bwMode="auto">
          <a:xfrm>
            <a:off x="3446257" y="2701573"/>
            <a:ext cx="1498149" cy="1769494"/>
          </a:xfrm>
          <a:custGeom>
            <a:avLst/>
            <a:gdLst>
              <a:gd name="T0" fmla="*/ 606 w 784"/>
              <a:gd name="T1" fmla="*/ 0 h 926"/>
              <a:gd name="T2" fmla="*/ 516 w 784"/>
              <a:gd name="T3" fmla="*/ 4 h 926"/>
              <a:gd name="T4" fmla="*/ 438 w 784"/>
              <a:gd name="T5" fmla="*/ 17 h 926"/>
              <a:gd name="T6" fmla="*/ 373 w 784"/>
              <a:gd name="T7" fmla="*/ 42 h 926"/>
              <a:gd name="T8" fmla="*/ 318 w 784"/>
              <a:gd name="T9" fmla="*/ 71 h 926"/>
              <a:gd name="T10" fmla="*/ 271 w 784"/>
              <a:gd name="T11" fmla="*/ 107 h 926"/>
              <a:gd name="T12" fmla="*/ 236 w 784"/>
              <a:gd name="T13" fmla="*/ 146 h 926"/>
              <a:gd name="T14" fmla="*/ 206 w 784"/>
              <a:gd name="T15" fmla="*/ 188 h 926"/>
              <a:gd name="T16" fmla="*/ 184 w 784"/>
              <a:gd name="T17" fmla="*/ 232 h 926"/>
              <a:gd name="T18" fmla="*/ 167 w 784"/>
              <a:gd name="T19" fmla="*/ 276 h 926"/>
              <a:gd name="T20" fmla="*/ 156 w 784"/>
              <a:gd name="T21" fmla="*/ 318 h 926"/>
              <a:gd name="T22" fmla="*/ 146 w 784"/>
              <a:gd name="T23" fmla="*/ 392 h 926"/>
              <a:gd name="T24" fmla="*/ 145 w 784"/>
              <a:gd name="T25" fmla="*/ 446 h 926"/>
              <a:gd name="T26" fmla="*/ 146 w 784"/>
              <a:gd name="T27" fmla="*/ 467 h 926"/>
              <a:gd name="T28" fmla="*/ 143 w 784"/>
              <a:gd name="T29" fmla="*/ 516 h 926"/>
              <a:gd name="T30" fmla="*/ 133 w 784"/>
              <a:gd name="T31" fmla="*/ 558 h 926"/>
              <a:gd name="T32" fmla="*/ 119 w 784"/>
              <a:gd name="T33" fmla="*/ 594 h 926"/>
              <a:gd name="T34" fmla="*/ 99 w 784"/>
              <a:gd name="T35" fmla="*/ 621 h 926"/>
              <a:gd name="T36" fmla="*/ 76 w 784"/>
              <a:gd name="T37" fmla="*/ 644 h 926"/>
              <a:gd name="T38" fmla="*/ 52 w 784"/>
              <a:gd name="T39" fmla="*/ 660 h 926"/>
              <a:gd name="T40" fmla="*/ 26 w 784"/>
              <a:gd name="T41" fmla="*/ 673 h 926"/>
              <a:gd name="T42" fmla="*/ 83 w 784"/>
              <a:gd name="T43" fmla="*/ 926 h 926"/>
              <a:gd name="T44" fmla="*/ 112 w 784"/>
              <a:gd name="T45" fmla="*/ 918 h 926"/>
              <a:gd name="T46" fmla="*/ 164 w 784"/>
              <a:gd name="T47" fmla="*/ 900 h 926"/>
              <a:gd name="T48" fmla="*/ 210 w 784"/>
              <a:gd name="T49" fmla="*/ 878 h 926"/>
              <a:gd name="T50" fmla="*/ 249 w 784"/>
              <a:gd name="T51" fmla="*/ 848 h 926"/>
              <a:gd name="T52" fmla="*/ 281 w 784"/>
              <a:gd name="T53" fmla="*/ 818 h 926"/>
              <a:gd name="T54" fmla="*/ 309 w 784"/>
              <a:gd name="T55" fmla="*/ 784 h 926"/>
              <a:gd name="T56" fmla="*/ 330 w 784"/>
              <a:gd name="T57" fmla="*/ 749 h 926"/>
              <a:gd name="T58" fmla="*/ 354 w 784"/>
              <a:gd name="T59" fmla="*/ 696 h 926"/>
              <a:gd name="T60" fmla="*/ 375 w 784"/>
              <a:gd name="T61" fmla="*/ 626 h 926"/>
              <a:gd name="T62" fmla="*/ 383 w 784"/>
              <a:gd name="T63" fmla="*/ 568 h 926"/>
              <a:gd name="T64" fmla="*/ 385 w 784"/>
              <a:gd name="T65" fmla="*/ 529 h 926"/>
              <a:gd name="T66" fmla="*/ 385 w 784"/>
              <a:gd name="T67" fmla="*/ 513 h 926"/>
              <a:gd name="T68" fmla="*/ 385 w 784"/>
              <a:gd name="T69" fmla="*/ 465 h 926"/>
              <a:gd name="T70" fmla="*/ 390 w 784"/>
              <a:gd name="T71" fmla="*/ 425 h 926"/>
              <a:gd name="T72" fmla="*/ 399 w 784"/>
              <a:gd name="T73" fmla="*/ 389 h 926"/>
              <a:gd name="T74" fmla="*/ 412 w 784"/>
              <a:gd name="T75" fmla="*/ 358 h 926"/>
              <a:gd name="T76" fmla="*/ 430 w 784"/>
              <a:gd name="T77" fmla="*/ 332 h 926"/>
              <a:gd name="T78" fmla="*/ 450 w 784"/>
              <a:gd name="T79" fmla="*/ 311 h 926"/>
              <a:gd name="T80" fmla="*/ 492 w 784"/>
              <a:gd name="T81" fmla="*/ 279 h 926"/>
              <a:gd name="T82" fmla="*/ 536 w 784"/>
              <a:gd name="T83" fmla="*/ 259 h 926"/>
              <a:gd name="T84" fmla="*/ 575 w 784"/>
              <a:gd name="T85" fmla="*/ 250 h 926"/>
              <a:gd name="T86" fmla="*/ 614 w 784"/>
              <a:gd name="T87" fmla="*/ 245 h 926"/>
              <a:gd name="T88" fmla="*/ 630 w 784"/>
              <a:gd name="T89" fmla="*/ 243 h 926"/>
              <a:gd name="T90" fmla="*/ 659 w 784"/>
              <a:gd name="T91" fmla="*/ 245 h 926"/>
              <a:gd name="T92" fmla="*/ 685 w 784"/>
              <a:gd name="T93" fmla="*/ 250 h 926"/>
              <a:gd name="T94" fmla="*/ 719 w 784"/>
              <a:gd name="T95" fmla="*/ 264 h 926"/>
              <a:gd name="T96" fmla="*/ 784 w 784"/>
              <a:gd name="T97" fmla="*/ 24 h 926"/>
              <a:gd name="T98" fmla="*/ 716 w 784"/>
              <a:gd name="T99" fmla="*/ 8 h 926"/>
              <a:gd name="T100" fmla="*/ 659 w 784"/>
              <a:gd name="T101" fmla="*/ 1 h 926"/>
              <a:gd name="T102" fmla="*/ 606 w 784"/>
              <a:gd name="T103" fmla="*/ 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4" h="926">
                <a:moveTo>
                  <a:pt x="606" y="0"/>
                </a:moveTo>
                <a:lnTo>
                  <a:pt x="606" y="0"/>
                </a:lnTo>
                <a:lnTo>
                  <a:pt x="560" y="0"/>
                </a:lnTo>
                <a:lnTo>
                  <a:pt x="516" y="4"/>
                </a:lnTo>
                <a:lnTo>
                  <a:pt x="476" y="9"/>
                </a:lnTo>
                <a:lnTo>
                  <a:pt x="438" y="17"/>
                </a:lnTo>
                <a:lnTo>
                  <a:pt x="404" y="29"/>
                </a:lnTo>
                <a:lnTo>
                  <a:pt x="373" y="42"/>
                </a:lnTo>
                <a:lnTo>
                  <a:pt x="344" y="55"/>
                </a:lnTo>
                <a:lnTo>
                  <a:pt x="318" y="71"/>
                </a:lnTo>
                <a:lnTo>
                  <a:pt x="294" y="87"/>
                </a:lnTo>
                <a:lnTo>
                  <a:pt x="271" y="107"/>
                </a:lnTo>
                <a:lnTo>
                  <a:pt x="252" y="125"/>
                </a:lnTo>
                <a:lnTo>
                  <a:pt x="236" y="146"/>
                </a:lnTo>
                <a:lnTo>
                  <a:pt x="219" y="167"/>
                </a:lnTo>
                <a:lnTo>
                  <a:pt x="206" y="188"/>
                </a:lnTo>
                <a:lnTo>
                  <a:pt x="193" y="209"/>
                </a:lnTo>
                <a:lnTo>
                  <a:pt x="184" y="232"/>
                </a:lnTo>
                <a:lnTo>
                  <a:pt x="175" y="253"/>
                </a:lnTo>
                <a:lnTo>
                  <a:pt x="167" y="276"/>
                </a:lnTo>
                <a:lnTo>
                  <a:pt x="161" y="297"/>
                </a:lnTo>
                <a:lnTo>
                  <a:pt x="156" y="318"/>
                </a:lnTo>
                <a:lnTo>
                  <a:pt x="149" y="357"/>
                </a:lnTo>
                <a:lnTo>
                  <a:pt x="146" y="392"/>
                </a:lnTo>
                <a:lnTo>
                  <a:pt x="145" y="423"/>
                </a:lnTo>
                <a:lnTo>
                  <a:pt x="145" y="446"/>
                </a:lnTo>
                <a:lnTo>
                  <a:pt x="146" y="467"/>
                </a:lnTo>
                <a:lnTo>
                  <a:pt x="146" y="467"/>
                </a:lnTo>
                <a:lnTo>
                  <a:pt x="146" y="493"/>
                </a:lnTo>
                <a:lnTo>
                  <a:pt x="143" y="516"/>
                </a:lnTo>
                <a:lnTo>
                  <a:pt x="140" y="538"/>
                </a:lnTo>
                <a:lnTo>
                  <a:pt x="133" y="558"/>
                </a:lnTo>
                <a:lnTo>
                  <a:pt x="127" y="576"/>
                </a:lnTo>
                <a:lnTo>
                  <a:pt x="119" y="594"/>
                </a:lnTo>
                <a:lnTo>
                  <a:pt x="109" y="608"/>
                </a:lnTo>
                <a:lnTo>
                  <a:pt x="99" y="621"/>
                </a:lnTo>
                <a:lnTo>
                  <a:pt x="88" y="633"/>
                </a:lnTo>
                <a:lnTo>
                  <a:pt x="76" y="644"/>
                </a:lnTo>
                <a:lnTo>
                  <a:pt x="63" y="654"/>
                </a:lnTo>
                <a:lnTo>
                  <a:pt x="52" y="660"/>
                </a:lnTo>
                <a:lnTo>
                  <a:pt x="39" y="668"/>
                </a:lnTo>
                <a:lnTo>
                  <a:pt x="26" y="673"/>
                </a:lnTo>
                <a:lnTo>
                  <a:pt x="0" y="683"/>
                </a:lnTo>
                <a:lnTo>
                  <a:pt x="83" y="926"/>
                </a:lnTo>
                <a:lnTo>
                  <a:pt x="83" y="926"/>
                </a:lnTo>
                <a:lnTo>
                  <a:pt x="112" y="918"/>
                </a:lnTo>
                <a:lnTo>
                  <a:pt x="138" y="910"/>
                </a:lnTo>
                <a:lnTo>
                  <a:pt x="164" y="900"/>
                </a:lnTo>
                <a:lnTo>
                  <a:pt x="188" y="889"/>
                </a:lnTo>
                <a:lnTo>
                  <a:pt x="210" y="878"/>
                </a:lnTo>
                <a:lnTo>
                  <a:pt x="231" y="863"/>
                </a:lnTo>
                <a:lnTo>
                  <a:pt x="249" y="848"/>
                </a:lnTo>
                <a:lnTo>
                  <a:pt x="266" y="834"/>
                </a:lnTo>
                <a:lnTo>
                  <a:pt x="281" y="818"/>
                </a:lnTo>
                <a:lnTo>
                  <a:pt x="296" y="801"/>
                </a:lnTo>
                <a:lnTo>
                  <a:pt x="309" y="784"/>
                </a:lnTo>
                <a:lnTo>
                  <a:pt x="320" y="767"/>
                </a:lnTo>
                <a:lnTo>
                  <a:pt x="330" y="749"/>
                </a:lnTo>
                <a:lnTo>
                  <a:pt x="339" y="732"/>
                </a:lnTo>
                <a:lnTo>
                  <a:pt x="354" y="696"/>
                </a:lnTo>
                <a:lnTo>
                  <a:pt x="365" y="660"/>
                </a:lnTo>
                <a:lnTo>
                  <a:pt x="375" y="626"/>
                </a:lnTo>
                <a:lnTo>
                  <a:pt x="380" y="595"/>
                </a:lnTo>
                <a:lnTo>
                  <a:pt x="383" y="568"/>
                </a:lnTo>
                <a:lnTo>
                  <a:pt x="385" y="545"/>
                </a:lnTo>
                <a:lnTo>
                  <a:pt x="385" y="529"/>
                </a:lnTo>
                <a:lnTo>
                  <a:pt x="385" y="513"/>
                </a:lnTo>
                <a:lnTo>
                  <a:pt x="385" y="513"/>
                </a:lnTo>
                <a:lnTo>
                  <a:pt x="385" y="488"/>
                </a:lnTo>
                <a:lnTo>
                  <a:pt x="385" y="465"/>
                </a:lnTo>
                <a:lnTo>
                  <a:pt x="386" y="444"/>
                </a:lnTo>
                <a:lnTo>
                  <a:pt x="390" y="425"/>
                </a:lnTo>
                <a:lnTo>
                  <a:pt x="395" y="407"/>
                </a:lnTo>
                <a:lnTo>
                  <a:pt x="399" y="389"/>
                </a:lnTo>
                <a:lnTo>
                  <a:pt x="406" y="373"/>
                </a:lnTo>
                <a:lnTo>
                  <a:pt x="412" y="358"/>
                </a:lnTo>
                <a:lnTo>
                  <a:pt x="421" y="345"/>
                </a:lnTo>
                <a:lnTo>
                  <a:pt x="430" y="332"/>
                </a:lnTo>
                <a:lnTo>
                  <a:pt x="440" y="321"/>
                </a:lnTo>
                <a:lnTo>
                  <a:pt x="450" y="311"/>
                </a:lnTo>
                <a:lnTo>
                  <a:pt x="471" y="293"/>
                </a:lnTo>
                <a:lnTo>
                  <a:pt x="492" y="279"/>
                </a:lnTo>
                <a:lnTo>
                  <a:pt x="515" y="267"/>
                </a:lnTo>
                <a:lnTo>
                  <a:pt x="536" y="259"/>
                </a:lnTo>
                <a:lnTo>
                  <a:pt x="557" y="253"/>
                </a:lnTo>
                <a:lnTo>
                  <a:pt x="575" y="250"/>
                </a:lnTo>
                <a:lnTo>
                  <a:pt x="602" y="245"/>
                </a:lnTo>
                <a:lnTo>
                  <a:pt x="614" y="245"/>
                </a:lnTo>
                <a:lnTo>
                  <a:pt x="614" y="245"/>
                </a:lnTo>
                <a:lnTo>
                  <a:pt x="630" y="243"/>
                </a:lnTo>
                <a:lnTo>
                  <a:pt x="645" y="243"/>
                </a:lnTo>
                <a:lnTo>
                  <a:pt x="659" y="245"/>
                </a:lnTo>
                <a:lnTo>
                  <a:pt x="672" y="246"/>
                </a:lnTo>
                <a:lnTo>
                  <a:pt x="685" y="250"/>
                </a:lnTo>
                <a:lnTo>
                  <a:pt x="696" y="254"/>
                </a:lnTo>
                <a:lnTo>
                  <a:pt x="719" y="264"/>
                </a:lnTo>
                <a:lnTo>
                  <a:pt x="784" y="24"/>
                </a:lnTo>
                <a:lnTo>
                  <a:pt x="784" y="24"/>
                </a:lnTo>
                <a:lnTo>
                  <a:pt x="748" y="16"/>
                </a:lnTo>
                <a:lnTo>
                  <a:pt x="716" y="8"/>
                </a:lnTo>
                <a:lnTo>
                  <a:pt x="685" y="3"/>
                </a:lnTo>
                <a:lnTo>
                  <a:pt x="659" y="1"/>
                </a:lnTo>
                <a:lnTo>
                  <a:pt x="620" y="0"/>
                </a:lnTo>
                <a:lnTo>
                  <a:pt x="606" y="0"/>
                </a:lnTo>
                <a:lnTo>
                  <a:pt x="606" y="0"/>
                </a:lnTo>
                <a:close/>
              </a:path>
            </a:pathLst>
          </a:custGeom>
          <a:solidFill>
            <a:srgbClr val="E19520"/>
          </a:solidFill>
          <a:ln w="38100">
            <a:noFill/>
          </a:ln>
        </p:spPr>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7" name="33"/>
          <p:cNvSpPr/>
          <p:nvPr>
            <p:custDataLst>
              <p:tags r:id="rId3"/>
            </p:custDataLst>
          </p:nvPr>
        </p:nvSpPr>
        <p:spPr bwMode="auto">
          <a:xfrm>
            <a:off x="4808904" y="2747434"/>
            <a:ext cx="1964410" cy="1752296"/>
          </a:xfrm>
          <a:custGeom>
            <a:avLst/>
            <a:gdLst>
              <a:gd name="T0" fmla="*/ 591 w 1028"/>
              <a:gd name="T1" fmla="*/ 670 h 917"/>
              <a:gd name="T2" fmla="*/ 550 w 1028"/>
              <a:gd name="T3" fmla="*/ 669 h 917"/>
              <a:gd name="T4" fmla="*/ 515 w 1028"/>
              <a:gd name="T5" fmla="*/ 664 h 917"/>
              <a:gd name="T6" fmla="*/ 484 w 1028"/>
              <a:gd name="T7" fmla="*/ 656 h 917"/>
              <a:gd name="T8" fmla="*/ 458 w 1028"/>
              <a:gd name="T9" fmla="*/ 644 h 917"/>
              <a:gd name="T10" fmla="*/ 435 w 1028"/>
              <a:gd name="T11" fmla="*/ 630 h 917"/>
              <a:gd name="T12" fmla="*/ 401 w 1028"/>
              <a:gd name="T13" fmla="*/ 596 h 917"/>
              <a:gd name="T14" fmla="*/ 378 w 1028"/>
              <a:gd name="T15" fmla="*/ 560 h 917"/>
              <a:gd name="T16" fmla="*/ 367 w 1028"/>
              <a:gd name="T17" fmla="*/ 523 h 917"/>
              <a:gd name="T18" fmla="*/ 361 w 1028"/>
              <a:gd name="T19" fmla="*/ 477 h 917"/>
              <a:gd name="T20" fmla="*/ 361 w 1028"/>
              <a:gd name="T21" fmla="*/ 461 h 917"/>
              <a:gd name="T22" fmla="*/ 356 w 1028"/>
              <a:gd name="T23" fmla="*/ 393 h 917"/>
              <a:gd name="T24" fmla="*/ 351 w 1028"/>
              <a:gd name="T25" fmla="*/ 346 h 917"/>
              <a:gd name="T26" fmla="*/ 336 w 1028"/>
              <a:gd name="T27" fmla="*/ 271 h 917"/>
              <a:gd name="T28" fmla="*/ 312 w 1028"/>
              <a:gd name="T29" fmla="*/ 206 h 917"/>
              <a:gd name="T30" fmla="*/ 281 w 1028"/>
              <a:gd name="T31" fmla="*/ 151 h 917"/>
              <a:gd name="T32" fmla="*/ 244 w 1028"/>
              <a:gd name="T33" fmla="*/ 105 h 917"/>
              <a:gd name="T34" fmla="*/ 201 w 1028"/>
              <a:gd name="T35" fmla="*/ 70 h 917"/>
              <a:gd name="T36" fmla="*/ 156 w 1028"/>
              <a:gd name="T37" fmla="*/ 41 h 917"/>
              <a:gd name="T38" fmla="*/ 111 w 1028"/>
              <a:gd name="T39" fmla="*/ 18 h 917"/>
              <a:gd name="T40" fmla="*/ 65 w 1028"/>
              <a:gd name="T41" fmla="*/ 0 h 917"/>
              <a:gd name="T42" fmla="*/ 0 w 1028"/>
              <a:gd name="T43" fmla="*/ 240 h 917"/>
              <a:gd name="T44" fmla="*/ 23 w 1028"/>
              <a:gd name="T45" fmla="*/ 255 h 917"/>
              <a:gd name="T46" fmla="*/ 41 w 1028"/>
              <a:gd name="T47" fmla="*/ 271 h 917"/>
              <a:gd name="T48" fmla="*/ 72 w 1028"/>
              <a:gd name="T49" fmla="*/ 313 h 917"/>
              <a:gd name="T50" fmla="*/ 93 w 1028"/>
              <a:gd name="T51" fmla="*/ 360 h 917"/>
              <a:gd name="T52" fmla="*/ 106 w 1028"/>
              <a:gd name="T53" fmla="*/ 407 h 917"/>
              <a:gd name="T54" fmla="*/ 114 w 1028"/>
              <a:gd name="T55" fmla="*/ 451 h 917"/>
              <a:gd name="T56" fmla="*/ 117 w 1028"/>
              <a:gd name="T57" fmla="*/ 514 h 917"/>
              <a:gd name="T58" fmla="*/ 117 w 1028"/>
              <a:gd name="T59" fmla="*/ 524 h 917"/>
              <a:gd name="T60" fmla="*/ 127 w 1028"/>
              <a:gd name="T61" fmla="*/ 599 h 917"/>
              <a:gd name="T62" fmla="*/ 145 w 1028"/>
              <a:gd name="T63" fmla="*/ 662 h 917"/>
              <a:gd name="T64" fmla="*/ 171 w 1028"/>
              <a:gd name="T65" fmla="*/ 719 h 917"/>
              <a:gd name="T66" fmla="*/ 201 w 1028"/>
              <a:gd name="T67" fmla="*/ 764 h 917"/>
              <a:gd name="T68" fmla="*/ 239 w 1028"/>
              <a:gd name="T69" fmla="*/ 803 h 917"/>
              <a:gd name="T70" fmla="*/ 278 w 1028"/>
              <a:gd name="T71" fmla="*/ 836 h 917"/>
              <a:gd name="T72" fmla="*/ 320 w 1028"/>
              <a:gd name="T73" fmla="*/ 860 h 917"/>
              <a:gd name="T74" fmla="*/ 364 w 1028"/>
              <a:gd name="T75" fmla="*/ 880 h 917"/>
              <a:gd name="T76" fmla="*/ 406 w 1028"/>
              <a:gd name="T77" fmla="*/ 894 h 917"/>
              <a:gd name="T78" fmla="*/ 487 w 1028"/>
              <a:gd name="T79" fmla="*/ 911 h 917"/>
              <a:gd name="T80" fmla="*/ 550 w 1028"/>
              <a:gd name="T81" fmla="*/ 917 h 917"/>
              <a:gd name="T82" fmla="*/ 591 w 1028"/>
              <a:gd name="T83" fmla="*/ 917 h 917"/>
              <a:gd name="T84" fmla="*/ 606 w 1028"/>
              <a:gd name="T85" fmla="*/ 917 h 917"/>
              <a:gd name="T86" fmla="*/ 669 w 1028"/>
              <a:gd name="T87" fmla="*/ 914 h 917"/>
              <a:gd name="T88" fmla="*/ 732 w 1028"/>
              <a:gd name="T89" fmla="*/ 906 h 917"/>
              <a:gd name="T90" fmla="*/ 802 w 1028"/>
              <a:gd name="T91" fmla="*/ 886 h 917"/>
              <a:gd name="T92" fmla="*/ 857 w 1028"/>
              <a:gd name="T93" fmla="*/ 863 h 917"/>
              <a:gd name="T94" fmla="*/ 895 w 1028"/>
              <a:gd name="T95" fmla="*/ 842 h 917"/>
              <a:gd name="T96" fmla="*/ 929 w 1028"/>
              <a:gd name="T97" fmla="*/ 818 h 917"/>
              <a:gd name="T98" fmla="*/ 961 w 1028"/>
              <a:gd name="T99" fmla="*/ 787 h 917"/>
              <a:gd name="T100" fmla="*/ 990 w 1028"/>
              <a:gd name="T101" fmla="*/ 753 h 917"/>
              <a:gd name="T102" fmla="*/ 1016 w 1028"/>
              <a:gd name="T103" fmla="*/ 711 h 917"/>
              <a:gd name="T104" fmla="*/ 810 w 1028"/>
              <a:gd name="T105" fmla="*/ 544 h 917"/>
              <a:gd name="T106" fmla="*/ 800 w 1028"/>
              <a:gd name="T107" fmla="*/ 566 h 917"/>
              <a:gd name="T108" fmla="*/ 787 w 1028"/>
              <a:gd name="T109" fmla="*/ 589 h 917"/>
              <a:gd name="T110" fmla="*/ 770 w 1028"/>
              <a:gd name="T111" fmla="*/ 612 h 917"/>
              <a:gd name="T112" fmla="*/ 745 w 1028"/>
              <a:gd name="T113" fmla="*/ 631 h 917"/>
              <a:gd name="T114" fmla="*/ 718 w 1028"/>
              <a:gd name="T115" fmla="*/ 648 h 917"/>
              <a:gd name="T116" fmla="*/ 682 w 1028"/>
              <a:gd name="T117" fmla="*/ 661 h 917"/>
              <a:gd name="T118" fmla="*/ 641 w 1028"/>
              <a:gd name="T119" fmla="*/ 669 h 917"/>
              <a:gd name="T120" fmla="*/ 591 w 1028"/>
              <a:gd name="T121" fmla="*/ 67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8" h="917">
                <a:moveTo>
                  <a:pt x="591" y="670"/>
                </a:moveTo>
                <a:lnTo>
                  <a:pt x="591" y="670"/>
                </a:lnTo>
                <a:lnTo>
                  <a:pt x="570" y="670"/>
                </a:lnTo>
                <a:lnTo>
                  <a:pt x="550" y="669"/>
                </a:lnTo>
                <a:lnTo>
                  <a:pt x="533" y="667"/>
                </a:lnTo>
                <a:lnTo>
                  <a:pt x="515" y="664"/>
                </a:lnTo>
                <a:lnTo>
                  <a:pt x="498" y="661"/>
                </a:lnTo>
                <a:lnTo>
                  <a:pt x="484" y="656"/>
                </a:lnTo>
                <a:lnTo>
                  <a:pt x="471" y="649"/>
                </a:lnTo>
                <a:lnTo>
                  <a:pt x="458" y="644"/>
                </a:lnTo>
                <a:lnTo>
                  <a:pt x="447" y="638"/>
                </a:lnTo>
                <a:lnTo>
                  <a:pt x="435" y="630"/>
                </a:lnTo>
                <a:lnTo>
                  <a:pt x="416" y="613"/>
                </a:lnTo>
                <a:lnTo>
                  <a:pt x="401" y="596"/>
                </a:lnTo>
                <a:lnTo>
                  <a:pt x="388" y="578"/>
                </a:lnTo>
                <a:lnTo>
                  <a:pt x="378" y="560"/>
                </a:lnTo>
                <a:lnTo>
                  <a:pt x="372" y="540"/>
                </a:lnTo>
                <a:lnTo>
                  <a:pt x="367" y="523"/>
                </a:lnTo>
                <a:lnTo>
                  <a:pt x="362" y="506"/>
                </a:lnTo>
                <a:lnTo>
                  <a:pt x="361" y="477"/>
                </a:lnTo>
                <a:lnTo>
                  <a:pt x="361" y="461"/>
                </a:lnTo>
                <a:lnTo>
                  <a:pt x="361" y="461"/>
                </a:lnTo>
                <a:lnTo>
                  <a:pt x="359" y="432"/>
                </a:lnTo>
                <a:lnTo>
                  <a:pt x="356" y="393"/>
                </a:lnTo>
                <a:lnTo>
                  <a:pt x="351" y="346"/>
                </a:lnTo>
                <a:lnTo>
                  <a:pt x="351" y="346"/>
                </a:lnTo>
                <a:lnTo>
                  <a:pt x="344" y="307"/>
                </a:lnTo>
                <a:lnTo>
                  <a:pt x="336" y="271"/>
                </a:lnTo>
                <a:lnTo>
                  <a:pt x="325" y="237"/>
                </a:lnTo>
                <a:lnTo>
                  <a:pt x="312" y="206"/>
                </a:lnTo>
                <a:lnTo>
                  <a:pt x="297" y="177"/>
                </a:lnTo>
                <a:lnTo>
                  <a:pt x="281" y="151"/>
                </a:lnTo>
                <a:lnTo>
                  <a:pt x="263" y="127"/>
                </a:lnTo>
                <a:lnTo>
                  <a:pt x="244" y="105"/>
                </a:lnTo>
                <a:lnTo>
                  <a:pt x="223" y="86"/>
                </a:lnTo>
                <a:lnTo>
                  <a:pt x="201" y="70"/>
                </a:lnTo>
                <a:lnTo>
                  <a:pt x="179" y="54"/>
                </a:lnTo>
                <a:lnTo>
                  <a:pt x="156" y="41"/>
                </a:lnTo>
                <a:lnTo>
                  <a:pt x="133" y="28"/>
                </a:lnTo>
                <a:lnTo>
                  <a:pt x="111" y="18"/>
                </a:lnTo>
                <a:lnTo>
                  <a:pt x="88" y="8"/>
                </a:lnTo>
                <a:lnTo>
                  <a:pt x="65" y="0"/>
                </a:lnTo>
                <a:lnTo>
                  <a:pt x="0" y="240"/>
                </a:lnTo>
                <a:lnTo>
                  <a:pt x="0" y="240"/>
                </a:lnTo>
                <a:lnTo>
                  <a:pt x="12" y="247"/>
                </a:lnTo>
                <a:lnTo>
                  <a:pt x="23" y="255"/>
                </a:lnTo>
                <a:lnTo>
                  <a:pt x="33" y="263"/>
                </a:lnTo>
                <a:lnTo>
                  <a:pt x="41" y="271"/>
                </a:lnTo>
                <a:lnTo>
                  <a:pt x="57" y="290"/>
                </a:lnTo>
                <a:lnTo>
                  <a:pt x="72" y="313"/>
                </a:lnTo>
                <a:lnTo>
                  <a:pt x="83" y="336"/>
                </a:lnTo>
                <a:lnTo>
                  <a:pt x="93" y="360"/>
                </a:lnTo>
                <a:lnTo>
                  <a:pt x="99" y="383"/>
                </a:lnTo>
                <a:lnTo>
                  <a:pt x="106" y="407"/>
                </a:lnTo>
                <a:lnTo>
                  <a:pt x="111" y="430"/>
                </a:lnTo>
                <a:lnTo>
                  <a:pt x="114" y="451"/>
                </a:lnTo>
                <a:lnTo>
                  <a:pt x="117" y="489"/>
                </a:lnTo>
                <a:lnTo>
                  <a:pt x="117" y="514"/>
                </a:lnTo>
                <a:lnTo>
                  <a:pt x="117" y="524"/>
                </a:lnTo>
                <a:lnTo>
                  <a:pt x="117" y="524"/>
                </a:lnTo>
                <a:lnTo>
                  <a:pt x="120" y="562"/>
                </a:lnTo>
                <a:lnTo>
                  <a:pt x="127" y="599"/>
                </a:lnTo>
                <a:lnTo>
                  <a:pt x="135" y="631"/>
                </a:lnTo>
                <a:lnTo>
                  <a:pt x="145" y="662"/>
                </a:lnTo>
                <a:lnTo>
                  <a:pt x="156" y="691"/>
                </a:lnTo>
                <a:lnTo>
                  <a:pt x="171" y="719"/>
                </a:lnTo>
                <a:lnTo>
                  <a:pt x="185" y="743"/>
                </a:lnTo>
                <a:lnTo>
                  <a:pt x="201" y="764"/>
                </a:lnTo>
                <a:lnTo>
                  <a:pt x="219" y="786"/>
                </a:lnTo>
                <a:lnTo>
                  <a:pt x="239" y="803"/>
                </a:lnTo>
                <a:lnTo>
                  <a:pt x="258" y="820"/>
                </a:lnTo>
                <a:lnTo>
                  <a:pt x="278" y="836"/>
                </a:lnTo>
                <a:lnTo>
                  <a:pt x="299" y="849"/>
                </a:lnTo>
                <a:lnTo>
                  <a:pt x="320" y="860"/>
                </a:lnTo>
                <a:lnTo>
                  <a:pt x="343" y="872"/>
                </a:lnTo>
                <a:lnTo>
                  <a:pt x="364" y="880"/>
                </a:lnTo>
                <a:lnTo>
                  <a:pt x="385" y="888"/>
                </a:lnTo>
                <a:lnTo>
                  <a:pt x="406" y="894"/>
                </a:lnTo>
                <a:lnTo>
                  <a:pt x="448" y="904"/>
                </a:lnTo>
                <a:lnTo>
                  <a:pt x="487" y="911"/>
                </a:lnTo>
                <a:lnTo>
                  <a:pt x="521" y="915"/>
                </a:lnTo>
                <a:lnTo>
                  <a:pt x="550" y="917"/>
                </a:lnTo>
                <a:lnTo>
                  <a:pt x="572" y="917"/>
                </a:lnTo>
                <a:lnTo>
                  <a:pt x="591" y="917"/>
                </a:lnTo>
                <a:lnTo>
                  <a:pt x="591" y="917"/>
                </a:lnTo>
                <a:lnTo>
                  <a:pt x="606" y="917"/>
                </a:lnTo>
                <a:lnTo>
                  <a:pt x="643" y="917"/>
                </a:lnTo>
                <a:lnTo>
                  <a:pt x="669" y="914"/>
                </a:lnTo>
                <a:lnTo>
                  <a:pt x="700" y="911"/>
                </a:lnTo>
                <a:lnTo>
                  <a:pt x="732" y="906"/>
                </a:lnTo>
                <a:lnTo>
                  <a:pt x="766" y="898"/>
                </a:lnTo>
                <a:lnTo>
                  <a:pt x="802" y="886"/>
                </a:lnTo>
                <a:lnTo>
                  <a:pt x="839" y="872"/>
                </a:lnTo>
                <a:lnTo>
                  <a:pt x="857" y="863"/>
                </a:lnTo>
                <a:lnTo>
                  <a:pt x="875" y="854"/>
                </a:lnTo>
                <a:lnTo>
                  <a:pt x="895" y="842"/>
                </a:lnTo>
                <a:lnTo>
                  <a:pt x="911" y="831"/>
                </a:lnTo>
                <a:lnTo>
                  <a:pt x="929" y="818"/>
                </a:lnTo>
                <a:lnTo>
                  <a:pt x="945" y="803"/>
                </a:lnTo>
                <a:lnTo>
                  <a:pt x="961" y="787"/>
                </a:lnTo>
                <a:lnTo>
                  <a:pt x="976" y="771"/>
                </a:lnTo>
                <a:lnTo>
                  <a:pt x="990" y="753"/>
                </a:lnTo>
                <a:lnTo>
                  <a:pt x="1003" y="732"/>
                </a:lnTo>
                <a:lnTo>
                  <a:pt x="1016" y="711"/>
                </a:lnTo>
                <a:lnTo>
                  <a:pt x="1028" y="688"/>
                </a:lnTo>
                <a:lnTo>
                  <a:pt x="810" y="544"/>
                </a:lnTo>
                <a:lnTo>
                  <a:pt x="810" y="544"/>
                </a:lnTo>
                <a:lnTo>
                  <a:pt x="800" y="566"/>
                </a:lnTo>
                <a:lnTo>
                  <a:pt x="794" y="578"/>
                </a:lnTo>
                <a:lnTo>
                  <a:pt x="787" y="589"/>
                </a:lnTo>
                <a:lnTo>
                  <a:pt x="778" y="600"/>
                </a:lnTo>
                <a:lnTo>
                  <a:pt x="770" y="612"/>
                </a:lnTo>
                <a:lnTo>
                  <a:pt x="758" y="622"/>
                </a:lnTo>
                <a:lnTo>
                  <a:pt x="745" y="631"/>
                </a:lnTo>
                <a:lnTo>
                  <a:pt x="732" y="639"/>
                </a:lnTo>
                <a:lnTo>
                  <a:pt x="718" y="648"/>
                </a:lnTo>
                <a:lnTo>
                  <a:pt x="701" y="654"/>
                </a:lnTo>
                <a:lnTo>
                  <a:pt x="682" y="661"/>
                </a:lnTo>
                <a:lnTo>
                  <a:pt x="662" y="665"/>
                </a:lnTo>
                <a:lnTo>
                  <a:pt x="641" y="669"/>
                </a:lnTo>
                <a:lnTo>
                  <a:pt x="617" y="670"/>
                </a:lnTo>
                <a:lnTo>
                  <a:pt x="591" y="670"/>
                </a:lnTo>
                <a:lnTo>
                  <a:pt x="591" y="670"/>
                </a:lnTo>
                <a:close/>
              </a:path>
            </a:pathLst>
          </a:custGeom>
          <a:solidFill>
            <a:srgbClr val="4D8689"/>
          </a:solidFill>
          <a:ln w="38100">
            <a:noFill/>
          </a:ln>
        </p:spPr>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8" name="22"/>
          <p:cNvSpPr/>
          <p:nvPr>
            <p:custDataLst>
              <p:tags r:id="rId4"/>
            </p:custDataLst>
          </p:nvPr>
        </p:nvSpPr>
        <p:spPr bwMode="auto">
          <a:xfrm>
            <a:off x="6356737" y="2701573"/>
            <a:ext cx="2119194" cy="1773315"/>
          </a:xfrm>
          <a:custGeom>
            <a:avLst/>
            <a:gdLst>
              <a:gd name="T0" fmla="*/ 946 w 1109"/>
              <a:gd name="T1" fmla="*/ 446 h 928"/>
              <a:gd name="T2" fmla="*/ 942 w 1109"/>
              <a:gd name="T3" fmla="*/ 357 h 928"/>
              <a:gd name="T4" fmla="*/ 924 w 1109"/>
              <a:gd name="T5" fmla="*/ 276 h 928"/>
              <a:gd name="T6" fmla="*/ 898 w 1109"/>
              <a:gd name="T7" fmla="*/ 209 h 928"/>
              <a:gd name="T8" fmla="*/ 857 w 1109"/>
              <a:gd name="T9" fmla="*/ 146 h 928"/>
              <a:gd name="T10" fmla="*/ 799 w 1109"/>
              <a:gd name="T11" fmla="*/ 87 h 928"/>
              <a:gd name="T12" fmla="*/ 719 w 1109"/>
              <a:gd name="T13" fmla="*/ 42 h 928"/>
              <a:gd name="T14" fmla="*/ 615 w 1109"/>
              <a:gd name="T15" fmla="*/ 9 h 928"/>
              <a:gd name="T16" fmla="*/ 485 w 1109"/>
              <a:gd name="T17" fmla="*/ 0 h 928"/>
              <a:gd name="T18" fmla="*/ 446 w 1109"/>
              <a:gd name="T19" fmla="*/ 0 h 928"/>
              <a:gd name="T20" fmla="*/ 351 w 1109"/>
              <a:gd name="T21" fmla="*/ 13 h 928"/>
              <a:gd name="T22" fmla="*/ 250 w 1109"/>
              <a:gd name="T23" fmla="*/ 47 h 928"/>
              <a:gd name="T24" fmla="*/ 188 w 1109"/>
              <a:gd name="T25" fmla="*/ 81 h 928"/>
              <a:gd name="T26" fmla="*/ 132 w 1109"/>
              <a:gd name="T27" fmla="*/ 128 h 928"/>
              <a:gd name="T28" fmla="*/ 81 w 1109"/>
              <a:gd name="T29" fmla="*/ 191 h 928"/>
              <a:gd name="T30" fmla="*/ 44 w 1109"/>
              <a:gd name="T31" fmla="*/ 271 h 928"/>
              <a:gd name="T32" fmla="*/ 21 w 1109"/>
              <a:gd name="T33" fmla="*/ 370 h 928"/>
              <a:gd name="T34" fmla="*/ 13 w 1109"/>
              <a:gd name="T35" fmla="*/ 456 h 928"/>
              <a:gd name="T36" fmla="*/ 13 w 1109"/>
              <a:gd name="T37" fmla="*/ 496 h 928"/>
              <a:gd name="T38" fmla="*/ 0 w 1109"/>
              <a:gd name="T39" fmla="*/ 568 h 928"/>
              <a:gd name="T40" fmla="*/ 231 w 1109"/>
              <a:gd name="T41" fmla="*/ 676 h 928"/>
              <a:gd name="T42" fmla="*/ 247 w 1109"/>
              <a:gd name="T43" fmla="*/ 616 h 928"/>
              <a:gd name="T44" fmla="*/ 255 w 1109"/>
              <a:gd name="T45" fmla="*/ 548 h 928"/>
              <a:gd name="T46" fmla="*/ 257 w 1109"/>
              <a:gd name="T47" fmla="*/ 498 h 928"/>
              <a:gd name="T48" fmla="*/ 271 w 1109"/>
              <a:gd name="T49" fmla="*/ 417 h 928"/>
              <a:gd name="T50" fmla="*/ 305 w 1109"/>
              <a:gd name="T51" fmla="*/ 331 h 928"/>
              <a:gd name="T52" fmla="*/ 333 w 1109"/>
              <a:gd name="T53" fmla="*/ 293 h 928"/>
              <a:gd name="T54" fmla="*/ 370 w 1109"/>
              <a:gd name="T55" fmla="*/ 264 h 928"/>
              <a:gd name="T56" fmla="*/ 419 w 1109"/>
              <a:gd name="T57" fmla="*/ 248 h 928"/>
              <a:gd name="T58" fmla="*/ 479 w 1109"/>
              <a:gd name="T59" fmla="*/ 245 h 928"/>
              <a:gd name="T60" fmla="*/ 516 w 1109"/>
              <a:gd name="T61" fmla="*/ 250 h 928"/>
              <a:gd name="T62" fmla="*/ 576 w 1109"/>
              <a:gd name="T63" fmla="*/ 267 h 928"/>
              <a:gd name="T64" fmla="*/ 643 w 1109"/>
              <a:gd name="T65" fmla="*/ 311 h 928"/>
              <a:gd name="T66" fmla="*/ 670 w 1109"/>
              <a:gd name="T67" fmla="*/ 345 h 928"/>
              <a:gd name="T68" fmla="*/ 692 w 1109"/>
              <a:gd name="T69" fmla="*/ 389 h 928"/>
              <a:gd name="T70" fmla="*/ 705 w 1109"/>
              <a:gd name="T71" fmla="*/ 444 h 928"/>
              <a:gd name="T72" fmla="*/ 706 w 1109"/>
              <a:gd name="T73" fmla="*/ 513 h 928"/>
              <a:gd name="T74" fmla="*/ 706 w 1109"/>
              <a:gd name="T75" fmla="*/ 547 h 928"/>
              <a:gd name="T76" fmla="*/ 718 w 1109"/>
              <a:gd name="T77" fmla="*/ 629 h 928"/>
              <a:gd name="T78" fmla="*/ 747 w 1109"/>
              <a:gd name="T79" fmla="*/ 717 h 928"/>
              <a:gd name="T80" fmla="*/ 776 w 1109"/>
              <a:gd name="T81" fmla="*/ 772 h 928"/>
              <a:gd name="T82" fmla="*/ 817 w 1109"/>
              <a:gd name="T83" fmla="*/ 824 h 928"/>
              <a:gd name="T84" fmla="*/ 870 w 1109"/>
              <a:gd name="T85" fmla="*/ 870 h 928"/>
              <a:gd name="T86" fmla="*/ 938 w 1109"/>
              <a:gd name="T87" fmla="*/ 905 h 928"/>
              <a:gd name="T88" fmla="*/ 1024 w 1109"/>
              <a:gd name="T89" fmla="*/ 928 h 928"/>
              <a:gd name="T90" fmla="*/ 1081 w 1109"/>
              <a:gd name="T91" fmla="*/ 680 h 928"/>
              <a:gd name="T92" fmla="*/ 1039 w 1109"/>
              <a:gd name="T93" fmla="*/ 660 h 928"/>
              <a:gd name="T94" fmla="*/ 1000 w 1109"/>
              <a:gd name="T95" fmla="*/ 629 h 928"/>
              <a:gd name="T96" fmla="*/ 969 w 1109"/>
              <a:gd name="T97" fmla="*/ 584 h 928"/>
              <a:gd name="T98" fmla="*/ 950 w 1109"/>
              <a:gd name="T99" fmla="*/ 521 h 928"/>
              <a:gd name="T100" fmla="*/ 946 w 1109"/>
              <a:gd name="T101" fmla="*/ 46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9" h="928">
                <a:moveTo>
                  <a:pt x="946" y="467"/>
                </a:moveTo>
                <a:lnTo>
                  <a:pt x="946" y="467"/>
                </a:lnTo>
                <a:lnTo>
                  <a:pt x="946" y="446"/>
                </a:lnTo>
                <a:lnTo>
                  <a:pt x="946" y="423"/>
                </a:lnTo>
                <a:lnTo>
                  <a:pt x="946" y="392"/>
                </a:lnTo>
                <a:lnTo>
                  <a:pt x="942" y="357"/>
                </a:lnTo>
                <a:lnTo>
                  <a:pt x="935" y="318"/>
                </a:lnTo>
                <a:lnTo>
                  <a:pt x="930" y="297"/>
                </a:lnTo>
                <a:lnTo>
                  <a:pt x="924" y="276"/>
                </a:lnTo>
                <a:lnTo>
                  <a:pt x="917" y="253"/>
                </a:lnTo>
                <a:lnTo>
                  <a:pt x="907" y="232"/>
                </a:lnTo>
                <a:lnTo>
                  <a:pt x="898" y="209"/>
                </a:lnTo>
                <a:lnTo>
                  <a:pt x="886" y="188"/>
                </a:lnTo>
                <a:lnTo>
                  <a:pt x="872" y="167"/>
                </a:lnTo>
                <a:lnTo>
                  <a:pt x="857" y="146"/>
                </a:lnTo>
                <a:lnTo>
                  <a:pt x="839" y="125"/>
                </a:lnTo>
                <a:lnTo>
                  <a:pt x="820" y="107"/>
                </a:lnTo>
                <a:lnTo>
                  <a:pt x="799" y="87"/>
                </a:lnTo>
                <a:lnTo>
                  <a:pt x="774" y="71"/>
                </a:lnTo>
                <a:lnTo>
                  <a:pt x="748" y="55"/>
                </a:lnTo>
                <a:lnTo>
                  <a:pt x="719" y="42"/>
                </a:lnTo>
                <a:lnTo>
                  <a:pt x="687" y="29"/>
                </a:lnTo>
                <a:lnTo>
                  <a:pt x="653" y="17"/>
                </a:lnTo>
                <a:lnTo>
                  <a:pt x="615" y="9"/>
                </a:lnTo>
                <a:lnTo>
                  <a:pt x="575" y="4"/>
                </a:lnTo>
                <a:lnTo>
                  <a:pt x="532" y="0"/>
                </a:lnTo>
                <a:lnTo>
                  <a:pt x="485" y="0"/>
                </a:lnTo>
                <a:lnTo>
                  <a:pt x="485" y="0"/>
                </a:lnTo>
                <a:lnTo>
                  <a:pt x="468" y="0"/>
                </a:lnTo>
                <a:lnTo>
                  <a:pt x="446" y="0"/>
                </a:lnTo>
                <a:lnTo>
                  <a:pt x="419" y="1"/>
                </a:lnTo>
                <a:lnTo>
                  <a:pt x="388" y="6"/>
                </a:lnTo>
                <a:lnTo>
                  <a:pt x="351" y="13"/>
                </a:lnTo>
                <a:lnTo>
                  <a:pt x="312" y="24"/>
                </a:lnTo>
                <a:lnTo>
                  <a:pt x="271" y="39"/>
                </a:lnTo>
                <a:lnTo>
                  <a:pt x="250" y="47"/>
                </a:lnTo>
                <a:lnTo>
                  <a:pt x="229" y="56"/>
                </a:lnTo>
                <a:lnTo>
                  <a:pt x="208" y="68"/>
                </a:lnTo>
                <a:lnTo>
                  <a:pt x="188" y="81"/>
                </a:lnTo>
                <a:lnTo>
                  <a:pt x="169" y="95"/>
                </a:lnTo>
                <a:lnTo>
                  <a:pt x="149" y="110"/>
                </a:lnTo>
                <a:lnTo>
                  <a:pt x="132" y="128"/>
                </a:lnTo>
                <a:lnTo>
                  <a:pt x="114" y="147"/>
                </a:lnTo>
                <a:lnTo>
                  <a:pt x="96" y="168"/>
                </a:lnTo>
                <a:lnTo>
                  <a:pt x="81" y="191"/>
                </a:lnTo>
                <a:lnTo>
                  <a:pt x="67" y="215"/>
                </a:lnTo>
                <a:lnTo>
                  <a:pt x="55" y="241"/>
                </a:lnTo>
                <a:lnTo>
                  <a:pt x="44" y="271"/>
                </a:lnTo>
                <a:lnTo>
                  <a:pt x="34" y="302"/>
                </a:lnTo>
                <a:lnTo>
                  <a:pt x="26" y="334"/>
                </a:lnTo>
                <a:lnTo>
                  <a:pt x="21" y="370"/>
                </a:lnTo>
                <a:lnTo>
                  <a:pt x="21" y="370"/>
                </a:lnTo>
                <a:lnTo>
                  <a:pt x="16" y="417"/>
                </a:lnTo>
                <a:lnTo>
                  <a:pt x="13" y="456"/>
                </a:lnTo>
                <a:lnTo>
                  <a:pt x="13" y="485"/>
                </a:lnTo>
                <a:lnTo>
                  <a:pt x="13" y="485"/>
                </a:lnTo>
                <a:lnTo>
                  <a:pt x="13" y="496"/>
                </a:lnTo>
                <a:lnTo>
                  <a:pt x="11" y="516"/>
                </a:lnTo>
                <a:lnTo>
                  <a:pt x="8" y="540"/>
                </a:lnTo>
                <a:lnTo>
                  <a:pt x="0" y="568"/>
                </a:lnTo>
                <a:lnTo>
                  <a:pt x="218" y="712"/>
                </a:lnTo>
                <a:lnTo>
                  <a:pt x="218" y="712"/>
                </a:lnTo>
                <a:lnTo>
                  <a:pt x="231" y="676"/>
                </a:lnTo>
                <a:lnTo>
                  <a:pt x="237" y="657"/>
                </a:lnTo>
                <a:lnTo>
                  <a:pt x="242" y="637"/>
                </a:lnTo>
                <a:lnTo>
                  <a:pt x="247" y="616"/>
                </a:lnTo>
                <a:lnTo>
                  <a:pt x="250" y="595"/>
                </a:lnTo>
                <a:lnTo>
                  <a:pt x="253" y="571"/>
                </a:lnTo>
                <a:lnTo>
                  <a:pt x="255" y="548"/>
                </a:lnTo>
                <a:lnTo>
                  <a:pt x="255" y="548"/>
                </a:lnTo>
                <a:lnTo>
                  <a:pt x="255" y="534"/>
                </a:lnTo>
                <a:lnTo>
                  <a:pt x="257" y="498"/>
                </a:lnTo>
                <a:lnTo>
                  <a:pt x="260" y="474"/>
                </a:lnTo>
                <a:lnTo>
                  <a:pt x="265" y="446"/>
                </a:lnTo>
                <a:lnTo>
                  <a:pt x="271" y="417"/>
                </a:lnTo>
                <a:lnTo>
                  <a:pt x="279" y="388"/>
                </a:lnTo>
                <a:lnTo>
                  <a:pt x="291" y="358"/>
                </a:lnTo>
                <a:lnTo>
                  <a:pt x="305" y="331"/>
                </a:lnTo>
                <a:lnTo>
                  <a:pt x="313" y="318"/>
                </a:lnTo>
                <a:lnTo>
                  <a:pt x="323" y="305"/>
                </a:lnTo>
                <a:lnTo>
                  <a:pt x="333" y="293"/>
                </a:lnTo>
                <a:lnTo>
                  <a:pt x="344" y="284"/>
                </a:lnTo>
                <a:lnTo>
                  <a:pt x="357" y="274"/>
                </a:lnTo>
                <a:lnTo>
                  <a:pt x="370" y="264"/>
                </a:lnTo>
                <a:lnTo>
                  <a:pt x="385" y="258"/>
                </a:lnTo>
                <a:lnTo>
                  <a:pt x="401" y="251"/>
                </a:lnTo>
                <a:lnTo>
                  <a:pt x="419" y="248"/>
                </a:lnTo>
                <a:lnTo>
                  <a:pt x="437" y="245"/>
                </a:lnTo>
                <a:lnTo>
                  <a:pt x="456" y="243"/>
                </a:lnTo>
                <a:lnTo>
                  <a:pt x="479" y="245"/>
                </a:lnTo>
                <a:lnTo>
                  <a:pt x="479" y="245"/>
                </a:lnTo>
                <a:lnTo>
                  <a:pt x="489" y="245"/>
                </a:lnTo>
                <a:lnTo>
                  <a:pt x="516" y="250"/>
                </a:lnTo>
                <a:lnTo>
                  <a:pt x="534" y="253"/>
                </a:lnTo>
                <a:lnTo>
                  <a:pt x="555" y="259"/>
                </a:lnTo>
                <a:lnTo>
                  <a:pt x="576" y="267"/>
                </a:lnTo>
                <a:lnTo>
                  <a:pt x="599" y="279"/>
                </a:lnTo>
                <a:lnTo>
                  <a:pt x="622" y="293"/>
                </a:lnTo>
                <a:lnTo>
                  <a:pt x="643" y="311"/>
                </a:lnTo>
                <a:lnTo>
                  <a:pt x="653" y="321"/>
                </a:lnTo>
                <a:lnTo>
                  <a:pt x="662" y="332"/>
                </a:lnTo>
                <a:lnTo>
                  <a:pt x="670" y="345"/>
                </a:lnTo>
                <a:lnTo>
                  <a:pt x="679" y="358"/>
                </a:lnTo>
                <a:lnTo>
                  <a:pt x="685" y="373"/>
                </a:lnTo>
                <a:lnTo>
                  <a:pt x="692" y="389"/>
                </a:lnTo>
                <a:lnTo>
                  <a:pt x="698" y="407"/>
                </a:lnTo>
                <a:lnTo>
                  <a:pt x="701" y="425"/>
                </a:lnTo>
                <a:lnTo>
                  <a:pt x="705" y="444"/>
                </a:lnTo>
                <a:lnTo>
                  <a:pt x="706" y="465"/>
                </a:lnTo>
                <a:lnTo>
                  <a:pt x="708" y="488"/>
                </a:lnTo>
                <a:lnTo>
                  <a:pt x="706" y="513"/>
                </a:lnTo>
                <a:lnTo>
                  <a:pt x="706" y="513"/>
                </a:lnTo>
                <a:lnTo>
                  <a:pt x="706" y="529"/>
                </a:lnTo>
                <a:lnTo>
                  <a:pt x="706" y="547"/>
                </a:lnTo>
                <a:lnTo>
                  <a:pt x="709" y="569"/>
                </a:lnTo>
                <a:lnTo>
                  <a:pt x="713" y="599"/>
                </a:lnTo>
                <a:lnTo>
                  <a:pt x="718" y="629"/>
                </a:lnTo>
                <a:lnTo>
                  <a:pt x="727" y="663"/>
                </a:lnTo>
                <a:lnTo>
                  <a:pt x="739" y="699"/>
                </a:lnTo>
                <a:lnTo>
                  <a:pt x="747" y="717"/>
                </a:lnTo>
                <a:lnTo>
                  <a:pt x="755" y="736"/>
                </a:lnTo>
                <a:lnTo>
                  <a:pt x="765" y="754"/>
                </a:lnTo>
                <a:lnTo>
                  <a:pt x="776" y="772"/>
                </a:lnTo>
                <a:lnTo>
                  <a:pt x="787" y="790"/>
                </a:lnTo>
                <a:lnTo>
                  <a:pt x="800" y="808"/>
                </a:lnTo>
                <a:lnTo>
                  <a:pt x="817" y="824"/>
                </a:lnTo>
                <a:lnTo>
                  <a:pt x="833" y="840"/>
                </a:lnTo>
                <a:lnTo>
                  <a:pt x="851" y="855"/>
                </a:lnTo>
                <a:lnTo>
                  <a:pt x="870" y="870"/>
                </a:lnTo>
                <a:lnTo>
                  <a:pt x="891" y="883"/>
                </a:lnTo>
                <a:lnTo>
                  <a:pt x="914" y="894"/>
                </a:lnTo>
                <a:lnTo>
                  <a:pt x="938" y="905"/>
                </a:lnTo>
                <a:lnTo>
                  <a:pt x="966" y="915"/>
                </a:lnTo>
                <a:lnTo>
                  <a:pt x="993" y="922"/>
                </a:lnTo>
                <a:lnTo>
                  <a:pt x="1024" y="928"/>
                </a:lnTo>
                <a:lnTo>
                  <a:pt x="1109" y="688"/>
                </a:lnTo>
                <a:lnTo>
                  <a:pt x="1109" y="688"/>
                </a:lnTo>
                <a:lnTo>
                  <a:pt x="1081" y="680"/>
                </a:lnTo>
                <a:lnTo>
                  <a:pt x="1068" y="675"/>
                </a:lnTo>
                <a:lnTo>
                  <a:pt x="1053" y="668"/>
                </a:lnTo>
                <a:lnTo>
                  <a:pt x="1039" y="660"/>
                </a:lnTo>
                <a:lnTo>
                  <a:pt x="1026" y="652"/>
                </a:lnTo>
                <a:lnTo>
                  <a:pt x="1013" y="642"/>
                </a:lnTo>
                <a:lnTo>
                  <a:pt x="1000" y="629"/>
                </a:lnTo>
                <a:lnTo>
                  <a:pt x="989" y="616"/>
                </a:lnTo>
                <a:lnTo>
                  <a:pt x="977" y="602"/>
                </a:lnTo>
                <a:lnTo>
                  <a:pt x="969" y="584"/>
                </a:lnTo>
                <a:lnTo>
                  <a:pt x="961" y="564"/>
                </a:lnTo>
                <a:lnTo>
                  <a:pt x="954" y="543"/>
                </a:lnTo>
                <a:lnTo>
                  <a:pt x="950" y="521"/>
                </a:lnTo>
                <a:lnTo>
                  <a:pt x="946" y="495"/>
                </a:lnTo>
                <a:lnTo>
                  <a:pt x="946" y="467"/>
                </a:lnTo>
                <a:lnTo>
                  <a:pt x="946" y="467"/>
                </a:lnTo>
                <a:close/>
              </a:path>
            </a:pathLst>
          </a:custGeom>
          <a:solidFill>
            <a:srgbClr val="E19520"/>
          </a:solidFill>
          <a:ln w="38100">
            <a:noFill/>
          </a:ln>
        </p:spPr>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11" name="1"/>
          <p:cNvSpPr/>
          <p:nvPr>
            <p:custDataLst>
              <p:tags r:id="rId5"/>
            </p:custDataLst>
          </p:nvPr>
        </p:nvSpPr>
        <p:spPr bwMode="auto">
          <a:xfrm>
            <a:off x="8302209" y="2672908"/>
            <a:ext cx="1870776" cy="1822999"/>
          </a:xfrm>
          <a:custGeom>
            <a:avLst/>
            <a:gdLst>
              <a:gd name="T0" fmla="*/ 823 w 979"/>
              <a:gd name="T1" fmla="*/ 0 h 954"/>
              <a:gd name="T2" fmla="*/ 734 w 979"/>
              <a:gd name="T3" fmla="*/ 8 h 954"/>
              <a:gd name="T4" fmla="*/ 650 w 979"/>
              <a:gd name="T5" fmla="*/ 32 h 954"/>
              <a:gd name="T6" fmla="*/ 583 w 979"/>
              <a:gd name="T7" fmla="*/ 63 h 954"/>
              <a:gd name="T8" fmla="*/ 518 w 979"/>
              <a:gd name="T9" fmla="*/ 109 h 954"/>
              <a:gd name="T10" fmla="*/ 458 w 979"/>
              <a:gd name="T11" fmla="*/ 174 h 954"/>
              <a:gd name="T12" fmla="*/ 409 w 979"/>
              <a:gd name="T13" fmla="*/ 258 h 954"/>
              <a:gd name="T14" fmla="*/ 377 w 979"/>
              <a:gd name="T15" fmla="*/ 367 h 954"/>
              <a:gd name="T16" fmla="*/ 364 w 979"/>
              <a:gd name="T17" fmla="*/ 503 h 954"/>
              <a:gd name="T18" fmla="*/ 361 w 979"/>
              <a:gd name="T19" fmla="*/ 536 h 954"/>
              <a:gd name="T20" fmla="*/ 348 w 979"/>
              <a:gd name="T21" fmla="*/ 588 h 954"/>
              <a:gd name="T22" fmla="*/ 314 w 979"/>
              <a:gd name="T23" fmla="*/ 644 h 954"/>
              <a:gd name="T24" fmla="*/ 275 w 979"/>
              <a:gd name="T25" fmla="*/ 677 h 954"/>
              <a:gd name="T26" fmla="*/ 236 w 979"/>
              <a:gd name="T27" fmla="*/ 696 h 954"/>
              <a:gd name="T28" fmla="*/ 187 w 979"/>
              <a:gd name="T29" fmla="*/ 706 h 954"/>
              <a:gd name="T30" fmla="*/ 150 w 979"/>
              <a:gd name="T31" fmla="*/ 709 h 954"/>
              <a:gd name="T32" fmla="*/ 85 w 979"/>
              <a:gd name="T33" fmla="*/ 703 h 954"/>
              <a:gd name="T34" fmla="*/ 31 w 979"/>
              <a:gd name="T35" fmla="*/ 948 h 954"/>
              <a:gd name="T36" fmla="*/ 83 w 979"/>
              <a:gd name="T37" fmla="*/ 953 h 954"/>
              <a:gd name="T38" fmla="*/ 174 w 979"/>
              <a:gd name="T39" fmla="*/ 953 h 954"/>
              <a:gd name="T40" fmla="*/ 283 w 979"/>
              <a:gd name="T41" fmla="*/ 940 h 954"/>
              <a:gd name="T42" fmla="*/ 354 w 979"/>
              <a:gd name="T43" fmla="*/ 919 h 954"/>
              <a:gd name="T44" fmla="*/ 426 w 979"/>
              <a:gd name="T45" fmla="*/ 888 h 954"/>
              <a:gd name="T46" fmla="*/ 490 w 979"/>
              <a:gd name="T47" fmla="*/ 841 h 954"/>
              <a:gd name="T48" fmla="*/ 547 w 979"/>
              <a:gd name="T49" fmla="*/ 777 h 954"/>
              <a:gd name="T50" fmla="*/ 589 w 979"/>
              <a:gd name="T51" fmla="*/ 695 h 954"/>
              <a:gd name="T52" fmla="*/ 609 w 979"/>
              <a:gd name="T53" fmla="*/ 628 h 954"/>
              <a:gd name="T54" fmla="*/ 622 w 979"/>
              <a:gd name="T55" fmla="*/ 484 h 954"/>
              <a:gd name="T56" fmla="*/ 627 w 979"/>
              <a:gd name="T57" fmla="*/ 448 h 954"/>
              <a:gd name="T58" fmla="*/ 645 w 979"/>
              <a:gd name="T59" fmla="*/ 393 h 954"/>
              <a:gd name="T60" fmla="*/ 682 w 979"/>
              <a:gd name="T61" fmla="*/ 333 h 954"/>
              <a:gd name="T62" fmla="*/ 721 w 979"/>
              <a:gd name="T63" fmla="*/ 299 h 954"/>
              <a:gd name="T64" fmla="*/ 760 w 979"/>
              <a:gd name="T65" fmla="*/ 281 h 954"/>
              <a:gd name="T66" fmla="*/ 807 w 979"/>
              <a:gd name="T67" fmla="*/ 271 h 954"/>
              <a:gd name="T68" fmla="*/ 844 w 979"/>
              <a:gd name="T69" fmla="*/ 271 h 954"/>
              <a:gd name="T70" fmla="*/ 885 w 979"/>
              <a:gd name="T71" fmla="*/ 265 h 954"/>
              <a:gd name="T72" fmla="*/ 921 w 979"/>
              <a:gd name="T73" fmla="*/ 248 h 954"/>
              <a:gd name="T74" fmla="*/ 948 w 979"/>
              <a:gd name="T75" fmla="*/ 221 h 954"/>
              <a:gd name="T76" fmla="*/ 969 w 979"/>
              <a:gd name="T77" fmla="*/ 188 h 954"/>
              <a:gd name="T78" fmla="*/ 979 w 979"/>
              <a:gd name="T79" fmla="*/ 149 h 954"/>
              <a:gd name="T80" fmla="*/ 979 w 979"/>
              <a:gd name="T81" fmla="*/ 122 h 954"/>
              <a:gd name="T82" fmla="*/ 969 w 979"/>
              <a:gd name="T83" fmla="*/ 83 h 954"/>
              <a:gd name="T84" fmla="*/ 948 w 979"/>
              <a:gd name="T85" fmla="*/ 49 h 954"/>
              <a:gd name="T86" fmla="*/ 921 w 979"/>
              <a:gd name="T87" fmla="*/ 23 h 954"/>
              <a:gd name="T88" fmla="*/ 885 w 979"/>
              <a:gd name="T89" fmla="*/ 6 h 954"/>
              <a:gd name="T90" fmla="*/ 844 w 979"/>
              <a:gd name="T91"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9" h="954">
                <a:moveTo>
                  <a:pt x="844" y="0"/>
                </a:moveTo>
                <a:lnTo>
                  <a:pt x="844" y="0"/>
                </a:lnTo>
                <a:lnTo>
                  <a:pt x="823" y="0"/>
                </a:lnTo>
                <a:lnTo>
                  <a:pt x="800" y="0"/>
                </a:lnTo>
                <a:lnTo>
                  <a:pt x="770" y="3"/>
                </a:lnTo>
                <a:lnTo>
                  <a:pt x="734" y="8"/>
                </a:lnTo>
                <a:lnTo>
                  <a:pt x="693" y="18"/>
                </a:lnTo>
                <a:lnTo>
                  <a:pt x="672" y="24"/>
                </a:lnTo>
                <a:lnTo>
                  <a:pt x="650" y="32"/>
                </a:lnTo>
                <a:lnTo>
                  <a:pt x="628" y="41"/>
                </a:lnTo>
                <a:lnTo>
                  <a:pt x="606" y="50"/>
                </a:lnTo>
                <a:lnTo>
                  <a:pt x="583" y="63"/>
                </a:lnTo>
                <a:lnTo>
                  <a:pt x="560" y="76"/>
                </a:lnTo>
                <a:lnTo>
                  <a:pt x="539" y="91"/>
                </a:lnTo>
                <a:lnTo>
                  <a:pt x="518" y="109"/>
                </a:lnTo>
                <a:lnTo>
                  <a:pt x="497" y="128"/>
                </a:lnTo>
                <a:lnTo>
                  <a:pt x="477" y="149"/>
                </a:lnTo>
                <a:lnTo>
                  <a:pt x="458" y="174"/>
                </a:lnTo>
                <a:lnTo>
                  <a:pt x="440" y="198"/>
                </a:lnTo>
                <a:lnTo>
                  <a:pt x="424" y="227"/>
                </a:lnTo>
                <a:lnTo>
                  <a:pt x="409" y="258"/>
                </a:lnTo>
                <a:lnTo>
                  <a:pt x="396" y="292"/>
                </a:lnTo>
                <a:lnTo>
                  <a:pt x="385" y="328"/>
                </a:lnTo>
                <a:lnTo>
                  <a:pt x="377" y="367"/>
                </a:lnTo>
                <a:lnTo>
                  <a:pt x="370" y="409"/>
                </a:lnTo>
                <a:lnTo>
                  <a:pt x="365" y="454"/>
                </a:lnTo>
                <a:lnTo>
                  <a:pt x="364" y="503"/>
                </a:lnTo>
                <a:lnTo>
                  <a:pt x="364" y="503"/>
                </a:lnTo>
                <a:lnTo>
                  <a:pt x="364" y="511"/>
                </a:lnTo>
                <a:lnTo>
                  <a:pt x="361" y="536"/>
                </a:lnTo>
                <a:lnTo>
                  <a:pt x="357" y="550"/>
                </a:lnTo>
                <a:lnTo>
                  <a:pt x="354" y="568"/>
                </a:lnTo>
                <a:lnTo>
                  <a:pt x="348" y="588"/>
                </a:lnTo>
                <a:lnTo>
                  <a:pt x="338" y="607"/>
                </a:lnTo>
                <a:lnTo>
                  <a:pt x="327" y="627"/>
                </a:lnTo>
                <a:lnTo>
                  <a:pt x="314" y="644"/>
                </a:lnTo>
                <a:lnTo>
                  <a:pt x="296" y="662"/>
                </a:lnTo>
                <a:lnTo>
                  <a:pt x="286" y="670"/>
                </a:lnTo>
                <a:lnTo>
                  <a:pt x="275" y="677"/>
                </a:lnTo>
                <a:lnTo>
                  <a:pt x="263" y="685"/>
                </a:lnTo>
                <a:lnTo>
                  <a:pt x="250" y="690"/>
                </a:lnTo>
                <a:lnTo>
                  <a:pt x="236" y="696"/>
                </a:lnTo>
                <a:lnTo>
                  <a:pt x="221" y="701"/>
                </a:lnTo>
                <a:lnTo>
                  <a:pt x="205" y="704"/>
                </a:lnTo>
                <a:lnTo>
                  <a:pt x="187" y="706"/>
                </a:lnTo>
                <a:lnTo>
                  <a:pt x="169" y="708"/>
                </a:lnTo>
                <a:lnTo>
                  <a:pt x="150" y="709"/>
                </a:lnTo>
                <a:lnTo>
                  <a:pt x="150" y="709"/>
                </a:lnTo>
                <a:lnTo>
                  <a:pt x="130" y="709"/>
                </a:lnTo>
                <a:lnTo>
                  <a:pt x="109" y="706"/>
                </a:lnTo>
                <a:lnTo>
                  <a:pt x="85" y="703"/>
                </a:lnTo>
                <a:lnTo>
                  <a:pt x="0" y="943"/>
                </a:lnTo>
                <a:lnTo>
                  <a:pt x="0" y="943"/>
                </a:lnTo>
                <a:lnTo>
                  <a:pt x="31" y="948"/>
                </a:lnTo>
                <a:lnTo>
                  <a:pt x="62" y="950"/>
                </a:lnTo>
                <a:lnTo>
                  <a:pt x="62" y="950"/>
                </a:lnTo>
                <a:lnTo>
                  <a:pt x="83" y="953"/>
                </a:lnTo>
                <a:lnTo>
                  <a:pt x="106" y="953"/>
                </a:lnTo>
                <a:lnTo>
                  <a:pt x="137" y="954"/>
                </a:lnTo>
                <a:lnTo>
                  <a:pt x="174" y="953"/>
                </a:lnTo>
                <a:lnTo>
                  <a:pt x="215" y="950"/>
                </a:lnTo>
                <a:lnTo>
                  <a:pt x="260" y="943"/>
                </a:lnTo>
                <a:lnTo>
                  <a:pt x="283" y="940"/>
                </a:lnTo>
                <a:lnTo>
                  <a:pt x="307" y="933"/>
                </a:lnTo>
                <a:lnTo>
                  <a:pt x="330" y="927"/>
                </a:lnTo>
                <a:lnTo>
                  <a:pt x="354" y="919"/>
                </a:lnTo>
                <a:lnTo>
                  <a:pt x="378" y="911"/>
                </a:lnTo>
                <a:lnTo>
                  <a:pt x="401" y="899"/>
                </a:lnTo>
                <a:lnTo>
                  <a:pt x="426" y="888"/>
                </a:lnTo>
                <a:lnTo>
                  <a:pt x="448" y="873"/>
                </a:lnTo>
                <a:lnTo>
                  <a:pt x="469" y="859"/>
                </a:lnTo>
                <a:lnTo>
                  <a:pt x="490" y="841"/>
                </a:lnTo>
                <a:lnTo>
                  <a:pt x="510" y="821"/>
                </a:lnTo>
                <a:lnTo>
                  <a:pt x="529" y="800"/>
                </a:lnTo>
                <a:lnTo>
                  <a:pt x="547" y="777"/>
                </a:lnTo>
                <a:lnTo>
                  <a:pt x="563" y="753"/>
                </a:lnTo>
                <a:lnTo>
                  <a:pt x="576" y="726"/>
                </a:lnTo>
                <a:lnTo>
                  <a:pt x="589" y="695"/>
                </a:lnTo>
                <a:lnTo>
                  <a:pt x="601" y="662"/>
                </a:lnTo>
                <a:lnTo>
                  <a:pt x="609" y="628"/>
                </a:lnTo>
                <a:lnTo>
                  <a:pt x="609" y="628"/>
                </a:lnTo>
                <a:lnTo>
                  <a:pt x="614" y="588"/>
                </a:lnTo>
                <a:lnTo>
                  <a:pt x="617" y="542"/>
                </a:lnTo>
                <a:lnTo>
                  <a:pt x="622" y="484"/>
                </a:lnTo>
                <a:lnTo>
                  <a:pt x="622" y="484"/>
                </a:lnTo>
                <a:lnTo>
                  <a:pt x="622" y="474"/>
                </a:lnTo>
                <a:lnTo>
                  <a:pt x="627" y="448"/>
                </a:lnTo>
                <a:lnTo>
                  <a:pt x="632" y="432"/>
                </a:lnTo>
                <a:lnTo>
                  <a:pt x="637" y="412"/>
                </a:lnTo>
                <a:lnTo>
                  <a:pt x="645" y="393"/>
                </a:lnTo>
                <a:lnTo>
                  <a:pt x="654" y="373"/>
                </a:lnTo>
                <a:lnTo>
                  <a:pt x="666" y="352"/>
                </a:lnTo>
                <a:lnTo>
                  <a:pt x="682" y="333"/>
                </a:lnTo>
                <a:lnTo>
                  <a:pt x="700" y="315"/>
                </a:lnTo>
                <a:lnTo>
                  <a:pt x="710" y="307"/>
                </a:lnTo>
                <a:lnTo>
                  <a:pt x="721" y="299"/>
                </a:lnTo>
                <a:lnTo>
                  <a:pt x="732" y="292"/>
                </a:lnTo>
                <a:lnTo>
                  <a:pt x="745" y="286"/>
                </a:lnTo>
                <a:lnTo>
                  <a:pt x="760" y="281"/>
                </a:lnTo>
                <a:lnTo>
                  <a:pt x="774" y="276"/>
                </a:lnTo>
                <a:lnTo>
                  <a:pt x="789" y="273"/>
                </a:lnTo>
                <a:lnTo>
                  <a:pt x="807" y="271"/>
                </a:lnTo>
                <a:lnTo>
                  <a:pt x="825" y="271"/>
                </a:lnTo>
                <a:lnTo>
                  <a:pt x="844" y="271"/>
                </a:lnTo>
                <a:lnTo>
                  <a:pt x="844" y="271"/>
                </a:lnTo>
                <a:lnTo>
                  <a:pt x="857" y="269"/>
                </a:lnTo>
                <a:lnTo>
                  <a:pt x="872" y="268"/>
                </a:lnTo>
                <a:lnTo>
                  <a:pt x="885" y="265"/>
                </a:lnTo>
                <a:lnTo>
                  <a:pt x="896" y="260"/>
                </a:lnTo>
                <a:lnTo>
                  <a:pt x="909" y="255"/>
                </a:lnTo>
                <a:lnTo>
                  <a:pt x="921" y="248"/>
                </a:lnTo>
                <a:lnTo>
                  <a:pt x="930" y="240"/>
                </a:lnTo>
                <a:lnTo>
                  <a:pt x="940" y="230"/>
                </a:lnTo>
                <a:lnTo>
                  <a:pt x="948" y="221"/>
                </a:lnTo>
                <a:lnTo>
                  <a:pt x="956" y="211"/>
                </a:lnTo>
                <a:lnTo>
                  <a:pt x="963" y="200"/>
                </a:lnTo>
                <a:lnTo>
                  <a:pt x="969" y="188"/>
                </a:lnTo>
                <a:lnTo>
                  <a:pt x="974" y="175"/>
                </a:lnTo>
                <a:lnTo>
                  <a:pt x="977" y="162"/>
                </a:lnTo>
                <a:lnTo>
                  <a:pt x="979" y="149"/>
                </a:lnTo>
                <a:lnTo>
                  <a:pt x="979" y="135"/>
                </a:lnTo>
                <a:lnTo>
                  <a:pt x="979" y="135"/>
                </a:lnTo>
                <a:lnTo>
                  <a:pt x="979" y="122"/>
                </a:lnTo>
                <a:lnTo>
                  <a:pt x="977" y="109"/>
                </a:lnTo>
                <a:lnTo>
                  <a:pt x="974" y="96"/>
                </a:lnTo>
                <a:lnTo>
                  <a:pt x="969" y="83"/>
                </a:lnTo>
                <a:lnTo>
                  <a:pt x="963" y="71"/>
                </a:lnTo>
                <a:lnTo>
                  <a:pt x="956" y="60"/>
                </a:lnTo>
                <a:lnTo>
                  <a:pt x="948" y="49"/>
                </a:lnTo>
                <a:lnTo>
                  <a:pt x="940" y="39"/>
                </a:lnTo>
                <a:lnTo>
                  <a:pt x="930" y="31"/>
                </a:lnTo>
                <a:lnTo>
                  <a:pt x="921" y="23"/>
                </a:lnTo>
                <a:lnTo>
                  <a:pt x="909" y="16"/>
                </a:lnTo>
                <a:lnTo>
                  <a:pt x="896" y="10"/>
                </a:lnTo>
                <a:lnTo>
                  <a:pt x="885" y="6"/>
                </a:lnTo>
                <a:lnTo>
                  <a:pt x="872" y="3"/>
                </a:lnTo>
                <a:lnTo>
                  <a:pt x="857" y="0"/>
                </a:lnTo>
                <a:lnTo>
                  <a:pt x="844" y="0"/>
                </a:lnTo>
                <a:lnTo>
                  <a:pt x="844" y="0"/>
                </a:lnTo>
                <a:close/>
              </a:path>
            </a:pathLst>
          </a:custGeom>
          <a:solidFill>
            <a:srgbClr val="4D8689"/>
          </a:solidFill>
          <a:ln w="38100">
            <a:noFill/>
          </a:ln>
        </p:spPr>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cxnSp>
        <p:nvCxnSpPr>
          <p:cNvPr id="14" name="5"/>
          <p:cNvCxnSpPr/>
          <p:nvPr/>
        </p:nvCxnSpPr>
        <p:spPr>
          <a:xfrm flipV="1">
            <a:off x="6968240" y="1897042"/>
            <a:ext cx="0" cy="1197274"/>
          </a:xfrm>
          <a:prstGeom prst="straightConnector1">
            <a:avLst/>
          </a:prstGeom>
          <a:ln>
            <a:solidFill>
              <a:srgbClr val="E19520"/>
            </a:solidFill>
            <a:tailEnd type="oval"/>
          </a:ln>
        </p:spPr>
        <p:style>
          <a:lnRef idx="1">
            <a:schemeClr val="accent1"/>
          </a:lnRef>
          <a:fillRef idx="0">
            <a:schemeClr val="accent1"/>
          </a:fillRef>
          <a:effectRef idx="0">
            <a:schemeClr val="accent1"/>
          </a:effectRef>
          <a:fontRef idx="minor">
            <a:schemeClr val="tx1"/>
          </a:fontRef>
        </p:style>
      </p:cxnSp>
      <p:cxnSp>
        <p:nvCxnSpPr>
          <p:cNvPr id="15" name="4"/>
          <p:cNvCxnSpPr/>
          <p:nvPr/>
        </p:nvCxnSpPr>
        <p:spPr>
          <a:xfrm flipV="1">
            <a:off x="4195331" y="1897043"/>
            <a:ext cx="0" cy="1197274"/>
          </a:xfrm>
          <a:prstGeom prst="straightConnector1">
            <a:avLst/>
          </a:prstGeom>
          <a:ln>
            <a:solidFill>
              <a:srgbClr val="E19520"/>
            </a:solidFill>
            <a:tailEnd type="oval"/>
          </a:ln>
        </p:spPr>
        <p:style>
          <a:lnRef idx="1">
            <a:schemeClr val="accent1"/>
          </a:lnRef>
          <a:fillRef idx="0">
            <a:schemeClr val="accent1"/>
          </a:fillRef>
          <a:effectRef idx="0">
            <a:schemeClr val="accent1"/>
          </a:effectRef>
          <a:fontRef idx="minor">
            <a:schemeClr val="tx1"/>
          </a:fontRef>
        </p:style>
      </p:cxnSp>
      <p:cxnSp>
        <p:nvCxnSpPr>
          <p:cNvPr id="16" name="3"/>
          <p:cNvCxnSpPr/>
          <p:nvPr/>
        </p:nvCxnSpPr>
        <p:spPr>
          <a:xfrm>
            <a:off x="8625428" y="4365104"/>
            <a:ext cx="0" cy="618625"/>
          </a:xfrm>
          <a:prstGeom prst="straightConnector1">
            <a:avLst/>
          </a:prstGeom>
          <a:ln>
            <a:solidFill>
              <a:srgbClr val="4D8689"/>
            </a:solidFill>
            <a:tailEnd type="oval"/>
          </a:ln>
        </p:spPr>
        <p:style>
          <a:lnRef idx="1">
            <a:schemeClr val="accent1"/>
          </a:lnRef>
          <a:fillRef idx="0">
            <a:schemeClr val="accent1"/>
          </a:fillRef>
          <a:effectRef idx="0">
            <a:schemeClr val="accent1"/>
          </a:effectRef>
          <a:fontRef idx="minor">
            <a:schemeClr val="tx1"/>
          </a:fontRef>
        </p:style>
      </p:cxnSp>
      <p:cxnSp>
        <p:nvCxnSpPr>
          <p:cNvPr id="17" name="2"/>
          <p:cNvCxnSpPr/>
          <p:nvPr/>
        </p:nvCxnSpPr>
        <p:spPr>
          <a:xfrm>
            <a:off x="5553111" y="4022882"/>
            <a:ext cx="0" cy="960849"/>
          </a:xfrm>
          <a:prstGeom prst="straightConnector1">
            <a:avLst/>
          </a:prstGeom>
          <a:ln>
            <a:solidFill>
              <a:srgbClr val="4D8689"/>
            </a:solidFill>
            <a:tailEnd type="oval"/>
          </a:ln>
        </p:spPr>
        <p:style>
          <a:lnRef idx="1">
            <a:schemeClr val="accent1"/>
          </a:lnRef>
          <a:fillRef idx="0">
            <a:schemeClr val="accent1"/>
          </a:fillRef>
          <a:effectRef idx="0">
            <a:schemeClr val="accent1"/>
          </a:effectRef>
          <a:fontRef idx="minor">
            <a:schemeClr val="tx1"/>
          </a:fontRef>
        </p:style>
      </p:cxnSp>
      <p:cxnSp>
        <p:nvCxnSpPr>
          <p:cNvPr id="18" name="1"/>
          <p:cNvCxnSpPr/>
          <p:nvPr/>
        </p:nvCxnSpPr>
        <p:spPr>
          <a:xfrm>
            <a:off x="2589530" y="3340148"/>
            <a:ext cx="0" cy="1643581"/>
          </a:xfrm>
          <a:prstGeom prst="straightConnector1">
            <a:avLst/>
          </a:prstGeom>
          <a:ln>
            <a:solidFill>
              <a:srgbClr val="4D8689"/>
            </a:solidFill>
            <a:tailEnd type="ova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731957" y="5036318"/>
            <a:ext cx="1934520" cy="834259"/>
          </a:xfrm>
          <a:prstGeom prst="rect">
            <a:avLst/>
          </a:prstGeom>
        </p:spPr>
        <p:txBody>
          <a:bodyPr wrap="square" lIns="91433" tIns="45716" rIns="91433" bIns="45716">
            <a:spAutoFit/>
          </a:bodyPr>
          <a:lstStyle/>
          <a:p>
            <a:pPr algn="ctr" fontAlgn="auto">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7" name="矩形 36"/>
          <p:cNvSpPr/>
          <p:nvPr/>
        </p:nvSpPr>
        <p:spPr>
          <a:xfrm>
            <a:off x="2731957" y="4695040"/>
            <a:ext cx="1934520" cy="375920"/>
          </a:xfrm>
          <a:prstGeom prst="rect">
            <a:avLst/>
          </a:prstGeom>
        </p:spPr>
        <p:txBody>
          <a:bodyPr wrap="square" lIns="91433" tIns="45716" rIns="91433"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prstClr val="black">
                    <a:lumMod val="75000"/>
                  </a:prstClr>
                </a:solidFill>
                <a:effectLst/>
                <a:uLnTx/>
                <a:uFillTx/>
                <a:cs typeface="+mn-ea"/>
                <a:sym typeface="+mn-lt"/>
              </a:rPr>
              <a:t>Add a title</a:t>
            </a:r>
            <a:endParaRPr kumimoji="0" lang="zh-CN" altLang="en-US" sz="18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8" name="矩形 37"/>
          <p:cNvSpPr/>
          <p:nvPr/>
        </p:nvSpPr>
        <p:spPr>
          <a:xfrm>
            <a:off x="4286188" y="1666506"/>
            <a:ext cx="1934520" cy="834259"/>
          </a:xfrm>
          <a:prstGeom prst="rect">
            <a:avLst/>
          </a:prstGeom>
        </p:spPr>
        <p:txBody>
          <a:bodyPr wrap="square" lIns="91433" tIns="45716" rIns="91433" bIns="45716">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39" name="矩形 38"/>
          <p:cNvSpPr/>
          <p:nvPr/>
        </p:nvSpPr>
        <p:spPr>
          <a:xfrm>
            <a:off x="4286188" y="1290303"/>
            <a:ext cx="1934520" cy="375920"/>
          </a:xfrm>
          <a:prstGeom prst="rect">
            <a:avLst/>
          </a:prstGeom>
        </p:spPr>
        <p:txBody>
          <a:bodyPr wrap="square" lIns="91433" tIns="45716" rIns="91433"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prstClr val="black">
                    <a:lumMod val="75000"/>
                  </a:prstClr>
                </a:solidFill>
                <a:effectLst/>
                <a:uLnTx/>
                <a:uFillTx/>
                <a:cs typeface="+mn-ea"/>
                <a:sym typeface="+mn-lt"/>
              </a:rPr>
              <a:t>Add a title</a:t>
            </a:r>
            <a:endParaRPr kumimoji="0" lang="zh-CN" altLang="en-US" sz="18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0" name="矩形 39"/>
          <p:cNvSpPr/>
          <p:nvPr/>
        </p:nvSpPr>
        <p:spPr>
          <a:xfrm>
            <a:off x="5678692" y="5037089"/>
            <a:ext cx="1934520" cy="834259"/>
          </a:xfrm>
          <a:prstGeom prst="rect">
            <a:avLst/>
          </a:prstGeom>
        </p:spPr>
        <p:txBody>
          <a:bodyPr wrap="square" lIns="91433" tIns="45716" rIns="91433" bIns="45716">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41" name="矩形 40"/>
          <p:cNvSpPr/>
          <p:nvPr/>
        </p:nvSpPr>
        <p:spPr>
          <a:xfrm>
            <a:off x="5678692" y="4695811"/>
            <a:ext cx="1934520" cy="375920"/>
          </a:xfrm>
          <a:prstGeom prst="rect">
            <a:avLst/>
          </a:prstGeom>
        </p:spPr>
        <p:txBody>
          <a:bodyPr wrap="square" lIns="91433" tIns="45716" rIns="91433"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prstClr val="black">
                    <a:lumMod val="75000"/>
                  </a:prstClr>
                </a:solidFill>
                <a:effectLst/>
                <a:uLnTx/>
                <a:uFillTx/>
                <a:cs typeface="+mn-ea"/>
                <a:sym typeface="+mn-lt"/>
              </a:rPr>
              <a:t>Add a title</a:t>
            </a:r>
            <a:endParaRPr kumimoji="0" lang="zh-CN" altLang="en-US" sz="18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2" name="矩形 41"/>
          <p:cNvSpPr/>
          <p:nvPr/>
        </p:nvSpPr>
        <p:spPr>
          <a:xfrm>
            <a:off x="7057555" y="1666506"/>
            <a:ext cx="1934520" cy="834259"/>
          </a:xfrm>
          <a:prstGeom prst="rect">
            <a:avLst/>
          </a:prstGeom>
        </p:spPr>
        <p:txBody>
          <a:bodyPr wrap="square" lIns="91433" tIns="45716" rIns="91433" bIns="45716">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43" name="矩形 42"/>
          <p:cNvSpPr/>
          <p:nvPr/>
        </p:nvSpPr>
        <p:spPr>
          <a:xfrm>
            <a:off x="7057555" y="1290303"/>
            <a:ext cx="1934520" cy="375920"/>
          </a:xfrm>
          <a:prstGeom prst="rect">
            <a:avLst/>
          </a:prstGeom>
        </p:spPr>
        <p:txBody>
          <a:bodyPr wrap="square" lIns="91433" tIns="45716" rIns="91433"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prstClr val="black">
                    <a:lumMod val="75000"/>
                  </a:prstClr>
                </a:solidFill>
                <a:effectLst/>
                <a:uLnTx/>
                <a:uFillTx/>
                <a:cs typeface="+mn-ea"/>
                <a:sym typeface="+mn-lt"/>
              </a:rPr>
              <a:t>Add a title</a:t>
            </a:r>
            <a:endParaRPr kumimoji="0" lang="zh-CN" altLang="en-US" sz="18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4" name="矩形 43"/>
          <p:cNvSpPr/>
          <p:nvPr/>
        </p:nvSpPr>
        <p:spPr>
          <a:xfrm>
            <a:off x="8751008" y="5026579"/>
            <a:ext cx="1934520" cy="834259"/>
          </a:xfrm>
          <a:prstGeom prst="rect">
            <a:avLst/>
          </a:prstGeom>
        </p:spPr>
        <p:txBody>
          <a:bodyPr wrap="square" lIns="91433" tIns="45716" rIns="91433" bIns="45716">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45" name="矩形 44"/>
          <p:cNvSpPr/>
          <p:nvPr/>
        </p:nvSpPr>
        <p:spPr>
          <a:xfrm>
            <a:off x="8751008" y="4685301"/>
            <a:ext cx="1934520" cy="375920"/>
          </a:xfrm>
          <a:prstGeom prst="rect">
            <a:avLst/>
          </a:prstGeom>
        </p:spPr>
        <p:txBody>
          <a:bodyPr wrap="square" lIns="91433" tIns="45716" rIns="91433" bIns="4571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prstClr val="black">
                    <a:lumMod val="75000"/>
                  </a:prstClr>
                </a:solidFill>
                <a:effectLst/>
                <a:uLnTx/>
                <a:uFillTx/>
                <a:cs typeface="+mn-ea"/>
                <a:sym typeface="+mn-lt"/>
              </a:rPr>
              <a:t>Add a title</a:t>
            </a:r>
            <a:endParaRPr kumimoji="0" lang="zh-CN" altLang="en-US" sz="1860" b="1" i="0" u="none" strike="noStrike" kern="1200" cap="none" spc="0" normalizeH="0" baseline="0" noProof="0" dirty="0">
              <a:ln>
                <a:noFill/>
              </a:ln>
              <a:solidFill>
                <a:prstClr val="black">
                  <a:lumMod val="7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par>
                                <p:cTn id="66" presetID="22" presetClass="entr" presetSubtype="1"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par>
                                <p:cTn id="69" presetID="22" presetClass="entr" presetSubtype="1"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up)">
                                      <p:cBhvr>
                                        <p:cTn id="71" dur="500"/>
                                        <p:tgtEl>
                                          <p:spTgt spid="17"/>
                                        </p:tgtEl>
                                      </p:cBhvr>
                                    </p:animEffect>
                                  </p:childTnLst>
                                </p:cTn>
                              </p:par>
                              <p:par>
                                <p:cTn id="72" presetID="22" presetClass="entr" presetSubtype="1"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up)">
                                      <p:cBhvr>
                                        <p:cTn id="74" dur="500"/>
                                        <p:tgtEl>
                                          <p:spTgt spid="16"/>
                                        </p:tgtEl>
                                      </p:cBhvr>
                                    </p:animEffect>
                                  </p:childTnLst>
                                </p:cTn>
                              </p:par>
                            </p:childTnLst>
                          </p:cTn>
                        </p:par>
                        <p:par>
                          <p:cTn id="75" fill="hold">
                            <p:stCondLst>
                              <p:cond delay="4500"/>
                            </p:stCondLst>
                            <p:childTnLst>
                              <p:par>
                                <p:cTn id="76" presetID="53" presetClass="entr" presetSubtype="16"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250" fill="hold"/>
                                        <p:tgtEl>
                                          <p:spTgt spid="37"/>
                                        </p:tgtEl>
                                        <p:attrNameLst>
                                          <p:attrName>ppt_w</p:attrName>
                                        </p:attrNameLst>
                                      </p:cBhvr>
                                      <p:tavLst>
                                        <p:tav tm="0">
                                          <p:val>
                                            <p:fltVal val="0"/>
                                          </p:val>
                                        </p:tav>
                                        <p:tav tm="100000">
                                          <p:val>
                                            <p:strVal val="#ppt_w"/>
                                          </p:val>
                                        </p:tav>
                                      </p:tavLst>
                                    </p:anim>
                                    <p:anim calcmode="lin" valueType="num">
                                      <p:cBhvr>
                                        <p:cTn id="79" dur="250" fill="hold"/>
                                        <p:tgtEl>
                                          <p:spTgt spid="37"/>
                                        </p:tgtEl>
                                        <p:attrNameLst>
                                          <p:attrName>ppt_h</p:attrName>
                                        </p:attrNameLst>
                                      </p:cBhvr>
                                      <p:tavLst>
                                        <p:tav tm="0">
                                          <p:val>
                                            <p:fltVal val="0"/>
                                          </p:val>
                                        </p:tav>
                                        <p:tav tm="100000">
                                          <p:val>
                                            <p:strVal val="#ppt_h"/>
                                          </p:val>
                                        </p:tav>
                                      </p:tavLst>
                                    </p:anim>
                                    <p:animEffect transition="in" filter="fade">
                                      <p:cBhvr>
                                        <p:cTn id="80" dur="250"/>
                                        <p:tgtEl>
                                          <p:spTgt spid="37"/>
                                        </p:tgtEl>
                                      </p:cBhvr>
                                    </p:animEffect>
                                  </p:childTnLst>
                                </p:cTn>
                              </p:par>
                            </p:childTnLst>
                          </p:cTn>
                        </p:par>
                        <p:par>
                          <p:cTn id="81" fill="hold">
                            <p:stCondLst>
                              <p:cond delay="4750"/>
                            </p:stCondLst>
                            <p:childTnLst>
                              <p:par>
                                <p:cTn id="82" presetID="53" presetClass="entr" presetSubtype="16" fill="hold" grpId="0" nodeType="afterEffect">
                                  <p:stCondLst>
                                    <p:cond delay="0"/>
                                  </p:stCondLst>
                                  <p:iterate type="lt">
                                    <p:tmPct val="4054"/>
                                  </p:iterate>
                                  <p:childTnLst>
                                    <p:set>
                                      <p:cBhvr>
                                        <p:cTn id="83" dur="1" fill="hold">
                                          <p:stCondLst>
                                            <p:cond delay="0"/>
                                          </p:stCondLst>
                                        </p:cTn>
                                        <p:tgtEl>
                                          <p:spTgt spid="36"/>
                                        </p:tgtEl>
                                        <p:attrNameLst>
                                          <p:attrName>style.visibility</p:attrName>
                                        </p:attrNameLst>
                                      </p:cBhvr>
                                      <p:to>
                                        <p:strVal val="visible"/>
                                      </p:to>
                                    </p:set>
                                    <p:anim calcmode="lin" valueType="num">
                                      <p:cBhvr>
                                        <p:cTn id="84" dur="250" fill="hold"/>
                                        <p:tgtEl>
                                          <p:spTgt spid="36"/>
                                        </p:tgtEl>
                                        <p:attrNameLst>
                                          <p:attrName>ppt_w</p:attrName>
                                        </p:attrNameLst>
                                      </p:cBhvr>
                                      <p:tavLst>
                                        <p:tav tm="0">
                                          <p:val>
                                            <p:fltVal val="0"/>
                                          </p:val>
                                        </p:tav>
                                        <p:tav tm="100000">
                                          <p:val>
                                            <p:strVal val="#ppt_w"/>
                                          </p:val>
                                        </p:tav>
                                      </p:tavLst>
                                    </p:anim>
                                    <p:anim calcmode="lin" valueType="num">
                                      <p:cBhvr>
                                        <p:cTn id="85" dur="250" fill="hold"/>
                                        <p:tgtEl>
                                          <p:spTgt spid="36"/>
                                        </p:tgtEl>
                                        <p:attrNameLst>
                                          <p:attrName>ppt_h</p:attrName>
                                        </p:attrNameLst>
                                      </p:cBhvr>
                                      <p:tavLst>
                                        <p:tav tm="0">
                                          <p:val>
                                            <p:fltVal val="0"/>
                                          </p:val>
                                        </p:tav>
                                        <p:tav tm="100000">
                                          <p:val>
                                            <p:strVal val="#ppt_h"/>
                                          </p:val>
                                        </p:tav>
                                      </p:tavLst>
                                    </p:anim>
                                    <p:animEffect transition="in" filter="fade">
                                      <p:cBhvr>
                                        <p:cTn id="86" dur="250"/>
                                        <p:tgtEl>
                                          <p:spTgt spid="36"/>
                                        </p:tgtEl>
                                      </p:cBhvr>
                                    </p:animEffect>
                                  </p:childTnLst>
                                </p:cTn>
                              </p:par>
                            </p:childTnLst>
                          </p:cTn>
                        </p:par>
                        <p:par>
                          <p:cTn id="87" fill="hold">
                            <p:stCondLst>
                              <p:cond delay="5537"/>
                            </p:stCondLst>
                            <p:childTnLst>
                              <p:par>
                                <p:cTn id="88" presetID="53" presetClass="entr" presetSubtype="16"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250" fill="hold"/>
                                        <p:tgtEl>
                                          <p:spTgt spid="39"/>
                                        </p:tgtEl>
                                        <p:attrNameLst>
                                          <p:attrName>ppt_w</p:attrName>
                                        </p:attrNameLst>
                                      </p:cBhvr>
                                      <p:tavLst>
                                        <p:tav tm="0">
                                          <p:val>
                                            <p:fltVal val="0"/>
                                          </p:val>
                                        </p:tav>
                                        <p:tav tm="100000">
                                          <p:val>
                                            <p:strVal val="#ppt_w"/>
                                          </p:val>
                                        </p:tav>
                                      </p:tavLst>
                                    </p:anim>
                                    <p:anim calcmode="lin" valueType="num">
                                      <p:cBhvr>
                                        <p:cTn id="91" dur="250" fill="hold"/>
                                        <p:tgtEl>
                                          <p:spTgt spid="39"/>
                                        </p:tgtEl>
                                        <p:attrNameLst>
                                          <p:attrName>ppt_h</p:attrName>
                                        </p:attrNameLst>
                                      </p:cBhvr>
                                      <p:tavLst>
                                        <p:tav tm="0">
                                          <p:val>
                                            <p:fltVal val="0"/>
                                          </p:val>
                                        </p:tav>
                                        <p:tav tm="100000">
                                          <p:val>
                                            <p:strVal val="#ppt_h"/>
                                          </p:val>
                                        </p:tav>
                                      </p:tavLst>
                                    </p:anim>
                                    <p:animEffect transition="in" filter="fade">
                                      <p:cBhvr>
                                        <p:cTn id="92" dur="250"/>
                                        <p:tgtEl>
                                          <p:spTgt spid="39"/>
                                        </p:tgtEl>
                                      </p:cBhvr>
                                    </p:animEffect>
                                  </p:childTnLst>
                                </p:cTn>
                              </p:par>
                            </p:childTnLst>
                          </p:cTn>
                        </p:par>
                        <p:par>
                          <p:cTn id="93" fill="hold">
                            <p:stCondLst>
                              <p:cond delay="5787"/>
                            </p:stCondLst>
                            <p:childTnLst>
                              <p:par>
                                <p:cTn id="94" presetID="53" presetClass="entr" presetSubtype="16" fill="hold" grpId="0" nodeType="afterEffect">
                                  <p:stCondLst>
                                    <p:cond delay="0"/>
                                  </p:stCondLst>
                                  <p:iterate type="lt">
                                    <p:tmPct val="4054"/>
                                  </p:iterate>
                                  <p:childTnLst>
                                    <p:set>
                                      <p:cBhvr>
                                        <p:cTn id="95" dur="1" fill="hold">
                                          <p:stCondLst>
                                            <p:cond delay="0"/>
                                          </p:stCondLst>
                                        </p:cTn>
                                        <p:tgtEl>
                                          <p:spTgt spid="38"/>
                                        </p:tgtEl>
                                        <p:attrNameLst>
                                          <p:attrName>style.visibility</p:attrName>
                                        </p:attrNameLst>
                                      </p:cBhvr>
                                      <p:to>
                                        <p:strVal val="visible"/>
                                      </p:to>
                                    </p:set>
                                    <p:anim calcmode="lin" valueType="num">
                                      <p:cBhvr>
                                        <p:cTn id="96" dur="250" fill="hold"/>
                                        <p:tgtEl>
                                          <p:spTgt spid="38"/>
                                        </p:tgtEl>
                                        <p:attrNameLst>
                                          <p:attrName>ppt_w</p:attrName>
                                        </p:attrNameLst>
                                      </p:cBhvr>
                                      <p:tavLst>
                                        <p:tav tm="0">
                                          <p:val>
                                            <p:fltVal val="0"/>
                                          </p:val>
                                        </p:tav>
                                        <p:tav tm="100000">
                                          <p:val>
                                            <p:strVal val="#ppt_w"/>
                                          </p:val>
                                        </p:tav>
                                      </p:tavLst>
                                    </p:anim>
                                    <p:anim calcmode="lin" valueType="num">
                                      <p:cBhvr>
                                        <p:cTn id="97" dur="250" fill="hold"/>
                                        <p:tgtEl>
                                          <p:spTgt spid="38"/>
                                        </p:tgtEl>
                                        <p:attrNameLst>
                                          <p:attrName>ppt_h</p:attrName>
                                        </p:attrNameLst>
                                      </p:cBhvr>
                                      <p:tavLst>
                                        <p:tav tm="0">
                                          <p:val>
                                            <p:fltVal val="0"/>
                                          </p:val>
                                        </p:tav>
                                        <p:tav tm="100000">
                                          <p:val>
                                            <p:strVal val="#ppt_h"/>
                                          </p:val>
                                        </p:tav>
                                      </p:tavLst>
                                    </p:anim>
                                    <p:animEffect transition="in" filter="fade">
                                      <p:cBhvr>
                                        <p:cTn id="98" dur="250"/>
                                        <p:tgtEl>
                                          <p:spTgt spid="38"/>
                                        </p:tgtEl>
                                      </p:cBhvr>
                                    </p:animEffect>
                                  </p:childTnLst>
                                </p:cTn>
                              </p:par>
                            </p:childTnLst>
                          </p:cTn>
                        </p:par>
                        <p:par>
                          <p:cTn id="99" fill="hold">
                            <p:stCondLst>
                              <p:cond delay="6574"/>
                            </p:stCondLst>
                            <p:childTnLst>
                              <p:par>
                                <p:cTn id="100" presetID="53" presetClass="entr" presetSubtype="16" fill="hold" grpId="0" nodeType="after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250" fill="hold"/>
                                        <p:tgtEl>
                                          <p:spTgt spid="41"/>
                                        </p:tgtEl>
                                        <p:attrNameLst>
                                          <p:attrName>ppt_w</p:attrName>
                                        </p:attrNameLst>
                                      </p:cBhvr>
                                      <p:tavLst>
                                        <p:tav tm="0">
                                          <p:val>
                                            <p:fltVal val="0"/>
                                          </p:val>
                                        </p:tav>
                                        <p:tav tm="100000">
                                          <p:val>
                                            <p:strVal val="#ppt_w"/>
                                          </p:val>
                                        </p:tav>
                                      </p:tavLst>
                                    </p:anim>
                                    <p:anim calcmode="lin" valueType="num">
                                      <p:cBhvr>
                                        <p:cTn id="103" dur="250" fill="hold"/>
                                        <p:tgtEl>
                                          <p:spTgt spid="41"/>
                                        </p:tgtEl>
                                        <p:attrNameLst>
                                          <p:attrName>ppt_h</p:attrName>
                                        </p:attrNameLst>
                                      </p:cBhvr>
                                      <p:tavLst>
                                        <p:tav tm="0">
                                          <p:val>
                                            <p:fltVal val="0"/>
                                          </p:val>
                                        </p:tav>
                                        <p:tav tm="100000">
                                          <p:val>
                                            <p:strVal val="#ppt_h"/>
                                          </p:val>
                                        </p:tav>
                                      </p:tavLst>
                                    </p:anim>
                                    <p:animEffect transition="in" filter="fade">
                                      <p:cBhvr>
                                        <p:cTn id="104" dur="250"/>
                                        <p:tgtEl>
                                          <p:spTgt spid="41"/>
                                        </p:tgtEl>
                                      </p:cBhvr>
                                    </p:animEffect>
                                  </p:childTnLst>
                                </p:cTn>
                              </p:par>
                            </p:childTnLst>
                          </p:cTn>
                        </p:par>
                        <p:par>
                          <p:cTn id="105" fill="hold">
                            <p:stCondLst>
                              <p:cond delay="6824"/>
                            </p:stCondLst>
                            <p:childTnLst>
                              <p:par>
                                <p:cTn id="106" presetID="53" presetClass="entr" presetSubtype="16" fill="hold" grpId="0" nodeType="afterEffect">
                                  <p:stCondLst>
                                    <p:cond delay="0"/>
                                  </p:stCondLst>
                                  <p:iterate type="lt">
                                    <p:tmPct val="4054"/>
                                  </p:iterate>
                                  <p:childTnLst>
                                    <p:set>
                                      <p:cBhvr>
                                        <p:cTn id="107" dur="1" fill="hold">
                                          <p:stCondLst>
                                            <p:cond delay="0"/>
                                          </p:stCondLst>
                                        </p:cTn>
                                        <p:tgtEl>
                                          <p:spTgt spid="40"/>
                                        </p:tgtEl>
                                        <p:attrNameLst>
                                          <p:attrName>style.visibility</p:attrName>
                                        </p:attrNameLst>
                                      </p:cBhvr>
                                      <p:to>
                                        <p:strVal val="visible"/>
                                      </p:to>
                                    </p:set>
                                    <p:anim calcmode="lin" valueType="num">
                                      <p:cBhvr>
                                        <p:cTn id="108" dur="250" fill="hold"/>
                                        <p:tgtEl>
                                          <p:spTgt spid="40"/>
                                        </p:tgtEl>
                                        <p:attrNameLst>
                                          <p:attrName>ppt_w</p:attrName>
                                        </p:attrNameLst>
                                      </p:cBhvr>
                                      <p:tavLst>
                                        <p:tav tm="0">
                                          <p:val>
                                            <p:fltVal val="0"/>
                                          </p:val>
                                        </p:tav>
                                        <p:tav tm="100000">
                                          <p:val>
                                            <p:strVal val="#ppt_w"/>
                                          </p:val>
                                        </p:tav>
                                      </p:tavLst>
                                    </p:anim>
                                    <p:anim calcmode="lin" valueType="num">
                                      <p:cBhvr>
                                        <p:cTn id="109" dur="250" fill="hold"/>
                                        <p:tgtEl>
                                          <p:spTgt spid="40"/>
                                        </p:tgtEl>
                                        <p:attrNameLst>
                                          <p:attrName>ppt_h</p:attrName>
                                        </p:attrNameLst>
                                      </p:cBhvr>
                                      <p:tavLst>
                                        <p:tav tm="0">
                                          <p:val>
                                            <p:fltVal val="0"/>
                                          </p:val>
                                        </p:tav>
                                        <p:tav tm="100000">
                                          <p:val>
                                            <p:strVal val="#ppt_h"/>
                                          </p:val>
                                        </p:tav>
                                      </p:tavLst>
                                    </p:anim>
                                    <p:animEffect transition="in" filter="fade">
                                      <p:cBhvr>
                                        <p:cTn id="110" dur="250"/>
                                        <p:tgtEl>
                                          <p:spTgt spid="40"/>
                                        </p:tgtEl>
                                      </p:cBhvr>
                                    </p:animEffect>
                                  </p:childTnLst>
                                </p:cTn>
                              </p:par>
                            </p:childTnLst>
                          </p:cTn>
                        </p:par>
                        <p:par>
                          <p:cTn id="111" fill="hold">
                            <p:stCondLst>
                              <p:cond delay="7611"/>
                            </p:stCondLst>
                            <p:childTnLst>
                              <p:par>
                                <p:cTn id="112" presetID="53" presetClass="entr" presetSubtype="16"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 calcmode="lin" valueType="num">
                                      <p:cBhvr>
                                        <p:cTn id="114" dur="250" fill="hold"/>
                                        <p:tgtEl>
                                          <p:spTgt spid="43"/>
                                        </p:tgtEl>
                                        <p:attrNameLst>
                                          <p:attrName>ppt_w</p:attrName>
                                        </p:attrNameLst>
                                      </p:cBhvr>
                                      <p:tavLst>
                                        <p:tav tm="0">
                                          <p:val>
                                            <p:fltVal val="0"/>
                                          </p:val>
                                        </p:tav>
                                        <p:tav tm="100000">
                                          <p:val>
                                            <p:strVal val="#ppt_w"/>
                                          </p:val>
                                        </p:tav>
                                      </p:tavLst>
                                    </p:anim>
                                    <p:anim calcmode="lin" valueType="num">
                                      <p:cBhvr>
                                        <p:cTn id="115" dur="250" fill="hold"/>
                                        <p:tgtEl>
                                          <p:spTgt spid="43"/>
                                        </p:tgtEl>
                                        <p:attrNameLst>
                                          <p:attrName>ppt_h</p:attrName>
                                        </p:attrNameLst>
                                      </p:cBhvr>
                                      <p:tavLst>
                                        <p:tav tm="0">
                                          <p:val>
                                            <p:fltVal val="0"/>
                                          </p:val>
                                        </p:tav>
                                        <p:tav tm="100000">
                                          <p:val>
                                            <p:strVal val="#ppt_h"/>
                                          </p:val>
                                        </p:tav>
                                      </p:tavLst>
                                    </p:anim>
                                    <p:animEffect transition="in" filter="fade">
                                      <p:cBhvr>
                                        <p:cTn id="116" dur="250"/>
                                        <p:tgtEl>
                                          <p:spTgt spid="43"/>
                                        </p:tgtEl>
                                      </p:cBhvr>
                                    </p:animEffect>
                                  </p:childTnLst>
                                </p:cTn>
                              </p:par>
                            </p:childTnLst>
                          </p:cTn>
                        </p:par>
                        <p:par>
                          <p:cTn id="117" fill="hold">
                            <p:stCondLst>
                              <p:cond delay="7861"/>
                            </p:stCondLst>
                            <p:childTnLst>
                              <p:par>
                                <p:cTn id="118" presetID="53" presetClass="entr" presetSubtype="16" fill="hold" grpId="0" nodeType="afterEffect">
                                  <p:stCondLst>
                                    <p:cond delay="0"/>
                                  </p:stCondLst>
                                  <p:iterate type="lt">
                                    <p:tmPct val="4054"/>
                                  </p:iterate>
                                  <p:childTnLst>
                                    <p:set>
                                      <p:cBhvr>
                                        <p:cTn id="119" dur="1" fill="hold">
                                          <p:stCondLst>
                                            <p:cond delay="0"/>
                                          </p:stCondLst>
                                        </p:cTn>
                                        <p:tgtEl>
                                          <p:spTgt spid="42"/>
                                        </p:tgtEl>
                                        <p:attrNameLst>
                                          <p:attrName>style.visibility</p:attrName>
                                        </p:attrNameLst>
                                      </p:cBhvr>
                                      <p:to>
                                        <p:strVal val="visible"/>
                                      </p:to>
                                    </p:set>
                                    <p:anim calcmode="lin" valueType="num">
                                      <p:cBhvr>
                                        <p:cTn id="120" dur="250" fill="hold"/>
                                        <p:tgtEl>
                                          <p:spTgt spid="42"/>
                                        </p:tgtEl>
                                        <p:attrNameLst>
                                          <p:attrName>ppt_w</p:attrName>
                                        </p:attrNameLst>
                                      </p:cBhvr>
                                      <p:tavLst>
                                        <p:tav tm="0">
                                          <p:val>
                                            <p:fltVal val="0"/>
                                          </p:val>
                                        </p:tav>
                                        <p:tav tm="100000">
                                          <p:val>
                                            <p:strVal val="#ppt_w"/>
                                          </p:val>
                                        </p:tav>
                                      </p:tavLst>
                                    </p:anim>
                                    <p:anim calcmode="lin" valueType="num">
                                      <p:cBhvr>
                                        <p:cTn id="121" dur="250" fill="hold"/>
                                        <p:tgtEl>
                                          <p:spTgt spid="42"/>
                                        </p:tgtEl>
                                        <p:attrNameLst>
                                          <p:attrName>ppt_h</p:attrName>
                                        </p:attrNameLst>
                                      </p:cBhvr>
                                      <p:tavLst>
                                        <p:tav tm="0">
                                          <p:val>
                                            <p:fltVal val="0"/>
                                          </p:val>
                                        </p:tav>
                                        <p:tav tm="100000">
                                          <p:val>
                                            <p:strVal val="#ppt_h"/>
                                          </p:val>
                                        </p:tav>
                                      </p:tavLst>
                                    </p:anim>
                                    <p:animEffect transition="in" filter="fade">
                                      <p:cBhvr>
                                        <p:cTn id="122" dur="250"/>
                                        <p:tgtEl>
                                          <p:spTgt spid="42"/>
                                        </p:tgtEl>
                                      </p:cBhvr>
                                    </p:animEffect>
                                  </p:childTnLst>
                                </p:cTn>
                              </p:par>
                            </p:childTnLst>
                          </p:cTn>
                        </p:par>
                        <p:par>
                          <p:cTn id="123" fill="hold">
                            <p:stCondLst>
                              <p:cond delay="8649"/>
                            </p:stCondLst>
                            <p:childTnLst>
                              <p:par>
                                <p:cTn id="124" presetID="53" presetClass="entr" presetSubtype="16"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 calcmode="lin" valueType="num">
                                      <p:cBhvr>
                                        <p:cTn id="126" dur="250" fill="hold"/>
                                        <p:tgtEl>
                                          <p:spTgt spid="45"/>
                                        </p:tgtEl>
                                        <p:attrNameLst>
                                          <p:attrName>ppt_w</p:attrName>
                                        </p:attrNameLst>
                                      </p:cBhvr>
                                      <p:tavLst>
                                        <p:tav tm="0">
                                          <p:val>
                                            <p:fltVal val="0"/>
                                          </p:val>
                                        </p:tav>
                                        <p:tav tm="100000">
                                          <p:val>
                                            <p:strVal val="#ppt_w"/>
                                          </p:val>
                                        </p:tav>
                                      </p:tavLst>
                                    </p:anim>
                                    <p:anim calcmode="lin" valueType="num">
                                      <p:cBhvr>
                                        <p:cTn id="127" dur="250" fill="hold"/>
                                        <p:tgtEl>
                                          <p:spTgt spid="45"/>
                                        </p:tgtEl>
                                        <p:attrNameLst>
                                          <p:attrName>ppt_h</p:attrName>
                                        </p:attrNameLst>
                                      </p:cBhvr>
                                      <p:tavLst>
                                        <p:tav tm="0">
                                          <p:val>
                                            <p:fltVal val="0"/>
                                          </p:val>
                                        </p:tav>
                                        <p:tav tm="100000">
                                          <p:val>
                                            <p:strVal val="#ppt_h"/>
                                          </p:val>
                                        </p:tav>
                                      </p:tavLst>
                                    </p:anim>
                                    <p:animEffect transition="in" filter="fade">
                                      <p:cBhvr>
                                        <p:cTn id="128" dur="250"/>
                                        <p:tgtEl>
                                          <p:spTgt spid="45"/>
                                        </p:tgtEl>
                                      </p:cBhvr>
                                    </p:animEffect>
                                  </p:childTnLst>
                                </p:cTn>
                              </p:par>
                            </p:childTnLst>
                          </p:cTn>
                        </p:par>
                        <p:par>
                          <p:cTn id="129" fill="hold">
                            <p:stCondLst>
                              <p:cond delay="8899"/>
                            </p:stCondLst>
                            <p:childTnLst>
                              <p:par>
                                <p:cTn id="130" presetID="53" presetClass="entr" presetSubtype="16" fill="hold" grpId="0" nodeType="afterEffect">
                                  <p:stCondLst>
                                    <p:cond delay="0"/>
                                  </p:stCondLst>
                                  <p:iterate type="lt">
                                    <p:tmPct val="4054"/>
                                  </p:iterate>
                                  <p:childTnLst>
                                    <p:set>
                                      <p:cBhvr>
                                        <p:cTn id="131" dur="1" fill="hold">
                                          <p:stCondLst>
                                            <p:cond delay="0"/>
                                          </p:stCondLst>
                                        </p:cTn>
                                        <p:tgtEl>
                                          <p:spTgt spid="44"/>
                                        </p:tgtEl>
                                        <p:attrNameLst>
                                          <p:attrName>style.visibility</p:attrName>
                                        </p:attrNameLst>
                                      </p:cBhvr>
                                      <p:to>
                                        <p:strVal val="visible"/>
                                      </p:to>
                                    </p:set>
                                    <p:anim calcmode="lin" valueType="num">
                                      <p:cBhvr>
                                        <p:cTn id="132" dur="250" fill="hold"/>
                                        <p:tgtEl>
                                          <p:spTgt spid="44"/>
                                        </p:tgtEl>
                                        <p:attrNameLst>
                                          <p:attrName>ppt_w</p:attrName>
                                        </p:attrNameLst>
                                      </p:cBhvr>
                                      <p:tavLst>
                                        <p:tav tm="0">
                                          <p:val>
                                            <p:fltVal val="0"/>
                                          </p:val>
                                        </p:tav>
                                        <p:tav tm="100000">
                                          <p:val>
                                            <p:strVal val="#ppt_w"/>
                                          </p:val>
                                        </p:tav>
                                      </p:tavLst>
                                    </p:anim>
                                    <p:anim calcmode="lin" valueType="num">
                                      <p:cBhvr>
                                        <p:cTn id="133" dur="250" fill="hold"/>
                                        <p:tgtEl>
                                          <p:spTgt spid="44"/>
                                        </p:tgtEl>
                                        <p:attrNameLst>
                                          <p:attrName>ppt_h</p:attrName>
                                        </p:attrNameLst>
                                      </p:cBhvr>
                                      <p:tavLst>
                                        <p:tav tm="0">
                                          <p:val>
                                            <p:fltVal val="0"/>
                                          </p:val>
                                        </p:tav>
                                        <p:tav tm="100000">
                                          <p:val>
                                            <p:strVal val="#ppt_h"/>
                                          </p:val>
                                        </p:tav>
                                      </p:tavLst>
                                    </p:anim>
                                    <p:animEffect transition="in" filter="fade">
                                      <p:cBhvr>
                                        <p:cTn id="134" dur="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P spid="3" grpId="0" bldLvl="0" animBg="1"/>
      <p:bldP spid="7" grpId="0" bldLvl="0" animBg="1"/>
      <p:bldP spid="8" grpId="0" bldLvl="0" animBg="1"/>
      <p:bldP spid="11" grpId="0" bldLvl="0" animBg="1"/>
      <p:bldP spid="36" grpId="0"/>
      <p:bldP spid="37" grpId="0"/>
      <p:bldP spid="38" grpId="0"/>
      <p:bldP spid="39" grpId="0"/>
      <p:bldP spid="40" grpId="0"/>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285979"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03 </a:t>
            </a:r>
            <a:r>
              <a:rPr lang="zh-CN" altLang="en-US" sz="3600" b="1" dirty="0">
                <a:solidFill>
                  <a:schemeClr val="tx1">
                    <a:lumMod val="85000"/>
                    <a:lumOff val="15000"/>
                  </a:schemeClr>
                </a:solidFill>
                <a:cs typeface="+mn-ea"/>
                <a:sym typeface="+mn-lt"/>
              </a:rPr>
              <a:t>Investment project requirements</a:t>
            </a:r>
          </a:p>
        </p:txBody>
      </p:sp>
      <p:sp>
        <p:nvSpPr>
          <p:cNvPr id="21" name="Oval 65"/>
          <p:cNvSpPr>
            <a:spLocks noChangeArrowheads="1"/>
          </p:cNvSpPr>
          <p:nvPr/>
        </p:nvSpPr>
        <p:spPr bwMode="auto">
          <a:xfrm rot="10800000" flipV="1">
            <a:off x="1261278" y="2831084"/>
            <a:ext cx="1939121" cy="1843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7" tIns="67170" rIns="134337" bIns="67170"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ysClr val="windowText" lastClr="000000"/>
              </a:solidFill>
              <a:effectLst/>
              <a:uLnTx/>
              <a:uFillTx/>
              <a:cs typeface="+mn-ea"/>
              <a:sym typeface="+mn-lt"/>
            </a:endParaRPr>
          </a:p>
        </p:txBody>
      </p:sp>
      <p:sp>
        <p:nvSpPr>
          <p:cNvPr id="22" name="Oval 65"/>
          <p:cNvSpPr>
            <a:spLocks noChangeArrowheads="1"/>
          </p:cNvSpPr>
          <p:nvPr/>
        </p:nvSpPr>
        <p:spPr bwMode="auto">
          <a:xfrm rot="10800000" flipV="1">
            <a:off x="1302761" y="6037970"/>
            <a:ext cx="1939120" cy="1843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7" tIns="67170" rIns="134337" bIns="67170"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ysClr val="windowText" lastClr="000000"/>
              </a:solidFill>
              <a:effectLst/>
              <a:uLnTx/>
              <a:uFillTx/>
              <a:cs typeface="+mn-ea"/>
              <a:sym typeface="+mn-lt"/>
            </a:endParaRPr>
          </a:p>
        </p:txBody>
      </p:sp>
      <p:sp>
        <p:nvSpPr>
          <p:cNvPr id="23" name="Oval 65"/>
          <p:cNvSpPr>
            <a:spLocks noChangeArrowheads="1"/>
          </p:cNvSpPr>
          <p:nvPr/>
        </p:nvSpPr>
        <p:spPr bwMode="auto">
          <a:xfrm rot="10800000" flipV="1">
            <a:off x="8915143" y="4408661"/>
            <a:ext cx="1939121" cy="1843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37" tIns="67170" rIns="134337" bIns="67170" anchor="ct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a:ln>
                <a:noFill/>
              </a:ln>
              <a:solidFill>
                <a:sysClr val="windowText" lastClr="000000"/>
              </a:solidFill>
              <a:effectLst/>
              <a:uLnTx/>
              <a:uFillTx/>
              <a:cs typeface="+mn-ea"/>
              <a:sym typeface="+mn-lt"/>
            </a:endParaRPr>
          </a:p>
        </p:txBody>
      </p:sp>
      <p:grpSp>
        <p:nvGrpSpPr>
          <p:cNvPr id="24" name="组合 23"/>
          <p:cNvGrpSpPr/>
          <p:nvPr/>
        </p:nvGrpSpPr>
        <p:grpSpPr>
          <a:xfrm>
            <a:off x="1615774" y="1489616"/>
            <a:ext cx="1253451" cy="1334439"/>
            <a:chOff x="611306" y="1203674"/>
            <a:chExt cx="1328332" cy="1414234"/>
          </a:xfrm>
          <a:solidFill>
            <a:srgbClr val="E19520"/>
          </a:solidFill>
        </p:grpSpPr>
        <p:sp>
          <p:nvSpPr>
            <p:cNvPr id="25" name="菱形 24"/>
            <p:cNvSpPr/>
            <p:nvPr/>
          </p:nvSpPr>
          <p:spPr>
            <a:xfrm>
              <a:off x="723313" y="1289437"/>
              <a:ext cx="1104318" cy="1328471"/>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655" b="0" i="0" u="none" strike="noStrike" kern="1200" cap="none" spc="0" normalizeH="0" baseline="0" noProof="0" dirty="0">
                <a:ln>
                  <a:noFill/>
                </a:ln>
                <a:solidFill>
                  <a:srgbClr val="FFFFFF"/>
                </a:solidFill>
                <a:effectLst/>
                <a:uLnTx/>
                <a:uFillTx/>
                <a:cs typeface="+mn-ea"/>
                <a:sym typeface="+mn-lt"/>
              </a:endParaRPr>
            </a:p>
          </p:txBody>
        </p:sp>
        <p:sp>
          <p:nvSpPr>
            <p:cNvPr id="26" name="菱形 25"/>
            <p:cNvSpPr/>
            <p:nvPr/>
          </p:nvSpPr>
          <p:spPr>
            <a:xfrm>
              <a:off x="611306" y="1203674"/>
              <a:ext cx="1328332" cy="1326722"/>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cs typeface="+mn-ea"/>
                  <a:sym typeface="+mn-lt"/>
                </a:rPr>
                <a:t>A</a:t>
              </a:r>
              <a:endParaRPr kumimoji="0" lang="zh-CN" altLang="en-US" sz="4265" b="0" i="0" u="none" strike="noStrike" kern="1200" cap="none" spc="0" normalizeH="0" baseline="0" noProof="0" dirty="0">
                <a:ln>
                  <a:noFill/>
                </a:ln>
                <a:solidFill>
                  <a:srgbClr val="FFFFFF"/>
                </a:solidFill>
                <a:effectLst/>
                <a:uLnTx/>
                <a:uFillTx/>
                <a:cs typeface="+mn-ea"/>
                <a:sym typeface="+mn-lt"/>
              </a:endParaRPr>
            </a:p>
          </p:txBody>
        </p:sp>
      </p:grpSp>
      <p:grpSp>
        <p:nvGrpSpPr>
          <p:cNvPr id="27" name="组合 26"/>
          <p:cNvGrpSpPr/>
          <p:nvPr/>
        </p:nvGrpSpPr>
        <p:grpSpPr>
          <a:xfrm>
            <a:off x="1645598" y="4681333"/>
            <a:ext cx="1253451" cy="1354259"/>
            <a:chOff x="1951890" y="2794690"/>
            <a:chExt cx="1328332" cy="1435240"/>
          </a:xfrm>
          <a:solidFill>
            <a:srgbClr val="E19520"/>
          </a:solidFill>
        </p:grpSpPr>
        <p:sp>
          <p:nvSpPr>
            <p:cNvPr id="28" name="菱形 27"/>
            <p:cNvSpPr/>
            <p:nvPr/>
          </p:nvSpPr>
          <p:spPr>
            <a:xfrm>
              <a:off x="2063897" y="2901458"/>
              <a:ext cx="1104318" cy="1328472"/>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655" b="0" i="0" u="none" strike="noStrike" kern="1200" cap="none" spc="0" normalizeH="0" baseline="0" noProof="0" dirty="0">
                <a:ln>
                  <a:noFill/>
                </a:ln>
                <a:solidFill>
                  <a:srgbClr val="FFFFFF"/>
                </a:solidFill>
                <a:effectLst/>
                <a:uLnTx/>
                <a:uFillTx/>
                <a:cs typeface="+mn-ea"/>
                <a:sym typeface="+mn-lt"/>
              </a:endParaRPr>
            </a:p>
          </p:txBody>
        </p:sp>
        <p:sp>
          <p:nvSpPr>
            <p:cNvPr id="29" name="菱形 28"/>
            <p:cNvSpPr/>
            <p:nvPr/>
          </p:nvSpPr>
          <p:spPr>
            <a:xfrm>
              <a:off x="1951890" y="2794690"/>
              <a:ext cx="1328332" cy="1328471"/>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cs typeface="+mn-ea"/>
                  <a:sym typeface="+mn-lt"/>
                </a:rPr>
                <a:t>C</a:t>
              </a:r>
              <a:endParaRPr kumimoji="0" lang="zh-CN" altLang="en-US" sz="4265" b="0" i="0" u="none" strike="noStrike" kern="1200" cap="none" spc="0" normalizeH="0" baseline="0" noProof="0" dirty="0">
                <a:ln>
                  <a:noFill/>
                </a:ln>
                <a:solidFill>
                  <a:srgbClr val="FFFFFF"/>
                </a:solidFill>
                <a:effectLst/>
                <a:uLnTx/>
                <a:uFillTx/>
                <a:cs typeface="+mn-ea"/>
                <a:sym typeface="+mn-lt"/>
              </a:endParaRPr>
            </a:p>
          </p:txBody>
        </p:sp>
      </p:grpSp>
      <p:grpSp>
        <p:nvGrpSpPr>
          <p:cNvPr id="30" name="组合 29"/>
          <p:cNvGrpSpPr/>
          <p:nvPr/>
        </p:nvGrpSpPr>
        <p:grpSpPr>
          <a:xfrm>
            <a:off x="9257973" y="3085474"/>
            <a:ext cx="1253454" cy="1334439"/>
            <a:chOff x="4056282" y="1203598"/>
            <a:chExt cx="1328333" cy="1414234"/>
          </a:xfrm>
          <a:solidFill>
            <a:srgbClr val="4D8689"/>
          </a:solidFill>
        </p:grpSpPr>
        <p:sp>
          <p:nvSpPr>
            <p:cNvPr id="31" name="菱形 30"/>
            <p:cNvSpPr/>
            <p:nvPr/>
          </p:nvSpPr>
          <p:spPr>
            <a:xfrm>
              <a:off x="4168289" y="1289361"/>
              <a:ext cx="1104319" cy="1328471"/>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655" b="0" i="0" u="none" strike="noStrike" kern="1200" cap="none" spc="0" normalizeH="0" baseline="0" noProof="0" dirty="0">
                <a:ln>
                  <a:noFill/>
                </a:ln>
                <a:solidFill>
                  <a:srgbClr val="FFFFFF"/>
                </a:solidFill>
                <a:effectLst/>
                <a:uLnTx/>
                <a:uFillTx/>
                <a:cs typeface="+mn-ea"/>
                <a:sym typeface="+mn-lt"/>
              </a:endParaRPr>
            </a:p>
          </p:txBody>
        </p:sp>
        <p:sp>
          <p:nvSpPr>
            <p:cNvPr id="32" name="菱形 31"/>
            <p:cNvSpPr/>
            <p:nvPr/>
          </p:nvSpPr>
          <p:spPr>
            <a:xfrm>
              <a:off x="4056282" y="1203598"/>
              <a:ext cx="1328333" cy="1326722"/>
            </a:xfrm>
            <a:prstGeom prst="diamond">
              <a:avLst/>
            </a:prstGeom>
            <a:grp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4265" b="0" i="0" u="none" strike="noStrike" kern="1200" cap="none" spc="0" normalizeH="0" baseline="0" noProof="0" dirty="0">
                  <a:ln>
                    <a:noFill/>
                  </a:ln>
                  <a:solidFill>
                    <a:srgbClr val="FFFFFF"/>
                  </a:solidFill>
                  <a:effectLst/>
                  <a:uLnTx/>
                  <a:uFillTx/>
                  <a:cs typeface="+mn-ea"/>
                  <a:sym typeface="+mn-lt"/>
                </a:rPr>
                <a:t>B</a:t>
              </a:r>
              <a:endParaRPr kumimoji="0" lang="zh-CN" altLang="en-US" sz="4265" b="0" i="0" u="none" strike="noStrike" kern="1200" cap="none" spc="0" normalizeH="0" baseline="0" noProof="0" dirty="0">
                <a:ln>
                  <a:noFill/>
                </a:ln>
                <a:solidFill>
                  <a:srgbClr val="FFFFFF"/>
                </a:solidFill>
                <a:effectLst/>
                <a:uLnTx/>
                <a:uFillTx/>
                <a:cs typeface="+mn-ea"/>
                <a:sym typeface="+mn-lt"/>
              </a:endParaRPr>
            </a:p>
          </p:txBody>
        </p:sp>
      </p:grpSp>
      <p:sp>
        <p:nvSpPr>
          <p:cNvPr id="33" name="文本框 17"/>
          <p:cNvSpPr txBox="1"/>
          <p:nvPr/>
        </p:nvSpPr>
        <p:spPr>
          <a:xfrm>
            <a:off x="2936983" y="1624241"/>
            <a:ext cx="5940221" cy="1206500"/>
          </a:xfrm>
          <a:prstGeom prst="rect">
            <a:avLst/>
          </a:prstGeom>
          <a:noFill/>
        </p:spPr>
        <p:txBody>
          <a:bodyPr wrap="square" lIns="134337" tIns="67170" rIns="134337" bIns="67170">
            <a:spAutoFit/>
          </a:bodyPr>
          <a:lstStyle/>
          <a:p>
            <a:pPr marL="0" marR="0" lvl="0" indent="0" algn="l" defTabSz="914400" rtl="0" fontAlgn="auto">
              <a:lnSpc>
                <a:spcPts val="2000"/>
              </a:lnSpc>
              <a:spcBef>
                <a:spcPts val="0"/>
              </a:spcBef>
              <a:spcAft>
                <a:spcPts val="0"/>
              </a:spcAft>
              <a:buClrTx/>
              <a:buSzTx/>
              <a:buFontTx/>
              <a:buNone/>
              <a:defRPr/>
            </a:pPr>
            <a:r>
              <a:rPr lang="zh-CN" altLang="en-US" sz="14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lang="zh-CN" altLang="en-US" sz="1510" dirty="0">
              <a:solidFill>
                <a:schemeClr val="tx1">
                  <a:lumMod val="85000"/>
                  <a:lumOff val="15000"/>
                </a:schemeClr>
              </a:solidFill>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515" b="0" i="0" u="none" strike="noStrike" kern="1200" cap="none" spc="0" normalizeH="0" baseline="0" noProof="0" dirty="0">
              <a:ln>
                <a:noFill/>
              </a:ln>
              <a:solidFill>
                <a:prstClr val="black">
                  <a:lumMod val="75000"/>
                </a:prstClr>
              </a:solidFill>
              <a:effectLst/>
              <a:uLnTx/>
              <a:uFillTx/>
              <a:cs typeface="+mn-ea"/>
              <a:sym typeface="+mn-lt"/>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515" b="0" i="0" u="none" strike="noStrike" kern="1200" cap="none" spc="0" normalizeH="0" baseline="0" noProof="0" dirty="0">
              <a:ln>
                <a:noFill/>
              </a:ln>
              <a:solidFill>
                <a:prstClr val="black">
                  <a:lumMod val="75000"/>
                </a:prstClr>
              </a:solidFill>
              <a:effectLst/>
              <a:uLnTx/>
              <a:uFillTx/>
              <a:cs typeface="+mn-ea"/>
              <a:sym typeface="+mn-lt"/>
            </a:endParaRPr>
          </a:p>
        </p:txBody>
      </p:sp>
      <p:sp>
        <p:nvSpPr>
          <p:cNvPr id="34" name="文本框 22"/>
          <p:cNvSpPr txBox="1"/>
          <p:nvPr/>
        </p:nvSpPr>
        <p:spPr>
          <a:xfrm>
            <a:off x="3077624" y="4967291"/>
            <a:ext cx="5658951" cy="1158875"/>
          </a:xfrm>
          <a:prstGeom prst="rect">
            <a:avLst/>
          </a:prstGeom>
          <a:noFill/>
        </p:spPr>
        <p:txBody>
          <a:bodyPr wrap="square" lIns="134337" tIns="67170" rIns="134337" bIns="67170">
            <a:spAutoFit/>
          </a:bodyPr>
          <a:lstStyle/>
          <a:p>
            <a:pPr lvl="0" algn="l">
              <a:lnSpc>
                <a:spcPts val="2000"/>
              </a:lnSpc>
              <a:spcBef>
                <a:spcPts val="0"/>
              </a:spcBef>
              <a:spcAft>
                <a:spcPts val="0"/>
              </a:spcAft>
              <a:buClrTx/>
              <a:buSzTx/>
              <a:buFontTx/>
              <a:defRPr/>
            </a:pPr>
            <a:r>
              <a:rPr lang="zh-CN" altLang="en-US" sz="14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a:p>
            <a:pPr lvl="0" algn="l">
              <a:lnSpc>
                <a:spcPts val="2000"/>
              </a:lnSpc>
              <a:spcBef>
                <a:spcPts val="0"/>
              </a:spcBef>
              <a:spcAft>
                <a:spcPts val="0"/>
              </a:spcAft>
              <a:buClrTx/>
              <a:buSzTx/>
              <a:buFontTx/>
              <a:defRPr/>
            </a:pPr>
            <a:endParaRPr lang="zh-CN" altLang="en-US" sz="1400" dirty="0">
              <a:solidFill>
                <a:schemeClr val="tx1">
                  <a:lumMod val="85000"/>
                  <a:lumOff val="15000"/>
                </a:schemeClr>
              </a:solidFill>
              <a:cs typeface="+mn-ea"/>
              <a:sym typeface="+mn-lt"/>
            </a:endParaRPr>
          </a:p>
          <a:p>
            <a:pPr lvl="0" algn="l">
              <a:lnSpc>
                <a:spcPts val="2000"/>
              </a:lnSpc>
              <a:spcBef>
                <a:spcPts val="0"/>
              </a:spcBef>
              <a:spcAft>
                <a:spcPts val="0"/>
              </a:spcAft>
              <a:buClrTx/>
              <a:buSzTx/>
              <a:buFontTx/>
              <a:defRPr/>
            </a:pPr>
            <a:endParaRPr lang="zh-CN" altLang="en-US" sz="1400" dirty="0">
              <a:solidFill>
                <a:schemeClr val="tx1">
                  <a:lumMod val="85000"/>
                  <a:lumOff val="15000"/>
                </a:schemeClr>
              </a:solidFill>
              <a:cs typeface="+mn-ea"/>
              <a:sym typeface="+mn-lt"/>
            </a:endParaRPr>
          </a:p>
        </p:txBody>
      </p:sp>
      <p:sp>
        <p:nvSpPr>
          <p:cNvPr id="35" name="文本框 23"/>
          <p:cNvSpPr txBox="1"/>
          <p:nvPr/>
        </p:nvSpPr>
        <p:spPr>
          <a:xfrm>
            <a:off x="2945614" y="3318944"/>
            <a:ext cx="5922956" cy="1158875"/>
          </a:xfrm>
          <a:prstGeom prst="rect">
            <a:avLst/>
          </a:prstGeom>
          <a:noFill/>
        </p:spPr>
        <p:txBody>
          <a:bodyPr wrap="square" lIns="134337" tIns="67170" rIns="134337" bIns="67170">
            <a:spAutoFit/>
          </a:bodyPr>
          <a:lstStyle/>
          <a:p>
            <a:pPr lvl="0" algn="l">
              <a:lnSpc>
                <a:spcPts val="2000"/>
              </a:lnSpc>
              <a:spcBef>
                <a:spcPts val="0"/>
              </a:spcBef>
              <a:spcAft>
                <a:spcPts val="0"/>
              </a:spcAft>
              <a:buClrTx/>
              <a:buSzTx/>
              <a:buFontTx/>
              <a:defRPr/>
            </a:pPr>
            <a:r>
              <a:rPr lang="zh-CN" altLang="en-US" sz="14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a:p>
            <a:pPr lvl="0" algn="l">
              <a:lnSpc>
                <a:spcPts val="2000"/>
              </a:lnSpc>
              <a:spcBef>
                <a:spcPts val="0"/>
              </a:spcBef>
              <a:spcAft>
                <a:spcPts val="0"/>
              </a:spcAft>
              <a:buClrTx/>
              <a:buSzTx/>
              <a:buFontTx/>
              <a:defRPr/>
            </a:pPr>
            <a:endParaRPr lang="zh-CN" altLang="en-US" sz="1400" dirty="0">
              <a:solidFill>
                <a:schemeClr val="tx1">
                  <a:lumMod val="85000"/>
                  <a:lumOff val="15000"/>
                </a:schemeClr>
              </a:solidFill>
              <a:cs typeface="+mn-ea"/>
              <a:sym typeface="+mn-lt"/>
            </a:endParaRPr>
          </a:p>
          <a:p>
            <a:pPr lvl="0" algn="l">
              <a:lnSpc>
                <a:spcPts val="2000"/>
              </a:lnSpc>
              <a:spcBef>
                <a:spcPts val="0"/>
              </a:spcBef>
              <a:spcAft>
                <a:spcPts val="0"/>
              </a:spcAft>
              <a:buClrTx/>
              <a:buSzTx/>
              <a:buFontTx/>
              <a:defRPr/>
            </a:pPr>
            <a:endParaRPr lang="zh-CN" altLang="en-US" sz="14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2000"/>
                            </p:stCondLst>
                            <p:childTnLst>
                              <p:par>
                                <p:cTn id="46" presetID="47"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childTnLst>
                                </p:cTn>
                              </p:par>
                            </p:childTnLst>
                          </p:cTn>
                        </p:par>
                        <p:par>
                          <p:cTn id="61" fill="hold">
                            <p:stCondLst>
                              <p:cond delay="4000"/>
                            </p:stCondLst>
                            <p:childTnLst>
                              <p:par>
                                <p:cTn id="62" presetID="47"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1000"/>
                                        <p:tgtEl>
                                          <p:spTgt spid="30"/>
                                        </p:tgtEl>
                                      </p:cBhvr>
                                    </p:animEffec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500"/>
                                        <p:tgtEl>
                                          <p:spTgt spid="35"/>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par>
                          <p:cTn id="77" fill="hold">
                            <p:stCondLst>
                              <p:cond delay="6000"/>
                            </p:stCondLst>
                            <p:childTnLst>
                              <p:par>
                                <p:cTn id="78" presetID="47" presetClass="entr" presetSubtype="0"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1" grpId="0" bldLvl="0" animBg="1"/>
      <p:bldP spid="22" grpId="0" bldLvl="0" animBg="1"/>
      <p:bldP spid="23" grpId="0" bldLvl="0" animBg="1"/>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018693"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03 </a:t>
            </a:r>
            <a:r>
              <a:rPr lang="zh-CN" altLang="en-US" sz="3600" b="1" dirty="0">
                <a:solidFill>
                  <a:schemeClr val="tx1">
                    <a:lumMod val="85000"/>
                    <a:lumOff val="15000"/>
                  </a:schemeClr>
                </a:solidFill>
                <a:cs typeface="+mn-ea"/>
                <a:sym typeface="+mn-lt"/>
              </a:rPr>
              <a:t>Investment project requirements</a:t>
            </a:r>
          </a:p>
        </p:txBody>
      </p:sp>
      <p:sp>
        <p:nvSpPr>
          <p:cNvPr id="2" name="等腰三角形 1"/>
          <p:cNvSpPr/>
          <p:nvPr/>
        </p:nvSpPr>
        <p:spPr>
          <a:xfrm>
            <a:off x="1225249" y="2137212"/>
            <a:ext cx="999792" cy="999788"/>
          </a:xfrm>
          <a:prstGeom prst="triangl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55" b="1" i="0" u="none" strike="noStrike" kern="1200" cap="none" spc="0" normalizeH="0" baseline="0" noProof="0" dirty="0">
                <a:ln>
                  <a:noFill/>
                </a:ln>
                <a:solidFill>
                  <a:prstClr val="white"/>
                </a:solidFill>
                <a:effectLst/>
                <a:uLnTx/>
                <a:uFillTx/>
                <a:cs typeface="+mn-ea"/>
                <a:sym typeface="+mn-lt"/>
              </a:rPr>
              <a:t>1</a:t>
            </a:r>
            <a:endParaRPr kumimoji="0" lang="zh-CN" altLang="en-US" sz="3155" b="1" i="0" u="none" strike="noStrike" kern="1200" cap="none" spc="0" normalizeH="0" baseline="0" noProof="0" dirty="0">
              <a:ln>
                <a:noFill/>
              </a:ln>
              <a:solidFill>
                <a:prstClr val="white"/>
              </a:solidFill>
              <a:effectLst/>
              <a:uLnTx/>
              <a:uFillTx/>
              <a:cs typeface="+mn-ea"/>
              <a:sym typeface="+mn-lt"/>
            </a:endParaRPr>
          </a:p>
        </p:txBody>
      </p:sp>
      <p:sp>
        <p:nvSpPr>
          <p:cNvPr id="14" name="等腰三角形 13"/>
          <p:cNvSpPr/>
          <p:nvPr/>
        </p:nvSpPr>
        <p:spPr>
          <a:xfrm>
            <a:off x="4065961" y="2161794"/>
            <a:ext cx="999792" cy="999788"/>
          </a:xfrm>
          <a:prstGeom prst="triangl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55" b="1" i="0" u="none" strike="noStrike" kern="1200" cap="none" spc="0" normalizeH="0" baseline="0" noProof="0" dirty="0">
                <a:ln>
                  <a:noFill/>
                </a:ln>
                <a:solidFill>
                  <a:prstClr val="white"/>
                </a:solidFill>
                <a:effectLst/>
                <a:uLnTx/>
                <a:uFillTx/>
                <a:cs typeface="+mn-ea"/>
                <a:sym typeface="+mn-lt"/>
              </a:rPr>
              <a:t>2</a:t>
            </a:r>
            <a:endParaRPr kumimoji="0" lang="zh-CN" altLang="en-US" sz="3155" b="1" i="0" u="none" strike="noStrike" kern="1200" cap="none" spc="0" normalizeH="0" baseline="0" noProof="0" dirty="0">
              <a:ln>
                <a:noFill/>
              </a:ln>
              <a:solidFill>
                <a:prstClr val="white"/>
              </a:solidFill>
              <a:effectLst/>
              <a:uLnTx/>
              <a:uFillTx/>
              <a:cs typeface="+mn-ea"/>
              <a:sym typeface="+mn-lt"/>
            </a:endParaRPr>
          </a:p>
        </p:txBody>
      </p:sp>
      <p:sp>
        <p:nvSpPr>
          <p:cNvPr id="19" name="等腰三角形 18"/>
          <p:cNvSpPr/>
          <p:nvPr/>
        </p:nvSpPr>
        <p:spPr>
          <a:xfrm>
            <a:off x="6944899" y="2161794"/>
            <a:ext cx="999792" cy="999788"/>
          </a:xfrm>
          <a:prstGeom prst="triangl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55" b="1" i="0" u="none" strike="noStrike" kern="1200" cap="none" spc="0" normalizeH="0" baseline="0" noProof="0" dirty="0">
                <a:ln>
                  <a:noFill/>
                </a:ln>
                <a:solidFill>
                  <a:prstClr val="white"/>
                </a:solidFill>
                <a:effectLst/>
                <a:uLnTx/>
                <a:uFillTx/>
                <a:cs typeface="+mn-ea"/>
                <a:sym typeface="+mn-lt"/>
              </a:rPr>
              <a:t>3</a:t>
            </a:r>
            <a:endParaRPr kumimoji="0" lang="zh-CN" altLang="en-US" sz="3155" b="1" i="0" u="none" strike="noStrike" kern="1200" cap="none" spc="0" normalizeH="0" baseline="0" noProof="0" dirty="0">
              <a:ln>
                <a:noFill/>
              </a:ln>
              <a:solidFill>
                <a:prstClr val="white"/>
              </a:solidFill>
              <a:effectLst/>
              <a:uLnTx/>
              <a:uFillTx/>
              <a:cs typeface="+mn-ea"/>
              <a:sym typeface="+mn-lt"/>
            </a:endParaRPr>
          </a:p>
        </p:txBody>
      </p:sp>
      <p:sp>
        <p:nvSpPr>
          <p:cNvPr id="22" name="等腰三角形 21"/>
          <p:cNvSpPr/>
          <p:nvPr/>
        </p:nvSpPr>
        <p:spPr>
          <a:xfrm>
            <a:off x="9788918" y="2163135"/>
            <a:ext cx="999792" cy="999788"/>
          </a:xfrm>
          <a:prstGeom prst="triangl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55" b="1" i="0" u="none" strike="noStrike" kern="1200" cap="none" spc="0" normalizeH="0" baseline="0" noProof="0" dirty="0">
                <a:ln>
                  <a:noFill/>
                </a:ln>
                <a:solidFill>
                  <a:prstClr val="white"/>
                </a:solidFill>
                <a:effectLst/>
                <a:uLnTx/>
                <a:uFillTx/>
                <a:cs typeface="+mn-ea"/>
                <a:sym typeface="+mn-lt"/>
              </a:rPr>
              <a:t>4</a:t>
            </a:r>
            <a:endParaRPr kumimoji="0" lang="zh-CN" altLang="en-US" sz="3155" b="1" i="0" u="none" strike="noStrike" kern="1200" cap="none" spc="0" normalizeH="0" baseline="0" noProof="0" dirty="0">
              <a:ln>
                <a:noFill/>
              </a:ln>
              <a:solidFill>
                <a:prstClr val="white"/>
              </a:solidFill>
              <a:effectLst/>
              <a:uLnTx/>
              <a:uFillTx/>
              <a:cs typeface="+mn-ea"/>
              <a:sym typeface="+mn-lt"/>
            </a:endParaRPr>
          </a:p>
        </p:txBody>
      </p:sp>
      <p:sp>
        <p:nvSpPr>
          <p:cNvPr id="23" name="文本框 22"/>
          <p:cNvSpPr txBox="1"/>
          <p:nvPr/>
        </p:nvSpPr>
        <p:spPr>
          <a:xfrm>
            <a:off x="478650" y="3396457"/>
            <a:ext cx="2623182" cy="22192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a title</a:t>
            </a:r>
            <a:endParaRPr kumimoji="0" lang="zh-CN" altLang="en-US" sz="2000" b="1"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text</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 put it simply, a simple description is possible, no need</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Too cumbersome, pay attention to the beauty of the board.</a:t>
            </a: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24" name="文本框 23"/>
          <p:cNvSpPr txBox="1"/>
          <p:nvPr/>
        </p:nvSpPr>
        <p:spPr>
          <a:xfrm>
            <a:off x="6284814" y="3380479"/>
            <a:ext cx="249299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a title</a:t>
            </a:r>
            <a:endParaRPr kumimoji="0" lang="zh-CN" altLang="en-US" sz="2000" b="1"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text</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 put it simply, a simple description is possible, no need</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Too cumbersome, pay attention to the beauty of the board.</a:t>
            </a: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25" name="文本框 24"/>
          <p:cNvSpPr txBox="1"/>
          <p:nvPr/>
        </p:nvSpPr>
        <p:spPr>
          <a:xfrm>
            <a:off x="9175201" y="3390142"/>
            <a:ext cx="249299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a title</a:t>
            </a:r>
            <a:endParaRPr kumimoji="0" lang="zh-CN" altLang="en-US" sz="2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text</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 put it simply, a simple description is possible, no need</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Too cumbersome, pay attention to the beauty of the board.</a:t>
            </a: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26" name="文本框 25"/>
          <p:cNvSpPr txBox="1"/>
          <p:nvPr/>
        </p:nvSpPr>
        <p:spPr>
          <a:xfrm>
            <a:off x="3284005" y="3412595"/>
            <a:ext cx="2623182"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a title</a:t>
            </a:r>
            <a:endParaRPr kumimoji="0" lang="zh-CN" altLang="en-US" sz="2000" b="1" i="0" u="none" strike="noStrike" kern="1200" cap="none" spc="0" normalizeH="0" baseline="0" noProof="0" dirty="0">
              <a:ln>
                <a:noFill/>
              </a:ln>
              <a:solidFill>
                <a:prstClr val="black">
                  <a:lumMod val="85000"/>
                  <a:lumOff val="1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cs typeface="+mn-ea"/>
              <a:sym typeface="+mn-lt"/>
            </a:endParaRP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text</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 put it simply, a simple description is possible, no need</a:t>
            </a:r>
          </a:p>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Too cumbersome, pay attention to the beauty of the board.</a:t>
            </a: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1"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childTnLst>
                          </p:cTn>
                        </p:par>
                        <p:par>
                          <p:cTn id="59" fill="hold">
                            <p:stCondLst>
                              <p:cond delay="1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down)">
                                      <p:cBhvr>
                                        <p:cTn id="66" dur="500"/>
                                        <p:tgtEl>
                                          <p:spTgt spid="26"/>
                                        </p:tgtEl>
                                      </p:cBhvr>
                                    </p:animEffect>
                                  </p:childTnLst>
                                </p:cTn>
                              </p:par>
                            </p:childTnLst>
                          </p:cTn>
                        </p:par>
                        <p:par>
                          <p:cTn id="67" fill="hold">
                            <p:stCondLst>
                              <p:cond delay="2500"/>
                            </p:stCondLst>
                            <p:childTnLst>
                              <p:par>
                                <p:cTn id="68" presetID="22" presetClass="entr" presetSubtype="4"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par>
                          <p:cTn id="71" fill="hold">
                            <p:stCondLst>
                              <p:cond delay="3000"/>
                            </p:stCondLst>
                            <p:childTnLst>
                              <p:par>
                                <p:cTn id="72" presetID="2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down)">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P spid="14" grpId="0" bldLvl="0" animBg="1"/>
      <p:bldP spid="19" grpId="0" bldLvl="0" animBg="1"/>
      <p:bldP spid="22" grpId="0" bldLvl="0" animBg="1"/>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52" y="517479"/>
            <a:ext cx="8701690" cy="60502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80820" y="719930"/>
            <a:ext cx="6030357" cy="5418138"/>
          </a:xfrm>
          <a:prstGeom prst="rect">
            <a:avLst/>
          </a:prstGeom>
        </p:spPr>
      </p:pic>
      <p:sp>
        <p:nvSpPr>
          <p:cNvPr id="7" name="文本框 6"/>
          <p:cNvSpPr txBox="1"/>
          <p:nvPr/>
        </p:nvSpPr>
        <p:spPr>
          <a:xfrm>
            <a:off x="4229097" y="2425650"/>
            <a:ext cx="3733800" cy="1938020"/>
          </a:xfrm>
          <a:prstGeom prst="rect">
            <a:avLst/>
          </a:prstGeom>
          <a:noFill/>
        </p:spPr>
        <p:txBody>
          <a:bodyPr wrap="square" rtlCol="0" anchor="ctr" anchorCtr="0">
            <a:spAutoFit/>
          </a:bodyPr>
          <a:lstStyle/>
          <a:p>
            <a:pPr algn="ctr"/>
            <a:r>
              <a:rPr lang="en-US" altLang="zh-CN" sz="12000" b="1" dirty="0">
                <a:solidFill>
                  <a:schemeClr val="tx1">
                    <a:lumMod val="85000"/>
                    <a:lumOff val="15000"/>
                  </a:schemeClr>
                </a:solidFill>
                <a:cs typeface="+mn-ea"/>
                <a:sym typeface="+mn-lt"/>
              </a:rPr>
              <a:t>04</a:t>
            </a:r>
            <a:endParaRPr lang="zh-CN" altLang="en-US" sz="12000" b="1" dirty="0">
              <a:solidFill>
                <a:schemeClr val="tx1">
                  <a:lumMod val="85000"/>
                  <a:lumOff val="15000"/>
                </a:schemeClr>
              </a:solidFill>
              <a:cs typeface="+mn-ea"/>
              <a:sym typeface="+mn-lt"/>
            </a:endParaRPr>
          </a:p>
        </p:txBody>
      </p:sp>
      <p:sp>
        <p:nvSpPr>
          <p:cNvPr id="8" name="矩形 7"/>
          <p:cNvSpPr/>
          <p:nvPr/>
        </p:nvSpPr>
        <p:spPr>
          <a:xfrm>
            <a:off x="4020457" y="4766364"/>
            <a:ext cx="3942440" cy="738664"/>
          </a:xfrm>
          <a:prstGeom prst="rect">
            <a:avLst/>
          </a:prstGeom>
        </p:spPr>
        <p:txBody>
          <a:bodyPr wrap="square">
            <a:spAutoFit/>
          </a:bodyPr>
          <a:lstStyle/>
          <a:p>
            <a:pPr algn="ctr">
              <a:lnSpc>
                <a:spcPct val="100000"/>
              </a:lnSpc>
              <a:spcBef>
                <a:spcPct val="0"/>
              </a:spcBef>
              <a:buNone/>
            </a:pPr>
            <a:r>
              <a:rPr lang="en-US" altLang="zh-CN" sz="1400" dirty="0">
                <a:cs typeface="+mn-ea"/>
                <a:sym typeface="+mn-lt"/>
              </a:rPr>
              <a:t>Time would heal almost all wounds. If your wounds have not been healed up, please wait for a short while. </a:t>
            </a:r>
            <a:endParaRPr lang="en-US" altLang="zh-CN" sz="1400" b="1" dirty="0">
              <a:solidFill>
                <a:schemeClr val="tx1">
                  <a:lumMod val="85000"/>
                  <a:lumOff val="15000"/>
                </a:schemeClr>
              </a:solidFill>
              <a:cs typeface="+mn-ea"/>
              <a:sym typeface="+mn-lt"/>
            </a:endParaRPr>
          </a:p>
        </p:txBody>
      </p:sp>
      <p:sp>
        <p:nvSpPr>
          <p:cNvPr id="9" name="文本框 8"/>
          <p:cNvSpPr txBox="1"/>
          <p:nvPr/>
        </p:nvSpPr>
        <p:spPr>
          <a:xfrm>
            <a:off x="3409947" y="4120619"/>
            <a:ext cx="5372101" cy="645160"/>
          </a:xfrm>
          <a:prstGeom prst="rect">
            <a:avLst/>
          </a:prstGeom>
          <a:noFill/>
        </p:spPr>
        <p:txBody>
          <a:bodyPr wrap="square" rtlCol="0" anchor="ctr" anchorCtr="0">
            <a:spAutoFit/>
          </a:bodyPr>
          <a:lstStyle/>
          <a:p>
            <a:pPr algn="ctr">
              <a:spcBef>
                <a:spcPct val="0"/>
              </a:spcBef>
            </a:pPr>
            <a:r>
              <a:rPr lang="zh-CN" altLang="en-US" sz="3600" b="1" dirty="0">
                <a:solidFill>
                  <a:schemeClr val="tx1">
                    <a:lumMod val="85000"/>
                    <a:lumOff val="15000"/>
                  </a:schemeClr>
                </a:solidFill>
                <a:cs typeface="+mn-ea"/>
                <a:sym typeface="+mn-lt"/>
              </a:rPr>
              <a:t>Future development</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762" y="1143027"/>
            <a:ext cx="761265" cy="761265"/>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080" y="3596995"/>
            <a:ext cx="859283" cy="859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by="(-#ppt_w*2)" calcmode="lin" valueType="num">
                                      <p:cBhvr rctx="PPT">
                                        <p:cTn id="37" dur="500" autoRev="1" fill="hold">
                                          <p:stCondLst>
                                            <p:cond delay="0"/>
                                          </p:stCondLst>
                                        </p:cTn>
                                        <p:tgtEl>
                                          <p:spTgt spid="9"/>
                                        </p:tgtEl>
                                        <p:attrNameLst>
                                          <p:attrName>ppt_w</p:attrName>
                                        </p:attrNameLst>
                                      </p:cBhvr>
                                    </p:anim>
                                    <p:anim by="(#ppt_w*0.50)" calcmode="lin" valueType="num">
                                      <p:cBhvr>
                                        <p:cTn id="38" dur="500" decel="50000" autoRev="1" fill="hold">
                                          <p:stCondLst>
                                            <p:cond delay="0"/>
                                          </p:stCondLst>
                                        </p:cTn>
                                        <p:tgtEl>
                                          <p:spTgt spid="9"/>
                                        </p:tgtEl>
                                        <p:attrNameLst>
                                          <p:attrName>ppt_x</p:attrName>
                                        </p:attrNameLst>
                                      </p:cBhvr>
                                    </p:anim>
                                    <p:anim from="(-#ppt_h/2)" to="(#ppt_y)" calcmode="lin" valueType="num">
                                      <p:cBhvr>
                                        <p:cTn id="39" dur="1000" fill="hold">
                                          <p:stCondLst>
                                            <p:cond delay="0"/>
                                          </p:stCondLst>
                                        </p:cTn>
                                        <p:tgtEl>
                                          <p:spTgt spid="9"/>
                                        </p:tgtEl>
                                        <p:attrNameLst>
                                          <p:attrName>ppt_y</p:attrName>
                                        </p:attrNameLst>
                                      </p:cBhvr>
                                    </p:anim>
                                    <p:animRot by="21600000">
                                      <p:cBhvr>
                                        <p:cTn id="40" dur="1000" fill="hold">
                                          <p:stCondLst>
                                            <p:cond delay="0"/>
                                          </p:stCondLst>
                                        </p:cTn>
                                        <p:tgtEl>
                                          <p:spTgt spid="9"/>
                                        </p:tgtEl>
                                        <p:attrNameLst>
                                          <p:attrName>r</p:attrName>
                                        </p:attrNameLst>
                                      </p:cBhvr>
                                    </p:animRot>
                                  </p:childTnLst>
                                </p:cTn>
                              </p:par>
                            </p:childTnLst>
                          </p:cTn>
                        </p:par>
                        <p:par>
                          <p:cTn id="41" fill="hold">
                            <p:stCondLst>
                              <p:cond delay="38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1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752803"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04 </a:t>
            </a:r>
            <a:r>
              <a:rPr lang="zh-CN" altLang="en-US" sz="3600" b="1" dirty="0">
                <a:solidFill>
                  <a:schemeClr val="tx1">
                    <a:lumMod val="85000"/>
                    <a:lumOff val="15000"/>
                  </a:schemeClr>
                </a:solidFill>
                <a:cs typeface="+mn-ea"/>
                <a:sym typeface="+mn-lt"/>
              </a:rPr>
              <a:t>Successful development in the future</a:t>
            </a:r>
          </a:p>
        </p:txBody>
      </p:sp>
      <p:sp>
        <p:nvSpPr>
          <p:cNvPr id="2" name="PA_库_椭圆 5"/>
          <p:cNvSpPr/>
          <p:nvPr>
            <p:custDataLst>
              <p:tags r:id="rId1"/>
            </p:custDataLst>
          </p:nvPr>
        </p:nvSpPr>
        <p:spPr>
          <a:xfrm>
            <a:off x="4979139" y="2740015"/>
            <a:ext cx="2005124" cy="2005124"/>
          </a:xfrm>
          <a:prstGeom prst="ellipse">
            <a:avLst/>
          </a:prstGeom>
          <a:noFill/>
          <a:ln w="28575">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fontScale="62500" lnSpcReduction="20000"/>
          </a:bodyPr>
          <a:lstStyle/>
          <a:p>
            <a:pPr marL="0" marR="0" lvl="0" indent="0" algn="ctr" defTabSz="914400" rtl="0" fontAlgn="auto">
              <a:lnSpc>
                <a:spcPts val="2000"/>
              </a:lnSpc>
              <a:spcBef>
                <a:spcPts val="0"/>
              </a:spcBef>
              <a:spcAft>
                <a:spcPts val="0"/>
              </a:spcAft>
              <a:buClrTx/>
              <a:buSzTx/>
              <a:buFontTx/>
              <a:buNone/>
              <a:defRPr/>
            </a:pPr>
            <a:r>
              <a:rPr lang="zh-CN" altLang="en-US" sz="10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r>
              <a:rPr kumimoji="0" lang="zh-CN" altLang="en-US" sz="1000" b="0" i="0" u="none" strike="noStrike" kern="1200" cap="none" spc="0" normalizeH="0" baseline="0" noProof="0" dirty="0">
                <a:ln>
                  <a:noFill/>
                </a:ln>
                <a:solidFill>
                  <a:srgbClr val="3F3F3F">
                    <a:lumMod val="75000"/>
                    <a:lumOff val="25000"/>
                  </a:srgbClr>
                </a:solidFill>
                <a:effectLst/>
                <a:uLnTx/>
                <a:uFillTx/>
                <a:cs typeface="+mn-ea"/>
                <a:sym typeface="+mn-lt"/>
              </a:rPr>
              <a:t>。</a:t>
            </a:r>
          </a:p>
        </p:txBody>
      </p:sp>
      <p:grpSp>
        <p:nvGrpSpPr>
          <p:cNvPr id="27" name="PA_库_组合 26"/>
          <p:cNvGrpSpPr/>
          <p:nvPr>
            <p:custDataLst>
              <p:tags r:id="rId2"/>
            </p:custDataLst>
          </p:nvPr>
        </p:nvGrpSpPr>
        <p:grpSpPr>
          <a:xfrm>
            <a:off x="4393073" y="2056928"/>
            <a:ext cx="3177256" cy="3274277"/>
            <a:chOff x="4507373" y="1891819"/>
            <a:chExt cx="3177256" cy="3274277"/>
          </a:xfrm>
          <a:solidFill>
            <a:srgbClr val="E19520"/>
          </a:solidFill>
        </p:grpSpPr>
        <p:sp>
          <p:nvSpPr>
            <p:cNvPr id="3" name="Isosceles Triangle 7"/>
            <p:cNvSpPr/>
            <p:nvPr/>
          </p:nvSpPr>
          <p:spPr>
            <a:xfrm rot="14400000" flipH="1" flipV="1">
              <a:off x="5319689" y="1936839"/>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3" name="Block Arc 6"/>
            <p:cNvSpPr/>
            <p:nvPr/>
          </p:nvSpPr>
          <p:spPr>
            <a:xfrm rot="17100000" flipH="1" flipV="1">
              <a:off x="4507373" y="1988840"/>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grpSp>
        <p:nvGrpSpPr>
          <p:cNvPr id="28" name="PA_库_组合 27"/>
          <p:cNvGrpSpPr/>
          <p:nvPr>
            <p:custDataLst>
              <p:tags r:id="rId3"/>
            </p:custDataLst>
          </p:nvPr>
        </p:nvGrpSpPr>
        <p:grpSpPr>
          <a:xfrm>
            <a:off x="4393073" y="2153949"/>
            <a:ext cx="3177256" cy="3270771"/>
            <a:chOff x="4507373" y="1988840"/>
            <a:chExt cx="3177256" cy="3270771"/>
          </a:xfrm>
          <a:solidFill>
            <a:srgbClr val="4D8689"/>
          </a:solidFill>
        </p:grpSpPr>
        <p:sp>
          <p:nvSpPr>
            <p:cNvPr id="24" name="Block Arc 8"/>
            <p:cNvSpPr/>
            <p:nvPr/>
          </p:nvSpPr>
          <p:spPr>
            <a:xfrm rot="17100000">
              <a:off x="4507373" y="1988840"/>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7" name="Isosceles Triangle 9"/>
            <p:cNvSpPr/>
            <p:nvPr/>
          </p:nvSpPr>
          <p:spPr>
            <a:xfrm rot="3600000" flipV="1">
              <a:off x="6237385" y="4651840"/>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sp>
        <p:nvSpPr>
          <p:cNvPr id="8" name="PA_库_椭圆 13"/>
          <p:cNvSpPr/>
          <p:nvPr>
            <p:custDataLst>
              <p:tags r:id="rId4"/>
            </p:custDataLst>
          </p:nvPr>
        </p:nvSpPr>
        <p:spPr>
          <a:xfrm>
            <a:off x="1433388" y="4037457"/>
            <a:ext cx="1081372" cy="1081372"/>
          </a:xfrm>
          <a:prstGeom prst="ellips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1" name="PA_库_椭圆 14"/>
          <p:cNvSpPr/>
          <p:nvPr>
            <p:custDataLst>
              <p:tags r:id="rId5"/>
            </p:custDataLst>
          </p:nvPr>
        </p:nvSpPr>
        <p:spPr>
          <a:xfrm>
            <a:off x="2626626" y="4037457"/>
            <a:ext cx="1081372" cy="1081372"/>
          </a:xfrm>
          <a:prstGeom prst="ellips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4" name="PA_库_椭圆 15"/>
          <p:cNvSpPr/>
          <p:nvPr>
            <p:custDataLst>
              <p:tags r:id="rId6"/>
            </p:custDataLst>
          </p:nvPr>
        </p:nvSpPr>
        <p:spPr>
          <a:xfrm>
            <a:off x="8329781" y="4037457"/>
            <a:ext cx="1081372" cy="1081372"/>
          </a:xfrm>
          <a:prstGeom prst="ellips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5" name="PA_库_椭圆 16"/>
          <p:cNvSpPr/>
          <p:nvPr>
            <p:custDataLst>
              <p:tags r:id="rId7"/>
            </p:custDataLst>
          </p:nvPr>
        </p:nvSpPr>
        <p:spPr>
          <a:xfrm>
            <a:off x="9523019" y="4037457"/>
            <a:ext cx="1081372" cy="1081372"/>
          </a:xfrm>
          <a:prstGeom prst="ellips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6" name="PA_库_Freeform: Shape 20"/>
          <p:cNvSpPr/>
          <p:nvPr>
            <p:custDataLst>
              <p:tags r:id="rId8"/>
            </p:custDataLst>
          </p:nvPr>
        </p:nvSpPr>
        <p:spPr bwMode="auto">
          <a:xfrm>
            <a:off x="1699573" y="4304137"/>
            <a:ext cx="548999" cy="548007"/>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7" name="PA_库_Freeform: Shape 21"/>
          <p:cNvSpPr/>
          <p:nvPr>
            <p:custDataLst>
              <p:tags r:id="rId9"/>
            </p:custDataLst>
          </p:nvPr>
        </p:nvSpPr>
        <p:spPr bwMode="auto">
          <a:xfrm>
            <a:off x="2893802" y="4304633"/>
            <a:ext cx="547015" cy="547015"/>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8" name="PA_库_Freeform: Shape 22"/>
          <p:cNvSpPr/>
          <p:nvPr>
            <p:custDataLst>
              <p:tags r:id="rId10"/>
            </p:custDataLst>
          </p:nvPr>
        </p:nvSpPr>
        <p:spPr bwMode="auto">
          <a:xfrm>
            <a:off x="8596957" y="4304633"/>
            <a:ext cx="547015" cy="547015"/>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19" name="PA_库_Freeform: Shape 23"/>
          <p:cNvSpPr/>
          <p:nvPr>
            <p:custDataLst>
              <p:tags r:id="rId11"/>
            </p:custDataLst>
          </p:nvPr>
        </p:nvSpPr>
        <p:spPr bwMode="auto">
          <a:xfrm>
            <a:off x="9790691" y="4304633"/>
            <a:ext cx="546024" cy="547015"/>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sp>
        <p:nvSpPr>
          <p:cNvPr id="20" name="PA_库_文本框 26"/>
          <p:cNvSpPr txBox="1"/>
          <p:nvPr>
            <p:custDataLst>
              <p:tags r:id="rId12"/>
            </p:custDataLst>
          </p:nvPr>
        </p:nvSpPr>
        <p:spPr bwMode="auto">
          <a:xfrm>
            <a:off x="5323108" y="3155119"/>
            <a:ext cx="1231106" cy="246221"/>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srgbClr val="3F3F3F">
                  <a:lumMod val="75000"/>
                  <a:lumOff val="25000"/>
                </a:srgbClr>
              </a:solidFill>
              <a:effectLst/>
              <a:uLnTx/>
              <a:uFillTx/>
              <a:cs typeface="+mn-ea"/>
              <a:sym typeface="+mn-lt"/>
            </a:endParaRPr>
          </a:p>
        </p:txBody>
      </p:sp>
      <p:grpSp>
        <p:nvGrpSpPr>
          <p:cNvPr id="21" name="PA_库_组合 24"/>
          <p:cNvGrpSpPr/>
          <p:nvPr>
            <p:custDataLst>
              <p:tags r:id="rId13"/>
            </p:custDataLst>
          </p:nvPr>
        </p:nvGrpSpPr>
        <p:grpSpPr>
          <a:xfrm>
            <a:off x="1255298" y="2145358"/>
            <a:ext cx="2936240" cy="1428115"/>
            <a:chOff x="8328247" y="2276873"/>
            <a:chExt cx="2198954" cy="1428115"/>
          </a:xfrm>
        </p:grpSpPr>
        <p:sp>
          <p:nvSpPr>
            <p:cNvPr id="22" name="TextBox 32"/>
            <p:cNvSpPr txBox="1"/>
            <p:nvPr/>
          </p:nvSpPr>
          <p:spPr>
            <a:xfrm>
              <a:off x="8328247" y="2276873"/>
              <a:ext cx="2198693" cy="388226"/>
            </a:xfrm>
            <a:prstGeom prst="rect">
              <a:avLst/>
            </a:prstGeom>
            <a:noFill/>
          </p:spPr>
          <p:txBody>
            <a:bodyPr wrap="none" lIns="0" tIns="0" rIns="360000" bIns="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srgbClr val="212429">
                    <a:lumMod val="100000"/>
                  </a:srgbClr>
                </a:solidFill>
                <a:effectLst/>
                <a:uLnTx/>
                <a:uFillTx/>
                <a:cs typeface="+mn-ea"/>
                <a:sym typeface="+mn-lt"/>
              </a:endParaRPr>
            </a:p>
          </p:txBody>
        </p:sp>
        <p:sp>
          <p:nvSpPr>
            <p:cNvPr id="25" name="TextBox 33"/>
            <p:cNvSpPr txBox="1"/>
            <p:nvPr/>
          </p:nvSpPr>
          <p:spPr>
            <a:xfrm>
              <a:off x="8347269" y="2664858"/>
              <a:ext cx="2179932" cy="1040130"/>
            </a:xfrm>
            <a:prstGeom prst="rect">
              <a:avLst/>
            </a:prstGeom>
          </p:spPr>
          <p:txBody>
            <a:bodyPr vert="horz" wrap="square" lIns="0" tIns="0" rIns="360000" bIns="0" anchor="ctr">
              <a:normAutofit fontScale="77500" lnSpcReduction="20000"/>
            </a:bodyPr>
            <a:lstStyle/>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rgbClr val="3F3F3F">
                    <a:lumMod val="100000"/>
                  </a:srgbClr>
                </a:solidFill>
                <a:effectLst/>
                <a:uLnTx/>
                <a:uFillTx/>
                <a:cs typeface="+mn-ea"/>
                <a:sym typeface="+mn-lt"/>
              </a:endParaRPr>
            </a:p>
          </p:txBody>
        </p:sp>
      </p:grpSp>
      <p:grpSp>
        <p:nvGrpSpPr>
          <p:cNvPr id="26" name="PA_库_组合 34"/>
          <p:cNvGrpSpPr/>
          <p:nvPr>
            <p:custDataLst>
              <p:tags r:id="rId14"/>
            </p:custDataLst>
          </p:nvPr>
        </p:nvGrpSpPr>
        <p:grpSpPr>
          <a:xfrm>
            <a:off x="7884517" y="2145358"/>
            <a:ext cx="3229610" cy="1692275"/>
            <a:chOff x="1197898" y="2503545"/>
            <a:chExt cx="2514858" cy="1692275"/>
          </a:xfrm>
        </p:grpSpPr>
        <p:sp>
          <p:nvSpPr>
            <p:cNvPr id="29" name="TextBox 35"/>
            <p:cNvSpPr txBox="1"/>
            <p:nvPr/>
          </p:nvSpPr>
          <p:spPr>
            <a:xfrm>
              <a:off x="1197898" y="2503545"/>
              <a:ext cx="2198693" cy="388226"/>
            </a:xfrm>
            <a:prstGeom prst="rect">
              <a:avLst/>
            </a:prstGeom>
            <a:noFill/>
          </p:spPr>
          <p:txBody>
            <a:bodyPr wrap="none" lIns="360000" tIns="0" rIns="0" bIns="0" anchor="b" anchorCtr="0">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srgbClr val="FA2B41">
                    <a:lumMod val="100000"/>
                  </a:srgbClr>
                </a:solidFill>
                <a:effectLst/>
                <a:uLnTx/>
                <a:uFillTx/>
                <a:cs typeface="+mn-ea"/>
                <a:sym typeface="+mn-lt"/>
              </a:endParaRPr>
            </a:p>
          </p:txBody>
        </p:sp>
        <p:sp>
          <p:nvSpPr>
            <p:cNvPr id="30" name="TextBox 36"/>
            <p:cNvSpPr txBox="1"/>
            <p:nvPr/>
          </p:nvSpPr>
          <p:spPr>
            <a:xfrm>
              <a:off x="1439198" y="2891530"/>
              <a:ext cx="2273558" cy="1304290"/>
            </a:xfrm>
            <a:prstGeom prst="rect">
              <a:avLst/>
            </a:prstGeom>
          </p:spPr>
          <p:txBody>
            <a:bodyPr vert="horz" wrap="square" lIns="0" tIns="0" rIns="360000" bIns="0" anchor="ctr" anchorCtr="0">
              <a:normAutofit fontScale="77500" lnSpcReduction="20000"/>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br>
                <a:rPr lang="zh-CN" altLang="en-US" sz="1200" dirty="0">
                  <a:solidFill>
                    <a:schemeClr val="tx1">
                      <a:lumMod val="85000"/>
                      <a:lumOff val="15000"/>
                    </a:schemeClr>
                  </a:solidFill>
                  <a:cs typeface="+mn-ea"/>
                  <a:sym typeface="+mn-lt"/>
                </a:rPr>
              </a:br>
              <a:endParaRPr lang="zh-CN" altLang="en-US" sz="1200" dirty="0">
                <a:solidFill>
                  <a:schemeClr val="tx1">
                    <a:lumMod val="85000"/>
                    <a:lumOff val="15000"/>
                  </a:scheme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up)">
                                      <p:cBhvr>
                                        <p:cTn id="46" dur="500"/>
                                        <p:tgtEl>
                                          <p:spTgt spid="28"/>
                                        </p:tgtEl>
                                      </p:cBhvr>
                                    </p:animEffect>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childTnLst>
                                </p:cTn>
                              </p:par>
                            </p:childTnLst>
                          </p:cTn>
                        </p:par>
                        <p:par>
                          <p:cTn id="52" fill="hold">
                            <p:stCondLst>
                              <p:cond delay="3000"/>
                            </p:stCondLst>
                            <p:childTnLst>
                              <p:par>
                                <p:cTn id="53" presetID="2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3500"/>
                            </p:stCondLst>
                            <p:childTnLst>
                              <p:par>
                                <p:cTn id="58" presetID="17" presetClass="entr" presetSubtype="4"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ppt_h/2"/>
                                          </p:val>
                                        </p:tav>
                                        <p:tav tm="100000">
                                          <p:val>
                                            <p:strVal val="#ppt_y"/>
                                          </p:val>
                                        </p:tav>
                                      </p:tavLst>
                                    </p:anim>
                                    <p:anim calcmode="lin" valueType="num">
                                      <p:cBhvr>
                                        <p:cTn id="62" dur="500" fill="hold"/>
                                        <p:tgtEl>
                                          <p:spTgt spid="21"/>
                                        </p:tgtEl>
                                        <p:attrNameLst>
                                          <p:attrName>ppt_w</p:attrName>
                                        </p:attrNameLst>
                                      </p:cBhvr>
                                      <p:tavLst>
                                        <p:tav tm="0">
                                          <p:val>
                                            <p:strVal val="#ppt_w"/>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childTnLst>
                                </p:cTn>
                              </p:par>
                            </p:childTnLst>
                          </p:cTn>
                        </p:par>
                        <p:par>
                          <p:cTn id="64" fill="hold">
                            <p:stCondLst>
                              <p:cond delay="4000"/>
                            </p:stCondLst>
                            <p:childTnLst>
                              <p:par>
                                <p:cTn id="65" presetID="49" presetClass="entr" presetSubtype="0" decel="10000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cBhvr>
                                      <p:tavLst>
                                        <p:tav tm="0">
                                          <p:val>
                                            <p:fltVal val="360"/>
                                          </p:val>
                                        </p:tav>
                                        <p:tav tm="100000">
                                          <p:val>
                                            <p:fltVal val="0"/>
                                          </p:val>
                                        </p:tav>
                                      </p:tavLst>
                                    </p:anim>
                                    <p:animEffect transition="in" filter="fade">
                                      <p:cBhvr>
                                        <p:cTn id="70" dur="500"/>
                                        <p:tgtEl>
                                          <p:spTgt spid="8"/>
                                        </p:tgtEl>
                                      </p:cBhvr>
                                    </p:animEffect>
                                  </p:childTnLst>
                                </p:cTn>
                              </p:par>
                            </p:childTnLst>
                          </p:cTn>
                        </p:par>
                        <p:par>
                          <p:cTn id="71" fill="hold">
                            <p:stCondLst>
                              <p:cond delay="4500"/>
                            </p:stCondLst>
                            <p:childTnLst>
                              <p:par>
                                <p:cTn id="72" presetID="49" presetClass="entr" presetSubtype="0" decel="10000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 calcmode="lin" valueType="num">
                                      <p:cBhvr>
                                        <p:cTn id="76" dur="500" fill="hold"/>
                                        <p:tgtEl>
                                          <p:spTgt spid="16"/>
                                        </p:tgtEl>
                                      </p:cBhvr>
                                      <p:tavLst>
                                        <p:tav tm="0">
                                          <p:val>
                                            <p:fltVal val="360"/>
                                          </p:val>
                                        </p:tav>
                                        <p:tav tm="100000">
                                          <p:val>
                                            <p:fltVal val="0"/>
                                          </p:val>
                                        </p:tav>
                                      </p:tavLst>
                                    </p:anim>
                                    <p:animEffect transition="in" filter="fade">
                                      <p:cBhvr>
                                        <p:cTn id="77" dur="500"/>
                                        <p:tgtEl>
                                          <p:spTgt spid="16"/>
                                        </p:tgtEl>
                                      </p:cBhvr>
                                    </p:animEffect>
                                  </p:childTnLst>
                                </p:cTn>
                              </p:par>
                            </p:childTnLst>
                          </p:cTn>
                        </p:par>
                        <p:par>
                          <p:cTn id="78" fill="hold">
                            <p:stCondLst>
                              <p:cond delay="5000"/>
                            </p:stCondLst>
                            <p:childTnLst>
                              <p:par>
                                <p:cTn id="79" presetID="49" presetClass="entr" presetSubtype="0" decel="10000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 calcmode="lin" valueType="num">
                                      <p:cBhvr>
                                        <p:cTn id="83" dur="500" fill="hold"/>
                                        <p:tgtEl>
                                          <p:spTgt spid="11"/>
                                        </p:tgtEl>
                                      </p:cBhvr>
                                      <p:tavLst>
                                        <p:tav tm="0">
                                          <p:val>
                                            <p:fltVal val="360"/>
                                          </p:val>
                                        </p:tav>
                                        <p:tav tm="100000">
                                          <p:val>
                                            <p:fltVal val="0"/>
                                          </p:val>
                                        </p:tav>
                                      </p:tavLst>
                                    </p:anim>
                                    <p:animEffect transition="in" filter="fade">
                                      <p:cBhvr>
                                        <p:cTn id="84" dur="500"/>
                                        <p:tgtEl>
                                          <p:spTgt spid="11"/>
                                        </p:tgtEl>
                                      </p:cBhvr>
                                    </p:animEffect>
                                  </p:childTnLst>
                                </p:cTn>
                              </p:par>
                            </p:childTnLst>
                          </p:cTn>
                        </p:par>
                        <p:par>
                          <p:cTn id="85" fill="hold">
                            <p:stCondLst>
                              <p:cond delay="5500"/>
                            </p:stCondLst>
                            <p:childTnLst>
                              <p:par>
                                <p:cTn id="86" presetID="49" presetClass="entr" presetSubtype="0" decel="10000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 calcmode="lin" valueType="num">
                                      <p:cBhvr>
                                        <p:cTn id="90" dur="500" fill="hold"/>
                                        <p:tgtEl>
                                          <p:spTgt spid="17"/>
                                        </p:tgtEl>
                                      </p:cBhvr>
                                      <p:tavLst>
                                        <p:tav tm="0">
                                          <p:val>
                                            <p:fltVal val="360"/>
                                          </p:val>
                                        </p:tav>
                                        <p:tav tm="100000">
                                          <p:val>
                                            <p:fltVal val="0"/>
                                          </p:val>
                                        </p:tav>
                                      </p:tavLst>
                                    </p:anim>
                                    <p:animEffect transition="in" filter="fade">
                                      <p:cBhvr>
                                        <p:cTn id="91" dur="500"/>
                                        <p:tgtEl>
                                          <p:spTgt spid="17"/>
                                        </p:tgtEl>
                                      </p:cBhvr>
                                    </p:animEffect>
                                  </p:childTnLst>
                                </p:cTn>
                              </p:par>
                            </p:childTnLst>
                          </p:cTn>
                        </p:par>
                        <p:par>
                          <p:cTn id="92" fill="hold">
                            <p:stCondLst>
                              <p:cond delay="6000"/>
                            </p:stCondLst>
                            <p:childTnLst>
                              <p:par>
                                <p:cTn id="93" presetID="17" presetClass="entr" presetSubtype="4" fill="hold" nodeType="after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ppt_x</p:attrName>
                                        </p:attrNameLst>
                                      </p:cBhvr>
                                      <p:tavLst>
                                        <p:tav tm="0">
                                          <p:val>
                                            <p:strVal val="#ppt_x"/>
                                          </p:val>
                                        </p:tav>
                                        <p:tav tm="100000">
                                          <p:val>
                                            <p:strVal val="#ppt_x"/>
                                          </p:val>
                                        </p:tav>
                                      </p:tavLst>
                                    </p:anim>
                                    <p:anim calcmode="lin" valueType="num">
                                      <p:cBhvr>
                                        <p:cTn id="96" dur="500" fill="hold"/>
                                        <p:tgtEl>
                                          <p:spTgt spid="26"/>
                                        </p:tgtEl>
                                        <p:attrNameLst>
                                          <p:attrName>ppt_y</p:attrName>
                                        </p:attrNameLst>
                                      </p:cBhvr>
                                      <p:tavLst>
                                        <p:tav tm="0">
                                          <p:val>
                                            <p:strVal val="#ppt_y+#ppt_h/2"/>
                                          </p:val>
                                        </p:tav>
                                        <p:tav tm="100000">
                                          <p:val>
                                            <p:strVal val="#ppt_y"/>
                                          </p:val>
                                        </p:tav>
                                      </p:tavLst>
                                    </p:anim>
                                    <p:anim calcmode="lin" valueType="num">
                                      <p:cBhvr>
                                        <p:cTn id="97" dur="500" fill="hold"/>
                                        <p:tgtEl>
                                          <p:spTgt spid="26"/>
                                        </p:tgtEl>
                                        <p:attrNameLst>
                                          <p:attrName>ppt_w</p:attrName>
                                        </p:attrNameLst>
                                      </p:cBhvr>
                                      <p:tavLst>
                                        <p:tav tm="0">
                                          <p:val>
                                            <p:strVal val="#ppt_w"/>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childTnLst>
                                </p:cTn>
                              </p:par>
                            </p:childTnLst>
                          </p:cTn>
                        </p:par>
                        <p:par>
                          <p:cTn id="99" fill="hold">
                            <p:stCondLst>
                              <p:cond delay="6500"/>
                            </p:stCondLst>
                            <p:childTnLst>
                              <p:par>
                                <p:cTn id="100" presetID="49" presetClass="entr" presetSubtype="0" decel="100000"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cBhvr>
                                      <p:tavLst>
                                        <p:tav tm="0">
                                          <p:val>
                                            <p:fltVal val="360"/>
                                          </p:val>
                                        </p:tav>
                                        <p:tav tm="100000">
                                          <p:val>
                                            <p:fltVal val="0"/>
                                          </p:val>
                                        </p:tav>
                                      </p:tavLst>
                                    </p:anim>
                                    <p:animEffect transition="in" filter="fade">
                                      <p:cBhvr>
                                        <p:cTn id="105" dur="500"/>
                                        <p:tgtEl>
                                          <p:spTgt spid="14"/>
                                        </p:tgtEl>
                                      </p:cBhvr>
                                    </p:animEffect>
                                  </p:childTnLst>
                                </p:cTn>
                              </p:par>
                            </p:childTnLst>
                          </p:cTn>
                        </p:par>
                        <p:par>
                          <p:cTn id="106" fill="hold">
                            <p:stCondLst>
                              <p:cond delay="7000"/>
                            </p:stCondLst>
                            <p:childTnLst>
                              <p:par>
                                <p:cTn id="107" presetID="49" presetClass="entr" presetSubtype="0" decel="100000" fill="hold" grpId="0"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p:cTn id="109" dur="500" fill="hold"/>
                                        <p:tgtEl>
                                          <p:spTgt spid="18"/>
                                        </p:tgtEl>
                                        <p:attrNameLst>
                                          <p:attrName>ppt_w</p:attrName>
                                        </p:attrNameLst>
                                      </p:cBhvr>
                                      <p:tavLst>
                                        <p:tav tm="0">
                                          <p:val>
                                            <p:fltVal val="0"/>
                                          </p:val>
                                        </p:tav>
                                        <p:tav tm="100000">
                                          <p:val>
                                            <p:strVal val="#ppt_w"/>
                                          </p:val>
                                        </p:tav>
                                      </p:tavLst>
                                    </p:anim>
                                    <p:anim calcmode="lin" valueType="num">
                                      <p:cBhvr>
                                        <p:cTn id="110" dur="500" fill="hold"/>
                                        <p:tgtEl>
                                          <p:spTgt spid="18"/>
                                        </p:tgtEl>
                                        <p:attrNameLst>
                                          <p:attrName>ppt_h</p:attrName>
                                        </p:attrNameLst>
                                      </p:cBhvr>
                                      <p:tavLst>
                                        <p:tav tm="0">
                                          <p:val>
                                            <p:fltVal val="0"/>
                                          </p:val>
                                        </p:tav>
                                        <p:tav tm="100000">
                                          <p:val>
                                            <p:strVal val="#ppt_h"/>
                                          </p:val>
                                        </p:tav>
                                      </p:tavLst>
                                    </p:anim>
                                    <p:anim calcmode="lin" valueType="num">
                                      <p:cBhvr>
                                        <p:cTn id="111" dur="500" fill="hold"/>
                                        <p:tgtEl>
                                          <p:spTgt spid="18"/>
                                        </p:tgtEl>
                                      </p:cBhvr>
                                      <p:tavLst>
                                        <p:tav tm="0">
                                          <p:val>
                                            <p:fltVal val="360"/>
                                          </p:val>
                                        </p:tav>
                                        <p:tav tm="100000">
                                          <p:val>
                                            <p:fltVal val="0"/>
                                          </p:val>
                                        </p:tav>
                                      </p:tavLst>
                                    </p:anim>
                                    <p:animEffect transition="in" filter="fade">
                                      <p:cBhvr>
                                        <p:cTn id="112" dur="500"/>
                                        <p:tgtEl>
                                          <p:spTgt spid="18"/>
                                        </p:tgtEl>
                                      </p:cBhvr>
                                    </p:animEffect>
                                  </p:childTnLst>
                                </p:cTn>
                              </p:par>
                            </p:childTnLst>
                          </p:cTn>
                        </p:par>
                        <p:par>
                          <p:cTn id="113" fill="hold">
                            <p:stCondLst>
                              <p:cond delay="7500"/>
                            </p:stCondLst>
                            <p:childTnLst>
                              <p:par>
                                <p:cTn id="114" presetID="49" presetClass="entr" presetSubtype="0" decel="100000" fill="hold" grpId="0"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8000"/>
                            </p:stCondLst>
                            <p:childTnLst>
                              <p:par>
                                <p:cTn id="121" presetID="49" presetClass="entr" presetSubtype="0" decel="100000" fill="hold" grpId="0"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500" fill="hold"/>
                                        <p:tgtEl>
                                          <p:spTgt spid="19"/>
                                        </p:tgtEl>
                                        <p:attrNameLst>
                                          <p:attrName>ppt_w</p:attrName>
                                        </p:attrNameLst>
                                      </p:cBhvr>
                                      <p:tavLst>
                                        <p:tav tm="0">
                                          <p:val>
                                            <p:fltVal val="0"/>
                                          </p:val>
                                        </p:tav>
                                        <p:tav tm="100000">
                                          <p:val>
                                            <p:strVal val="#ppt_w"/>
                                          </p:val>
                                        </p:tav>
                                      </p:tavLst>
                                    </p:anim>
                                    <p:anim calcmode="lin" valueType="num">
                                      <p:cBhvr>
                                        <p:cTn id="124" dur="500" fill="hold"/>
                                        <p:tgtEl>
                                          <p:spTgt spid="19"/>
                                        </p:tgtEl>
                                        <p:attrNameLst>
                                          <p:attrName>ppt_h</p:attrName>
                                        </p:attrNameLst>
                                      </p:cBhvr>
                                      <p:tavLst>
                                        <p:tav tm="0">
                                          <p:val>
                                            <p:fltVal val="0"/>
                                          </p:val>
                                        </p:tav>
                                        <p:tav tm="100000">
                                          <p:val>
                                            <p:strVal val="#ppt_h"/>
                                          </p:val>
                                        </p:tav>
                                      </p:tavLst>
                                    </p:anim>
                                    <p:anim calcmode="lin" valueType="num">
                                      <p:cBhvr>
                                        <p:cTn id="125" dur="500" fill="hold"/>
                                        <p:tgtEl>
                                          <p:spTgt spid="19"/>
                                        </p:tgtEl>
                                      </p:cBhvr>
                                      <p:tavLst>
                                        <p:tav tm="0">
                                          <p:val>
                                            <p:fltVal val="360"/>
                                          </p:val>
                                        </p:tav>
                                        <p:tav tm="100000">
                                          <p:val>
                                            <p:fltVal val="0"/>
                                          </p:val>
                                        </p:tav>
                                      </p:tavLst>
                                    </p:anim>
                                    <p:animEffect transition="in" filter="fade">
                                      <p:cBhvr>
                                        <p:cTn id="1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P spid="8" grpId="0" bldLvl="0" animBg="1"/>
      <p:bldP spid="11" grpId="0" bldLvl="0" animBg="1"/>
      <p:bldP spid="14" grpId="0" bldLvl="0" animBg="1"/>
      <p:bldP spid="15" grpId="0" bldLvl="0" animBg="1"/>
      <p:bldP spid="16" grpId="0" bldLvl="0" animBg="1"/>
      <p:bldP spid="17" grpId="0" bldLvl="0" animBg="1"/>
      <p:bldP spid="18" grpId="0" bldLvl="0" animBg="1"/>
      <p:bldP spid="19" grpId="0" bldLvl="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等腰三角形 8"/>
          <p:cNvSpPr/>
          <p:nvPr/>
        </p:nvSpPr>
        <p:spPr>
          <a:xfrm rot="5400000">
            <a:off x="384463" y="5622480"/>
            <a:ext cx="1005695" cy="866978"/>
          </a:xfrm>
          <a:prstGeom prst="triangl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7494" y="259301"/>
            <a:ext cx="1380167" cy="1380167"/>
          </a:xfrm>
          <a:prstGeom prst="rect">
            <a:avLst/>
          </a:prstGeom>
        </p:spPr>
      </p:pic>
      <p:sp>
        <p:nvSpPr>
          <p:cNvPr id="12" name="等腰三角形 11"/>
          <p:cNvSpPr/>
          <p:nvPr/>
        </p:nvSpPr>
        <p:spPr>
          <a:xfrm rot="10800000">
            <a:off x="5826146" y="2654586"/>
            <a:ext cx="539707" cy="465265"/>
          </a:xfrm>
          <a:prstGeom prst="triangle">
            <a:avLst/>
          </a:prstGeom>
          <a:solidFill>
            <a:srgbClr val="C4A159"/>
          </a:solidFill>
          <a:ln>
            <a:noFill/>
          </a:ln>
          <a:effectLst>
            <a:innerShdw blurRad="63500" dist="50800" dir="81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圆: 空心 7"/>
          <p:cNvSpPr/>
          <p:nvPr/>
        </p:nvSpPr>
        <p:spPr>
          <a:xfrm>
            <a:off x="10012694" y="1207908"/>
            <a:ext cx="863120" cy="863120"/>
          </a:xfrm>
          <a:prstGeom prst="donut">
            <a:avLst>
              <a:gd name="adj" fmla="val 8795"/>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椭圆 13"/>
          <p:cNvSpPr/>
          <p:nvPr/>
        </p:nvSpPr>
        <p:spPr>
          <a:xfrm>
            <a:off x="425496" y="4837595"/>
            <a:ext cx="461814" cy="461814"/>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p:nvPr/>
        </p:nvCxnSpPr>
        <p:spPr>
          <a:xfrm>
            <a:off x="13253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908931"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06988" y="4350153"/>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089736" y="4330401"/>
            <a:ext cx="17684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312"/>
          <p:cNvSpPr txBox="1">
            <a:spLocks noChangeArrowheads="1"/>
          </p:cNvSpPr>
          <p:nvPr/>
        </p:nvSpPr>
        <p:spPr bwMode="auto">
          <a:xfrm>
            <a:off x="1325388" y="3904066"/>
            <a:ext cx="176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000" b="1" dirty="0">
                <a:solidFill>
                  <a:schemeClr val="tx1">
                    <a:lumMod val="85000"/>
                    <a:lumOff val="15000"/>
                  </a:schemeClr>
                </a:solidFill>
                <a:latin typeface="+mn-lt"/>
                <a:ea typeface="+mn-ea"/>
                <a:cs typeface="+mn-ea"/>
                <a:sym typeface="+mn-lt"/>
              </a:rPr>
              <a:t>PART ONE</a:t>
            </a:r>
            <a:endParaRPr lang="zh-CN" altLang="en-US" sz="2000" b="1" dirty="0">
              <a:solidFill>
                <a:schemeClr val="tx1">
                  <a:lumMod val="85000"/>
                  <a:lumOff val="15000"/>
                </a:schemeClr>
              </a:solidFill>
              <a:latin typeface="+mn-lt"/>
              <a:ea typeface="+mn-ea"/>
              <a:cs typeface="+mn-ea"/>
              <a:sym typeface="+mn-lt"/>
            </a:endParaRPr>
          </a:p>
        </p:txBody>
      </p:sp>
      <p:sp>
        <p:nvSpPr>
          <p:cNvPr id="20" name="文本框 313"/>
          <p:cNvSpPr txBox="1">
            <a:spLocks noChangeArrowheads="1"/>
          </p:cNvSpPr>
          <p:nvPr/>
        </p:nvSpPr>
        <p:spPr bwMode="auto">
          <a:xfrm>
            <a:off x="3908931" y="3904066"/>
            <a:ext cx="17684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000" b="1" dirty="0">
                <a:solidFill>
                  <a:schemeClr val="tx1">
                    <a:lumMod val="85000"/>
                    <a:lumOff val="15000"/>
                  </a:schemeClr>
                </a:solidFill>
                <a:latin typeface="+mn-lt"/>
                <a:ea typeface="+mn-ea"/>
                <a:cs typeface="+mn-ea"/>
                <a:sym typeface="+mn-lt"/>
              </a:rPr>
              <a:t>PART TWO</a:t>
            </a:r>
            <a:endParaRPr lang="zh-CN" altLang="en-US" sz="2000" b="1" dirty="0">
              <a:solidFill>
                <a:schemeClr val="tx1">
                  <a:lumMod val="85000"/>
                  <a:lumOff val="15000"/>
                </a:schemeClr>
              </a:solidFill>
              <a:latin typeface="+mn-lt"/>
              <a:ea typeface="+mn-ea"/>
              <a:cs typeface="+mn-ea"/>
              <a:sym typeface="+mn-lt"/>
            </a:endParaRPr>
          </a:p>
        </p:txBody>
      </p:sp>
      <p:sp>
        <p:nvSpPr>
          <p:cNvPr id="21" name="文本框 314"/>
          <p:cNvSpPr txBox="1">
            <a:spLocks noChangeArrowheads="1"/>
          </p:cNvSpPr>
          <p:nvPr/>
        </p:nvSpPr>
        <p:spPr bwMode="auto">
          <a:xfrm>
            <a:off x="6506988" y="3904066"/>
            <a:ext cx="176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000" b="1" dirty="0">
                <a:solidFill>
                  <a:schemeClr val="tx1">
                    <a:lumMod val="85000"/>
                    <a:lumOff val="15000"/>
                  </a:schemeClr>
                </a:solidFill>
                <a:latin typeface="+mn-lt"/>
                <a:ea typeface="+mn-ea"/>
                <a:cs typeface="+mn-ea"/>
                <a:sym typeface="+mn-lt"/>
              </a:rPr>
              <a:t>PART THREE</a:t>
            </a:r>
            <a:endParaRPr lang="zh-CN" altLang="en-US" sz="2000" b="1" dirty="0">
              <a:solidFill>
                <a:schemeClr val="tx1">
                  <a:lumMod val="85000"/>
                  <a:lumOff val="15000"/>
                </a:schemeClr>
              </a:solidFill>
              <a:latin typeface="+mn-lt"/>
              <a:ea typeface="+mn-ea"/>
              <a:cs typeface="+mn-ea"/>
              <a:sym typeface="+mn-lt"/>
            </a:endParaRPr>
          </a:p>
        </p:txBody>
      </p:sp>
      <p:sp>
        <p:nvSpPr>
          <p:cNvPr id="22" name="文本框 315"/>
          <p:cNvSpPr txBox="1">
            <a:spLocks noChangeArrowheads="1"/>
          </p:cNvSpPr>
          <p:nvPr/>
        </p:nvSpPr>
        <p:spPr bwMode="auto">
          <a:xfrm>
            <a:off x="9087355" y="3884314"/>
            <a:ext cx="17684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000" b="1" dirty="0">
                <a:solidFill>
                  <a:schemeClr val="tx1">
                    <a:lumMod val="85000"/>
                    <a:lumOff val="15000"/>
                  </a:schemeClr>
                </a:solidFill>
                <a:latin typeface="+mn-lt"/>
                <a:ea typeface="+mn-ea"/>
                <a:cs typeface="+mn-ea"/>
                <a:sym typeface="+mn-lt"/>
              </a:rPr>
              <a:t>PART FOUR</a:t>
            </a:r>
            <a:endParaRPr lang="zh-CN" altLang="en-US" sz="2000" b="1" dirty="0">
              <a:solidFill>
                <a:schemeClr val="tx1">
                  <a:lumMod val="85000"/>
                  <a:lumOff val="15000"/>
                </a:schemeClr>
              </a:solidFill>
              <a:latin typeface="+mn-lt"/>
              <a:ea typeface="+mn-ea"/>
              <a:cs typeface="+mn-ea"/>
              <a:sym typeface="+mn-lt"/>
            </a:endParaRPr>
          </a:p>
        </p:txBody>
      </p:sp>
      <p:sp>
        <p:nvSpPr>
          <p:cNvPr id="23" name="文本框 316"/>
          <p:cNvSpPr txBox="1">
            <a:spLocks noChangeArrowheads="1"/>
          </p:cNvSpPr>
          <p:nvPr/>
        </p:nvSpPr>
        <p:spPr bwMode="auto">
          <a:xfrm>
            <a:off x="998973" y="4324284"/>
            <a:ext cx="23623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chemeClr val="tx1">
                    <a:lumMod val="85000"/>
                    <a:lumOff val="15000"/>
                  </a:schemeClr>
                </a:solidFill>
                <a:latin typeface="+mn-lt"/>
                <a:ea typeface="+mn-ea"/>
                <a:cs typeface="+mn-ea"/>
                <a:sym typeface="+mn-lt"/>
              </a:rPr>
              <a:t>Introduction to the company</a:t>
            </a:r>
          </a:p>
        </p:txBody>
      </p:sp>
      <p:sp>
        <p:nvSpPr>
          <p:cNvPr id="24" name="文本框 317"/>
          <p:cNvSpPr txBox="1">
            <a:spLocks noChangeArrowheads="1"/>
          </p:cNvSpPr>
          <p:nvPr/>
        </p:nvSpPr>
        <p:spPr bwMode="auto">
          <a:xfrm>
            <a:off x="3799496" y="4304176"/>
            <a:ext cx="2101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chemeClr val="tx1">
                    <a:lumMod val="85000"/>
                    <a:lumOff val="15000"/>
                  </a:schemeClr>
                </a:solidFill>
                <a:latin typeface="+mn-lt"/>
                <a:ea typeface="+mn-ea"/>
                <a:cs typeface="+mn-ea"/>
                <a:sym typeface="+mn-lt"/>
              </a:rPr>
              <a:t>Project presentation</a:t>
            </a:r>
          </a:p>
        </p:txBody>
      </p:sp>
      <p:sp>
        <p:nvSpPr>
          <p:cNvPr id="25" name="文本框 318"/>
          <p:cNvSpPr txBox="1">
            <a:spLocks noChangeArrowheads="1"/>
          </p:cNvSpPr>
          <p:nvPr/>
        </p:nvSpPr>
        <p:spPr bwMode="auto">
          <a:xfrm>
            <a:off x="6442235" y="4318167"/>
            <a:ext cx="2101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chemeClr val="tx1">
                    <a:lumMod val="85000"/>
                    <a:lumOff val="15000"/>
                  </a:schemeClr>
                </a:solidFill>
                <a:latin typeface="+mn-lt"/>
                <a:ea typeface="+mn-ea"/>
                <a:cs typeface="+mn-ea"/>
                <a:sym typeface="+mn-lt"/>
              </a:rPr>
              <a:t>Investment requirements</a:t>
            </a:r>
          </a:p>
        </p:txBody>
      </p:sp>
      <p:sp>
        <p:nvSpPr>
          <p:cNvPr id="26" name="文本框 319"/>
          <p:cNvSpPr txBox="1">
            <a:spLocks noChangeArrowheads="1"/>
          </p:cNvSpPr>
          <p:nvPr/>
        </p:nvSpPr>
        <p:spPr bwMode="auto">
          <a:xfrm>
            <a:off x="9020907" y="4279200"/>
            <a:ext cx="2101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000" b="1" dirty="0">
                <a:solidFill>
                  <a:schemeClr val="tx1">
                    <a:lumMod val="85000"/>
                    <a:lumOff val="15000"/>
                  </a:schemeClr>
                </a:solidFill>
                <a:latin typeface="+mn-lt"/>
                <a:ea typeface="+mn-ea"/>
                <a:cs typeface="+mn-ea"/>
                <a:sym typeface="+mn-lt"/>
              </a:rPr>
              <a:t>Future development</a:t>
            </a:r>
          </a:p>
        </p:txBody>
      </p:sp>
      <p:sp>
        <p:nvSpPr>
          <p:cNvPr id="27" name="矩形 320"/>
          <p:cNvSpPr>
            <a:spLocks noChangeArrowheads="1"/>
          </p:cNvSpPr>
          <p:nvPr/>
        </p:nvSpPr>
        <p:spPr bwMode="auto">
          <a:xfrm>
            <a:off x="1241250" y="5023085"/>
            <a:ext cx="193357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100" dirty="0">
                <a:latin typeface="+mn-lt"/>
                <a:ea typeface="+mn-ea"/>
                <a:cs typeface="+mn-ea"/>
                <a:sym typeface="+mn-lt"/>
              </a:rPr>
              <a:t>Time would heal almost all wounds. If your wounds have not been healed up, please wait for a short while. </a:t>
            </a:r>
            <a:endParaRPr lang="en-US" altLang="zh-CN" sz="1100" b="1" dirty="0">
              <a:solidFill>
                <a:schemeClr val="tx1">
                  <a:lumMod val="85000"/>
                  <a:lumOff val="15000"/>
                </a:schemeClr>
              </a:solidFill>
              <a:latin typeface="+mn-lt"/>
              <a:ea typeface="+mn-ea"/>
              <a:cs typeface="+mn-ea"/>
              <a:sym typeface="+mn-lt"/>
            </a:endParaRPr>
          </a:p>
        </p:txBody>
      </p:sp>
      <p:sp>
        <p:nvSpPr>
          <p:cNvPr id="28" name="矩形 321"/>
          <p:cNvSpPr>
            <a:spLocks noChangeArrowheads="1"/>
          </p:cNvSpPr>
          <p:nvPr/>
        </p:nvSpPr>
        <p:spPr bwMode="auto">
          <a:xfrm>
            <a:off x="3824793" y="4938947"/>
            <a:ext cx="19367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100" dirty="0">
                <a:latin typeface="+mn-lt"/>
                <a:ea typeface="+mn-ea"/>
                <a:cs typeface="+mn-ea"/>
                <a:sym typeface="+mn-lt"/>
              </a:rPr>
              <a:t>Time would heal almost all wounds. If your wounds have not been healed up, please wait for a short while. </a:t>
            </a:r>
            <a:endParaRPr lang="en-US" altLang="zh-CN" sz="1100" b="1" dirty="0">
              <a:solidFill>
                <a:schemeClr val="tx1">
                  <a:lumMod val="85000"/>
                  <a:lumOff val="15000"/>
                </a:schemeClr>
              </a:solidFill>
              <a:latin typeface="+mn-lt"/>
              <a:ea typeface="+mn-ea"/>
              <a:cs typeface="+mn-ea"/>
              <a:sym typeface="+mn-lt"/>
            </a:endParaRPr>
          </a:p>
        </p:txBody>
      </p:sp>
      <p:sp>
        <p:nvSpPr>
          <p:cNvPr id="29" name="矩形 322"/>
          <p:cNvSpPr>
            <a:spLocks noChangeArrowheads="1"/>
          </p:cNvSpPr>
          <p:nvPr/>
        </p:nvSpPr>
        <p:spPr bwMode="auto">
          <a:xfrm>
            <a:off x="6422850" y="4938947"/>
            <a:ext cx="193675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100" dirty="0">
                <a:latin typeface="+mn-lt"/>
                <a:ea typeface="+mn-ea"/>
                <a:cs typeface="+mn-ea"/>
                <a:sym typeface="+mn-lt"/>
              </a:rPr>
              <a:t>Time would heal almost all wounds. If your wounds have not been healed up, please wait for a short while. </a:t>
            </a:r>
            <a:endParaRPr lang="en-US" altLang="zh-CN" sz="1100" b="1" dirty="0">
              <a:solidFill>
                <a:schemeClr val="tx1">
                  <a:lumMod val="85000"/>
                  <a:lumOff val="15000"/>
                </a:schemeClr>
              </a:solidFill>
              <a:latin typeface="+mn-lt"/>
              <a:ea typeface="+mn-ea"/>
              <a:cs typeface="+mn-ea"/>
              <a:sym typeface="+mn-lt"/>
            </a:endParaRPr>
          </a:p>
        </p:txBody>
      </p:sp>
      <p:sp>
        <p:nvSpPr>
          <p:cNvPr id="30" name="矩形 323"/>
          <p:cNvSpPr>
            <a:spLocks noChangeArrowheads="1"/>
          </p:cNvSpPr>
          <p:nvPr/>
        </p:nvSpPr>
        <p:spPr bwMode="auto">
          <a:xfrm>
            <a:off x="9006392" y="4919195"/>
            <a:ext cx="19351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100" dirty="0">
                <a:latin typeface="+mn-lt"/>
                <a:ea typeface="+mn-ea"/>
                <a:cs typeface="+mn-ea"/>
                <a:sym typeface="+mn-lt"/>
              </a:rPr>
              <a:t>Time would heal almost all wounds. If your wounds have not been healed up, please wait for a short while. </a:t>
            </a:r>
            <a:endParaRPr lang="en-US" altLang="zh-CN" sz="1100" b="1" dirty="0">
              <a:solidFill>
                <a:schemeClr val="tx1">
                  <a:lumMod val="85000"/>
                  <a:lumOff val="15000"/>
                </a:schemeClr>
              </a:solidFill>
              <a:latin typeface="+mn-lt"/>
              <a:ea typeface="+mn-ea"/>
              <a:cs typeface="+mn-ea"/>
              <a:sym typeface="+mn-lt"/>
            </a:endParaRPr>
          </a:p>
        </p:txBody>
      </p:sp>
      <p:sp>
        <p:nvSpPr>
          <p:cNvPr id="35" name="MH_Others_2"/>
          <p:cNvSpPr txBox="1"/>
          <p:nvPr>
            <p:custDataLst>
              <p:tags r:id="rId1"/>
            </p:custDataLst>
          </p:nvPr>
        </p:nvSpPr>
        <p:spPr>
          <a:xfrm>
            <a:off x="4216399" y="1639468"/>
            <a:ext cx="3759200" cy="677108"/>
          </a:xfrm>
          <a:prstGeom prst="rect">
            <a:avLst/>
          </a:prstGeom>
          <a:noFill/>
        </p:spPr>
        <p:txBody>
          <a:bodyPr vert="horz" wrap="square" lIns="0" tIns="0" rIns="0" bIns="0" rtlCol="0" anchor="ctr" anchorCtr="0">
            <a:spAutoFit/>
          </a:bodyPr>
          <a:lstStyle>
            <a:defPPr>
              <a:defRPr lang="zh-CN"/>
            </a:defPPr>
            <a:lvl1pPr algn="ctr">
              <a:defRPr sz="10930" b="1">
                <a:gradFill>
                  <a:gsLst>
                    <a:gs pos="8000">
                      <a:srgbClr val="9B7F45"/>
                    </a:gs>
                    <a:gs pos="83000">
                      <a:srgbClr val="E7D6B6"/>
                    </a:gs>
                  </a:gsLst>
                  <a:lin ang="8100000" scaled="1"/>
                </a:gradFill>
                <a:effectLst>
                  <a:innerShdw blurRad="63500" dist="50800" dir="18900000">
                    <a:prstClr val="black">
                      <a:alpha val="50000"/>
                    </a:prstClr>
                  </a:innerShdw>
                </a:effectLst>
                <a:latin typeface="+mn-ea"/>
              </a:defRPr>
            </a:lvl1pPr>
          </a:lstStyle>
          <a:p>
            <a:r>
              <a:rPr lang="en-US" altLang="zh-CN" sz="4400" spc="600" dirty="0">
                <a:gradFill>
                  <a:gsLst>
                    <a:gs pos="28000">
                      <a:srgbClr val="9B7F45"/>
                    </a:gs>
                    <a:gs pos="83000">
                      <a:srgbClr val="E7D6B6"/>
                    </a:gs>
                  </a:gsLst>
                  <a:lin ang="8100000" scaled="1"/>
                </a:gradFill>
                <a:latin typeface="+mn-lt"/>
                <a:cs typeface="+mn-ea"/>
                <a:sym typeface="+mn-lt"/>
              </a:rPr>
              <a:t>CONTENTS</a:t>
            </a:r>
            <a:endParaRPr lang="zh-CN" altLang="en-US" sz="4400" spc="600" dirty="0">
              <a:gradFill>
                <a:gsLst>
                  <a:gs pos="28000">
                    <a:srgbClr val="9B7F45"/>
                  </a:gs>
                  <a:gs pos="83000">
                    <a:srgbClr val="E7D6B6"/>
                  </a:gs>
                </a:gsLst>
                <a:lin ang="8100000" scaled="1"/>
              </a:gradFill>
              <a:latin typeface="+mn-l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35"/>
                                        </p:tgtEl>
                                        <p:attrNameLst>
                                          <p:attrName>style.visibility</p:attrName>
                                        </p:attrNameLst>
                                      </p:cBhvr>
                                      <p:to>
                                        <p:strVal val="visible"/>
                                      </p:to>
                                    </p:set>
                                    <p:anim by="(-#ppt_w*2)" calcmode="lin" valueType="num">
                                      <p:cBhvr rctx="PPT">
                                        <p:cTn id="29" dur="500" autoRev="1" fill="hold">
                                          <p:stCondLst>
                                            <p:cond delay="0"/>
                                          </p:stCondLst>
                                        </p:cTn>
                                        <p:tgtEl>
                                          <p:spTgt spid="35"/>
                                        </p:tgtEl>
                                        <p:attrNameLst>
                                          <p:attrName>ppt_w</p:attrName>
                                        </p:attrNameLst>
                                      </p:cBhvr>
                                    </p:anim>
                                    <p:anim by="(#ppt_w*0.50)" calcmode="lin" valueType="num">
                                      <p:cBhvr>
                                        <p:cTn id="30" dur="500" decel="50000" autoRev="1" fill="hold">
                                          <p:stCondLst>
                                            <p:cond delay="0"/>
                                          </p:stCondLst>
                                        </p:cTn>
                                        <p:tgtEl>
                                          <p:spTgt spid="35"/>
                                        </p:tgtEl>
                                        <p:attrNameLst>
                                          <p:attrName>ppt_x</p:attrName>
                                        </p:attrNameLst>
                                      </p:cBhvr>
                                    </p:anim>
                                    <p:anim from="(-#ppt_h/2)" to="(#ppt_y)" calcmode="lin" valueType="num">
                                      <p:cBhvr>
                                        <p:cTn id="31" dur="1000" fill="hold">
                                          <p:stCondLst>
                                            <p:cond delay="0"/>
                                          </p:stCondLst>
                                        </p:cTn>
                                        <p:tgtEl>
                                          <p:spTgt spid="35"/>
                                        </p:tgtEl>
                                        <p:attrNameLst>
                                          <p:attrName>ppt_y</p:attrName>
                                        </p:attrNameLst>
                                      </p:cBhvr>
                                    </p:anim>
                                    <p:animRot by="21600000">
                                      <p:cBhvr>
                                        <p:cTn id="32" dur="1000" fill="hold">
                                          <p:stCondLst>
                                            <p:cond delay="0"/>
                                          </p:stCondLst>
                                        </p:cTn>
                                        <p:tgtEl>
                                          <p:spTgt spid="35"/>
                                        </p:tgtEl>
                                        <p:attrNameLst>
                                          <p:attrName>r</p:attrName>
                                        </p:attrNameLst>
                                      </p:cBhvr>
                                    </p:animRot>
                                  </p:childTnLst>
                                </p:cTn>
                              </p:par>
                            </p:childTnLst>
                          </p:cTn>
                        </p:par>
                        <p:par>
                          <p:cTn id="33" fill="hold">
                            <p:stCondLst>
                              <p:cond delay="1700"/>
                            </p:stCondLst>
                            <p:childTnLst>
                              <p:par>
                                <p:cTn id="34" presetID="22" presetClass="entr" presetSubtype="1"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2200"/>
                            </p:stCondLst>
                            <p:childTnLst>
                              <p:par>
                                <p:cTn id="38" presetID="2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27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par>
                          <p:cTn id="51" fill="hold">
                            <p:stCondLst>
                              <p:cond delay="3200"/>
                            </p:stCondLst>
                            <p:childTnLst>
                              <p:par>
                                <p:cTn id="52" presetID="22" presetClass="entr" presetSubtype="4"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par>
                          <p:cTn id="64" fill="hold">
                            <p:stCondLst>
                              <p:cond delay="3700"/>
                            </p:stCondLst>
                            <p:childTnLst>
                              <p:par>
                                <p:cTn id="65" presetID="22" presetClass="entr" presetSubtype="4"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down)">
                                      <p:cBhvr>
                                        <p:cTn id="67" dur="500"/>
                                        <p:tgtEl>
                                          <p:spTgt spid="17"/>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childTnLst>
                          </p:cTn>
                        </p:par>
                        <p:par>
                          <p:cTn id="77" fill="hold">
                            <p:stCondLst>
                              <p:cond delay="4200"/>
                            </p:stCondLst>
                            <p:childTnLst>
                              <p:par>
                                <p:cTn id="78" presetID="22" presetClass="entr" presetSubtype="4"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down)">
                                      <p:cBhvr>
                                        <p:cTn id="83" dur="500"/>
                                        <p:tgtEl>
                                          <p:spTgt spid="2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wipe(down)">
                                      <p:cBhvr>
                                        <p:cTn id="86" dur="500"/>
                                        <p:tgtEl>
                                          <p:spTgt spid="26"/>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animBg="1"/>
      <p:bldP spid="14" grpId="0" animBg="1"/>
      <p:bldP spid="19" grpId="0"/>
      <p:bldP spid="20" grpId="0"/>
      <p:bldP spid="21" grpId="0"/>
      <p:bldP spid="22" grpId="0"/>
      <p:bldP spid="23" grpId="0"/>
      <p:bldP spid="24" grpId="0"/>
      <p:bldP spid="25" grpId="0"/>
      <p:bldP spid="26" grpId="0"/>
      <p:bldP spid="27" grpId="0"/>
      <p:bldP spid="28" grpId="0"/>
      <p:bldP spid="29" grpId="0"/>
      <p:bldP spid="30"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651739"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04 </a:t>
            </a:r>
            <a:r>
              <a:rPr lang="zh-CN" altLang="en-US" sz="3600" b="1" dirty="0">
                <a:solidFill>
                  <a:schemeClr val="tx1">
                    <a:lumMod val="85000"/>
                    <a:lumOff val="15000"/>
                  </a:schemeClr>
                </a:solidFill>
                <a:cs typeface="+mn-ea"/>
                <a:sym typeface="+mn-lt"/>
              </a:rPr>
              <a:t>Successful development in the future</a:t>
            </a:r>
          </a:p>
        </p:txBody>
      </p:sp>
      <p:sp>
        <p:nvSpPr>
          <p:cNvPr id="2" name="Freeform 6"/>
          <p:cNvSpPr/>
          <p:nvPr/>
        </p:nvSpPr>
        <p:spPr bwMode="auto">
          <a:xfrm>
            <a:off x="3504247" y="2808882"/>
            <a:ext cx="1681599" cy="1689977"/>
          </a:xfrm>
          <a:custGeom>
            <a:avLst/>
            <a:gdLst>
              <a:gd name="T0" fmla="*/ 84 w 168"/>
              <a:gd name="T1" fmla="*/ 0 h 169"/>
              <a:gd name="T2" fmla="*/ 143 w 168"/>
              <a:gd name="T3" fmla="*/ 24 h 169"/>
              <a:gd name="T4" fmla="*/ 132 w 168"/>
              <a:gd name="T5" fmla="*/ 37 h 169"/>
              <a:gd name="T6" fmla="*/ 84 w 168"/>
              <a:gd name="T7" fmla="*/ 17 h 169"/>
              <a:gd name="T8" fmla="*/ 17 w 168"/>
              <a:gd name="T9" fmla="*/ 84 h 169"/>
              <a:gd name="T10" fmla="*/ 84 w 168"/>
              <a:gd name="T11" fmla="*/ 152 h 169"/>
              <a:gd name="T12" fmla="*/ 152 w 168"/>
              <a:gd name="T13" fmla="*/ 84 h 169"/>
              <a:gd name="T14" fmla="*/ 143 w 168"/>
              <a:gd name="T15" fmla="*/ 51 h 169"/>
              <a:gd name="T16" fmla="*/ 154 w 168"/>
              <a:gd name="T17" fmla="*/ 37 h 169"/>
              <a:gd name="T18" fmla="*/ 168 w 168"/>
              <a:gd name="T19" fmla="*/ 84 h 169"/>
              <a:gd name="T20" fmla="*/ 84 w 168"/>
              <a:gd name="T21" fmla="*/ 169 h 169"/>
              <a:gd name="T22" fmla="*/ 0 w 168"/>
              <a:gd name="T23" fmla="*/ 84 h 169"/>
              <a:gd name="T24" fmla="*/ 84 w 168"/>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9">
                <a:moveTo>
                  <a:pt x="84" y="0"/>
                </a:moveTo>
                <a:cubicBezTo>
                  <a:pt x="107" y="0"/>
                  <a:pt x="128" y="9"/>
                  <a:pt x="143" y="24"/>
                </a:cubicBezTo>
                <a:cubicBezTo>
                  <a:pt x="139" y="28"/>
                  <a:pt x="135" y="32"/>
                  <a:pt x="132" y="37"/>
                </a:cubicBezTo>
                <a:cubicBezTo>
                  <a:pt x="120" y="24"/>
                  <a:pt x="103" y="17"/>
                  <a:pt x="84" y="17"/>
                </a:cubicBezTo>
                <a:cubicBezTo>
                  <a:pt x="47" y="17"/>
                  <a:pt x="17" y="47"/>
                  <a:pt x="17" y="84"/>
                </a:cubicBezTo>
                <a:cubicBezTo>
                  <a:pt x="17" y="122"/>
                  <a:pt x="47" y="152"/>
                  <a:pt x="84" y="152"/>
                </a:cubicBezTo>
                <a:cubicBezTo>
                  <a:pt x="121" y="152"/>
                  <a:pt x="152" y="122"/>
                  <a:pt x="152" y="84"/>
                </a:cubicBezTo>
                <a:cubicBezTo>
                  <a:pt x="152" y="72"/>
                  <a:pt x="148" y="61"/>
                  <a:pt x="143" y="51"/>
                </a:cubicBezTo>
                <a:cubicBezTo>
                  <a:pt x="146" y="46"/>
                  <a:pt x="149" y="41"/>
                  <a:pt x="154" y="37"/>
                </a:cubicBezTo>
                <a:cubicBezTo>
                  <a:pt x="163" y="50"/>
                  <a:pt x="168" y="67"/>
                  <a:pt x="168" y="84"/>
                </a:cubicBezTo>
                <a:cubicBezTo>
                  <a:pt x="168" y="131"/>
                  <a:pt x="131" y="169"/>
                  <a:pt x="84" y="169"/>
                </a:cubicBezTo>
                <a:cubicBezTo>
                  <a:pt x="38" y="169"/>
                  <a:pt x="0" y="131"/>
                  <a:pt x="0" y="84"/>
                </a:cubicBezTo>
                <a:cubicBezTo>
                  <a:pt x="0" y="38"/>
                  <a:pt x="38" y="0"/>
                  <a:pt x="84" y="0"/>
                </a:cubicBezTo>
                <a:close/>
              </a:path>
            </a:pathLst>
          </a:custGeom>
          <a:solidFill>
            <a:srgbClr val="E19520"/>
          </a:solidFill>
          <a:ln w="5" cap="flat">
            <a:noFill/>
            <a:prstDash val="solid"/>
            <a:miter lim="800000"/>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3" name="Freeform 7"/>
          <p:cNvSpPr>
            <a:spLocks noEditPoints="1"/>
          </p:cNvSpPr>
          <p:nvPr/>
        </p:nvSpPr>
        <p:spPr bwMode="auto">
          <a:xfrm>
            <a:off x="4673318" y="2808882"/>
            <a:ext cx="1690071" cy="1689977"/>
          </a:xfrm>
          <a:custGeom>
            <a:avLst/>
            <a:gdLst>
              <a:gd name="T0" fmla="*/ 84 w 169"/>
              <a:gd name="T1" fmla="*/ 0 h 169"/>
              <a:gd name="T2" fmla="*/ 169 w 169"/>
              <a:gd name="T3" fmla="*/ 84 h 169"/>
              <a:gd name="T4" fmla="*/ 154 w 169"/>
              <a:gd name="T5" fmla="*/ 132 h 169"/>
              <a:gd name="T6" fmla="*/ 143 w 169"/>
              <a:gd name="T7" fmla="*/ 118 h 169"/>
              <a:gd name="T8" fmla="*/ 152 w 169"/>
              <a:gd name="T9" fmla="*/ 84 h 169"/>
              <a:gd name="T10" fmla="*/ 84 w 169"/>
              <a:gd name="T11" fmla="*/ 17 h 169"/>
              <a:gd name="T12" fmla="*/ 17 w 169"/>
              <a:gd name="T13" fmla="*/ 84 h 169"/>
              <a:gd name="T14" fmla="*/ 26 w 169"/>
              <a:gd name="T15" fmla="*/ 118 h 169"/>
              <a:gd name="T16" fmla="*/ 15 w 169"/>
              <a:gd name="T17" fmla="*/ 132 h 169"/>
              <a:gd name="T18" fmla="*/ 0 w 169"/>
              <a:gd name="T19" fmla="*/ 84 h 169"/>
              <a:gd name="T20" fmla="*/ 84 w 169"/>
              <a:gd name="T21" fmla="*/ 0 h 169"/>
              <a:gd name="T22" fmla="*/ 143 w 169"/>
              <a:gd name="T23" fmla="*/ 145 h 169"/>
              <a:gd name="T24" fmla="*/ 84 w 169"/>
              <a:gd name="T25" fmla="*/ 169 h 169"/>
              <a:gd name="T26" fmla="*/ 26 w 169"/>
              <a:gd name="T27" fmla="*/ 145 h 169"/>
              <a:gd name="T28" fmla="*/ 37 w 169"/>
              <a:gd name="T29" fmla="*/ 132 h 169"/>
              <a:gd name="T30" fmla="*/ 84 w 169"/>
              <a:gd name="T31" fmla="*/ 152 h 169"/>
              <a:gd name="T32" fmla="*/ 132 w 169"/>
              <a:gd name="T33" fmla="*/ 132 h 169"/>
              <a:gd name="T34" fmla="*/ 143 w 169"/>
              <a:gd name="T35" fmla="*/ 1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4" y="0"/>
                </a:moveTo>
                <a:cubicBezTo>
                  <a:pt x="131" y="0"/>
                  <a:pt x="169" y="38"/>
                  <a:pt x="169" y="84"/>
                </a:cubicBezTo>
                <a:cubicBezTo>
                  <a:pt x="169" y="102"/>
                  <a:pt x="163" y="119"/>
                  <a:pt x="154" y="132"/>
                </a:cubicBezTo>
                <a:cubicBezTo>
                  <a:pt x="150" y="128"/>
                  <a:pt x="146" y="123"/>
                  <a:pt x="143" y="118"/>
                </a:cubicBezTo>
                <a:cubicBezTo>
                  <a:pt x="149" y="108"/>
                  <a:pt x="152" y="97"/>
                  <a:pt x="152" y="84"/>
                </a:cubicBezTo>
                <a:cubicBezTo>
                  <a:pt x="152" y="47"/>
                  <a:pt x="122" y="17"/>
                  <a:pt x="84" y="17"/>
                </a:cubicBezTo>
                <a:cubicBezTo>
                  <a:pt x="47" y="17"/>
                  <a:pt x="17" y="47"/>
                  <a:pt x="17" y="84"/>
                </a:cubicBezTo>
                <a:cubicBezTo>
                  <a:pt x="17" y="97"/>
                  <a:pt x="20" y="108"/>
                  <a:pt x="26" y="118"/>
                </a:cubicBezTo>
                <a:cubicBezTo>
                  <a:pt x="23" y="123"/>
                  <a:pt x="19" y="128"/>
                  <a:pt x="15" y="132"/>
                </a:cubicBezTo>
                <a:cubicBezTo>
                  <a:pt x="5" y="119"/>
                  <a:pt x="0" y="102"/>
                  <a:pt x="0" y="84"/>
                </a:cubicBezTo>
                <a:cubicBezTo>
                  <a:pt x="0" y="38"/>
                  <a:pt x="38" y="0"/>
                  <a:pt x="84" y="0"/>
                </a:cubicBezTo>
                <a:close/>
                <a:moveTo>
                  <a:pt x="143" y="145"/>
                </a:moveTo>
                <a:cubicBezTo>
                  <a:pt x="128" y="160"/>
                  <a:pt x="107" y="169"/>
                  <a:pt x="84" y="169"/>
                </a:cubicBezTo>
                <a:cubicBezTo>
                  <a:pt x="62" y="169"/>
                  <a:pt x="41" y="160"/>
                  <a:pt x="26" y="145"/>
                </a:cubicBezTo>
                <a:cubicBezTo>
                  <a:pt x="30" y="141"/>
                  <a:pt x="33" y="137"/>
                  <a:pt x="37" y="132"/>
                </a:cubicBezTo>
                <a:cubicBezTo>
                  <a:pt x="49" y="144"/>
                  <a:pt x="66" y="152"/>
                  <a:pt x="84" y="152"/>
                </a:cubicBezTo>
                <a:cubicBezTo>
                  <a:pt x="103" y="152"/>
                  <a:pt x="120" y="144"/>
                  <a:pt x="132" y="132"/>
                </a:cubicBezTo>
                <a:cubicBezTo>
                  <a:pt x="135" y="137"/>
                  <a:pt x="139" y="141"/>
                  <a:pt x="143" y="145"/>
                </a:cubicBezTo>
                <a:close/>
              </a:path>
            </a:pathLst>
          </a:custGeom>
          <a:solidFill>
            <a:srgbClr val="4D8689"/>
          </a:solidFill>
          <a:ln w="5" cap="flat">
            <a:noFill/>
            <a:prstDash val="solid"/>
            <a:miter lim="800000"/>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7" name="Freeform 8"/>
          <p:cNvSpPr>
            <a:spLocks noEditPoints="1"/>
          </p:cNvSpPr>
          <p:nvPr/>
        </p:nvSpPr>
        <p:spPr bwMode="auto">
          <a:xfrm>
            <a:off x="5842387" y="2808882"/>
            <a:ext cx="1690071" cy="1689977"/>
          </a:xfrm>
          <a:custGeom>
            <a:avLst/>
            <a:gdLst>
              <a:gd name="T0" fmla="*/ 85 w 169"/>
              <a:gd name="T1" fmla="*/ 0 h 169"/>
              <a:gd name="T2" fmla="*/ 143 w 169"/>
              <a:gd name="T3" fmla="*/ 24 h 169"/>
              <a:gd name="T4" fmla="*/ 132 w 169"/>
              <a:gd name="T5" fmla="*/ 37 h 169"/>
              <a:gd name="T6" fmla="*/ 85 w 169"/>
              <a:gd name="T7" fmla="*/ 17 h 169"/>
              <a:gd name="T8" fmla="*/ 37 w 169"/>
              <a:gd name="T9" fmla="*/ 37 h 169"/>
              <a:gd name="T10" fmla="*/ 26 w 169"/>
              <a:gd name="T11" fmla="*/ 24 h 169"/>
              <a:gd name="T12" fmla="*/ 85 w 169"/>
              <a:gd name="T13" fmla="*/ 0 h 169"/>
              <a:gd name="T14" fmla="*/ 154 w 169"/>
              <a:gd name="T15" fmla="*/ 37 h 169"/>
              <a:gd name="T16" fmla="*/ 169 w 169"/>
              <a:gd name="T17" fmla="*/ 84 h 169"/>
              <a:gd name="T18" fmla="*/ 85 w 169"/>
              <a:gd name="T19" fmla="*/ 169 h 169"/>
              <a:gd name="T20" fmla="*/ 0 w 169"/>
              <a:gd name="T21" fmla="*/ 84 h 169"/>
              <a:gd name="T22" fmla="*/ 15 w 169"/>
              <a:gd name="T23" fmla="*/ 37 h 169"/>
              <a:gd name="T24" fmla="*/ 26 w 169"/>
              <a:gd name="T25" fmla="*/ 51 h 169"/>
              <a:gd name="T26" fmla="*/ 17 w 169"/>
              <a:gd name="T27" fmla="*/ 84 h 169"/>
              <a:gd name="T28" fmla="*/ 85 w 169"/>
              <a:gd name="T29" fmla="*/ 152 h 169"/>
              <a:gd name="T30" fmla="*/ 152 w 169"/>
              <a:gd name="T31" fmla="*/ 84 h 169"/>
              <a:gd name="T32" fmla="*/ 143 w 169"/>
              <a:gd name="T33" fmla="*/ 51 h 169"/>
              <a:gd name="T34" fmla="*/ 154 w 169"/>
              <a:gd name="T35" fmla="*/ 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5" y="0"/>
                </a:moveTo>
                <a:cubicBezTo>
                  <a:pt x="107" y="0"/>
                  <a:pt x="128" y="9"/>
                  <a:pt x="143" y="24"/>
                </a:cubicBezTo>
                <a:cubicBezTo>
                  <a:pt x="139" y="28"/>
                  <a:pt x="135" y="32"/>
                  <a:pt x="132" y="37"/>
                </a:cubicBezTo>
                <a:cubicBezTo>
                  <a:pt x="120" y="24"/>
                  <a:pt x="103" y="17"/>
                  <a:pt x="85" y="17"/>
                </a:cubicBezTo>
                <a:cubicBezTo>
                  <a:pt x="66" y="17"/>
                  <a:pt x="49" y="24"/>
                  <a:pt x="37" y="37"/>
                </a:cubicBezTo>
                <a:cubicBezTo>
                  <a:pt x="34" y="32"/>
                  <a:pt x="30" y="28"/>
                  <a:pt x="26" y="24"/>
                </a:cubicBezTo>
                <a:cubicBezTo>
                  <a:pt x="41" y="9"/>
                  <a:pt x="62" y="0"/>
                  <a:pt x="85" y="0"/>
                </a:cubicBezTo>
                <a:close/>
                <a:moveTo>
                  <a:pt x="154" y="37"/>
                </a:moveTo>
                <a:cubicBezTo>
                  <a:pt x="164" y="50"/>
                  <a:pt x="169" y="67"/>
                  <a:pt x="169" y="84"/>
                </a:cubicBezTo>
                <a:cubicBezTo>
                  <a:pt x="169" y="131"/>
                  <a:pt x="131" y="169"/>
                  <a:pt x="85" y="169"/>
                </a:cubicBezTo>
                <a:cubicBezTo>
                  <a:pt x="38" y="169"/>
                  <a:pt x="0" y="131"/>
                  <a:pt x="0" y="84"/>
                </a:cubicBezTo>
                <a:cubicBezTo>
                  <a:pt x="0" y="67"/>
                  <a:pt x="6" y="50"/>
                  <a:pt x="15" y="37"/>
                </a:cubicBezTo>
                <a:cubicBezTo>
                  <a:pt x="19" y="41"/>
                  <a:pt x="23" y="46"/>
                  <a:pt x="26" y="51"/>
                </a:cubicBezTo>
                <a:cubicBezTo>
                  <a:pt x="20" y="61"/>
                  <a:pt x="17" y="72"/>
                  <a:pt x="17" y="84"/>
                </a:cubicBezTo>
                <a:cubicBezTo>
                  <a:pt x="17" y="122"/>
                  <a:pt x="47" y="152"/>
                  <a:pt x="85" y="152"/>
                </a:cubicBezTo>
                <a:cubicBezTo>
                  <a:pt x="122" y="152"/>
                  <a:pt x="152" y="122"/>
                  <a:pt x="152" y="84"/>
                </a:cubicBezTo>
                <a:cubicBezTo>
                  <a:pt x="152" y="72"/>
                  <a:pt x="149" y="61"/>
                  <a:pt x="143" y="51"/>
                </a:cubicBezTo>
                <a:cubicBezTo>
                  <a:pt x="146" y="46"/>
                  <a:pt x="150" y="41"/>
                  <a:pt x="154" y="37"/>
                </a:cubicBezTo>
                <a:close/>
              </a:path>
            </a:pathLst>
          </a:custGeom>
          <a:solidFill>
            <a:srgbClr val="E19520"/>
          </a:solidFill>
          <a:ln w="5" cap="flat">
            <a:noFill/>
            <a:prstDash val="solid"/>
            <a:miter lim="800000"/>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8" name="Freeform 9"/>
          <p:cNvSpPr/>
          <p:nvPr/>
        </p:nvSpPr>
        <p:spPr bwMode="auto">
          <a:xfrm>
            <a:off x="7015691" y="2808882"/>
            <a:ext cx="1690071" cy="1689977"/>
          </a:xfrm>
          <a:custGeom>
            <a:avLst/>
            <a:gdLst>
              <a:gd name="T0" fmla="*/ 85 w 169"/>
              <a:gd name="T1" fmla="*/ 0 h 169"/>
              <a:gd name="T2" fmla="*/ 169 w 169"/>
              <a:gd name="T3" fmla="*/ 84 h 169"/>
              <a:gd name="T4" fmla="*/ 85 w 169"/>
              <a:gd name="T5" fmla="*/ 169 h 169"/>
              <a:gd name="T6" fmla="*/ 26 w 169"/>
              <a:gd name="T7" fmla="*/ 145 h 169"/>
              <a:gd name="T8" fmla="*/ 37 w 169"/>
              <a:gd name="T9" fmla="*/ 132 h 169"/>
              <a:gd name="T10" fmla="*/ 85 w 169"/>
              <a:gd name="T11" fmla="*/ 152 h 169"/>
              <a:gd name="T12" fmla="*/ 152 w 169"/>
              <a:gd name="T13" fmla="*/ 84 h 169"/>
              <a:gd name="T14" fmla="*/ 85 w 169"/>
              <a:gd name="T15" fmla="*/ 17 h 169"/>
              <a:gd name="T16" fmla="*/ 17 w 169"/>
              <a:gd name="T17" fmla="*/ 84 h 169"/>
              <a:gd name="T18" fmla="*/ 26 w 169"/>
              <a:gd name="T19" fmla="*/ 118 h 169"/>
              <a:gd name="T20" fmla="*/ 15 w 169"/>
              <a:gd name="T21" fmla="*/ 132 h 169"/>
              <a:gd name="T22" fmla="*/ 0 w 169"/>
              <a:gd name="T23" fmla="*/ 84 h 169"/>
              <a:gd name="T24" fmla="*/ 85 w 169"/>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85" y="0"/>
                </a:moveTo>
                <a:cubicBezTo>
                  <a:pt x="131" y="0"/>
                  <a:pt x="169" y="38"/>
                  <a:pt x="169" y="84"/>
                </a:cubicBezTo>
                <a:cubicBezTo>
                  <a:pt x="169" y="131"/>
                  <a:pt x="131" y="169"/>
                  <a:pt x="85" y="169"/>
                </a:cubicBezTo>
                <a:cubicBezTo>
                  <a:pt x="62" y="169"/>
                  <a:pt x="41" y="160"/>
                  <a:pt x="26" y="145"/>
                </a:cubicBezTo>
                <a:cubicBezTo>
                  <a:pt x="30" y="141"/>
                  <a:pt x="34" y="137"/>
                  <a:pt x="37" y="132"/>
                </a:cubicBezTo>
                <a:cubicBezTo>
                  <a:pt x="49" y="144"/>
                  <a:pt x="66" y="152"/>
                  <a:pt x="85" y="152"/>
                </a:cubicBezTo>
                <a:cubicBezTo>
                  <a:pt x="122" y="152"/>
                  <a:pt x="152" y="122"/>
                  <a:pt x="152" y="84"/>
                </a:cubicBezTo>
                <a:cubicBezTo>
                  <a:pt x="152" y="47"/>
                  <a:pt x="122" y="17"/>
                  <a:pt x="85" y="17"/>
                </a:cubicBezTo>
                <a:cubicBezTo>
                  <a:pt x="48" y="17"/>
                  <a:pt x="17" y="47"/>
                  <a:pt x="17" y="84"/>
                </a:cubicBezTo>
                <a:cubicBezTo>
                  <a:pt x="17" y="97"/>
                  <a:pt x="21" y="108"/>
                  <a:pt x="26" y="118"/>
                </a:cubicBezTo>
                <a:cubicBezTo>
                  <a:pt x="23" y="123"/>
                  <a:pt x="19" y="128"/>
                  <a:pt x="15" y="132"/>
                </a:cubicBezTo>
                <a:cubicBezTo>
                  <a:pt x="6" y="119"/>
                  <a:pt x="0" y="102"/>
                  <a:pt x="0" y="84"/>
                </a:cubicBezTo>
                <a:cubicBezTo>
                  <a:pt x="0" y="38"/>
                  <a:pt x="38" y="0"/>
                  <a:pt x="85" y="0"/>
                </a:cubicBezTo>
                <a:close/>
              </a:path>
            </a:pathLst>
          </a:custGeom>
          <a:solidFill>
            <a:srgbClr val="4D8689"/>
          </a:solidFill>
          <a:ln w="5" cap="flat">
            <a:noFill/>
            <a:prstDash val="solid"/>
            <a:miter lim="800000"/>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11" name="Freeform 10"/>
          <p:cNvSpPr/>
          <p:nvPr/>
        </p:nvSpPr>
        <p:spPr bwMode="auto">
          <a:xfrm>
            <a:off x="3491539" y="2245557"/>
            <a:ext cx="851389" cy="372728"/>
          </a:xfrm>
          <a:custGeom>
            <a:avLst/>
            <a:gdLst>
              <a:gd name="T0" fmla="*/ 201 w 201"/>
              <a:gd name="T1" fmla="*/ 88 h 88"/>
              <a:gd name="T2" fmla="*/ 201 w 201"/>
              <a:gd name="T3" fmla="*/ 0 h 88"/>
              <a:gd name="T4" fmla="*/ 0 w 201"/>
              <a:gd name="T5" fmla="*/ 0 h 88"/>
            </a:gdLst>
            <a:ahLst/>
            <a:cxnLst>
              <a:cxn ang="0">
                <a:pos x="T0" y="T1"/>
              </a:cxn>
              <a:cxn ang="0">
                <a:pos x="T2" y="T3"/>
              </a:cxn>
              <a:cxn ang="0">
                <a:pos x="T4" y="T5"/>
              </a:cxn>
            </a:cxnLst>
            <a:rect l="0" t="0" r="r" b="b"/>
            <a:pathLst>
              <a:path w="201" h="88">
                <a:moveTo>
                  <a:pt x="201" y="88"/>
                </a:moveTo>
                <a:lnTo>
                  <a:pt x="201" y="0"/>
                </a:lnTo>
                <a:lnTo>
                  <a:pt x="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14" name="Freeform 11"/>
          <p:cNvSpPr/>
          <p:nvPr/>
        </p:nvSpPr>
        <p:spPr bwMode="auto">
          <a:xfrm>
            <a:off x="2873119" y="2038015"/>
            <a:ext cx="448991" cy="398141"/>
          </a:xfrm>
          <a:custGeom>
            <a:avLst/>
            <a:gdLst>
              <a:gd name="T0" fmla="*/ 7 w 45"/>
              <a:gd name="T1" fmla="*/ 0 h 40"/>
              <a:gd name="T2" fmla="*/ 39 w 45"/>
              <a:gd name="T3" fmla="*/ 0 h 40"/>
              <a:gd name="T4" fmla="*/ 45 w 45"/>
              <a:gd name="T5" fmla="*/ 7 h 40"/>
              <a:gd name="T6" fmla="*/ 45 w 45"/>
              <a:gd name="T7" fmla="*/ 33 h 40"/>
              <a:gd name="T8" fmla="*/ 39 w 45"/>
              <a:gd name="T9" fmla="*/ 40 h 40"/>
              <a:gd name="T10" fmla="*/ 7 w 45"/>
              <a:gd name="T11" fmla="*/ 40 h 40"/>
              <a:gd name="T12" fmla="*/ 0 w 45"/>
              <a:gd name="T13" fmla="*/ 33 h 40"/>
              <a:gd name="T14" fmla="*/ 0 w 45"/>
              <a:gd name="T15" fmla="*/ 7 h 40"/>
              <a:gd name="T16" fmla="*/ 7 w 4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0">
                <a:moveTo>
                  <a:pt x="7" y="0"/>
                </a:moveTo>
                <a:cubicBezTo>
                  <a:pt x="39" y="0"/>
                  <a:pt x="39" y="0"/>
                  <a:pt x="39" y="0"/>
                </a:cubicBezTo>
                <a:cubicBezTo>
                  <a:pt x="42" y="0"/>
                  <a:pt x="45" y="3"/>
                  <a:pt x="45" y="7"/>
                </a:cubicBezTo>
                <a:cubicBezTo>
                  <a:pt x="45" y="33"/>
                  <a:pt x="45" y="33"/>
                  <a:pt x="45" y="33"/>
                </a:cubicBezTo>
                <a:cubicBezTo>
                  <a:pt x="45" y="37"/>
                  <a:pt x="42" y="40"/>
                  <a:pt x="39" y="40"/>
                </a:cubicBezTo>
                <a:cubicBezTo>
                  <a:pt x="7" y="40"/>
                  <a:pt x="7" y="40"/>
                  <a:pt x="7" y="40"/>
                </a:cubicBezTo>
                <a:cubicBezTo>
                  <a:pt x="3" y="40"/>
                  <a:pt x="0" y="37"/>
                  <a:pt x="0" y="33"/>
                </a:cubicBezTo>
                <a:cubicBezTo>
                  <a:pt x="0" y="7"/>
                  <a:pt x="0" y="7"/>
                  <a:pt x="0" y="7"/>
                </a:cubicBezTo>
                <a:cubicBezTo>
                  <a:pt x="0" y="3"/>
                  <a:pt x="3" y="0"/>
                  <a:pt x="7" y="0"/>
                </a:cubicBezTo>
                <a:close/>
              </a:path>
            </a:pathLst>
          </a:custGeom>
          <a:solidFill>
            <a:srgbClr val="E19520"/>
          </a:solidFill>
          <a:ln w="5" cap="flat">
            <a:noFill/>
            <a:prstDash val="solid"/>
            <a:miter lim="800000"/>
          </a:ln>
        </p:spPr>
        <p:txBody>
          <a:bodyPr vert="horz" wrap="square" lIns="91423" tIns="45712" rIns="91423" bIns="45712"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cs typeface="+mn-ea"/>
                <a:sym typeface="+mn-lt"/>
              </a:rPr>
              <a:t>01</a:t>
            </a:r>
          </a:p>
        </p:txBody>
      </p:sp>
      <p:sp>
        <p:nvSpPr>
          <p:cNvPr id="15" name="Freeform 12"/>
          <p:cNvSpPr/>
          <p:nvPr/>
        </p:nvSpPr>
        <p:spPr bwMode="auto">
          <a:xfrm>
            <a:off x="7845900" y="2245557"/>
            <a:ext cx="847152" cy="372728"/>
          </a:xfrm>
          <a:custGeom>
            <a:avLst/>
            <a:gdLst>
              <a:gd name="T0" fmla="*/ 0 w 200"/>
              <a:gd name="T1" fmla="*/ 88 h 88"/>
              <a:gd name="T2" fmla="*/ 0 w 200"/>
              <a:gd name="T3" fmla="*/ 0 h 88"/>
              <a:gd name="T4" fmla="*/ 200 w 200"/>
              <a:gd name="T5" fmla="*/ 0 h 88"/>
            </a:gdLst>
            <a:ahLst/>
            <a:cxnLst>
              <a:cxn ang="0">
                <a:pos x="T0" y="T1"/>
              </a:cxn>
              <a:cxn ang="0">
                <a:pos x="T2" y="T3"/>
              </a:cxn>
              <a:cxn ang="0">
                <a:pos x="T4" y="T5"/>
              </a:cxn>
            </a:cxnLst>
            <a:rect l="0" t="0" r="r" b="b"/>
            <a:pathLst>
              <a:path w="200" h="88">
                <a:moveTo>
                  <a:pt x="0" y="88"/>
                </a:moveTo>
                <a:lnTo>
                  <a:pt x="0" y="0"/>
                </a:lnTo>
                <a:lnTo>
                  <a:pt x="200" y="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16" name="Freeform 13"/>
          <p:cNvSpPr/>
          <p:nvPr/>
        </p:nvSpPr>
        <p:spPr bwMode="auto">
          <a:xfrm>
            <a:off x="8854013" y="2038015"/>
            <a:ext cx="461699" cy="398141"/>
          </a:xfrm>
          <a:custGeom>
            <a:avLst/>
            <a:gdLst>
              <a:gd name="T0" fmla="*/ 39 w 46"/>
              <a:gd name="T1" fmla="*/ 0 h 40"/>
              <a:gd name="T2" fmla="*/ 7 w 46"/>
              <a:gd name="T3" fmla="*/ 0 h 40"/>
              <a:gd name="T4" fmla="*/ 0 w 46"/>
              <a:gd name="T5" fmla="*/ 7 h 40"/>
              <a:gd name="T6" fmla="*/ 0 w 46"/>
              <a:gd name="T7" fmla="*/ 33 h 40"/>
              <a:gd name="T8" fmla="*/ 7 w 46"/>
              <a:gd name="T9" fmla="*/ 40 h 40"/>
              <a:gd name="T10" fmla="*/ 39 w 46"/>
              <a:gd name="T11" fmla="*/ 40 h 40"/>
              <a:gd name="T12" fmla="*/ 46 w 46"/>
              <a:gd name="T13" fmla="*/ 33 h 40"/>
              <a:gd name="T14" fmla="*/ 46 w 46"/>
              <a:gd name="T15" fmla="*/ 7 h 40"/>
              <a:gd name="T16" fmla="*/ 39 w 4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39" y="0"/>
                </a:moveTo>
                <a:cubicBezTo>
                  <a:pt x="7" y="0"/>
                  <a:pt x="7" y="0"/>
                  <a:pt x="7" y="0"/>
                </a:cubicBezTo>
                <a:cubicBezTo>
                  <a:pt x="3" y="0"/>
                  <a:pt x="0" y="3"/>
                  <a:pt x="0" y="7"/>
                </a:cubicBezTo>
                <a:cubicBezTo>
                  <a:pt x="0" y="33"/>
                  <a:pt x="0" y="33"/>
                  <a:pt x="0" y="33"/>
                </a:cubicBezTo>
                <a:cubicBezTo>
                  <a:pt x="0" y="37"/>
                  <a:pt x="3" y="40"/>
                  <a:pt x="7" y="40"/>
                </a:cubicBezTo>
                <a:cubicBezTo>
                  <a:pt x="39" y="40"/>
                  <a:pt x="39" y="40"/>
                  <a:pt x="39" y="40"/>
                </a:cubicBezTo>
                <a:cubicBezTo>
                  <a:pt x="43" y="40"/>
                  <a:pt x="46" y="37"/>
                  <a:pt x="46" y="33"/>
                </a:cubicBezTo>
                <a:cubicBezTo>
                  <a:pt x="46" y="7"/>
                  <a:pt x="46" y="7"/>
                  <a:pt x="46" y="7"/>
                </a:cubicBezTo>
                <a:cubicBezTo>
                  <a:pt x="46" y="3"/>
                  <a:pt x="43" y="0"/>
                  <a:pt x="39" y="0"/>
                </a:cubicBezTo>
                <a:close/>
              </a:path>
            </a:pathLst>
          </a:custGeom>
          <a:solidFill>
            <a:srgbClr val="4D8689"/>
          </a:solidFill>
          <a:ln w="5" cap="flat">
            <a:noFill/>
            <a:prstDash val="solid"/>
            <a:miter lim="800000"/>
          </a:ln>
        </p:spPr>
        <p:txBody>
          <a:bodyPr vert="horz" wrap="square" lIns="91423" tIns="45712" rIns="91423" bIns="45712"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cs typeface="+mn-ea"/>
                <a:sym typeface="+mn-lt"/>
              </a:rPr>
              <a:t>04</a:t>
            </a:r>
          </a:p>
        </p:txBody>
      </p:sp>
      <p:sp>
        <p:nvSpPr>
          <p:cNvPr id="17" name="Freeform 14"/>
          <p:cNvSpPr/>
          <p:nvPr/>
        </p:nvSpPr>
        <p:spPr bwMode="auto">
          <a:xfrm>
            <a:off x="4681788" y="4625925"/>
            <a:ext cx="851389" cy="381199"/>
          </a:xfrm>
          <a:custGeom>
            <a:avLst/>
            <a:gdLst>
              <a:gd name="T0" fmla="*/ 201 w 201"/>
              <a:gd name="T1" fmla="*/ 0 h 90"/>
              <a:gd name="T2" fmla="*/ 201 w 201"/>
              <a:gd name="T3" fmla="*/ 90 h 90"/>
              <a:gd name="T4" fmla="*/ 0 w 201"/>
              <a:gd name="T5" fmla="*/ 90 h 90"/>
            </a:gdLst>
            <a:ahLst/>
            <a:cxnLst>
              <a:cxn ang="0">
                <a:pos x="T0" y="T1"/>
              </a:cxn>
              <a:cxn ang="0">
                <a:pos x="T2" y="T3"/>
              </a:cxn>
              <a:cxn ang="0">
                <a:pos x="T4" y="T5"/>
              </a:cxn>
            </a:cxnLst>
            <a:rect l="0" t="0" r="r" b="b"/>
            <a:pathLst>
              <a:path w="201" h="90">
                <a:moveTo>
                  <a:pt x="201" y="0"/>
                </a:moveTo>
                <a:lnTo>
                  <a:pt x="201" y="90"/>
                </a:lnTo>
                <a:lnTo>
                  <a:pt x="0"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18" name="Freeform 15"/>
          <p:cNvSpPr/>
          <p:nvPr/>
        </p:nvSpPr>
        <p:spPr bwMode="auto">
          <a:xfrm>
            <a:off x="4054897" y="4816523"/>
            <a:ext cx="457463" cy="389669"/>
          </a:xfrm>
          <a:custGeom>
            <a:avLst/>
            <a:gdLst>
              <a:gd name="T0" fmla="*/ 7 w 46"/>
              <a:gd name="T1" fmla="*/ 39 h 39"/>
              <a:gd name="T2" fmla="*/ 39 w 46"/>
              <a:gd name="T3" fmla="*/ 39 h 39"/>
              <a:gd name="T4" fmla="*/ 46 w 46"/>
              <a:gd name="T5" fmla="*/ 32 h 39"/>
              <a:gd name="T6" fmla="*/ 46 w 46"/>
              <a:gd name="T7" fmla="*/ 7 h 39"/>
              <a:gd name="T8" fmla="*/ 39 w 46"/>
              <a:gd name="T9" fmla="*/ 0 h 39"/>
              <a:gd name="T10" fmla="*/ 7 w 46"/>
              <a:gd name="T11" fmla="*/ 0 h 39"/>
              <a:gd name="T12" fmla="*/ 0 w 46"/>
              <a:gd name="T13" fmla="*/ 7 h 39"/>
              <a:gd name="T14" fmla="*/ 0 w 46"/>
              <a:gd name="T15" fmla="*/ 32 h 39"/>
              <a:gd name="T16" fmla="*/ 7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7" y="39"/>
                </a:moveTo>
                <a:cubicBezTo>
                  <a:pt x="39" y="39"/>
                  <a:pt x="39" y="39"/>
                  <a:pt x="39" y="39"/>
                </a:cubicBezTo>
                <a:cubicBezTo>
                  <a:pt x="43" y="39"/>
                  <a:pt x="46" y="36"/>
                  <a:pt x="46" y="32"/>
                </a:cubicBezTo>
                <a:cubicBezTo>
                  <a:pt x="46" y="7"/>
                  <a:pt x="46" y="7"/>
                  <a:pt x="46" y="7"/>
                </a:cubicBezTo>
                <a:cubicBezTo>
                  <a:pt x="46" y="3"/>
                  <a:pt x="43" y="0"/>
                  <a:pt x="39" y="0"/>
                </a:cubicBezTo>
                <a:cubicBezTo>
                  <a:pt x="7" y="0"/>
                  <a:pt x="7" y="0"/>
                  <a:pt x="7" y="0"/>
                </a:cubicBezTo>
                <a:cubicBezTo>
                  <a:pt x="3" y="0"/>
                  <a:pt x="0" y="3"/>
                  <a:pt x="0" y="7"/>
                </a:cubicBezTo>
                <a:cubicBezTo>
                  <a:pt x="0" y="32"/>
                  <a:pt x="0" y="32"/>
                  <a:pt x="0" y="32"/>
                </a:cubicBezTo>
                <a:cubicBezTo>
                  <a:pt x="0" y="36"/>
                  <a:pt x="3" y="39"/>
                  <a:pt x="7" y="39"/>
                </a:cubicBezTo>
                <a:close/>
              </a:path>
            </a:pathLst>
          </a:custGeom>
          <a:solidFill>
            <a:srgbClr val="4D8689"/>
          </a:solidFill>
          <a:ln w="5" cap="flat">
            <a:noFill/>
            <a:prstDash val="solid"/>
            <a:miter lim="800000"/>
          </a:ln>
        </p:spPr>
        <p:txBody>
          <a:bodyPr vert="horz" wrap="square" lIns="91423" tIns="45712" rIns="91423" bIns="45712"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cs typeface="+mn-ea"/>
                <a:sym typeface="+mn-lt"/>
              </a:rPr>
              <a:t>03</a:t>
            </a:r>
          </a:p>
        </p:txBody>
      </p:sp>
      <p:sp>
        <p:nvSpPr>
          <p:cNvPr id="19" name="Freeform 16"/>
          <p:cNvSpPr/>
          <p:nvPr/>
        </p:nvSpPr>
        <p:spPr bwMode="auto">
          <a:xfrm>
            <a:off x="6664126" y="4625925"/>
            <a:ext cx="851389" cy="381199"/>
          </a:xfrm>
          <a:custGeom>
            <a:avLst/>
            <a:gdLst>
              <a:gd name="T0" fmla="*/ 0 w 201"/>
              <a:gd name="T1" fmla="*/ 0 h 90"/>
              <a:gd name="T2" fmla="*/ 0 w 201"/>
              <a:gd name="T3" fmla="*/ 90 h 90"/>
              <a:gd name="T4" fmla="*/ 201 w 201"/>
              <a:gd name="T5" fmla="*/ 90 h 90"/>
            </a:gdLst>
            <a:ahLst/>
            <a:cxnLst>
              <a:cxn ang="0">
                <a:pos x="T0" y="T1"/>
              </a:cxn>
              <a:cxn ang="0">
                <a:pos x="T2" y="T3"/>
              </a:cxn>
              <a:cxn ang="0">
                <a:pos x="T4" y="T5"/>
              </a:cxn>
            </a:cxnLst>
            <a:rect l="0" t="0" r="r" b="b"/>
            <a:pathLst>
              <a:path w="201" h="90">
                <a:moveTo>
                  <a:pt x="0" y="0"/>
                </a:moveTo>
                <a:lnTo>
                  <a:pt x="0" y="90"/>
                </a:lnTo>
                <a:lnTo>
                  <a:pt x="201" y="90"/>
                </a:lnTo>
              </a:path>
            </a:pathLst>
          </a:custGeom>
          <a:noFill/>
          <a:ln w="12700" cap="flat">
            <a:solidFill>
              <a:schemeClr val="bg1">
                <a:lumMod val="50000"/>
              </a:schemeClr>
            </a:solidFill>
            <a:prstDash val="solid"/>
            <a:miter lim="800000"/>
            <a:headEnd type="diamond" w="med" len="med"/>
            <a:tailEnd type="diamond" w="med" len="med"/>
          </a:ln>
          <a:extLst>
            <a:ext uri="{909E8E84-426E-40DD-AFC4-6F175D3DCCD1}">
              <a14:hiddenFill xmlns:a14="http://schemas.microsoft.com/office/drawing/2010/main">
                <a:solidFill>
                  <a:srgbClr val="FFFFFF"/>
                </a:solidFill>
              </a14:hiddenFill>
            </a:ext>
          </a:extLst>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20" name="Freeform 17"/>
          <p:cNvSpPr/>
          <p:nvPr/>
        </p:nvSpPr>
        <p:spPr bwMode="auto">
          <a:xfrm>
            <a:off x="7684943" y="4816523"/>
            <a:ext cx="461699" cy="389669"/>
          </a:xfrm>
          <a:custGeom>
            <a:avLst/>
            <a:gdLst>
              <a:gd name="T0" fmla="*/ 39 w 46"/>
              <a:gd name="T1" fmla="*/ 39 h 39"/>
              <a:gd name="T2" fmla="*/ 7 w 46"/>
              <a:gd name="T3" fmla="*/ 39 h 39"/>
              <a:gd name="T4" fmla="*/ 0 w 46"/>
              <a:gd name="T5" fmla="*/ 32 h 39"/>
              <a:gd name="T6" fmla="*/ 0 w 46"/>
              <a:gd name="T7" fmla="*/ 7 h 39"/>
              <a:gd name="T8" fmla="*/ 7 w 46"/>
              <a:gd name="T9" fmla="*/ 0 h 39"/>
              <a:gd name="T10" fmla="*/ 39 w 46"/>
              <a:gd name="T11" fmla="*/ 0 h 39"/>
              <a:gd name="T12" fmla="*/ 46 w 46"/>
              <a:gd name="T13" fmla="*/ 7 h 39"/>
              <a:gd name="T14" fmla="*/ 46 w 46"/>
              <a:gd name="T15" fmla="*/ 32 h 39"/>
              <a:gd name="T16" fmla="*/ 39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39" y="39"/>
                </a:moveTo>
                <a:cubicBezTo>
                  <a:pt x="7" y="39"/>
                  <a:pt x="7" y="39"/>
                  <a:pt x="7" y="39"/>
                </a:cubicBezTo>
                <a:cubicBezTo>
                  <a:pt x="3" y="39"/>
                  <a:pt x="0" y="36"/>
                  <a:pt x="0" y="32"/>
                </a:cubicBezTo>
                <a:cubicBezTo>
                  <a:pt x="0" y="7"/>
                  <a:pt x="0" y="7"/>
                  <a:pt x="0" y="7"/>
                </a:cubicBezTo>
                <a:cubicBezTo>
                  <a:pt x="0" y="3"/>
                  <a:pt x="3" y="0"/>
                  <a:pt x="7" y="0"/>
                </a:cubicBezTo>
                <a:cubicBezTo>
                  <a:pt x="39" y="0"/>
                  <a:pt x="39" y="0"/>
                  <a:pt x="39" y="0"/>
                </a:cubicBezTo>
                <a:cubicBezTo>
                  <a:pt x="43" y="0"/>
                  <a:pt x="46" y="3"/>
                  <a:pt x="46" y="7"/>
                </a:cubicBezTo>
                <a:cubicBezTo>
                  <a:pt x="46" y="32"/>
                  <a:pt x="46" y="32"/>
                  <a:pt x="46" y="32"/>
                </a:cubicBezTo>
                <a:cubicBezTo>
                  <a:pt x="46" y="36"/>
                  <a:pt x="43" y="39"/>
                  <a:pt x="39" y="39"/>
                </a:cubicBezTo>
                <a:close/>
              </a:path>
            </a:pathLst>
          </a:custGeom>
          <a:solidFill>
            <a:srgbClr val="E19520"/>
          </a:solidFill>
          <a:ln w="5" cap="flat">
            <a:noFill/>
            <a:prstDash val="solid"/>
            <a:miter lim="800000"/>
          </a:ln>
        </p:spPr>
        <p:txBody>
          <a:bodyPr vert="horz" wrap="square" lIns="91423" tIns="45712" rIns="91423" bIns="45712"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65" b="0" i="0" u="none" strike="noStrike" kern="1200" cap="none" spc="0" normalizeH="0" baseline="0" noProof="0" dirty="0">
                <a:ln>
                  <a:noFill/>
                </a:ln>
                <a:solidFill>
                  <a:prstClr val="white"/>
                </a:solidFill>
                <a:effectLst/>
                <a:uLnTx/>
                <a:uFillTx/>
                <a:cs typeface="+mn-ea"/>
                <a:sym typeface="+mn-lt"/>
              </a:rPr>
              <a:t>02</a:t>
            </a:r>
          </a:p>
        </p:txBody>
      </p:sp>
      <p:sp>
        <p:nvSpPr>
          <p:cNvPr id="21" name="Freeform 20"/>
          <p:cNvSpPr>
            <a:spLocks noEditPoints="1"/>
          </p:cNvSpPr>
          <p:nvPr/>
        </p:nvSpPr>
        <p:spPr bwMode="auto">
          <a:xfrm>
            <a:off x="6536393" y="3429384"/>
            <a:ext cx="302056" cy="448976"/>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rgbClr val="E19520"/>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22" name="Freeform 22"/>
          <p:cNvSpPr>
            <a:spLocks noEditPoints="1"/>
          </p:cNvSpPr>
          <p:nvPr/>
        </p:nvSpPr>
        <p:spPr bwMode="auto">
          <a:xfrm>
            <a:off x="7635545" y="3459317"/>
            <a:ext cx="450363" cy="389113"/>
          </a:xfrm>
          <a:custGeom>
            <a:avLst/>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1">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solidFill>
            <a:srgbClr val="4D8689"/>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23" name="Freeform 26"/>
          <p:cNvSpPr>
            <a:spLocks noEditPoints="1"/>
          </p:cNvSpPr>
          <p:nvPr/>
        </p:nvSpPr>
        <p:spPr bwMode="auto">
          <a:xfrm>
            <a:off x="4155920" y="3427341"/>
            <a:ext cx="378251" cy="453059"/>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rgbClr val="E19520"/>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24" name="Freeform 30"/>
          <p:cNvSpPr>
            <a:spLocks noEditPoints="1"/>
          </p:cNvSpPr>
          <p:nvPr/>
        </p:nvSpPr>
        <p:spPr bwMode="auto">
          <a:xfrm>
            <a:off x="5293172" y="3489927"/>
            <a:ext cx="450363" cy="327891"/>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rgbClr val="4D8689"/>
          </a:solidFill>
          <a:ln>
            <a:noFill/>
          </a:ln>
        </p:spPr>
        <p:txBody>
          <a:bodyPr vert="horz" wrap="square" lIns="91423" tIns="45712" rIns="91423" bIns="4571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65" b="0" i="0" u="none" strike="noStrike" kern="1200" cap="none" spc="0" normalizeH="0" baseline="0" noProof="0">
              <a:ln>
                <a:noFill/>
              </a:ln>
              <a:solidFill>
                <a:prstClr val="black"/>
              </a:solidFill>
              <a:effectLst/>
              <a:uLnTx/>
              <a:uFillTx/>
              <a:cs typeface="+mn-ea"/>
              <a:sym typeface="+mn-lt"/>
            </a:endParaRPr>
          </a:p>
        </p:txBody>
      </p:sp>
      <p:sp>
        <p:nvSpPr>
          <p:cNvPr id="25" name="TextBox 21"/>
          <p:cNvSpPr txBox="1"/>
          <p:nvPr/>
        </p:nvSpPr>
        <p:spPr>
          <a:xfrm>
            <a:off x="1235075" y="1699628"/>
            <a:ext cx="1508185" cy="225432"/>
          </a:xfrm>
          <a:prstGeom prst="rect">
            <a:avLst/>
          </a:prstGeom>
          <a:noFill/>
        </p:spPr>
        <p:txBody>
          <a:bodyPr wrap="square" lIns="91423" tIns="0" rIns="91423"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60" b="1" noProof="0" dirty="0">
                <a:ln>
                  <a:noFill/>
                </a:ln>
                <a:solidFill>
                  <a:prstClr val="black">
                    <a:lumMod val="75000"/>
                  </a:prstClr>
                </a:solidFill>
                <a:effectLst/>
                <a:uLnTx/>
                <a:uFillTx/>
                <a:cs typeface="+mn-ea"/>
                <a:sym typeface="+mn-lt"/>
              </a:rPr>
              <a:t>Add a title</a:t>
            </a:r>
            <a:endParaRPr kumimoji="0" lang="zh-CN" altLang="en-US" sz="14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26" name="TextBox 22"/>
          <p:cNvSpPr txBox="1"/>
          <p:nvPr/>
        </p:nvSpPr>
        <p:spPr>
          <a:xfrm>
            <a:off x="308678" y="1996440"/>
            <a:ext cx="2435157" cy="859155"/>
          </a:xfrm>
          <a:prstGeom prst="rect">
            <a:avLst/>
          </a:prstGeom>
          <a:noFill/>
        </p:spPr>
        <p:txBody>
          <a:bodyPr wrap="square" lIns="91423" tIns="45712" rIns="91423" bIns="45712" rtlCol="0">
            <a:spAutoFit/>
          </a:bodyPr>
          <a:lstStyle/>
          <a:p>
            <a:pPr marL="0" marR="0" lvl="0" indent="0" algn="r" defTabSz="121793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27" name="TextBox 23"/>
          <p:cNvSpPr txBox="1"/>
          <p:nvPr/>
        </p:nvSpPr>
        <p:spPr>
          <a:xfrm>
            <a:off x="8256241" y="4461904"/>
            <a:ext cx="2167919" cy="226600"/>
          </a:xfrm>
          <a:prstGeom prst="rect">
            <a:avLst/>
          </a:prstGeom>
          <a:noFill/>
        </p:spPr>
        <p:txBody>
          <a:bodyPr wrap="square" lIns="91423" tIns="0" rIns="91423"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60" b="1" noProof="0" dirty="0">
                <a:ln>
                  <a:noFill/>
                </a:ln>
                <a:solidFill>
                  <a:prstClr val="black">
                    <a:lumMod val="75000"/>
                  </a:prstClr>
                </a:solidFill>
                <a:effectLst/>
                <a:uLnTx/>
                <a:uFillTx/>
                <a:cs typeface="+mn-ea"/>
                <a:sym typeface="+mn-lt"/>
              </a:rPr>
              <a:t>Add a title</a:t>
            </a:r>
            <a:endParaRPr kumimoji="0" lang="zh-CN" altLang="en-US" sz="14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28" name="TextBox 24"/>
          <p:cNvSpPr txBox="1"/>
          <p:nvPr/>
        </p:nvSpPr>
        <p:spPr>
          <a:xfrm>
            <a:off x="8256270" y="4759960"/>
            <a:ext cx="2663190" cy="859155"/>
          </a:xfrm>
          <a:prstGeom prst="rect">
            <a:avLst/>
          </a:prstGeom>
          <a:noFill/>
        </p:spPr>
        <p:txBody>
          <a:bodyPr wrap="square" lIns="91423" tIns="45712" rIns="91423" bIns="45712" rtlCol="0">
            <a:spAutoFit/>
          </a:bodyPr>
          <a:lstStyle/>
          <a:p>
            <a:pPr marL="0" marR="0" lvl="0" indent="0" algn="l" defTabSz="121793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29" name="TextBox 25"/>
          <p:cNvSpPr txBox="1"/>
          <p:nvPr/>
        </p:nvSpPr>
        <p:spPr>
          <a:xfrm>
            <a:off x="2409047" y="4461903"/>
            <a:ext cx="1508185" cy="225432"/>
          </a:xfrm>
          <a:prstGeom prst="rect">
            <a:avLst/>
          </a:prstGeom>
          <a:noFill/>
        </p:spPr>
        <p:txBody>
          <a:bodyPr wrap="square" lIns="91423" tIns="0" rIns="91423"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60" b="1" noProof="0" dirty="0">
                <a:ln>
                  <a:noFill/>
                </a:ln>
                <a:solidFill>
                  <a:prstClr val="black">
                    <a:lumMod val="75000"/>
                  </a:prstClr>
                </a:solidFill>
                <a:effectLst/>
                <a:uLnTx/>
                <a:uFillTx/>
                <a:cs typeface="+mn-ea"/>
                <a:sym typeface="+mn-lt"/>
              </a:rPr>
              <a:t>Add a title</a:t>
            </a:r>
            <a:endParaRPr kumimoji="0" lang="zh-CN" altLang="en-US" sz="14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0" name="TextBox 26"/>
          <p:cNvSpPr txBox="1"/>
          <p:nvPr/>
        </p:nvSpPr>
        <p:spPr>
          <a:xfrm>
            <a:off x="1235075" y="4759960"/>
            <a:ext cx="2682240" cy="1073150"/>
          </a:xfrm>
          <a:prstGeom prst="rect">
            <a:avLst/>
          </a:prstGeom>
          <a:noFill/>
        </p:spPr>
        <p:txBody>
          <a:bodyPr wrap="square" lIns="91423" tIns="45712" rIns="91423" bIns="45712" rtlCol="0">
            <a:spAutoFit/>
          </a:bodyPr>
          <a:lstStyle/>
          <a:p>
            <a:pPr marL="0" marR="0" lvl="0" indent="0" algn="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prstClr val="black">
                  <a:lumMod val="75000"/>
                </a:prstClr>
              </a:solidFill>
              <a:effectLst/>
              <a:uLnTx/>
              <a:uFillTx/>
              <a:cs typeface="+mn-ea"/>
              <a:sym typeface="+mn-lt"/>
            </a:endParaRPr>
          </a:p>
          <a:p>
            <a:pPr marL="0" marR="0" lvl="0" indent="0" algn="r" defTabSz="914400" rtl="0" eaLnBrk="1" fontAlgn="auto" latinLnBrk="0" hangingPunct="1">
              <a:lnSpc>
                <a:spcPct val="130000"/>
              </a:lnSpc>
              <a:spcBef>
                <a:spcPts val="0"/>
              </a:spcBef>
              <a:spcAft>
                <a:spcPts val="0"/>
              </a:spcAft>
              <a:buClrTx/>
              <a:buSzTx/>
              <a:buFontTx/>
              <a:buNone/>
              <a:defRPr/>
            </a:pPr>
            <a:endParaRPr kumimoji="0" lang="zh-CN" altLang="en-US" sz="1065" b="0" i="0" u="none" strike="noStrike" kern="1200" cap="none" spc="0" normalizeH="0" baseline="0" noProof="0" dirty="0">
              <a:ln>
                <a:noFill/>
              </a:ln>
              <a:solidFill>
                <a:prstClr val="black">
                  <a:lumMod val="75000"/>
                </a:prstClr>
              </a:solidFill>
              <a:effectLst/>
              <a:uLnTx/>
              <a:uFillTx/>
              <a:cs typeface="+mn-ea"/>
              <a:sym typeface="+mn-lt"/>
            </a:endParaRPr>
          </a:p>
        </p:txBody>
      </p:sp>
      <p:sp>
        <p:nvSpPr>
          <p:cNvPr id="31" name="TextBox 27"/>
          <p:cNvSpPr txBox="1"/>
          <p:nvPr/>
        </p:nvSpPr>
        <p:spPr>
          <a:xfrm>
            <a:off x="9399097" y="1697183"/>
            <a:ext cx="2167919" cy="226600"/>
          </a:xfrm>
          <a:prstGeom prst="rect">
            <a:avLst/>
          </a:prstGeom>
          <a:noFill/>
        </p:spPr>
        <p:txBody>
          <a:bodyPr wrap="square" lIns="91423" tIns="0" rIns="91423"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60" b="1" noProof="0" dirty="0">
                <a:ln>
                  <a:noFill/>
                </a:ln>
                <a:solidFill>
                  <a:prstClr val="black">
                    <a:lumMod val="75000"/>
                  </a:prstClr>
                </a:solidFill>
                <a:effectLst/>
                <a:uLnTx/>
                <a:uFillTx/>
                <a:cs typeface="+mn-ea"/>
                <a:sym typeface="+mn-lt"/>
              </a:rPr>
              <a:t>Add a title</a:t>
            </a:r>
            <a:endParaRPr kumimoji="0" lang="zh-CN" altLang="en-US" sz="146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2" name="TextBox 28"/>
          <p:cNvSpPr txBox="1"/>
          <p:nvPr/>
        </p:nvSpPr>
        <p:spPr>
          <a:xfrm>
            <a:off x="9425843" y="1956529"/>
            <a:ext cx="2364148" cy="859155"/>
          </a:xfrm>
          <a:prstGeom prst="rect">
            <a:avLst/>
          </a:prstGeom>
          <a:noFill/>
        </p:spPr>
        <p:txBody>
          <a:bodyPr wrap="square" lIns="91423" tIns="45712" rIns="91423" bIns="45712" rtlCol="0">
            <a:spAutoFit/>
          </a:bodyPr>
          <a:lstStyle/>
          <a:p>
            <a:pPr marL="0" marR="0" lvl="0" indent="0" algn="l" defTabSz="121793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16" presetClass="entr" presetSubtype="21"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par>
                          <p:cTn id="52" fill="hold">
                            <p:stCondLst>
                              <p:cond delay="2000"/>
                            </p:stCondLst>
                            <p:childTnLst>
                              <p:par>
                                <p:cTn id="53" presetID="55"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ppt_w*0.70"/>
                                          </p:val>
                                        </p:tav>
                                        <p:tav tm="100000">
                                          <p:val>
                                            <p:strVal val="#ppt_w"/>
                                          </p:val>
                                        </p:tav>
                                      </p:tavLst>
                                    </p:anim>
                                    <p:anim calcmode="lin" valueType="num">
                                      <p:cBhvr>
                                        <p:cTn id="56" dur="500" fill="hold"/>
                                        <p:tgtEl>
                                          <p:spTgt spid="23"/>
                                        </p:tgtEl>
                                        <p:attrNameLst>
                                          <p:attrName>ppt_h</p:attrName>
                                        </p:attrNameLst>
                                      </p:cBhvr>
                                      <p:tavLst>
                                        <p:tav tm="0">
                                          <p:val>
                                            <p:strVal val="#ppt_h"/>
                                          </p:val>
                                        </p:tav>
                                        <p:tav tm="100000">
                                          <p:val>
                                            <p:strVal val="#ppt_h"/>
                                          </p:val>
                                        </p:tav>
                                      </p:tavLst>
                                    </p:anim>
                                    <p:animEffect transition="in" filter="fade">
                                      <p:cBhvr>
                                        <p:cTn id="57" dur="500"/>
                                        <p:tgtEl>
                                          <p:spTgt spid="23"/>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strVal val="#ppt_w*0.7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animEffect transition="in" filter="fade">
                                      <p:cBhvr>
                                        <p:cTn id="62" dur="500"/>
                                        <p:tgtEl>
                                          <p:spTgt spid="24"/>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strVal val="#ppt_w*0.7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animEffect transition="in" filter="fade">
                                      <p:cBhvr>
                                        <p:cTn id="67" dur="500"/>
                                        <p:tgtEl>
                                          <p:spTgt spid="21"/>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strVal val="#ppt_w*0.7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animEffect transition="in" filter="fade">
                                      <p:cBhvr>
                                        <p:cTn id="72" dur="500"/>
                                        <p:tgtEl>
                                          <p:spTgt spid="22"/>
                                        </p:tgtEl>
                                      </p:cBhvr>
                                    </p:animEffect>
                                  </p:childTnLst>
                                </p:cTn>
                              </p:par>
                            </p:childTnLst>
                          </p:cTn>
                        </p:par>
                        <p:par>
                          <p:cTn id="73" fill="hold">
                            <p:stCondLst>
                              <p:cond delay="2500"/>
                            </p:stCondLst>
                            <p:childTnLst>
                              <p:par>
                                <p:cTn id="74" presetID="22" presetClass="entr" presetSubtype="2"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right)">
                                      <p:cBhvr>
                                        <p:cTn id="76" dur="500"/>
                                        <p:tgtEl>
                                          <p:spTgt spid="11"/>
                                        </p:tgtEl>
                                      </p:cBhvr>
                                    </p:animEffect>
                                  </p:childTnLst>
                                </p:cTn>
                              </p:par>
                            </p:childTnLst>
                          </p:cTn>
                        </p:par>
                        <p:par>
                          <p:cTn id="77" fill="hold">
                            <p:stCondLst>
                              <p:cond delay="3000"/>
                            </p:stCondLst>
                            <p:childTnLst>
                              <p:par>
                                <p:cTn id="78" presetID="55" presetClass="entr" presetSubtype="0" fill="hold" grpId="0" nodeType="after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500" fill="hold"/>
                                        <p:tgtEl>
                                          <p:spTgt spid="14"/>
                                        </p:tgtEl>
                                        <p:attrNameLst>
                                          <p:attrName>ppt_w</p:attrName>
                                        </p:attrNameLst>
                                      </p:cBhvr>
                                      <p:tavLst>
                                        <p:tav tm="0">
                                          <p:val>
                                            <p:strVal val="#ppt_w*0.70"/>
                                          </p:val>
                                        </p:tav>
                                        <p:tav tm="100000">
                                          <p:val>
                                            <p:strVal val="#ppt_w"/>
                                          </p:val>
                                        </p:tav>
                                      </p:tavLst>
                                    </p:anim>
                                    <p:anim calcmode="lin" valueType="num">
                                      <p:cBhvr>
                                        <p:cTn id="81" dur="500" fill="hold"/>
                                        <p:tgtEl>
                                          <p:spTgt spid="14"/>
                                        </p:tgtEl>
                                        <p:attrNameLst>
                                          <p:attrName>ppt_h</p:attrName>
                                        </p:attrNameLst>
                                      </p:cBhvr>
                                      <p:tavLst>
                                        <p:tav tm="0">
                                          <p:val>
                                            <p:strVal val="#ppt_h"/>
                                          </p:val>
                                        </p:tav>
                                        <p:tav tm="100000">
                                          <p:val>
                                            <p:strVal val="#ppt_h"/>
                                          </p:val>
                                        </p:tav>
                                      </p:tavLst>
                                    </p:anim>
                                    <p:animEffect transition="in" filter="fade">
                                      <p:cBhvr>
                                        <p:cTn id="82" dur="500"/>
                                        <p:tgtEl>
                                          <p:spTgt spid="14"/>
                                        </p:tgtEl>
                                      </p:cBhvr>
                                    </p:animEffect>
                                  </p:childTnLst>
                                </p:cTn>
                              </p:par>
                            </p:childTnLst>
                          </p:cTn>
                        </p:par>
                        <p:par>
                          <p:cTn id="83" fill="hold">
                            <p:stCondLst>
                              <p:cond delay="3500"/>
                            </p:stCondLst>
                            <p:childTnLst>
                              <p:par>
                                <p:cTn id="84" presetID="22" presetClass="entr" presetSubtype="2"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right)">
                                      <p:cBhvr>
                                        <p:cTn id="86" dur="500"/>
                                        <p:tgtEl>
                                          <p:spTgt spid="25"/>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right)">
                                      <p:cBhvr>
                                        <p:cTn id="89" dur="500"/>
                                        <p:tgtEl>
                                          <p:spTgt spid="26"/>
                                        </p:tgtEl>
                                      </p:cBhvr>
                                    </p:animEffect>
                                  </p:childTnLst>
                                </p:cTn>
                              </p:par>
                            </p:childTnLst>
                          </p:cTn>
                        </p:par>
                        <p:par>
                          <p:cTn id="90" fill="hold">
                            <p:stCondLst>
                              <p:cond delay="4000"/>
                            </p:stCondLst>
                            <p:childTnLst>
                              <p:par>
                                <p:cTn id="91" presetID="22" presetClass="entr" presetSubtype="8"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4500"/>
                            </p:stCondLst>
                            <p:childTnLst>
                              <p:par>
                                <p:cTn id="95" presetID="55" presetClass="entr" presetSubtype="0"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strVal val="#ppt_w*0.70"/>
                                          </p:val>
                                        </p:tav>
                                        <p:tav tm="100000">
                                          <p:val>
                                            <p:strVal val="#ppt_w"/>
                                          </p:val>
                                        </p:tav>
                                      </p:tavLst>
                                    </p:anim>
                                    <p:anim calcmode="lin" valueType="num">
                                      <p:cBhvr>
                                        <p:cTn id="98" dur="500" fill="hold"/>
                                        <p:tgtEl>
                                          <p:spTgt spid="20"/>
                                        </p:tgtEl>
                                        <p:attrNameLst>
                                          <p:attrName>ppt_h</p:attrName>
                                        </p:attrNameLst>
                                      </p:cBhvr>
                                      <p:tavLst>
                                        <p:tav tm="0">
                                          <p:val>
                                            <p:strVal val="#ppt_h"/>
                                          </p:val>
                                        </p:tav>
                                        <p:tav tm="100000">
                                          <p:val>
                                            <p:strVal val="#ppt_h"/>
                                          </p:val>
                                        </p:tav>
                                      </p:tavLst>
                                    </p:anim>
                                    <p:animEffect transition="in" filter="fade">
                                      <p:cBhvr>
                                        <p:cTn id="99" dur="500"/>
                                        <p:tgtEl>
                                          <p:spTgt spid="20"/>
                                        </p:tgtEl>
                                      </p:cBhvr>
                                    </p:animEffect>
                                  </p:childTnLst>
                                </p:cTn>
                              </p:par>
                            </p:childTnLst>
                          </p:cTn>
                        </p:par>
                        <p:par>
                          <p:cTn id="100" fill="hold">
                            <p:stCondLst>
                              <p:cond delay="5000"/>
                            </p:stCondLst>
                            <p:childTnLst>
                              <p:par>
                                <p:cTn id="101" presetID="22" presetClass="entr" presetSubtype="8"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left)">
                                      <p:cBhvr>
                                        <p:cTn id="103" dur="500"/>
                                        <p:tgtEl>
                                          <p:spTgt spid="2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left)">
                                      <p:cBhvr>
                                        <p:cTn id="106" dur="500"/>
                                        <p:tgtEl>
                                          <p:spTgt spid="28"/>
                                        </p:tgtEl>
                                      </p:cBhvr>
                                    </p:animEffect>
                                  </p:childTnLst>
                                </p:cTn>
                              </p:par>
                            </p:childTnLst>
                          </p:cTn>
                        </p:par>
                        <p:par>
                          <p:cTn id="107" fill="hold">
                            <p:stCondLst>
                              <p:cond delay="5500"/>
                            </p:stCondLst>
                            <p:childTnLst>
                              <p:par>
                                <p:cTn id="108" presetID="22" presetClass="entr" presetSubtype="2" fill="hold" grpId="0" nodeType="after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ipe(right)">
                                      <p:cBhvr>
                                        <p:cTn id="110" dur="500"/>
                                        <p:tgtEl>
                                          <p:spTgt spid="17"/>
                                        </p:tgtEl>
                                      </p:cBhvr>
                                    </p:animEffect>
                                  </p:childTnLst>
                                </p:cTn>
                              </p:par>
                            </p:childTnLst>
                          </p:cTn>
                        </p:par>
                        <p:par>
                          <p:cTn id="111" fill="hold">
                            <p:stCondLst>
                              <p:cond delay="6000"/>
                            </p:stCondLst>
                            <p:childTnLst>
                              <p:par>
                                <p:cTn id="112" presetID="55" presetClass="entr" presetSubtype="0" fill="hold" grpId="0" nodeType="after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500" fill="hold"/>
                                        <p:tgtEl>
                                          <p:spTgt spid="18"/>
                                        </p:tgtEl>
                                        <p:attrNameLst>
                                          <p:attrName>ppt_w</p:attrName>
                                        </p:attrNameLst>
                                      </p:cBhvr>
                                      <p:tavLst>
                                        <p:tav tm="0">
                                          <p:val>
                                            <p:strVal val="#ppt_w*0.70"/>
                                          </p:val>
                                        </p:tav>
                                        <p:tav tm="100000">
                                          <p:val>
                                            <p:strVal val="#ppt_w"/>
                                          </p:val>
                                        </p:tav>
                                      </p:tavLst>
                                    </p:anim>
                                    <p:anim calcmode="lin" valueType="num">
                                      <p:cBhvr>
                                        <p:cTn id="115" dur="500" fill="hold"/>
                                        <p:tgtEl>
                                          <p:spTgt spid="18"/>
                                        </p:tgtEl>
                                        <p:attrNameLst>
                                          <p:attrName>ppt_h</p:attrName>
                                        </p:attrNameLst>
                                      </p:cBhvr>
                                      <p:tavLst>
                                        <p:tav tm="0">
                                          <p:val>
                                            <p:strVal val="#ppt_h"/>
                                          </p:val>
                                        </p:tav>
                                        <p:tav tm="100000">
                                          <p:val>
                                            <p:strVal val="#ppt_h"/>
                                          </p:val>
                                        </p:tav>
                                      </p:tavLst>
                                    </p:anim>
                                    <p:animEffect transition="in" filter="fade">
                                      <p:cBhvr>
                                        <p:cTn id="116" dur="500"/>
                                        <p:tgtEl>
                                          <p:spTgt spid="18"/>
                                        </p:tgtEl>
                                      </p:cBhvr>
                                    </p:animEffect>
                                  </p:childTnLst>
                                </p:cTn>
                              </p:par>
                            </p:childTnLst>
                          </p:cTn>
                        </p:par>
                        <p:par>
                          <p:cTn id="117" fill="hold">
                            <p:stCondLst>
                              <p:cond delay="6500"/>
                            </p:stCondLst>
                            <p:childTnLst>
                              <p:par>
                                <p:cTn id="118" presetID="22" presetClass="entr" presetSubtype="2"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right)">
                                      <p:cBhvr>
                                        <p:cTn id="120" dur="500"/>
                                        <p:tgtEl>
                                          <p:spTgt spid="29"/>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right)">
                                      <p:cBhvr>
                                        <p:cTn id="123" dur="500"/>
                                        <p:tgtEl>
                                          <p:spTgt spid="30"/>
                                        </p:tgtEl>
                                      </p:cBhvr>
                                    </p:animEffect>
                                  </p:childTnLst>
                                </p:cTn>
                              </p:par>
                            </p:childTnLst>
                          </p:cTn>
                        </p:par>
                        <p:par>
                          <p:cTn id="124" fill="hold">
                            <p:stCondLst>
                              <p:cond delay="7000"/>
                            </p:stCondLst>
                            <p:childTnLst>
                              <p:par>
                                <p:cTn id="125" presetID="22" presetClass="entr" presetSubtype="8"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wipe(left)">
                                      <p:cBhvr>
                                        <p:cTn id="127" dur="500"/>
                                        <p:tgtEl>
                                          <p:spTgt spid="15"/>
                                        </p:tgtEl>
                                      </p:cBhvr>
                                    </p:animEffect>
                                  </p:childTnLst>
                                </p:cTn>
                              </p:par>
                            </p:childTnLst>
                          </p:cTn>
                        </p:par>
                        <p:par>
                          <p:cTn id="128" fill="hold">
                            <p:stCondLst>
                              <p:cond delay="7500"/>
                            </p:stCondLst>
                            <p:childTnLst>
                              <p:par>
                                <p:cTn id="129" presetID="55" presetClass="entr" presetSubtype="0" fill="hold" grpId="0" nodeType="after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p:cTn id="131" dur="500" fill="hold"/>
                                        <p:tgtEl>
                                          <p:spTgt spid="16"/>
                                        </p:tgtEl>
                                        <p:attrNameLst>
                                          <p:attrName>ppt_w</p:attrName>
                                        </p:attrNameLst>
                                      </p:cBhvr>
                                      <p:tavLst>
                                        <p:tav tm="0">
                                          <p:val>
                                            <p:strVal val="#ppt_w*0.70"/>
                                          </p:val>
                                        </p:tav>
                                        <p:tav tm="100000">
                                          <p:val>
                                            <p:strVal val="#ppt_w"/>
                                          </p:val>
                                        </p:tav>
                                      </p:tavLst>
                                    </p:anim>
                                    <p:anim calcmode="lin" valueType="num">
                                      <p:cBhvr>
                                        <p:cTn id="132" dur="500" fill="hold"/>
                                        <p:tgtEl>
                                          <p:spTgt spid="16"/>
                                        </p:tgtEl>
                                        <p:attrNameLst>
                                          <p:attrName>ppt_h</p:attrName>
                                        </p:attrNameLst>
                                      </p:cBhvr>
                                      <p:tavLst>
                                        <p:tav tm="0">
                                          <p:val>
                                            <p:strVal val="#ppt_h"/>
                                          </p:val>
                                        </p:tav>
                                        <p:tav tm="100000">
                                          <p:val>
                                            <p:strVal val="#ppt_h"/>
                                          </p:val>
                                        </p:tav>
                                      </p:tavLst>
                                    </p:anim>
                                    <p:animEffect transition="in" filter="fade">
                                      <p:cBhvr>
                                        <p:cTn id="133" dur="500"/>
                                        <p:tgtEl>
                                          <p:spTgt spid="16"/>
                                        </p:tgtEl>
                                      </p:cBhvr>
                                    </p:animEffect>
                                  </p:childTnLst>
                                </p:cTn>
                              </p:par>
                            </p:childTnLst>
                          </p:cTn>
                        </p:par>
                        <p:par>
                          <p:cTn id="134" fill="hold">
                            <p:stCondLst>
                              <p:cond delay="8000"/>
                            </p:stCondLst>
                            <p:childTnLst>
                              <p:par>
                                <p:cTn id="135" presetID="22" presetClass="entr" presetSubtype="8" fill="hold" grpId="0" nodeType="after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wipe(left)">
                                      <p:cBhvr>
                                        <p:cTn id="137" dur="500"/>
                                        <p:tgtEl>
                                          <p:spTgt spid="31"/>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wipe(left)">
                                      <p:cBhvr>
                                        <p:cTn id="1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P spid="3" grpId="0" bldLvl="0" animBg="1"/>
      <p:bldP spid="7" grpId="0" bldLvl="0" animBg="1"/>
      <p:bldP spid="8" grpId="0" bldLvl="0" animBg="1"/>
      <p:bldP spid="11"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p:bldP spid="26" grpId="0"/>
      <p:bldP spid="27" grpId="0"/>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733498"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04 </a:t>
            </a:r>
            <a:r>
              <a:rPr lang="zh-CN" altLang="en-US" sz="3600" b="1" dirty="0">
                <a:solidFill>
                  <a:schemeClr val="tx1">
                    <a:lumMod val="85000"/>
                    <a:lumOff val="15000"/>
                  </a:schemeClr>
                </a:solidFill>
                <a:cs typeface="+mn-ea"/>
                <a:sym typeface="+mn-lt"/>
              </a:rPr>
              <a:t>Successful development in the future</a:t>
            </a:r>
          </a:p>
        </p:txBody>
      </p:sp>
      <p:grpSp>
        <p:nvGrpSpPr>
          <p:cNvPr id="2" name="组合 1"/>
          <p:cNvGrpSpPr/>
          <p:nvPr/>
        </p:nvGrpSpPr>
        <p:grpSpPr>
          <a:xfrm>
            <a:off x="1205354" y="1783905"/>
            <a:ext cx="1592226" cy="2277986"/>
            <a:chOff x="1083229" y="2454948"/>
            <a:chExt cx="1924051" cy="2752725"/>
          </a:xfrm>
          <a:solidFill>
            <a:srgbClr val="E19520"/>
          </a:solidFill>
        </p:grpSpPr>
        <p:sp>
          <p:nvSpPr>
            <p:cNvPr id="7" name="Freeform 11"/>
            <p:cNvSpPr/>
            <p:nvPr/>
          </p:nvSpPr>
          <p:spPr bwMode="auto">
            <a:xfrm>
              <a:off x="152137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8" name="Freeform 12"/>
            <p:cNvSpPr/>
            <p:nvPr/>
          </p:nvSpPr>
          <p:spPr bwMode="auto">
            <a:xfrm>
              <a:off x="108322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 name="Freeform 13"/>
            <p:cNvSpPr/>
            <p:nvPr/>
          </p:nvSpPr>
          <p:spPr bwMode="auto">
            <a:xfrm>
              <a:off x="212939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1" name="任意多边形 10"/>
            <p:cNvSpPr/>
            <p:nvPr/>
          </p:nvSpPr>
          <p:spPr bwMode="auto">
            <a:xfrm>
              <a:off x="1370567"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4" name="矩形 13"/>
            <p:cNvSpPr/>
            <p:nvPr/>
          </p:nvSpPr>
          <p:spPr>
            <a:xfrm>
              <a:off x="1583506" y="4110728"/>
              <a:ext cx="928258" cy="78102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lumMod val="75000"/>
                      <a:lumOff val="25000"/>
                    </a:prstClr>
                  </a:solidFill>
                  <a:effectLst/>
                  <a:uLnTx/>
                  <a:uFillTx/>
                  <a:cs typeface="+mn-ea"/>
                  <a:sym typeface="+mn-lt"/>
                </a:rPr>
                <a:t>01</a:t>
              </a:r>
            </a:p>
          </p:txBody>
        </p:sp>
      </p:grpSp>
      <p:grpSp>
        <p:nvGrpSpPr>
          <p:cNvPr id="15" name="组合 14"/>
          <p:cNvGrpSpPr/>
          <p:nvPr/>
        </p:nvGrpSpPr>
        <p:grpSpPr>
          <a:xfrm>
            <a:off x="3902869" y="1783905"/>
            <a:ext cx="1592226" cy="2277986"/>
            <a:chOff x="3780744" y="2454948"/>
            <a:chExt cx="1924051" cy="2752725"/>
          </a:xfrm>
          <a:solidFill>
            <a:srgbClr val="4D8689"/>
          </a:solidFill>
        </p:grpSpPr>
        <p:sp>
          <p:nvSpPr>
            <p:cNvPr id="16" name="Freeform 11"/>
            <p:cNvSpPr/>
            <p:nvPr/>
          </p:nvSpPr>
          <p:spPr bwMode="auto">
            <a:xfrm>
              <a:off x="421889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7" name="Freeform 12"/>
            <p:cNvSpPr/>
            <p:nvPr/>
          </p:nvSpPr>
          <p:spPr bwMode="auto">
            <a:xfrm>
              <a:off x="378074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8" name="Freeform 13"/>
            <p:cNvSpPr/>
            <p:nvPr/>
          </p:nvSpPr>
          <p:spPr bwMode="auto">
            <a:xfrm>
              <a:off x="482690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19" name="任意多边形 18"/>
            <p:cNvSpPr/>
            <p:nvPr/>
          </p:nvSpPr>
          <p:spPr bwMode="auto">
            <a:xfrm>
              <a:off x="406808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0" name="矩形 19"/>
            <p:cNvSpPr/>
            <p:nvPr/>
          </p:nvSpPr>
          <p:spPr>
            <a:xfrm>
              <a:off x="4274964" y="4085446"/>
              <a:ext cx="940372" cy="781028"/>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lumMod val="75000"/>
                      <a:lumOff val="25000"/>
                    </a:prstClr>
                  </a:solidFill>
                  <a:effectLst/>
                  <a:uLnTx/>
                  <a:uFillTx/>
                  <a:cs typeface="+mn-ea"/>
                  <a:sym typeface="+mn-lt"/>
                </a:rPr>
                <a:t>02</a:t>
              </a:r>
            </a:p>
          </p:txBody>
        </p:sp>
      </p:grpSp>
      <p:grpSp>
        <p:nvGrpSpPr>
          <p:cNvPr id="21" name="组合 20"/>
          <p:cNvGrpSpPr/>
          <p:nvPr/>
        </p:nvGrpSpPr>
        <p:grpSpPr>
          <a:xfrm>
            <a:off x="6609909" y="1783905"/>
            <a:ext cx="1592226" cy="2566584"/>
            <a:chOff x="6487784" y="2454948"/>
            <a:chExt cx="1924051" cy="3101468"/>
          </a:xfrm>
          <a:solidFill>
            <a:srgbClr val="E19520"/>
          </a:solidFill>
        </p:grpSpPr>
        <p:sp>
          <p:nvSpPr>
            <p:cNvPr id="22" name="Freeform 11"/>
            <p:cNvSpPr/>
            <p:nvPr/>
          </p:nvSpPr>
          <p:spPr bwMode="auto">
            <a:xfrm>
              <a:off x="692593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3" name="Freeform 12"/>
            <p:cNvSpPr/>
            <p:nvPr/>
          </p:nvSpPr>
          <p:spPr bwMode="auto">
            <a:xfrm>
              <a:off x="648778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4" name="Freeform 13"/>
            <p:cNvSpPr/>
            <p:nvPr/>
          </p:nvSpPr>
          <p:spPr bwMode="auto">
            <a:xfrm>
              <a:off x="753394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5" name="任意多边形 24"/>
            <p:cNvSpPr/>
            <p:nvPr/>
          </p:nvSpPr>
          <p:spPr bwMode="auto">
            <a:xfrm>
              <a:off x="677512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6" name="矩形 25"/>
            <p:cNvSpPr/>
            <p:nvPr/>
          </p:nvSpPr>
          <p:spPr>
            <a:xfrm>
              <a:off x="7048528" y="4105935"/>
              <a:ext cx="880946" cy="145048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lumMod val="75000"/>
                      <a:lumOff val="25000"/>
                    </a:prstClr>
                  </a:solidFill>
                  <a:effectLst/>
                  <a:uLnTx/>
                  <a:uFillTx/>
                  <a:cs typeface="+mn-ea"/>
                  <a:sym typeface="+mn-lt"/>
                </a:rPr>
                <a:t>03</a:t>
              </a:r>
            </a:p>
          </p:txBody>
        </p:sp>
      </p:grpSp>
      <p:grpSp>
        <p:nvGrpSpPr>
          <p:cNvPr id="27" name="组合 26"/>
          <p:cNvGrpSpPr/>
          <p:nvPr/>
        </p:nvGrpSpPr>
        <p:grpSpPr>
          <a:xfrm>
            <a:off x="9326474" y="1783905"/>
            <a:ext cx="1592226" cy="2566584"/>
            <a:chOff x="9185299" y="2454948"/>
            <a:chExt cx="1924051" cy="3101468"/>
          </a:xfrm>
          <a:solidFill>
            <a:srgbClr val="4D8689"/>
          </a:solidFill>
        </p:grpSpPr>
        <p:sp>
          <p:nvSpPr>
            <p:cNvPr id="28" name="Freeform 11"/>
            <p:cNvSpPr/>
            <p:nvPr/>
          </p:nvSpPr>
          <p:spPr bwMode="auto">
            <a:xfrm>
              <a:off x="962344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29" name="Freeform 12"/>
            <p:cNvSpPr/>
            <p:nvPr/>
          </p:nvSpPr>
          <p:spPr bwMode="auto">
            <a:xfrm>
              <a:off x="918529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0" name="Freeform 13"/>
            <p:cNvSpPr/>
            <p:nvPr/>
          </p:nvSpPr>
          <p:spPr bwMode="auto">
            <a:xfrm>
              <a:off x="1023146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1" name="任意多边形 30"/>
            <p:cNvSpPr/>
            <p:nvPr/>
          </p:nvSpPr>
          <p:spPr bwMode="auto">
            <a:xfrm>
              <a:off x="9472637" y="3851948"/>
              <a:ext cx="1358900" cy="1355725"/>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cs typeface="+mn-ea"/>
                <a:sym typeface="+mn-lt"/>
              </a:endParaRPr>
            </a:p>
          </p:txBody>
        </p:sp>
        <p:sp>
          <p:nvSpPr>
            <p:cNvPr id="32" name="矩形 31"/>
            <p:cNvSpPr/>
            <p:nvPr/>
          </p:nvSpPr>
          <p:spPr>
            <a:xfrm>
              <a:off x="9725099" y="4105935"/>
              <a:ext cx="839550" cy="1450481"/>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lumMod val="75000"/>
                      <a:lumOff val="25000"/>
                    </a:prstClr>
                  </a:solidFill>
                  <a:effectLst/>
                  <a:uLnTx/>
                  <a:uFillTx/>
                  <a:cs typeface="+mn-ea"/>
                  <a:sym typeface="+mn-lt"/>
                </a:rPr>
                <a:t>04</a:t>
              </a:r>
            </a:p>
          </p:txBody>
        </p:sp>
      </p:grpSp>
      <p:sp>
        <p:nvSpPr>
          <p:cNvPr id="36" name="TextBox 15"/>
          <p:cNvSpPr txBox="1"/>
          <p:nvPr/>
        </p:nvSpPr>
        <p:spPr>
          <a:xfrm>
            <a:off x="750390" y="4468707"/>
            <a:ext cx="2389097" cy="862965"/>
          </a:xfrm>
          <a:prstGeom prst="rect">
            <a:avLst/>
          </a:prstGeom>
          <a:noFill/>
        </p:spPr>
        <p:txBody>
          <a:bodyPr wrap="square" lIns="94085" tIns="47043" rIns="94085" bIns="47043" rtlCol="0">
            <a:spAutoFit/>
          </a:bodyPr>
          <a:lstStyle/>
          <a:p>
            <a:pPr marL="0" marR="0" lvl="0" indent="0" algn="ctr" defTabSz="914400" rtl="0" fontAlgn="auto">
              <a:lnSpc>
                <a:spcPts val="2000"/>
              </a:lnSpc>
              <a:spcBef>
                <a:spcPts val="0"/>
              </a:spcBef>
              <a:spcAft>
                <a:spcPts val="0"/>
              </a:spcAft>
              <a:buClrTx/>
              <a:buSzTx/>
              <a:buFontTx/>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7" name="TextBox 16"/>
          <p:cNvSpPr txBox="1"/>
          <p:nvPr/>
        </p:nvSpPr>
        <p:spPr>
          <a:xfrm>
            <a:off x="1500196" y="4165663"/>
            <a:ext cx="904240" cy="309245"/>
          </a:xfrm>
          <a:prstGeom prst="rect">
            <a:avLst/>
          </a:prstGeom>
          <a:noFill/>
        </p:spPr>
        <p:txBody>
          <a:bodyPr wrap="none" lIns="94085" tIns="47043" rIns="94085" bIns="4704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8" name="TextBox 15"/>
          <p:cNvSpPr txBox="1"/>
          <p:nvPr/>
        </p:nvSpPr>
        <p:spPr>
          <a:xfrm>
            <a:off x="3508404" y="4468911"/>
            <a:ext cx="2339361" cy="862965"/>
          </a:xfrm>
          <a:prstGeom prst="rect">
            <a:avLst/>
          </a:prstGeom>
          <a:noFill/>
        </p:spPr>
        <p:txBody>
          <a:bodyPr wrap="square" lIns="94085" tIns="47043" rIns="94085" bIns="47043" rtlCol="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39" name="TextBox 16"/>
          <p:cNvSpPr txBox="1"/>
          <p:nvPr/>
        </p:nvSpPr>
        <p:spPr>
          <a:xfrm>
            <a:off x="4232210" y="4146762"/>
            <a:ext cx="904240" cy="309245"/>
          </a:xfrm>
          <a:prstGeom prst="rect">
            <a:avLst/>
          </a:prstGeom>
          <a:noFill/>
        </p:spPr>
        <p:txBody>
          <a:bodyPr wrap="none" lIns="94085" tIns="47043" rIns="94085" bIns="4704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0" name="TextBox 15"/>
          <p:cNvSpPr txBox="1"/>
          <p:nvPr/>
        </p:nvSpPr>
        <p:spPr>
          <a:xfrm>
            <a:off x="6265657" y="4500470"/>
            <a:ext cx="2403478" cy="862965"/>
          </a:xfrm>
          <a:prstGeom prst="rect">
            <a:avLst/>
          </a:prstGeom>
          <a:noFill/>
        </p:spPr>
        <p:txBody>
          <a:bodyPr wrap="square" lIns="94085" tIns="47043" rIns="94085" bIns="47043" rtlCol="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41" name="TextBox 16"/>
          <p:cNvSpPr txBox="1"/>
          <p:nvPr/>
        </p:nvSpPr>
        <p:spPr>
          <a:xfrm>
            <a:off x="6989900" y="4165812"/>
            <a:ext cx="1010920" cy="309245"/>
          </a:xfrm>
          <a:prstGeom prst="rect">
            <a:avLst/>
          </a:prstGeom>
          <a:noFill/>
        </p:spPr>
        <p:txBody>
          <a:bodyPr wrap="square" lIns="94085" tIns="47043" rIns="94085" bIns="4704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2" name="TextBox 15"/>
          <p:cNvSpPr txBox="1"/>
          <p:nvPr/>
        </p:nvSpPr>
        <p:spPr>
          <a:xfrm>
            <a:off x="8931363" y="4493959"/>
            <a:ext cx="2376513" cy="862965"/>
          </a:xfrm>
          <a:prstGeom prst="rect">
            <a:avLst/>
          </a:prstGeom>
          <a:noFill/>
        </p:spPr>
        <p:txBody>
          <a:bodyPr wrap="square" lIns="94085" tIns="47043" rIns="94085" bIns="47043" rtlCol="0">
            <a:spAutoFit/>
          </a:bodyPr>
          <a:lstStyle/>
          <a:p>
            <a:pPr lvl="0" algn="ctr">
              <a:lnSpc>
                <a:spcPts val="2000"/>
              </a:lnSpc>
              <a:spcBef>
                <a:spcPts val="0"/>
              </a:spcBef>
              <a:spcAft>
                <a:spcPts val="0"/>
              </a:spcAft>
              <a:buClrTx/>
              <a:buSzTx/>
              <a:buFontTx/>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43" name="TextBox 16"/>
          <p:cNvSpPr txBox="1"/>
          <p:nvPr/>
        </p:nvSpPr>
        <p:spPr>
          <a:xfrm>
            <a:off x="9637144" y="4165663"/>
            <a:ext cx="904240" cy="309245"/>
          </a:xfrm>
          <a:prstGeom prst="rect">
            <a:avLst/>
          </a:prstGeom>
          <a:noFill/>
        </p:spPr>
        <p:txBody>
          <a:bodyPr wrap="none" lIns="94085" tIns="47043" rIns="94085" bIns="47043"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2000"/>
                            </p:stCondLst>
                            <p:childTnLst>
                              <p:par>
                                <p:cTn id="61" presetID="17" presetClass="entr" presetSubtype="1" fill="hold" grpId="0" nodeType="afterEffect">
                                  <p:stCondLst>
                                    <p:cond delay="0"/>
                                  </p:stCondLst>
                                  <p:iterate type="lt">
                                    <p:tmPct val="40000"/>
                                  </p:iterate>
                                  <p:childTnLst>
                                    <p:set>
                                      <p:cBhvr>
                                        <p:cTn id="62" dur="1" fill="hold">
                                          <p:stCondLst>
                                            <p:cond delay="0"/>
                                          </p:stCondLst>
                                        </p:cTn>
                                        <p:tgtEl>
                                          <p:spTgt spid="37"/>
                                        </p:tgtEl>
                                        <p:attrNameLst>
                                          <p:attrName>style.visibility</p:attrName>
                                        </p:attrNameLst>
                                      </p:cBhvr>
                                      <p:to>
                                        <p:strVal val="visible"/>
                                      </p:to>
                                    </p:set>
                                    <p:anim calcmode="lin" valueType="num">
                                      <p:cBhvr>
                                        <p:cTn id="63" dur="250" fill="hold"/>
                                        <p:tgtEl>
                                          <p:spTgt spid="37"/>
                                        </p:tgtEl>
                                        <p:attrNameLst>
                                          <p:attrName>ppt_x</p:attrName>
                                        </p:attrNameLst>
                                      </p:cBhvr>
                                      <p:tavLst>
                                        <p:tav tm="0">
                                          <p:val>
                                            <p:strVal val="#ppt_x"/>
                                          </p:val>
                                        </p:tav>
                                        <p:tav tm="100000">
                                          <p:val>
                                            <p:strVal val="#ppt_x"/>
                                          </p:val>
                                        </p:tav>
                                      </p:tavLst>
                                    </p:anim>
                                    <p:anim calcmode="lin" valueType="num">
                                      <p:cBhvr>
                                        <p:cTn id="64" dur="250" fill="hold"/>
                                        <p:tgtEl>
                                          <p:spTgt spid="37"/>
                                        </p:tgtEl>
                                        <p:attrNameLst>
                                          <p:attrName>ppt_y</p:attrName>
                                        </p:attrNameLst>
                                      </p:cBhvr>
                                      <p:tavLst>
                                        <p:tav tm="0">
                                          <p:val>
                                            <p:strVal val="#ppt_y-#ppt_h/2"/>
                                          </p:val>
                                        </p:tav>
                                        <p:tav tm="100000">
                                          <p:val>
                                            <p:strVal val="#ppt_y"/>
                                          </p:val>
                                        </p:tav>
                                      </p:tavLst>
                                    </p:anim>
                                    <p:anim calcmode="lin" valueType="num">
                                      <p:cBhvr>
                                        <p:cTn id="65" dur="250" fill="hold"/>
                                        <p:tgtEl>
                                          <p:spTgt spid="37"/>
                                        </p:tgtEl>
                                        <p:attrNameLst>
                                          <p:attrName>ppt_w</p:attrName>
                                        </p:attrNameLst>
                                      </p:cBhvr>
                                      <p:tavLst>
                                        <p:tav tm="0">
                                          <p:val>
                                            <p:strVal val="#ppt_w"/>
                                          </p:val>
                                        </p:tav>
                                        <p:tav tm="100000">
                                          <p:val>
                                            <p:strVal val="#ppt_w"/>
                                          </p:val>
                                        </p:tav>
                                      </p:tavLst>
                                    </p:anim>
                                    <p:anim calcmode="lin" valueType="num">
                                      <p:cBhvr>
                                        <p:cTn id="66" dur="250" fill="hold"/>
                                        <p:tgtEl>
                                          <p:spTgt spid="37"/>
                                        </p:tgtEl>
                                        <p:attrNameLst>
                                          <p:attrName>ppt_h</p:attrName>
                                        </p:attrNameLst>
                                      </p:cBhvr>
                                      <p:tavLst>
                                        <p:tav tm="0">
                                          <p:val>
                                            <p:fltVal val="0"/>
                                          </p:val>
                                        </p:tav>
                                        <p:tav tm="100000">
                                          <p:val>
                                            <p:strVal val="#ppt_h"/>
                                          </p:val>
                                        </p:tav>
                                      </p:tavLst>
                                    </p:anim>
                                  </p:childTnLst>
                                </p:cTn>
                              </p:par>
                            </p:childTnLst>
                          </p:cTn>
                        </p:par>
                        <p:par>
                          <p:cTn id="67" fill="hold">
                            <p:stCondLst>
                              <p:cond delay="2550"/>
                            </p:stCondLst>
                            <p:childTnLst>
                              <p:par>
                                <p:cTn id="68" presetID="22" presetClass="entr" presetSubtype="8"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left)">
                                      <p:cBhvr>
                                        <p:cTn id="70" dur="500"/>
                                        <p:tgtEl>
                                          <p:spTgt spid="36"/>
                                        </p:tgtEl>
                                      </p:cBhvr>
                                    </p:animEffect>
                                  </p:childTnLst>
                                </p:cTn>
                              </p:par>
                            </p:childTnLst>
                          </p:cTn>
                        </p:par>
                        <p:par>
                          <p:cTn id="71" fill="hold">
                            <p:stCondLst>
                              <p:cond delay="3050"/>
                            </p:stCondLst>
                            <p:childTnLst>
                              <p:par>
                                <p:cTn id="72" presetID="17" presetClass="entr" presetSubtype="1" fill="hold" grpId="0" nodeType="afterEffect">
                                  <p:stCondLst>
                                    <p:cond delay="0"/>
                                  </p:stCondLst>
                                  <p:iterate type="lt">
                                    <p:tmPct val="40000"/>
                                  </p:iterate>
                                  <p:childTnLst>
                                    <p:set>
                                      <p:cBhvr>
                                        <p:cTn id="73" dur="1" fill="hold">
                                          <p:stCondLst>
                                            <p:cond delay="0"/>
                                          </p:stCondLst>
                                        </p:cTn>
                                        <p:tgtEl>
                                          <p:spTgt spid="39"/>
                                        </p:tgtEl>
                                        <p:attrNameLst>
                                          <p:attrName>style.visibility</p:attrName>
                                        </p:attrNameLst>
                                      </p:cBhvr>
                                      <p:to>
                                        <p:strVal val="visible"/>
                                      </p:to>
                                    </p:set>
                                    <p:anim calcmode="lin" valueType="num">
                                      <p:cBhvr>
                                        <p:cTn id="74" dur="250" fill="hold"/>
                                        <p:tgtEl>
                                          <p:spTgt spid="39"/>
                                        </p:tgtEl>
                                        <p:attrNameLst>
                                          <p:attrName>ppt_x</p:attrName>
                                        </p:attrNameLst>
                                      </p:cBhvr>
                                      <p:tavLst>
                                        <p:tav tm="0">
                                          <p:val>
                                            <p:strVal val="#ppt_x"/>
                                          </p:val>
                                        </p:tav>
                                        <p:tav tm="100000">
                                          <p:val>
                                            <p:strVal val="#ppt_x"/>
                                          </p:val>
                                        </p:tav>
                                      </p:tavLst>
                                    </p:anim>
                                    <p:anim calcmode="lin" valueType="num">
                                      <p:cBhvr>
                                        <p:cTn id="75" dur="250" fill="hold"/>
                                        <p:tgtEl>
                                          <p:spTgt spid="39"/>
                                        </p:tgtEl>
                                        <p:attrNameLst>
                                          <p:attrName>ppt_y</p:attrName>
                                        </p:attrNameLst>
                                      </p:cBhvr>
                                      <p:tavLst>
                                        <p:tav tm="0">
                                          <p:val>
                                            <p:strVal val="#ppt_y-#ppt_h/2"/>
                                          </p:val>
                                        </p:tav>
                                        <p:tav tm="100000">
                                          <p:val>
                                            <p:strVal val="#ppt_y"/>
                                          </p:val>
                                        </p:tav>
                                      </p:tavLst>
                                    </p:anim>
                                    <p:anim calcmode="lin" valueType="num">
                                      <p:cBhvr>
                                        <p:cTn id="76" dur="250" fill="hold"/>
                                        <p:tgtEl>
                                          <p:spTgt spid="39"/>
                                        </p:tgtEl>
                                        <p:attrNameLst>
                                          <p:attrName>ppt_w</p:attrName>
                                        </p:attrNameLst>
                                      </p:cBhvr>
                                      <p:tavLst>
                                        <p:tav tm="0">
                                          <p:val>
                                            <p:strVal val="#ppt_w"/>
                                          </p:val>
                                        </p:tav>
                                        <p:tav tm="100000">
                                          <p:val>
                                            <p:strVal val="#ppt_w"/>
                                          </p:val>
                                        </p:tav>
                                      </p:tavLst>
                                    </p:anim>
                                    <p:anim calcmode="lin" valueType="num">
                                      <p:cBhvr>
                                        <p:cTn id="77" dur="250" fill="hold"/>
                                        <p:tgtEl>
                                          <p:spTgt spid="39"/>
                                        </p:tgtEl>
                                        <p:attrNameLst>
                                          <p:attrName>ppt_h</p:attrName>
                                        </p:attrNameLst>
                                      </p:cBhvr>
                                      <p:tavLst>
                                        <p:tav tm="0">
                                          <p:val>
                                            <p:fltVal val="0"/>
                                          </p:val>
                                        </p:tav>
                                        <p:tav tm="100000">
                                          <p:val>
                                            <p:strVal val="#ppt_h"/>
                                          </p:val>
                                        </p:tav>
                                      </p:tavLst>
                                    </p:anim>
                                  </p:childTnLst>
                                </p:cTn>
                              </p:par>
                            </p:childTnLst>
                          </p:cTn>
                        </p:par>
                        <p:par>
                          <p:cTn id="78" fill="hold">
                            <p:stCondLst>
                              <p:cond delay="3600"/>
                            </p:stCondLst>
                            <p:childTnLst>
                              <p:par>
                                <p:cTn id="79" presetID="22" presetClass="entr" presetSubtype="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par>
                          <p:cTn id="82" fill="hold">
                            <p:stCondLst>
                              <p:cond delay="4100"/>
                            </p:stCondLst>
                            <p:childTnLst>
                              <p:par>
                                <p:cTn id="83" presetID="17" presetClass="entr" presetSubtype="1" fill="hold" grpId="0" nodeType="afterEffect">
                                  <p:stCondLst>
                                    <p:cond delay="0"/>
                                  </p:stCondLst>
                                  <p:iterate type="lt">
                                    <p:tmPct val="40000"/>
                                  </p:iterate>
                                  <p:childTnLst>
                                    <p:set>
                                      <p:cBhvr>
                                        <p:cTn id="84" dur="1" fill="hold">
                                          <p:stCondLst>
                                            <p:cond delay="0"/>
                                          </p:stCondLst>
                                        </p:cTn>
                                        <p:tgtEl>
                                          <p:spTgt spid="41"/>
                                        </p:tgtEl>
                                        <p:attrNameLst>
                                          <p:attrName>style.visibility</p:attrName>
                                        </p:attrNameLst>
                                      </p:cBhvr>
                                      <p:to>
                                        <p:strVal val="visible"/>
                                      </p:to>
                                    </p:set>
                                    <p:anim calcmode="lin" valueType="num">
                                      <p:cBhvr>
                                        <p:cTn id="85" dur="250" fill="hold"/>
                                        <p:tgtEl>
                                          <p:spTgt spid="41"/>
                                        </p:tgtEl>
                                        <p:attrNameLst>
                                          <p:attrName>ppt_x</p:attrName>
                                        </p:attrNameLst>
                                      </p:cBhvr>
                                      <p:tavLst>
                                        <p:tav tm="0">
                                          <p:val>
                                            <p:strVal val="#ppt_x"/>
                                          </p:val>
                                        </p:tav>
                                        <p:tav tm="100000">
                                          <p:val>
                                            <p:strVal val="#ppt_x"/>
                                          </p:val>
                                        </p:tav>
                                      </p:tavLst>
                                    </p:anim>
                                    <p:anim calcmode="lin" valueType="num">
                                      <p:cBhvr>
                                        <p:cTn id="86" dur="250" fill="hold"/>
                                        <p:tgtEl>
                                          <p:spTgt spid="41"/>
                                        </p:tgtEl>
                                        <p:attrNameLst>
                                          <p:attrName>ppt_y</p:attrName>
                                        </p:attrNameLst>
                                      </p:cBhvr>
                                      <p:tavLst>
                                        <p:tav tm="0">
                                          <p:val>
                                            <p:strVal val="#ppt_y-#ppt_h/2"/>
                                          </p:val>
                                        </p:tav>
                                        <p:tav tm="100000">
                                          <p:val>
                                            <p:strVal val="#ppt_y"/>
                                          </p:val>
                                        </p:tav>
                                      </p:tavLst>
                                    </p:anim>
                                    <p:anim calcmode="lin" valueType="num">
                                      <p:cBhvr>
                                        <p:cTn id="87" dur="250" fill="hold"/>
                                        <p:tgtEl>
                                          <p:spTgt spid="41"/>
                                        </p:tgtEl>
                                        <p:attrNameLst>
                                          <p:attrName>ppt_w</p:attrName>
                                        </p:attrNameLst>
                                      </p:cBhvr>
                                      <p:tavLst>
                                        <p:tav tm="0">
                                          <p:val>
                                            <p:strVal val="#ppt_w"/>
                                          </p:val>
                                        </p:tav>
                                        <p:tav tm="100000">
                                          <p:val>
                                            <p:strVal val="#ppt_w"/>
                                          </p:val>
                                        </p:tav>
                                      </p:tavLst>
                                    </p:anim>
                                    <p:anim calcmode="lin" valueType="num">
                                      <p:cBhvr>
                                        <p:cTn id="88" dur="250" fill="hold"/>
                                        <p:tgtEl>
                                          <p:spTgt spid="41"/>
                                        </p:tgtEl>
                                        <p:attrNameLst>
                                          <p:attrName>ppt_h</p:attrName>
                                        </p:attrNameLst>
                                      </p:cBhvr>
                                      <p:tavLst>
                                        <p:tav tm="0">
                                          <p:val>
                                            <p:fltVal val="0"/>
                                          </p:val>
                                        </p:tav>
                                        <p:tav tm="100000">
                                          <p:val>
                                            <p:strVal val="#ppt_h"/>
                                          </p:val>
                                        </p:tav>
                                      </p:tavLst>
                                    </p:anim>
                                  </p:childTnLst>
                                </p:cTn>
                              </p:par>
                            </p:childTnLst>
                          </p:cTn>
                        </p:par>
                        <p:par>
                          <p:cTn id="89" fill="hold">
                            <p:stCondLst>
                              <p:cond delay="4650"/>
                            </p:stCondLst>
                            <p:childTnLst>
                              <p:par>
                                <p:cTn id="90" presetID="22" presetClass="entr" presetSubtype="8"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left)">
                                      <p:cBhvr>
                                        <p:cTn id="92" dur="500"/>
                                        <p:tgtEl>
                                          <p:spTgt spid="40"/>
                                        </p:tgtEl>
                                      </p:cBhvr>
                                    </p:animEffect>
                                  </p:childTnLst>
                                </p:cTn>
                              </p:par>
                            </p:childTnLst>
                          </p:cTn>
                        </p:par>
                        <p:par>
                          <p:cTn id="93" fill="hold">
                            <p:stCondLst>
                              <p:cond delay="5150"/>
                            </p:stCondLst>
                            <p:childTnLst>
                              <p:par>
                                <p:cTn id="94" presetID="17" presetClass="entr" presetSubtype="1" fill="hold" grpId="0" nodeType="afterEffect">
                                  <p:stCondLst>
                                    <p:cond delay="0"/>
                                  </p:stCondLst>
                                  <p:iterate type="lt">
                                    <p:tmPct val="40000"/>
                                  </p:iterate>
                                  <p:childTnLst>
                                    <p:set>
                                      <p:cBhvr>
                                        <p:cTn id="95" dur="1" fill="hold">
                                          <p:stCondLst>
                                            <p:cond delay="0"/>
                                          </p:stCondLst>
                                        </p:cTn>
                                        <p:tgtEl>
                                          <p:spTgt spid="43"/>
                                        </p:tgtEl>
                                        <p:attrNameLst>
                                          <p:attrName>style.visibility</p:attrName>
                                        </p:attrNameLst>
                                      </p:cBhvr>
                                      <p:to>
                                        <p:strVal val="visible"/>
                                      </p:to>
                                    </p:set>
                                    <p:anim calcmode="lin" valueType="num">
                                      <p:cBhvr>
                                        <p:cTn id="96" dur="250" fill="hold"/>
                                        <p:tgtEl>
                                          <p:spTgt spid="43"/>
                                        </p:tgtEl>
                                        <p:attrNameLst>
                                          <p:attrName>ppt_x</p:attrName>
                                        </p:attrNameLst>
                                      </p:cBhvr>
                                      <p:tavLst>
                                        <p:tav tm="0">
                                          <p:val>
                                            <p:strVal val="#ppt_x"/>
                                          </p:val>
                                        </p:tav>
                                        <p:tav tm="100000">
                                          <p:val>
                                            <p:strVal val="#ppt_x"/>
                                          </p:val>
                                        </p:tav>
                                      </p:tavLst>
                                    </p:anim>
                                    <p:anim calcmode="lin" valueType="num">
                                      <p:cBhvr>
                                        <p:cTn id="97" dur="250" fill="hold"/>
                                        <p:tgtEl>
                                          <p:spTgt spid="43"/>
                                        </p:tgtEl>
                                        <p:attrNameLst>
                                          <p:attrName>ppt_y</p:attrName>
                                        </p:attrNameLst>
                                      </p:cBhvr>
                                      <p:tavLst>
                                        <p:tav tm="0">
                                          <p:val>
                                            <p:strVal val="#ppt_y-#ppt_h/2"/>
                                          </p:val>
                                        </p:tav>
                                        <p:tav tm="100000">
                                          <p:val>
                                            <p:strVal val="#ppt_y"/>
                                          </p:val>
                                        </p:tav>
                                      </p:tavLst>
                                    </p:anim>
                                    <p:anim calcmode="lin" valueType="num">
                                      <p:cBhvr>
                                        <p:cTn id="98" dur="250" fill="hold"/>
                                        <p:tgtEl>
                                          <p:spTgt spid="43"/>
                                        </p:tgtEl>
                                        <p:attrNameLst>
                                          <p:attrName>ppt_w</p:attrName>
                                        </p:attrNameLst>
                                      </p:cBhvr>
                                      <p:tavLst>
                                        <p:tav tm="0">
                                          <p:val>
                                            <p:strVal val="#ppt_w"/>
                                          </p:val>
                                        </p:tav>
                                        <p:tav tm="100000">
                                          <p:val>
                                            <p:strVal val="#ppt_w"/>
                                          </p:val>
                                        </p:tav>
                                      </p:tavLst>
                                    </p:anim>
                                    <p:anim calcmode="lin" valueType="num">
                                      <p:cBhvr>
                                        <p:cTn id="99" dur="250" fill="hold"/>
                                        <p:tgtEl>
                                          <p:spTgt spid="43"/>
                                        </p:tgtEl>
                                        <p:attrNameLst>
                                          <p:attrName>ppt_h</p:attrName>
                                        </p:attrNameLst>
                                      </p:cBhvr>
                                      <p:tavLst>
                                        <p:tav tm="0">
                                          <p:val>
                                            <p:fltVal val="0"/>
                                          </p:val>
                                        </p:tav>
                                        <p:tav tm="100000">
                                          <p:val>
                                            <p:strVal val="#ppt_h"/>
                                          </p:val>
                                        </p:tav>
                                      </p:tavLst>
                                    </p:anim>
                                  </p:childTnLst>
                                </p:cTn>
                              </p:par>
                            </p:childTnLst>
                          </p:cTn>
                        </p:par>
                        <p:par>
                          <p:cTn id="100" fill="hold">
                            <p:stCondLst>
                              <p:cond delay="5700"/>
                            </p:stCondLst>
                            <p:childTnLst>
                              <p:par>
                                <p:cTn id="101" presetID="22" presetClass="entr" presetSubtype="8"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wipe(left)">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36" grpId="0"/>
      <p:bldP spid="37" grpId="0"/>
      <p:bldP spid="38" grpId="0"/>
      <p:bldP spid="39" grpId="0"/>
      <p:bldP spid="40" grpId="0"/>
      <p:bldP spid="41" grpId="0"/>
      <p:bldP spid="42"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736145"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04 </a:t>
            </a:r>
            <a:r>
              <a:rPr lang="zh-CN" altLang="en-US" sz="3600" b="1" dirty="0">
                <a:solidFill>
                  <a:schemeClr val="tx1">
                    <a:lumMod val="85000"/>
                    <a:lumOff val="15000"/>
                  </a:schemeClr>
                </a:solidFill>
                <a:cs typeface="+mn-ea"/>
                <a:sym typeface="+mn-lt"/>
              </a:rPr>
              <a:t>Successful development in the future</a:t>
            </a:r>
          </a:p>
        </p:txBody>
      </p:sp>
      <p:sp>
        <p:nvSpPr>
          <p:cNvPr id="39943" name="圆角矩形 7"/>
          <p:cNvSpPr/>
          <p:nvPr/>
        </p:nvSpPr>
        <p:spPr>
          <a:xfrm>
            <a:off x="1304925" y="1901825"/>
            <a:ext cx="4591050" cy="1476375"/>
          </a:xfrm>
          <a:prstGeom prst="roundRect">
            <a:avLst>
              <a:gd name="adj" fmla="val 9083"/>
            </a:avLst>
          </a:prstGeom>
          <a:noFill/>
          <a:ln w="12700" cap="flat" cmpd="sng">
            <a:solidFill>
              <a:srgbClr val="4D8689"/>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4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0000"/>
              </a:solidFill>
              <a:effectLst/>
              <a:uLnTx/>
              <a:uFillTx/>
              <a:cs typeface="+mn-ea"/>
              <a:sym typeface="+mn-lt"/>
            </a:endParaRPr>
          </a:p>
        </p:txBody>
      </p:sp>
      <p:sp>
        <p:nvSpPr>
          <p:cNvPr id="39944" name="矩形 8"/>
          <p:cNvSpPr/>
          <p:nvPr/>
        </p:nvSpPr>
        <p:spPr>
          <a:xfrm>
            <a:off x="1638300" y="2220913"/>
            <a:ext cx="4258310" cy="1120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228600" marR="0" lvl="0" indent="-228600" algn="l" defTabSz="914400" rtl="0">
              <a:lnSpc>
                <a:spcPts val="2000"/>
              </a:lnSpc>
              <a:spcBef>
                <a:spcPts val="0"/>
              </a:spcBef>
              <a:spcAft>
                <a:spcPct val="0"/>
              </a:spcAft>
              <a:buClrTx/>
              <a:buSzTx/>
              <a:buFont typeface="Arial" panose="020B0604020202020204" pitchFamily="34" charset="0"/>
              <a:buChar char="•"/>
              <a:defRPr/>
            </a:pPr>
            <a:r>
              <a:rPr lang="zh-CN" altLang="en-US" sz="14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en-US" altLang="zh-CN" sz="1200" b="0" i="0" u="none" strike="noStrike" kern="1200" cap="none" spc="0" normalizeH="0" baseline="0" noProof="0" dirty="0">
              <a:ln>
                <a:noFill/>
              </a:ln>
              <a:solidFill>
                <a:srgbClr val="FF0000"/>
              </a:solidFill>
              <a:effectLst/>
              <a:uLnTx/>
              <a:uFillTx/>
              <a:cs typeface="+mn-ea"/>
              <a:sym typeface="+mn-lt"/>
            </a:endParaRPr>
          </a:p>
          <a:p>
            <a:pPr marL="228600" marR="0" lvl="0" indent="-228600" algn="l" defTabSz="914400" rtl="0" eaLnBrk="0" fontAlgn="base" latinLnBrk="0" hangingPunct="0">
              <a:lnSpc>
                <a:spcPct val="140000"/>
              </a:lnSpc>
              <a:spcBef>
                <a:spcPts val="0"/>
              </a:spcBef>
              <a:spcAft>
                <a:spcPct val="0"/>
              </a:spcAft>
              <a:buClrTx/>
              <a:buSzTx/>
              <a:buFont typeface="Arial" panose="020B0604020202020204" pitchFamily="34" charset="0"/>
              <a:buChar char="•"/>
              <a:defRPr/>
            </a:pPr>
            <a:endParaRPr kumimoji="0" lang="en-US" altLang="zh-CN" sz="1200" b="0" i="0" u="none" strike="noStrike" kern="1200" cap="none" spc="0" normalizeH="0" baseline="0" noProof="0" dirty="0">
              <a:ln>
                <a:noFill/>
              </a:ln>
              <a:solidFill>
                <a:srgbClr val="FF0000"/>
              </a:solidFill>
              <a:effectLst/>
              <a:uLnTx/>
              <a:uFillTx/>
              <a:cs typeface="+mn-ea"/>
              <a:sym typeface="+mn-lt"/>
            </a:endParaRPr>
          </a:p>
          <a:p>
            <a:pPr marL="228600" marR="0" lvl="0" indent="-228600" algn="l" defTabSz="914400" rtl="0" eaLnBrk="0" fontAlgn="base" latinLnBrk="0" hangingPunct="0">
              <a:lnSpc>
                <a:spcPct val="140000"/>
              </a:lnSpc>
              <a:spcBef>
                <a:spcPts val="0"/>
              </a:spcBef>
              <a:spcAft>
                <a:spcPct val="0"/>
              </a:spcAft>
              <a:buClrTx/>
              <a:buSzTx/>
              <a:buFont typeface="Arial" panose="020B0604020202020204" pitchFamily="34" charset="0"/>
              <a:buChar char="•"/>
              <a:defRPr/>
            </a:pPr>
            <a:endParaRPr kumimoji="0" lang="en-US" altLang="zh-CN" sz="1200" b="0" i="0" u="none" strike="noStrike" kern="1200" cap="none" spc="0" normalizeH="0" baseline="0" noProof="0" dirty="0">
              <a:ln>
                <a:noFill/>
              </a:ln>
              <a:solidFill>
                <a:srgbClr val="FF0000"/>
              </a:solidFill>
              <a:effectLst/>
              <a:uLnTx/>
              <a:uFillTx/>
              <a:cs typeface="+mn-ea"/>
              <a:sym typeface="+mn-lt"/>
            </a:endParaRPr>
          </a:p>
        </p:txBody>
      </p:sp>
      <p:sp>
        <p:nvSpPr>
          <p:cNvPr id="39945" name="圆角矩形 9"/>
          <p:cNvSpPr/>
          <p:nvPr/>
        </p:nvSpPr>
        <p:spPr>
          <a:xfrm>
            <a:off x="1304925" y="4111625"/>
            <a:ext cx="4591050" cy="1476375"/>
          </a:xfrm>
          <a:prstGeom prst="roundRect">
            <a:avLst>
              <a:gd name="adj" fmla="val 9083"/>
            </a:avLst>
          </a:prstGeom>
          <a:noFill/>
          <a:ln w="12700" cap="flat" cmpd="sng">
            <a:solidFill>
              <a:srgbClr val="E19520"/>
            </a:solidFill>
            <a:prstDash val="solid"/>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4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0000"/>
              </a:solidFill>
              <a:effectLst/>
              <a:uLnTx/>
              <a:uFillTx/>
              <a:cs typeface="+mn-ea"/>
              <a:sym typeface="+mn-lt"/>
            </a:endParaRPr>
          </a:p>
        </p:txBody>
      </p:sp>
      <p:sp>
        <p:nvSpPr>
          <p:cNvPr id="39946" name="矩形 10"/>
          <p:cNvSpPr/>
          <p:nvPr/>
        </p:nvSpPr>
        <p:spPr>
          <a:xfrm>
            <a:off x="1626923" y="4480957"/>
            <a:ext cx="4152900" cy="11169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lvl="0" algn="l">
              <a:lnSpc>
                <a:spcPts val="2000"/>
              </a:lnSpc>
              <a:spcBef>
                <a:spcPts val="0"/>
              </a:spcBef>
              <a:buClrTx/>
              <a:buSzTx/>
              <a:defRPr/>
            </a:pPr>
            <a:r>
              <a:rPr lang="zh-CN" altLang="en-US" sz="14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a:p>
            <a:pPr lvl="0" algn="l">
              <a:lnSpc>
                <a:spcPts val="2000"/>
              </a:lnSpc>
              <a:spcBef>
                <a:spcPts val="0"/>
              </a:spcBef>
              <a:buClrTx/>
              <a:buSzTx/>
              <a:defRPr/>
            </a:pPr>
            <a:endParaRPr lang="zh-CN" altLang="en-US" sz="1400" dirty="0">
              <a:solidFill>
                <a:schemeClr val="tx1">
                  <a:lumMod val="85000"/>
                  <a:lumOff val="15000"/>
                </a:schemeClr>
              </a:solidFill>
              <a:cs typeface="+mn-ea"/>
              <a:sym typeface="+mn-lt"/>
            </a:endParaRPr>
          </a:p>
          <a:p>
            <a:pPr lvl="0" algn="l">
              <a:lnSpc>
                <a:spcPts val="2000"/>
              </a:lnSpc>
              <a:spcBef>
                <a:spcPts val="0"/>
              </a:spcBef>
              <a:buClrTx/>
              <a:buSzTx/>
              <a:defRPr/>
            </a:pPr>
            <a:endParaRPr lang="zh-CN" altLang="en-US" sz="1400" dirty="0">
              <a:solidFill>
                <a:schemeClr val="tx1">
                  <a:lumMod val="85000"/>
                  <a:lumOff val="15000"/>
                </a:schemeClr>
              </a:solidFill>
              <a:cs typeface="+mn-ea"/>
              <a:sym typeface="+mn-lt"/>
            </a:endParaRPr>
          </a:p>
        </p:txBody>
      </p:sp>
      <p:sp>
        <p:nvSpPr>
          <p:cNvPr id="39947" name="圆角矩形 11"/>
          <p:cNvSpPr/>
          <p:nvPr/>
        </p:nvSpPr>
        <p:spPr>
          <a:xfrm>
            <a:off x="1960563" y="1668463"/>
            <a:ext cx="3279775" cy="461962"/>
          </a:xfrm>
          <a:prstGeom prst="roundRect">
            <a:avLst>
              <a:gd name="adj" fmla="val 16667"/>
            </a:avLst>
          </a:prstGeom>
          <a:solidFill>
            <a:srgbClr val="4D8689"/>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4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0000"/>
              </a:solidFill>
              <a:effectLst/>
              <a:uLnTx/>
              <a:uFillTx/>
              <a:cs typeface="+mn-ea"/>
              <a:sym typeface="+mn-lt"/>
            </a:endParaRPr>
          </a:p>
        </p:txBody>
      </p:sp>
      <p:sp>
        <p:nvSpPr>
          <p:cNvPr id="39948" name="文本框 12"/>
          <p:cNvSpPr txBox="1"/>
          <p:nvPr/>
        </p:nvSpPr>
        <p:spPr>
          <a:xfrm>
            <a:off x="2192338" y="1717675"/>
            <a:ext cx="2797175"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spc="600" noProof="0" dirty="0">
                <a:ln>
                  <a:noFill/>
                </a:ln>
                <a:solidFill>
                  <a:schemeClr val="bg1"/>
                </a:solidFill>
                <a:effectLst/>
                <a:uLnTx/>
                <a:uFillTx/>
                <a:cs typeface="+mn-ea"/>
                <a:sym typeface="+mn-lt"/>
              </a:rPr>
              <a:t>Add a title</a:t>
            </a:r>
            <a:endParaRPr kumimoji="0" lang="zh-CN" altLang="en-US" sz="1800" b="1" i="0" u="none" strike="noStrike" kern="1200" cap="none" spc="600" normalizeH="0" baseline="0" noProof="0" dirty="0">
              <a:ln>
                <a:noFill/>
              </a:ln>
              <a:solidFill>
                <a:schemeClr val="bg1"/>
              </a:solidFill>
              <a:effectLst/>
              <a:uLnTx/>
              <a:uFillTx/>
              <a:cs typeface="+mn-ea"/>
              <a:sym typeface="+mn-lt"/>
            </a:endParaRPr>
          </a:p>
        </p:txBody>
      </p:sp>
      <p:sp>
        <p:nvSpPr>
          <p:cNvPr id="39949" name="圆角矩形 13"/>
          <p:cNvSpPr/>
          <p:nvPr/>
        </p:nvSpPr>
        <p:spPr>
          <a:xfrm>
            <a:off x="1960563" y="3919538"/>
            <a:ext cx="3279775" cy="461962"/>
          </a:xfrm>
          <a:prstGeom prst="roundRect">
            <a:avLst>
              <a:gd name="adj" fmla="val 16667"/>
            </a:avLst>
          </a:prstGeom>
          <a:solidFill>
            <a:srgbClr val="E1952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4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0000"/>
              </a:solidFill>
              <a:effectLst/>
              <a:uLnTx/>
              <a:uFillTx/>
              <a:cs typeface="+mn-ea"/>
              <a:sym typeface="+mn-lt"/>
            </a:endParaRPr>
          </a:p>
        </p:txBody>
      </p:sp>
      <p:sp>
        <p:nvSpPr>
          <p:cNvPr id="39950" name="文本框 15"/>
          <p:cNvSpPr txBox="1"/>
          <p:nvPr/>
        </p:nvSpPr>
        <p:spPr>
          <a:xfrm>
            <a:off x="2173288" y="3971925"/>
            <a:ext cx="2797175" cy="36933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b="1" spc="600" noProof="0" dirty="0">
                <a:ln>
                  <a:noFill/>
                </a:ln>
                <a:solidFill>
                  <a:schemeClr val="bg1"/>
                </a:solidFill>
                <a:effectLst/>
                <a:uLnTx/>
                <a:uFillTx/>
                <a:cs typeface="+mn-ea"/>
                <a:sym typeface="+mn-lt"/>
              </a:rPr>
              <a:t>Add a title</a:t>
            </a:r>
            <a:endParaRPr kumimoji="0" lang="zh-CN" altLang="en-US" sz="1800" b="1" i="0" u="none" strike="noStrike" kern="1200" cap="none" spc="600" normalizeH="0" baseline="0" noProof="0" dirty="0">
              <a:ln>
                <a:noFill/>
              </a:ln>
              <a:solidFill>
                <a:schemeClr val="bg1"/>
              </a:solidFill>
              <a:effectLst/>
              <a:uLnTx/>
              <a:uFillTx/>
              <a:cs typeface="+mn-ea"/>
              <a:sym typeface="+mn-lt"/>
            </a:endParaRPr>
          </a:p>
        </p:txBody>
      </p:sp>
      <p:pic>
        <p:nvPicPr>
          <p:cNvPr id="3" name="图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8836" y="1640205"/>
            <a:ext cx="3947795" cy="3947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39943"/>
                                        </p:tgtEl>
                                        <p:attrNameLst>
                                          <p:attrName>style.visibility</p:attrName>
                                        </p:attrNameLst>
                                      </p:cBhvr>
                                      <p:to>
                                        <p:strVal val="visible"/>
                                      </p:to>
                                    </p:set>
                                    <p:animEffect transition="in" filter="blinds(horizontal)">
                                      <p:cBhvr>
                                        <p:cTn id="42" dur="500"/>
                                        <p:tgtEl>
                                          <p:spTgt spid="3994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9944"/>
                                        </p:tgtEl>
                                        <p:attrNameLst>
                                          <p:attrName>style.visibility</p:attrName>
                                        </p:attrNameLst>
                                      </p:cBhvr>
                                      <p:to>
                                        <p:strVal val="visible"/>
                                      </p:to>
                                    </p:set>
                                    <p:animEffect transition="in" filter="blinds(horizontal)">
                                      <p:cBhvr>
                                        <p:cTn id="45" dur="500"/>
                                        <p:tgtEl>
                                          <p:spTgt spid="3994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9947"/>
                                        </p:tgtEl>
                                        <p:attrNameLst>
                                          <p:attrName>style.visibility</p:attrName>
                                        </p:attrNameLst>
                                      </p:cBhvr>
                                      <p:to>
                                        <p:strVal val="visible"/>
                                      </p:to>
                                    </p:set>
                                    <p:animEffect transition="in" filter="blinds(horizontal)">
                                      <p:cBhvr>
                                        <p:cTn id="48" dur="500"/>
                                        <p:tgtEl>
                                          <p:spTgt spid="39947"/>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39948"/>
                                        </p:tgtEl>
                                        <p:attrNameLst>
                                          <p:attrName>style.visibility</p:attrName>
                                        </p:attrNameLst>
                                      </p:cBhvr>
                                      <p:to>
                                        <p:strVal val="visible"/>
                                      </p:to>
                                    </p:set>
                                    <p:animEffect transition="in" filter="blinds(horizontal)">
                                      <p:cBhvr>
                                        <p:cTn id="51" dur="500"/>
                                        <p:tgtEl>
                                          <p:spTgt spid="39948"/>
                                        </p:tgtEl>
                                      </p:cBhvr>
                                    </p:animEffect>
                                  </p:childTnLst>
                                </p:cTn>
                              </p:par>
                            </p:childTnLst>
                          </p:cTn>
                        </p:par>
                        <p:par>
                          <p:cTn id="52" fill="hold">
                            <p:stCondLst>
                              <p:cond delay="2000"/>
                            </p:stCondLst>
                            <p:childTnLst>
                              <p:par>
                                <p:cTn id="53" presetID="3" presetClass="entr" presetSubtype="10" fill="hold" grpId="0" nodeType="afterEffect">
                                  <p:stCondLst>
                                    <p:cond delay="0"/>
                                  </p:stCondLst>
                                  <p:childTnLst>
                                    <p:set>
                                      <p:cBhvr>
                                        <p:cTn id="54" dur="1" fill="hold">
                                          <p:stCondLst>
                                            <p:cond delay="0"/>
                                          </p:stCondLst>
                                        </p:cTn>
                                        <p:tgtEl>
                                          <p:spTgt spid="39945"/>
                                        </p:tgtEl>
                                        <p:attrNameLst>
                                          <p:attrName>style.visibility</p:attrName>
                                        </p:attrNameLst>
                                      </p:cBhvr>
                                      <p:to>
                                        <p:strVal val="visible"/>
                                      </p:to>
                                    </p:set>
                                    <p:animEffect transition="in" filter="blinds(horizontal)">
                                      <p:cBhvr>
                                        <p:cTn id="55" dur="500"/>
                                        <p:tgtEl>
                                          <p:spTgt spid="39945"/>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9946"/>
                                        </p:tgtEl>
                                        <p:attrNameLst>
                                          <p:attrName>style.visibility</p:attrName>
                                        </p:attrNameLst>
                                      </p:cBhvr>
                                      <p:to>
                                        <p:strVal val="visible"/>
                                      </p:to>
                                    </p:set>
                                    <p:animEffect transition="in" filter="blinds(horizontal)">
                                      <p:cBhvr>
                                        <p:cTn id="58" dur="500"/>
                                        <p:tgtEl>
                                          <p:spTgt spid="3994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9949"/>
                                        </p:tgtEl>
                                        <p:attrNameLst>
                                          <p:attrName>style.visibility</p:attrName>
                                        </p:attrNameLst>
                                      </p:cBhvr>
                                      <p:to>
                                        <p:strVal val="visible"/>
                                      </p:to>
                                    </p:set>
                                    <p:animEffect transition="in" filter="blinds(horizontal)">
                                      <p:cBhvr>
                                        <p:cTn id="61" dur="500"/>
                                        <p:tgtEl>
                                          <p:spTgt spid="39949"/>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9950"/>
                                        </p:tgtEl>
                                        <p:attrNameLst>
                                          <p:attrName>style.visibility</p:attrName>
                                        </p:attrNameLst>
                                      </p:cBhvr>
                                      <p:to>
                                        <p:strVal val="visible"/>
                                      </p:to>
                                    </p:set>
                                    <p:animEffect transition="in" filter="blinds(horizontal)">
                                      <p:cBhvr>
                                        <p:cTn id="64" dur="500"/>
                                        <p:tgtEl>
                                          <p:spTgt spid="39950"/>
                                        </p:tgtEl>
                                      </p:cBhvr>
                                    </p:animEffect>
                                  </p:childTnLst>
                                </p:cTn>
                              </p:par>
                            </p:childTnLst>
                          </p:cTn>
                        </p:par>
                        <p:par>
                          <p:cTn id="65" fill="hold">
                            <p:stCondLst>
                              <p:cond delay="2500"/>
                            </p:stCondLst>
                            <p:childTnLst>
                              <p:par>
                                <p:cTn id="66" presetID="42"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39943" grpId="0" bldLvl="0" animBg="1"/>
      <p:bldP spid="39944" grpId="0"/>
      <p:bldP spid="39945" grpId="0" bldLvl="0" animBg="1"/>
      <p:bldP spid="39946" grpId="0"/>
      <p:bldP spid="39947" grpId="0" bldLvl="0" animBg="1"/>
      <p:bldP spid="39948" grpId="0"/>
      <p:bldP spid="39949" grpId="0" bldLvl="0" animBg="1"/>
      <p:bldP spid="399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9963399"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04 </a:t>
            </a:r>
            <a:r>
              <a:rPr lang="zh-CN" altLang="en-US" sz="3600" b="1" dirty="0">
                <a:solidFill>
                  <a:schemeClr val="tx1">
                    <a:lumMod val="85000"/>
                    <a:lumOff val="15000"/>
                  </a:schemeClr>
                </a:solidFill>
                <a:cs typeface="+mn-ea"/>
                <a:sym typeface="+mn-lt"/>
              </a:rPr>
              <a:t>Successful development in the future</a:t>
            </a:r>
          </a:p>
        </p:txBody>
      </p:sp>
      <p:grpSp>
        <p:nvGrpSpPr>
          <p:cNvPr id="2" name="PA_库_组合 1"/>
          <p:cNvGrpSpPr/>
          <p:nvPr>
            <p:custDataLst>
              <p:tags r:id="rId1"/>
            </p:custDataLst>
          </p:nvPr>
        </p:nvGrpSpPr>
        <p:grpSpPr>
          <a:xfrm>
            <a:off x="1700290" y="1527629"/>
            <a:ext cx="1973942" cy="3802743"/>
            <a:chOff x="1700290" y="1527629"/>
            <a:chExt cx="1973942" cy="3802743"/>
          </a:xfrm>
        </p:grpSpPr>
        <p:sp>
          <p:nvSpPr>
            <p:cNvPr id="7" name="矩形: 圆角 6"/>
            <p:cNvSpPr/>
            <p:nvPr/>
          </p:nvSpPr>
          <p:spPr>
            <a:xfrm>
              <a:off x="1700290" y="1527629"/>
              <a:ext cx="1973942" cy="3802743"/>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marL="0" marR="0" lvl="0" indent="0" algn="ctr" defTabSz="914400" rtl="0" fontAlgn="auto">
                <a:lnSpc>
                  <a:spcPts val="2000"/>
                </a:lnSpc>
                <a:spcBef>
                  <a:spcPct val="0"/>
                </a:spcBef>
                <a:spcAft>
                  <a:spcPts val="0"/>
                </a:spcAft>
                <a:buClrTx/>
                <a:buSzTx/>
                <a:buFontTx/>
                <a:buNone/>
                <a:defRPr/>
              </a:pPr>
              <a:r>
                <a:rPr lang="zh-CN" altLang="en-US" sz="1050" dirty="0">
                  <a:solidFill>
                    <a:schemeClr val="tx1">
                      <a:lumMod val="85000"/>
                      <a:lumOff val="15000"/>
                    </a:schemeClr>
                  </a:solidFill>
                  <a:cs typeface="+mn-ea"/>
                  <a:sym typeface="+mn-lt"/>
                </a:rPr>
                <a:t>Please add specific content here, the text as simple as possible</a:t>
              </a:r>
              <a:endParaRPr kumimoji="0" lang="zh-CN" altLang="en-US" sz="1050" b="0" i="0" u="none" strike="noStrike" kern="1200" cap="none" spc="0" normalizeH="0" baseline="0" noProof="0" dirty="0">
                <a:ln>
                  <a:noFill/>
                </a:ln>
                <a:solidFill>
                  <a:srgbClr val="3F3F3F">
                    <a:lumMod val="75000"/>
                    <a:lumOff val="25000"/>
                  </a:srgbClr>
                </a:solidFill>
                <a:effectLst/>
                <a:uLnTx/>
                <a:uFillTx/>
                <a:cs typeface="+mn-ea"/>
                <a:sym typeface="+mn-lt"/>
              </a:endParaRPr>
            </a:p>
          </p:txBody>
        </p:sp>
        <p:sp>
          <p:nvSpPr>
            <p:cNvPr id="8" name="椭圆 7"/>
            <p:cNvSpPr/>
            <p:nvPr/>
          </p:nvSpPr>
          <p:spPr>
            <a:xfrm>
              <a:off x="3264134"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3" name="椭圆 2"/>
            <p:cNvSpPr/>
            <p:nvPr/>
          </p:nvSpPr>
          <p:spPr>
            <a:xfrm>
              <a:off x="3264134"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6" name="矩形 25"/>
            <p:cNvSpPr/>
            <p:nvPr/>
          </p:nvSpPr>
          <p:spPr>
            <a:xfrm>
              <a:off x="1700290" y="3740544"/>
              <a:ext cx="1968024" cy="603504"/>
            </a:xfrm>
            <a:prstGeom prst="rect">
              <a:avLst/>
            </a:prstGeom>
            <a:solidFill>
              <a:srgbClr val="E195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cs typeface="+mn-ea"/>
                  <a:sym typeface="+mn-lt"/>
                </a:rPr>
                <a:t>1</a:t>
              </a:r>
            </a:p>
          </p:txBody>
        </p:sp>
        <p:sp>
          <p:nvSpPr>
            <p:cNvPr id="30" name="矩形 29"/>
            <p:cNvSpPr/>
            <p:nvPr/>
          </p:nvSpPr>
          <p:spPr>
            <a:xfrm>
              <a:off x="1785759" y="2288652"/>
              <a:ext cx="1797085"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4" name="任意多边形: 形状 33"/>
            <p:cNvSpPr/>
            <p:nvPr/>
          </p:nvSpPr>
          <p:spPr bwMode="auto">
            <a:xfrm>
              <a:off x="2349977" y="4547186"/>
              <a:ext cx="601048" cy="507929"/>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E1952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grpSp>
      <p:grpSp>
        <p:nvGrpSpPr>
          <p:cNvPr id="38" name="PA_库_组合 37"/>
          <p:cNvGrpSpPr/>
          <p:nvPr>
            <p:custDataLst>
              <p:tags r:id="rId2"/>
            </p:custDataLst>
          </p:nvPr>
        </p:nvGrpSpPr>
        <p:grpSpPr>
          <a:xfrm>
            <a:off x="3369032" y="1527629"/>
            <a:ext cx="2583742" cy="3802743"/>
            <a:chOff x="3369032" y="1527629"/>
            <a:chExt cx="2583742" cy="3802743"/>
          </a:xfrm>
        </p:grpSpPr>
        <p:sp>
          <p:nvSpPr>
            <p:cNvPr id="11" name="矩形: 圆角 3"/>
            <p:cNvSpPr/>
            <p:nvPr/>
          </p:nvSpPr>
          <p:spPr>
            <a:xfrm>
              <a:off x="3978832" y="1527629"/>
              <a:ext cx="1973942" cy="3802743"/>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marL="0" marR="0" lvl="0" indent="0" algn="ctr" defTabSz="914400" rtl="0" fontAlgn="auto">
                <a:lnSpc>
                  <a:spcPts val="2000"/>
                </a:lnSpc>
                <a:spcBef>
                  <a:spcPct val="0"/>
                </a:spcBef>
                <a:spcAft>
                  <a:spcPts val="0"/>
                </a:spcAft>
                <a:buClrTx/>
                <a:buSzTx/>
                <a:buFontTx/>
                <a:buNone/>
                <a:defRPr/>
              </a:pPr>
              <a:r>
                <a:rPr lang="zh-CN" altLang="en-US" sz="1050" dirty="0">
                  <a:solidFill>
                    <a:schemeClr val="tx1">
                      <a:lumMod val="85000"/>
                      <a:lumOff val="15000"/>
                    </a:schemeClr>
                  </a:solidFill>
                  <a:cs typeface="+mn-ea"/>
                  <a:sym typeface="+mn-lt"/>
                </a:rPr>
                <a:t>Please add specific content here, the text as simple as possible</a:t>
              </a:r>
              <a:endParaRPr kumimoji="0" lang="zh-CN" altLang="en-US" sz="1050" b="0" i="0" u="none" strike="noStrike" kern="1200" cap="none" spc="0" normalizeH="0" baseline="0" noProof="0" dirty="0">
                <a:ln>
                  <a:noFill/>
                </a:ln>
                <a:solidFill>
                  <a:srgbClr val="3F3F3F">
                    <a:lumMod val="75000"/>
                    <a:lumOff val="25000"/>
                  </a:srgbClr>
                </a:solidFill>
                <a:effectLst/>
                <a:uLnTx/>
                <a:uFillTx/>
                <a:cs typeface="+mn-ea"/>
                <a:sym typeface="+mn-lt"/>
              </a:endParaRPr>
            </a:p>
          </p:txBody>
        </p:sp>
        <p:sp>
          <p:nvSpPr>
            <p:cNvPr id="14" name="椭圆 13"/>
            <p:cNvSpPr/>
            <p:nvPr/>
          </p:nvSpPr>
          <p:spPr>
            <a:xfrm>
              <a:off x="4093155"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5" name="椭圆 14"/>
            <p:cNvSpPr/>
            <p:nvPr/>
          </p:nvSpPr>
          <p:spPr>
            <a:xfrm>
              <a:off x="4093155"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6" name="椭圆 15"/>
            <p:cNvSpPr/>
            <p:nvPr/>
          </p:nvSpPr>
          <p:spPr>
            <a:xfrm>
              <a:off x="5557718"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17" name="椭圆 16"/>
            <p:cNvSpPr/>
            <p:nvPr/>
          </p:nvSpPr>
          <p:spPr>
            <a:xfrm>
              <a:off x="5557718"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0" name="矩形: 圆角 19"/>
            <p:cNvSpPr/>
            <p:nvPr/>
          </p:nvSpPr>
          <p:spPr>
            <a:xfrm>
              <a:off x="3369032" y="2044591"/>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1" name="矩形: 圆角 20"/>
            <p:cNvSpPr/>
            <p:nvPr/>
          </p:nvSpPr>
          <p:spPr>
            <a:xfrm>
              <a:off x="3369032" y="4772206"/>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7" name="矩形 26"/>
            <p:cNvSpPr/>
            <p:nvPr/>
          </p:nvSpPr>
          <p:spPr>
            <a:xfrm>
              <a:off x="3974756" y="3740544"/>
              <a:ext cx="1968024" cy="603504"/>
            </a:xfrm>
            <a:prstGeom prst="rect">
              <a:avLst/>
            </a:prstGeom>
            <a:solidFill>
              <a:srgbClr val="4D868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cs typeface="+mn-ea"/>
                  <a:sym typeface="+mn-lt"/>
                </a:rPr>
                <a:t>2</a:t>
              </a:r>
            </a:p>
          </p:txBody>
        </p:sp>
        <p:sp>
          <p:nvSpPr>
            <p:cNvPr id="31" name="矩形 30"/>
            <p:cNvSpPr/>
            <p:nvPr/>
          </p:nvSpPr>
          <p:spPr>
            <a:xfrm>
              <a:off x="4067260" y="2288652"/>
              <a:ext cx="1797085"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6" name="任意多边形: 形状 35"/>
            <p:cNvSpPr/>
            <p:nvPr/>
          </p:nvSpPr>
          <p:spPr bwMode="auto">
            <a:xfrm>
              <a:off x="4713428" y="4566343"/>
              <a:ext cx="487208" cy="41172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grpSp>
      <p:grpSp>
        <p:nvGrpSpPr>
          <p:cNvPr id="39" name="PA_库_组合 38"/>
          <p:cNvGrpSpPr/>
          <p:nvPr>
            <p:custDataLst>
              <p:tags r:id="rId3"/>
            </p:custDataLst>
          </p:nvPr>
        </p:nvGrpSpPr>
        <p:grpSpPr>
          <a:xfrm>
            <a:off x="5629993" y="1527629"/>
            <a:ext cx="2575417" cy="3802743"/>
            <a:chOff x="5629993" y="1527629"/>
            <a:chExt cx="2575417" cy="3802743"/>
          </a:xfrm>
        </p:grpSpPr>
        <p:sp>
          <p:nvSpPr>
            <p:cNvPr id="18" name="矩形: 圆角 4"/>
            <p:cNvSpPr/>
            <p:nvPr/>
          </p:nvSpPr>
          <p:spPr>
            <a:xfrm>
              <a:off x="6231468" y="1527629"/>
              <a:ext cx="1973942" cy="3802743"/>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marL="0" marR="0" lvl="0" indent="0" algn="ctr" defTabSz="914400" rtl="0" fontAlgn="auto">
                <a:lnSpc>
                  <a:spcPts val="2000"/>
                </a:lnSpc>
                <a:spcBef>
                  <a:spcPct val="0"/>
                </a:spcBef>
                <a:spcAft>
                  <a:spcPts val="0"/>
                </a:spcAft>
                <a:buClrTx/>
                <a:buSzTx/>
                <a:buFontTx/>
                <a:buNone/>
                <a:defRPr/>
              </a:pPr>
              <a:r>
                <a:rPr lang="zh-CN" altLang="en-US" sz="1050" dirty="0">
                  <a:solidFill>
                    <a:schemeClr val="tx1">
                      <a:lumMod val="85000"/>
                      <a:lumOff val="15000"/>
                    </a:schemeClr>
                  </a:solidFill>
                  <a:cs typeface="+mn-ea"/>
                  <a:sym typeface="+mn-lt"/>
                </a:rPr>
                <a:t>Please add specific content here, the text as simple as possible</a:t>
              </a:r>
              <a:endParaRPr kumimoji="0" lang="zh-CN" altLang="en-US" sz="1050" b="0" i="0" u="none" strike="noStrike" kern="1200" cap="none" spc="0" normalizeH="0" baseline="0" noProof="0" dirty="0">
                <a:ln>
                  <a:noFill/>
                </a:ln>
                <a:solidFill>
                  <a:srgbClr val="3F3F3F">
                    <a:lumMod val="75000"/>
                    <a:lumOff val="25000"/>
                  </a:srgbClr>
                </a:solidFill>
                <a:effectLst/>
                <a:uLnTx/>
                <a:uFillTx/>
                <a:cs typeface="+mn-ea"/>
                <a:sym typeface="+mn-lt"/>
              </a:endParaRPr>
            </a:p>
          </p:txBody>
        </p:sp>
        <p:sp>
          <p:nvSpPr>
            <p:cNvPr id="19" name="椭圆 18"/>
            <p:cNvSpPr/>
            <p:nvPr/>
          </p:nvSpPr>
          <p:spPr>
            <a:xfrm>
              <a:off x="6383512"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2" name="椭圆 21"/>
            <p:cNvSpPr/>
            <p:nvPr/>
          </p:nvSpPr>
          <p:spPr>
            <a:xfrm>
              <a:off x="6383512"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nvSpPr>
          <p:spPr>
            <a:xfrm>
              <a:off x="7832184"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4" name="椭圆 23"/>
            <p:cNvSpPr/>
            <p:nvPr/>
          </p:nvSpPr>
          <p:spPr>
            <a:xfrm>
              <a:off x="7832184"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5" name="矩形: 圆角 21"/>
            <p:cNvSpPr/>
            <p:nvPr/>
          </p:nvSpPr>
          <p:spPr>
            <a:xfrm>
              <a:off x="5629993" y="2044591"/>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8" name="矩形: 圆角 22"/>
            <p:cNvSpPr/>
            <p:nvPr/>
          </p:nvSpPr>
          <p:spPr>
            <a:xfrm>
              <a:off x="5629993" y="4772206"/>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9" name="矩形 28"/>
            <p:cNvSpPr/>
            <p:nvPr/>
          </p:nvSpPr>
          <p:spPr>
            <a:xfrm>
              <a:off x="6237386" y="3740544"/>
              <a:ext cx="1968024" cy="603504"/>
            </a:xfrm>
            <a:prstGeom prst="rect">
              <a:avLst/>
            </a:prstGeom>
            <a:solidFill>
              <a:srgbClr val="E1952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cs typeface="+mn-ea"/>
                  <a:sym typeface="+mn-lt"/>
                </a:rPr>
                <a:t>3</a:t>
              </a:r>
            </a:p>
          </p:txBody>
        </p:sp>
        <p:sp>
          <p:nvSpPr>
            <p:cNvPr id="32" name="矩形 31"/>
            <p:cNvSpPr/>
            <p:nvPr/>
          </p:nvSpPr>
          <p:spPr>
            <a:xfrm>
              <a:off x="6319896" y="2288652"/>
              <a:ext cx="1797085"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37" name="任意多边形: 形状 36"/>
            <p:cNvSpPr/>
            <p:nvPr/>
          </p:nvSpPr>
          <p:spPr bwMode="auto">
            <a:xfrm>
              <a:off x="6947236" y="4576817"/>
              <a:ext cx="542404" cy="45837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E19520"/>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grpSp>
      <p:grpSp>
        <p:nvGrpSpPr>
          <p:cNvPr id="40" name="PA_库_组合 39"/>
          <p:cNvGrpSpPr/>
          <p:nvPr>
            <p:custDataLst>
              <p:tags r:id="rId4"/>
            </p:custDataLst>
          </p:nvPr>
        </p:nvGrpSpPr>
        <p:grpSpPr>
          <a:xfrm>
            <a:off x="7930403" y="1527629"/>
            <a:ext cx="2561307" cy="3802743"/>
            <a:chOff x="7930403" y="1527629"/>
            <a:chExt cx="2561307" cy="3802743"/>
          </a:xfrm>
        </p:grpSpPr>
        <p:sp>
          <p:nvSpPr>
            <p:cNvPr id="33" name="矩形: 圆角 5"/>
            <p:cNvSpPr/>
            <p:nvPr/>
          </p:nvSpPr>
          <p:spPr>
            <a:xfrm>
              <a:off x="8517768" y="1527629"/>
              <a:ext cx="1973942" cy="3802743"/>
            </a:xfrm>
            <a:prstGeom prst="roundRect">
              <a:avLst>
                <a:gd name="adj" fmla="val 12255"/>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tIns="1080000" anchor="t" anchorCtr="1">
              <a:normAutofit/>
            </a:bodyPr>
            <a:lstStyle/>
            <a:p>
              <a:pPr marL="0" marR="0" lvl="0" indent="0" algn="ctr" defTabSz="914400" rtl="0" fontAlgn="auto">
                <a:lnSpc>
                  <a:spcPts val="2000"/>
                </a:lnSpc>
                <a:spcBef>
                  <a:spcPct val="0"/>
                </a:spcBef>
                <a:spcAft>
                  <a:spcPts val="0"/>
                </a:spcAft>
                <a:buClrTx/>
                <a:buSzTx/>
                <a:buFontTx/>
                <a:buNone/>
                <a:defRPr/>
              </a:pPr>
              <a:r>
                <a:rPr lang="zh-CN" altLang="en-US" sz="1050" dirty="0">
                  <a:solidFill>
                    <a:schemeClr val="tx1">
                      <a:lumMod val="85000"/>
                      <a:lumOff val="15000"/>
                    </a:schemeClr>
                  </a:solidFill>
                  <a:cs typeface="+mn-ea"/>
                  <a:sym typeface="+mn-lt"/>
                </a:rPr>
                <a:t>Please add specific content here, the text as simple as possible</a:t>
              </a:r>
              <a:endParaRPr kumimoji="0" lang="zh-CN" altLang="en-US" sz="1050" b="0" i="0" u="none" strike="noStrike" kern="1200" cap="none" spc="0" normalizeH="0" baseline="0" noProof="0" dirty="0">
                <a:ln>
                  <a:noFill/>
                </a:ln>
                <a:solidFill>
                  <a:srgbClr val="3F3F3F">
                    <a:lumMod val="75000"/>
                    <a:lumOff val="25000"/>
                  </a:srgbClr>
                </a:solidFill>
                <a:effectLst/>
                <a:uLnTx/>
                <a:uFillTx/>
                <a:cs typeface="+mn-ea"/>
                <a:sym typeface="+mn-lt"/>
              </a:endParaRPr>
            </a:p>
          </p:txBody>
        </p:sp>
        <p:sp>
          <p:nvSpPr>
            <p:cNvPr id="35" name="椭圆 34"/>
            <p:cNvSpPr/>
            <p:nvPr/>
          </p:nvSpPr>
          <p:spPr>
            <a:xfrm>
              <a:off x="8657977" y="1963313"/>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1" name="椭圆 40"/>
            <p:cNvSpPr/>
            <p:nvPr/>
          </p:nvSpPr>
          <p:spPr>
            <a:xfrm>
              <a:off x="8657977" y="4687935"/>
              <a:ext cx="244852" cy="244852"/>
            </a:xfrm>
            <a:prstGeom prst="ellipse">
              <a:avLst/>
            </a:prstGeom>
            <a:solidFill>
              <a:schemeClr val="bg1">
                <a:lumMod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2" name="矩形: 圆角 23"/>
            <p:cNvSpPr/>
            <p:nvPr/>
          </p:nvSpPr>
          <p:spPr>
            <a:xfrm>
              <a:off x="7930403" y="2044591"/>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3" name="矩形: 圆角 24"/>
            <p:cNvSpPr/>
            <p:nvPr/>
          </p:nvSpPr>
          <p:spPr>
            <a:xfrm>
              <a:off x="7930403" y="4772206"/>
              <a:ext cx="874207" cy="76309"/>
            </a:xfrm>
            <a:prstGeom prst="roundRect">
              <a:avLst>
                <a:gd name="adj" fmla="val 50000"/>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4" name="矩形 43"/>
            <p:cNvSpPr/>
            <p:nvPr/>
          </p:nvSpPr>
          <p:spPr>
            <a:xfrm>
              <a:off x="8517768" y="3740544"/>
              <a:ext cx="1968024" cy="603504"/>
            </a:xfrm>
            <a:prstGeom prst="rect">
              <a:avLst/>
            </a:prstGeom>
            <a:solidFill>
              <a:srgbClr val="4D868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FFFFFF"/>
                  </a:solidFill>
                  <a:effectLst/>
                  <a:uLnTx/>
                  <a:uFillTx/>
                  <a:cs typeface="+mn-ea"/>
                  <a:sym typeface="+mn-lt"/>
                </a:rPr>
                <a:t>4</a:t>
              </a:r>
            </a:p>
          </p:txBody>
        </p:sp>
        <p:sp>
          <p:nvSpPr>
            <p:cNvPr id="45" name="矩形 44"/>
            <p:cNvSpPr/>
            <p:nvPr/>
          </p:nvSpPr>
          <p:spPr>
            <a:xfrm>
              <a:off x="8603237" y="2288652"/>
              <a:ext cx="1797085" cy="325410"/>
            </a:xfrm>
            <a:prstGeom prst="rect">
              <a:avLst/>
            </a:prstGeom>
          </p:spPr>
          <p:txBody>
            <a:bodyPr wrap="none" lIns="0" tIns="0" rIns="0" bIns="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6" name="任意多边形: 形状 34"/>
            <p:cNvSpPr>
              <a:spLocks noChangeAspect="1"/>
            </p:cNvSpPr>
            <p:nvPr/>
          </p:nvSpPr>
          <p:spPr bwMode="auto">
            <a:xfrm>
              <a:off x="9231503" y="4554700"/>
              <a:ext cx="540552" cy="45680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3F3F3F"/>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17" presetClass="entr" presetSubtype="8"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ppt_x</p:attrName>
                                        </p:attrNameLst>
                                      </p:cBhvr>
                                      <p:tavLst>
                                        <p:tav tm="0">
                                          <p:val>
                                            <p:strVal val="#ppt_x-#ppt_w/2"/>
                                          </p:val>
                                        </p:tav>
                                        <p:tav tm="100000">
                                          <p:val>
                                            <p:strVal val="#ppt_x"/>
                                          </p:val>
                                        </p:tav>
                                      </p:tavLst>
                                    </p:anim>
                                    <p:anim calcmode="lin" valueType="num">
                                      <p:cBhvr>
                                        <p:cTn id="43" dur="500" fill="hold"/>
                                        <p:tgtEl>
                                          <p:spTgt spid="2"/>
                                        </p:tgtEl>
                                        <p:attrNameLst>
                                          <p:attrName>ppt_y</p:attrName>
                                        </p:attrNameLst>
                                      </p:cBhvr>
                                      <p:tavLst>
                                        <p:tav tm="0">
                                          <p:val>
                                            <p:strVal val="#ppt_y"/>
                                          </p:val>
                                        </p:tav>
                                        <p:tav tm="100000">
                                          <p:val>
                                            <p:strVal val="#ppt_y"/>
                                          </p:val>
                                        </p:tav>
                                      </p:tavLst>
                                    </p:anim>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strVal val="#ppt_h"/>
                                          </p:val>
                                        </p:tav>
                                        <p:tav tm="100000">
                                          <p:val>
                                            <p:strVal val="#ppt_h"/>
                                          </p:val>
                                        </p:tav>
                                      </p:tavLst>
                                    </p:anim>
                                  </p:childTnLst>
                                </p:cTn>
                              </p:par>
                            </p:childTnLst>
                          </p:cTn>
                        </p:par>
                        <p:par>
                          <p:cTn id="46" fill="hold">
                            <p:stCondLst>
                              <p:cond delay="2000"/>
                            </p:stCondLst>
                            <p:childTnLst>
                              <p:par>
                                <p:cTn id="47" presetID="17" presetClass="entr" presetSubtype="8"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ppt_x</p:attrName>
                                        </p:attrNameLst>
                                      </p:cBhvr>
                                      <p:tavLst>
                                        <p:tav tm="0">
                                          <p:val>
                                            <p:strVal val="#ppt_x-#ppt_w/2"/>
                                          </p:val>
                                        </p:tav>
                                        <p:tav tm="100000">
                                          <p:val>
                                            <p:strVal val="#ppt_x"/>
                                          </p:val>
                                        </p:tav>
                                      </p:tavLst>
                                    </p:anim>
                                    <p:anim calcmode="lin" valueType="num">
                                      <p:cBhvr>
                                        <p:cTn id="50" dur="500" fill="hold"/>
                                        <p:tgtEl>
                                          <p:spTgt spid="38"/>
                                        </p:tgtEl>
                                        <p:attrNameLst>
                                          <p:attrName>ppt_y</p:attrName>
                                        </p:attrNameLst>
                                      </p:cBhvr>
                                      <p:tavLst>
                                        <p:tav tm="0">
                                          <p:val>
                                            <p:strVal val="#ppt_y"/>
                                          </p:val>
                                        </p:tav>
                                        <p:tav tm="100000">
                                          <p:val>
                                            <p:strVal val="#ppt_y"/>
                                          </p:val>
                                        </p:tav>
                                      </p:tavLst>
                                    </p:anim>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strVal val="#ppt_h"/>
                                          </p:val>
                                        </p:tav>
                                        <p:tav tm="100000">
                                          <p:val>
                                            <p:strVal val="#ppt_h"/>
                                          </p:val>
                                        </p:tav>
                                      </p:tavLst>
                                    </p:anim>
                                  </p:childTnLst>
                                </p:cTn>
                              </p:par>
                            </p:childTnLst>
                          </p:cTn>
                        </p:par>
                        <p:par>
                          <p:cTn id="53" fill="hold">
                            <p:stCondLst>
                              <p:cond delay="2500"/>
                            </p:stCondLst>
                            <p:childTnLst>
                              <p:par>
                                <p:cTn id="54" presetID="17" presetClass="entr" presetSubtype="8"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ppt_x</p:attrName>
                                        </p:attrNameLst>
                                      </p:cBhvr>
                                      <p:tavLst>
                                        <p:tav tm="0">
                                          <p:val>
                                            <p:strVal val="#ppt_x-#ppt_w/2"/>
                                          </p:val>
                                        </p:tav>
                                        <p:tav tm="100000">
                                          <p:val>
                                            <p:strVal val="#ppt_x"/>
                                          </p:val>
                                        </p:tav>
                                      </p:tavLst>
                                    </p:anim>
                                    <p:anim calcmode="lin" valueType="num">
                                      <p:cBhvr>
                                        <p:cTn id="57" dur="500" fill="hold"/>
                                        <p:tgtEl>
                                          <p:spTgt spid="39"/>
                                        </p:tgtEl>
                                        <p:attrNameLst>
                                          <p:attrName>ppt_y</p:attrName>
                                        </p:attrNameLst>
                                      </p:cBhvr>
                                      <p:tavLst>
                                        <p:tav tm="0">
                                          <p:val>
                                            <p:strVal val="#ppt_y"/>
                                          </p:val>
                                        </p:tav>
                                        <p:tav tm="100000">
                                          <p:val>
                                            <p:strVal val="#ppt_y"/>
                                          </p:val>
                                        </p:tav>
                                      </p:tavLst>
                                    </p:anim>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strVal val="#ppt_h"/>
                                          </p:val>
                                        </p:tav>
                                        <p:tav tm="100000">
                                          <p:val>
                                            <p:strVal val="#ppt_h"/>
                                          </p:val>
                                        </p:tav>
                                      </p:tavLst>
                                    </p:anim>
                                  </p:childTnLst>
                                </p:cTn>
                              </p:par>
                            </p:childTnLst>
                          </p:cTn>
                        </p:par>
                        <p:par>
                          <p:cTn id="60" fill="hold">
                            <p:stCondLst>
                              <p:cond delay="3000"/>
                            </p:stCondLst>
                            <p:childTnLst>
                              <p:par>
                                <p:cTn id="61" presetID="17"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ppt_x</p:attrName>
                                        </p:attrNameLst>
                                      </p:cBhvr>
                                      <p:tavLst>
                                        <p:tav tm="0">
                                          <p:val>
                                            <p:strVal val="#ppt_x-#ppt_w/2"/>
                                          </p:val>
                                        </p:tav>
                                        <p:tav tm="100000">
                                          <p:val>
                                            <p:strVal val="#ppt_x"/>
                                          </p:val>
                                        </p:tav>
                                      </p:tavLst>
                                    </p:anim>
                                    <p:anim calcmode="lin" valueType="num">
                                      <p:cBhvr>
                                        <p:cTn id="64" dur="500" fill="hold"/>
                                        <p:tgtEl>
                                          <p:spTgt spid="40"/>
                                        </p:tgtEl>
                                        <p:attrNameLst>
                                          <p:attrName>ppt_y</p:attrName>
                                        </p:attrNameLst>
                                      </p:cBhvr>
                                      <p:tavLst>
                                        <p:tav tm="0">
                                          <p:val>
                                            <p:strVal val="#ppt_y"/>
                                          </p:val>
                                        </p:tav>
                                        <p:tav tm="100000">
                                          <p:val>
                                            <p:strVal val="#ppt_y"/>
                                          </p:val>
                                        </p:tav>
                                      </p:tavLst>
                                    </p:anim>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309" y="430393"/>
            <a:ext cx="8701690" cy="6050234"/>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093" y="-34290"/>
            <a:ext cx="7247624" cy="6041390"/>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012" y="1185862"/>
            <a:ext cx="6030357" cy="5418138"/>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4412" y="5756274"/>
            <a:ext cx="585268" cy="704306"/>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697" y="5708650"/>
            <a:ext cx="946149" cy="946149"/>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4319" y="491330"/>
            <a:ext cx="954089" cy="954089"/>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0664" y="3605213"/>
            <a:ext cx="1779587" cy="1779587"/>
          </a:xfrm>
          <a:prstGeom prst="rect">
            <a:avLst/>
          </a:prstGeom>
        </p:spPr>
      </p:pic>
      <p:cxnSp>
        <p:nvCxnSpPr>
          <p:cNvPr id="23" name="直接连接符 22"/>
          <p:cNvCxnSpPr/>
          <p:nvPr/>
        </p:nvCxnSpPr>
        <p:spPr>
          <a:xfrm>
            <a:off x="4894684" y="2892961"/>
            <a:ext cx="23824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598725" y="2948613"/>
            <a:ext cx="3263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Thank</a:t>
            </a:r>
            <a:r>
              <a:rPr kumimoji="0" lang="en-US" altLang="zh-CN" sz="6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s</a:t>
            </a:r>
          </a:p>
        </p:txBody>
      </p:sp>
      <p:sp>
        <p:nvSpPr>
          <p:cNvPr id="26" name="文本框 25"/>
          <p:cNvSpPr txBox="1"/>
          <p:nvPr/>
        </p:nvSpPr>
        <p:spPr>
          <a:xfrm>
            <a:off x="4552675" y="2199319"/>
            <a:ext cx="31851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rPr>
              <a:t>BUSINESS</a:t>
            </a:r>
            <a:endParaRPr kumimoji="0" lang="zh-CN" alt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cs typeface="+mn-ea"/>
              <a:sym typeface="+mn-lt"/>
            </a:endParaRPr>
          </a:p>
        </p:txBody>
      </p:sp>
      <p:sp>
        <p:nvSpPr>
          <p:cNvPr id="13" name="Rounded Rectangle 7">
            <a:extLst>
              <a:ext uri="{FF2B5EF4-FFF2-40B4-BE49-F238E27FC236}">
                <a16:creationId xmlns:a16="http://schemas.microsoft.com/office/drawing/2014/main" id="{05FD546E-E2C4-4ABA-BFCC-3A5D5CA17723}"/>
              </a:ext>
            </a:extLst>
          </p:cNvPr>
          <p:cNvSpPr/>
          <p:nvPr/>
        </p:nvSpPr>
        <p:spPr>
          <a:xfrm>
            <a:off x="10083322" y="430393"/>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5" name="TextBox 3">
            <a:hlinkClick r:id="rId11"/>
            <a:extLst>
              <a:ext uri="{FF2B5EF4-FFF2-40B4-BE49-F238E27FC236}">
                <a16:creationId xmlns:a16="http://schemas.microsoft.com/office/drawing/2014/main" id="{D48D7F29-18EB-42D7-AA5B-92840168A98C}"/>
              </a:ext>
            </a:extLst>
          </p:cNvPr>
          <p:cNvSpPr txBox="1"/>
          <p:nvPr/>
        </p:nvSpPr>
        <p:spPr>
          <a:xfrm>
            <a:off x="129233" y="6586346"/>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11">
                  <a:extLst>
                    <a:ext uri="{A12FA001-AC4F-418D-AE19-62706E023703}">
                      <ahyp:hlinkClr xmlns:ahyp="http://schemas.microsoft.com/office/drawing/2018/hyperlinkcolor" val="tx"/>
                    </a:ext>
                  </a:extLst>
                </a:hlinkClick>
              </a:rPr>
              <a:t>https://www.jpppt.com</a:t>
            </a:r>
            <a:endParaRPr lang="ko-KR" altLang="en-US" sz="10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58749351"/>
      </p:ext>
    </p:extLst>
  </p:cSld>
  <p:clrMapOvr>
    <a:masterClrMapping/>
  </p:clrMapOvr>
  <mc:AlternateContent xmlns:mc="http://schemas.openxmlformats.org/markup-compatibility/2006" xmlns:p14="http://schemas.microsoft.com/office/powerpoint/2010/main">
    <mc:Choice Requires="p14">
      <p:transition spd="slow" p14:dur="1300" advClick="0" advTm="0">
        <p14:pan dir="u"/>
      </p:transition>
    </mc:Choice>
    <mc:Fallback xmlns:ahyp="http://schemas.microsoft.com/office/drawing/2018/hyperlinkcolor" xmlns:a16="http://schemas.microsoft.com/office/drawing/2014/main"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2000"/>
                            </p:stCondLst>
                            <p:childTnLst>
                              <p:par>
                                <p:cTn id="36" presetID="3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 calcmode="lin" valueType="num">
                                      <p:cBhvr>
                                        <p:cTn id="40" dur="1000" fill="hold"/>
                                        <p:tgtEl>
                                          <p:spTgt spid="22"/>
                                        </p:tgtEl>
                                        <p:attrNameLst>
                                          <p:attrName>style.rotation</p:attrName>
                                        </p:attrNameLst>
                                      </p:cBhvr>
                                      <p:tavLst>
                                        <p:tav tm="0">
                                          <p:val>
                                            <p:fltVal val="90"/>
                                          </p:val>
                                        </p:tav>
                                        <p:tav tm="100000">
                                          <p:val>
                                            <p:fltVal val="0"/>
                                          </p:val>
                                        </p:tav>
                                      </p:tavLst>
                                    </p:anim>
                                    <p:animEffect transition="in" filter="fade">
                                      <p:cBhvr>
                                        <p:cTn id="41" dur="1000"/>
                                        <p:tgtEl>
                                          <p:spTgt spid="22"/>
                                        </p:tgtEl>
                                      </p:cBhvr>
                                    </p:animEffect>
                                  </p:childTnLst>
                                </p:cTn>
                              </p:par>
                              <p:par>
                                <p:cTn id="42" presetID="31"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fltVal val="0"/>
                                          </p:val>
                                        </p:tav>
                                        <p:tav tm="100000">
                                          <p:val>
                                            <p:strVal val="#ppt_w"/>
                                          </p:val>
                                        </p:tav>
                                      </p:tavLst>
                                    </p:anim>
                                    <p:anim calcmode="lin" valueType="num">
                                      <p:cBhvr>
                                        <p:cTn id="45" dur="1000" fill="hold"/>
                                        <p:tgtEl>
                                          <p:spTgt spid="8"/>
                                        </p:tgtEl>
                                        <p:attrNameLst>
                                          <p:attrName>ppt_h</p:attrName>
                                        </p:attrNameLst>
                                      </p:cBhvr>
                                      <p:tavLst>
                                        <p:tav tm="0">
                                          <p:val>
                                            <p:fltVal val="0"/>
                                          </p:val>
                                        </p:tav>
                                        <p:tav tm="100000">
                                          <p:val>
                                            <p:strVal val="#ppt_h"/>
                                          </p:val>
                                        </p:tav>
                                      </p:tavLst>
                                    </p:anim>
                                    <p:anim calcmode="lin" valueType="num">
                                      <p:cBhvr>
                                        <p:cTn id="46" dur="1000" fill="hold"/>
                                        <p:tgtEl>
                                          <p:spTgt spid="8"/>
                                        </p:tgtEl>
                                        <p:attrNameLst>
                                          <p:attrName>style.rotation</p:attrName>
                                        </p:attrNameLst>
                                      </p:cBhvr>
                                      <p:tavLst>
                                        <p:tav tm="0">
                                          <p:val>
                                            <p:fltVal val="90"/>
                                          </p:val>
                                        </p:tav>
                                        <p:tav tm="100000">
                                          <p:val>
                                            <p:fltVal val="0"/>
                                          </p:val>
                                        </p:tav>
                                      </p:tavLst>
                                    </p:anim>
                                    <p:animEffect transition="in" filter="fade">
                                      <p:cBhvr>
                                        <p:cTn id="47" dur="1000"/>
                                        <p:tgtEl>
                                          <p:spTgt spid="8"/>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randombar(horizontal)">
                                      <p:cBhvr>
                                        <p:cTn id="51" dur="500"/>
                                        <p:tgtEl>
                                          <p:spTgt spid="26"/>
                                        </p:tgtEl>
                                      </p:cBhvr>
                                    </p:animEffect>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10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52" y="517479"/>
            <a:ext cx="8701690" cy="60502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80820" y="719930"/>
            <a:ext cx="6030357" cy="5418138"/>
          </a:xfrm>
          <a:prstGeom prst="rect">
            <a:avLst/>
          </a:prstGeom>
        </p:spPr>
      </p:pic>
      <p:sp>
        <p:nvSpPr>
          <p:cNvPr id="7" name="文本框 6"/>
          <p:cNvSpPr txBox="1"/>
          <p:nvPr/>
        </p:nvSpPr>
        <p:spPr>
          <a:xfrm>
            <a:off x="4229097" y="2425164"/>
            <a:ext cx="3733800" cy="1938992"/>
          </a:xfrm>
          <a:prstGeom prst="rect">
            <a:avLst/>
          </a:prstGeom>
          <a:noFill/>
        </p:spPr>
        <p:txBody>
          <a:bodyPr wrap="square" rtlCol="0" anchor="ctr" anchorCtr="0">
            <a:spAutoFit/>
          </a:bodyPr>
          <a:lstStyle/>
          <a:p>
            <a:pPr algn="ctr"/>
            <a:r>
              <a:rPr lang="en-US" altLang="zh-CN" sz="12000" b="1" dirty="0">
                <a:solidFill>
                  <a:schemeClr val="tx1">
                    <a:lumMod val="85000"/>
                    <a:lumOff val="15000"/>
                  </a:schemeClr>
                </a:solidFill>
                <a:cs typeface="+mn-ea"/>
                <a:sym typeface="+mn-lt"/>
              </a:rPr>
              <a:t>01</a:t>
            </a:r>
            <a:endParaRPr lang="zh-CN" altLang="en-US" sz="12000" b="1" dirty="0">
              <a:solidFill>
                <a:schemeClr val="tx1">
                  <a:lumMod val="85000"/>
                  <a:lumOff val="15000"/>
                </a:schemeClr>
              </a:solidFill>
              <a:cs typeface="+mn-ea"/>
              <a:sym typeface="+mn-lt"/>
            </a:endParaRPr>
          </a:p>
        </p:txBody>
      </p:sp>
      <p:sp>
        <p:nvSpPr>
          <p:cNvPr id="8" name="矩形 7"/>
          <p:cNvSpPr/>
          <p:nvPr/>
        </p:nvSpPr>
        <p:spPr>
          <a:xfrm>
            <a:off x="4020457" y="4766364"/>
            <a:ext cx="3942440" cy="738664"/>
          </a:xfrm>
          <a:prstGeom prst="rect">
            <a:avLst/>
          </a:prstGeom>
        </p:spPr>
        <p:txBody>
          <a:bodyPr wrap="square">
            <a:spAutoFit/>
          </a:bodyPr>
          <a:lstStyle/>
          <a:p>
            <a:pPr algn="ctr">
              <a:lnSpc>
                <a:spcPct val="100000"/>
              </a:lnSpc>
              <a:spcBef>
                <a:spcPct val="0"/>
              </a:spcBef>
              <a:buNone/>
            </a:pPr>
            <a:r>
              <a:rPr lang="en-US" altLang="zh-CN" sz="1400" dirty="0">
                <a:cs typeface="+mn-ea"/>
                <a:sym typeface="+mn-lt"/>
              </a:rPr>
              <a:t>Time would heal almost all wounds. If your wounds have not been healed up, please wait for a short while. </a:t>
            </a:r>
            <a:endParaRPr lang="en-US" altLang="zh-CN" sz="1400" b="1" dirty="0">
              <a:solidFill>
                <a:schemeClr val="tx1">
                  <a:lumMod val="85000"/>
                  <a:lumOff val="15000"/>
                </a:schemeClr>
              </a:solidFill>
              <a:cs typeface="+mn-ea"/>
              <a:sym typeface="+mn-lt"/>
            </a:endParaRPr>
          </a:p>
        </p:txBody>
      </p:sp>
      <p:sp>
        <p:nvSpPr>
          <p:cNvPr id="9" name="文本框 8"/>
          <p:cNvSpPr txBox="1"/>
          <p:nvPr/>
        </p:nvSpPr>
        <p:spPr>
          <a:xfrm>
            <a:off x="3409947" y="4120033"/>
            <a:ext cx="5372101" cy="646331"/>
          </a:xfrm>
          <a:prstGeom prst="rect">
            <a:avLst/>
          </a:prstGeom>
          <a:noFill/>
        </p:spPr>
        <p:txBody>
          <a:bodyPr wrap="square" rtlCol="0" anchor="ctr" anchorCtr="0">
            <a:spAutoFit/>
          </a:bodyPr>
          <a:lstStyle/>
          <a:p>
            <a:pPr algn="ctr">
              <a:spcBef>
                <a:spcPct val="0"/>
              </a:spcBef>
            </a:pPr>
            <a:r>
              <a:rPr lang="zh-CN" altLang="en-US" sz="3600" b="1" dirty="0">
                <a:solidFill>
                  <a:schemeClr val="tx1">
                    <a:lumMod val="85000"/>
                    <a:lumOff val="15000"/>
                  </a:schemeClr>
                </a:solidFill>
                <a:cs typeface="+mn-ea"/>
                <a:sym typeface="+mn-lt"/>
              </a:rPr>
              <a:t>Introduction</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762" y="1143027"/>
            <a:ext cx="761265" cy="761265"/>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080" y="3596995"/>
            <a:ext cx="859283" cy="859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by="(-#ppt_w*2)" calcmode="lin" valueType="num">
                                      <p:cBhvr rctx="PPT">
                                        <p:cTn id="37" dur="500" autoRev="1" fill="hold">
                                          <p:stCondLst>
                                            <p:cond delay="0"/>
                                          </p:stCondLst>
                                        </p:cTn>
                                        <p:tgtEl>
                                          <p:spTgt spid="9"/>
                                        </p:tgtEl>
                                        <p:attrNameLst>
                                          <p:attrName>ppt_w</p:attrName>
                                        </p:attrNameLst>
                                      </p:cBhvr>
                                    </p:anim>
                                    <p:anim by="(#ppt_w*0.50)" calcmode="lin" valueType="num">
                                      <p:cBhvr>
                                        <p:cTn id="38" dur="500" decel="50000" autoRev="1" fill="hold">
                                          <p:stCondLst>
                                            <p:cond delay="0"/>
                                          </p:stCondLst>
                                        </p:cTn>
                                        <p:tgtEl>
                                          <p:spTgt spid="9"/>
                                        </p:tgtEl>
                                        <p:attrNameLst>
                                          <p:attrName>ppt_x</p:attrName>
                                        </p:attrNameLst>
                                      </p:cBhvr>
                                    </p:anim>
                                    <p:anim from="(-#ppt_h/2)" to="(#ppt_y)" calcmode="lin" valueType="num">
                                      <p:cBhvr>
                                        <p:cTn id="39" dur="1000" fill="hold">
                                          <p:stCondLst>
                                            <p:cond delay="0"/>
                                          </p:stCondLst>
                                        </p:cTn>
                                        <p:tgtEl>
                                          <p:spTgt spid="9"/>
                                        </p:tgtEl>
                                        <p:attrNameLst>
                                          <p:attrName>ppt_y</p:attrName>
                                        </p:attrNameLst>
                                      </p:cBhvr>
                                    </p:anim>
                                    <p:animRot by="21600000">
                                      <p:cBhvr>
                                        <p:cTn id="40" dur="1000" fill="hold">
                                          <p:stCondLst>
                                            <p:cond delay="0"/>
                                          </p:stCondLst>
                                        </p:cTn>
                                        <p:tgtEl>
                                          <p:spTgt spid="9"/>
                                        </p:tgtEl>
                                        <p:attrNameLst>
                                          <p:attrName>r</p:attrName>
                                        </p:attrNameLst>
                                      </p:cBhvr>
                                    </p:animRot>
                                  </p:childTnLst>
                                </p:cTn>
                              </p:par>
                            </p:childTnLst>
                          </p:cTn>
                        </p:par>
                        <p:par>
                          <p:cTn id="41" fill="hold">
                            <p:stCondLst>
                              <p:cond delay="46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7979"/>
            <a:ext cx="3816353" cy="646331"/>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01 </a:t>
            </a:r>
            <a:r>
              <a:rPr lang="zh-CN" altLang="en-US" sz="3600" b="1" dirty="0">
                <a:solidFill>
                  <a:schemeClr val="tx1">
                    <a:lumMod val="85000"/>
                    <a:lumOff val="15000"/>
                  </a:schemeClr>
                </a:solidFill>
                <a:cs typeface="+mn-ea"/>
                <a:sym typeface="+mn-lt"/>
              </a:rPr>
              <a:t>introduction</a:t>
            </a:r>
          </a:p>
        </p:txBody>
      </p:sp>
      <p:sp>
        <p:nvSpPr>
          <p:cNvPr id="31746" name="44"/>
          <p:cNvSpPr>
            <a:spLocks noChangeAspect="1"/>
          </p:cNvSpPr>
          <p:nvPr/>
        </p:nvSpPr>
        <p:spPr bwMode="auto">
          <a:xfrm>
            <a:off x="6529400" y="3200251"/>
            <a:ext cx="1938337" cy="1908175"/>
          </a:xfrm>
          <a:custGeom>
            <a:avLst/>
            <a:gdLst>
              <a:gd name="T0" fmla="*/ 1938337 w 145"/>
              <a:gd name="T1" fmla="*/ 987447 h 143"/>
              <a:gd name="T2" fmla="*/ 1777923 w 145"/>
              <a:gd name="T3" fmla="*/ 1174262 h 143"/>
              <a:gd name="T4" fmla="*/ 106943 w 145"/>
              <a:gd name="T5" fmla="*/ 1908175 h 143"/>
              <a:gd name="T6" fmla="*/ 26736 w 145"/>
              <a:gd name="T7" fmla="*/ 1881487 h 143"/>
              <a:gd name="T8" fmla="*/ 0 w 145"/>
              <a:gd name="T9" fmla="*/ 1801424 h 143"/>
              <a:gd name="T10" fmla="*/ 80207 w 145"/>
              <a:gd name="T11" fmla="*/ 1441139 h 143"/>
              <a:gd name="T12" fmla="*/ 668392 w 145"/>
              <a:gd name="T13" fmla="*/ 974103 h 143"/>
              <a:gd name="T14" fmla="*/ 280725 w 145"/>
              <a:gd name="T15" fmla="*/ 587131 h 143"/>
              <a:gd name="T16" fmla="*/ 387667 w 145"/>
              <a:gd name="T17" fmla="*/ 106751 h 143"/>
              <a:gd name="T18" fmla="*/ 481242 w 145"/>
              <a:gd name="T19" fmla="*/ 13344 h 143"/>
              <a:gd name="T20" fmla="*/ 588185 w 145"/>
              <a:gd name="T21" fmla="*/ 40032 h 143"/>
              <a:gd name="T22" fmla="*/ 1844762 w 145"/>
              <a:gd name="T23" fmla="*/ 813977 h 143"/>
              <a:gd name="T24" fmla="*/ 1938337 w 145"/>
              <a:gd name="T25" fmla="*/ 9874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4D8689"/>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47" name="33"/>
          <p:cNvSpPr/>
          <p:nvPr/>
        </p:nvSpPr>
        <p:spPr bwMode="auto">
          <a:xfrm>
            <a:off x="5530849" y="3439952"/>
            <a:ext cx="1481139" cy="1458912"/>
          </a:xfrm>
          <a:custGeom>
            <a:avLst/>
            <a:gdLst>
              <a:gd name="T0" fmla="*/ 1481139 w 145"/>
              <a:gd name="T1" fmla="*/ 754961 h 143"/>
              <a:gd name="T2" fmla="*/ 1358562 w 145"/>
              <a:gd name="T3" fmla="*/ 897792 h 143"/>
              <a:gd name="T4" fmla="*/ 81718 w 145"/>
              <a:gd name="T5" fmla="*/ 1458912 h 143"/>
              <a:gd name="T6" fmla="*/ 20430 w 145"/>
              <a:gd name="T7" fmla="*/ 1438508 h 143"/>
              <a:gd name="T8" fmla="*/ 0 w 145"/>
              <a:gd name="T9" fmla="*/ 1377295 h 143"/>
              <a:gd name="T10" fmla="*/ 61289 w 145"/>
              <a:gd name="T11" fmla="*/ 1101836 h 143"/>
              <a:gd name="T12" fmla="*/ 510738 w 145"/>
              <a:gd name="T13" fmla="*/ 744759 h 143"/>
              <a:gd name="T14" fmla="*/ 214510 w 145"/>
              <a:gd name="T15" fmla="*/ 448896 h 143"/>
              <a:gd name="T16" fmla="*/ 296228 w 145"/>
              <a:gd name="T17" fmla="*/ 81617 h 143"/>
              <a:gd name="T18" fmla="*/ 367731 w 145"/>
              <a:gd name="T19" fmla="*/ 10202 h 143"/>
              <a:gd name="T20" fmla="*/ 449449 w 145"/>
              <a:gd name="T21" fmla="*/ 30607 h 143"/>
              <a:gd name="T22" fmla="*/ 1409636 w 145"/>
              <a:gd name="T23" fmla="*/ 622333 h 143"/>
              <a:gd name="T24" fmla="*/ 1481139 w 145"/>
              <a:gd name="T25" fmla="*/ 754961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43"/>
              <a:gd name="T41" fmla="*/ 145 w 14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E19520"/>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48" name="22"/>
          <p:cNvSpPr/>
          <p:nvPr/>
        </p:nvSpPr>
        <p:spPr bwMode="auto">
          <a:xfrm>
            <a:off x="4611688" y="3559025"/>
            <a:ext cx="1295400" cy="1265239"/>
          </a:xfrm>
          <a:custGeom>
            <a:avLst/>
            <a:gdLst>
              <a:gd name="T0" fmla="*/ 1295400 w 127"/>
              <a:gd name="T1" fmla="*/ 653027 h 124"/>
              <a:gd name="T2" fmla="*/ 1193400 w 127"/>
              <a:gd name="T3" fmla="*/ 775469 h 124"/>
              <a:gd name="T4" fmla="*/ 81600 w 127"/>
              <a:gd name="T5" fmla="*/ 1265239 h 124"/>
              <a:gd name="T6" fmla="*/ 20400 w 127"/>
              <a:gd name="T7" fmla="*/ 1255035 h 124"/>
              <a:gd name="T8" fmla="*/ 10200 w 127"/>
              <a:gd name="T9" fmla="*/ 1204018 h 124"/>
              <a:gd name="T10" fmla="*/ 61200 w 127"/>
              <a:gd name="T11" fmla="*/ 959133 h 124"/>
              <a:gd name="T12" fmla="*/ 397800 w 127"/>
              <a:gd name="T13" fmla="*/ 632620 h 124"/>
              <a:gd name="T14" fmla="*/ 193800 w 127"/>
              <a:gd name="T15" fmla="*/ 387735 h 124"/>
              <a:gd name="T16" fmla="*/ 265200 w 127"/>
              <a:gd name="T17" fmla="*/ 61221 h 124"/>
              <a:gd name="T18" fmla="*/ 326400 w 127"/>
              <a:gd name="T19" fmla="*/ 10204 h 124"/>
              <a:gd name="T20" fmla="*/ 397800 w 127"/>
              <a:gd name="T21" fmla="*/ 20407 h 124"/>
              <a:gd name="T22" fmla="*/ 1234200 w 127"/>
              <a:gd name="T23" fmla="*/ 530584 h 124"/>
              <a:gd name="T24" fmla="*/ 1295400 w 127"/>
              <a:gd name="T25" fmla="*/ 65302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24"/>
              <a:gd name="T41" fmla="*/ 127 w 127"/>
              <a:gd name="T42" fmla="*/ 124 h 1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4D8689"/>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49" name="11"/>
          <p:cNvSpPr/>
          <p:nvPr/>
        </p:nvSpPr>
        <p:spPr bwMode="auto">
          <a:xfrm>
            <a:off x="3889375" y="3686014"/>
            <a:ext cx="1028700" cy="1041400"/>
          </a:xfrm>
          <a:custGeom>
            <a:avLst/>
            <a:gdLst>
              <a:gd name="T0" fmla="*/ 152777 w 101"/>
              <a:gd name="T1" fmla="*/ 316504 h 102"/>
              <a:gd name="T2" fmla="*/ 213888 w 101"/>
              <a:gd name="T3" fmla="*/ 51049 h 102"/>
              <a:gd name="T4" fmla="*/ 264814 w 101"/>
              <a:gd name="T5" fmla="*/ 10210 h 102"/>
              <a:gd name="T6" fmla="*/ 325925 w 101"/>
              <a:gd name="T7" fmla="*/ 20420 h 102"/>
              <a:gd name="T8" fmla="*/ 967589 w 101"/>
              <a:gd name="T9" fmla="*/ 418602 h 102"/>
              <a:gd name="T10" fmla="*/ 1028700 w 101"/>
              <a:gd name="T11" fmla="*/ 520700 h 102"/>
              <a:gd name="T12" fmla="*/ 957404 w 101"/>
              <a:gd name="T13" fmla="*/ 643218 h 102"/>
              <a:gd name="T14" fmla="*/ 61111 w 101"/>
              <a:gd name="T15" fmla="*/ 1041400 h 102"/>
              <a:gd name="T16" fmla="*/ 20370 w 101"/>
              <a:gd name="T17" fmla="*/ 1031190 h 102"/>
              <a:gd name="T18" fmla="*/ 0 w 101"/>
              <a:gd name="T19" fmla="*/ 990351 h 102"/>
              <a:gd name="T20" fmla="*/ 50926 w 101"/>
              <a:gd name="T21" fmla="*/ 786155 h 102"/>
              <a:gd name="T22" fmla="*/ 152777 w 101"/>
              <a:gd name="T23" fmla="*/ 316504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102"/>
              <a:gd name="T38" fmla="*/ 101 w 101"/>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E19520"/>
          </a:solidFill>
          <a:ln>
            <a:noFill/>
          </a:ln>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50" name="77"/>
          <p:cNvSpPr/>
          <p:nvPr/>
        </p:nvSpPr>
        <p:spPr bwMode="auto">
          <a:xfrm>
            <a:off x="7864476" y="3603464"/>
            <a:ext cx="2549525" cy="287339"/>
          </a:xfrm>
          <a:custGeom>
            <a:avLst/>
            <a:gdLst>
              <a:gd name="T0" fmla="*/ 0 w 1600200"/>
              <a:gd name="T1" fmla="*/ 287339 h 552450"/>
              <a:gd name="T2" fmla="*/ 273163 w 1600200"/>
              <a:gd name="T3" fmla="*/ 0 h 552450"/>
              <a:gd name="T4" fmla="*/ 2549525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rgbClr val="4D868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51" name="66"/>
          <p:cNvSpPr/>
          <p:nvPr/>
        </p:nvSpPr>
        <p:spPr bwMode="auto">
          <a:xfrm flipH="1">
            <a:off x="1617663" y="3911440"/>
            <a:ext cx="2551112" cy="287339"/>
          </a:xfrm>
          <a:custGeom>
            <a:avLst/>
            <a:gdLst>
              <a:gd name="T0" fmla="*/ 0 w 1600200"/>
              <a:gd name="T1" fmla="*/ 287339 h 552450"/>
              <a:gd name="T2" fmla="*/ 273333 w 1600200"/>
              <a:gd name="T3" fmla="*/ 0 h 552450"/>
              <a:gd name="T4" fmla="*/ 2551112 w 1600200"/>
              <a:gd name="T5" fmla="*/ 0 h 552450"/>
              <a:gd name="T6" fmla="*/ 0 60000 65536"/>
              <a:gd name="T7" fmla="*/ 0 60000 65536"/>
              <a:gd name="T8" fmla="*/ 0 60000 65536"/>
              <a:gd name="T9" fmla="*/ 0 w 1600200"/>
              <a:gd name="T10" fmla="*/ 0 h 552450"/>
              <a:gd name="T11" fmla="*/ 1600200 w 1600200"/>
              <a:gd name="T12" fmla="*/ 552450 h 552450"/>
            </a:gdLst>
            <a:ahLst/>
            <a:cxnLst>
              <a:cxn ang="T6">
                <a:pos x="T0" y="T1"/>
              </a:cxn>
              <a:cxn ang="T7">
                <a:pos x="T2" y="T3"/>
              </a:cxn>
              <a:cxn ang="T8">
                <a:pos x="T4" y="T5"/>
              </a:cxn>
            </a:cxnLst>
            <a:rect l="T9" t="T10" r="T11" b="T12"/>
            <a:pathLst>
              <a:path w="1600200" h="552450">
                <a:moveTo>
                  <a:pt x="0" y="552450"/>
                </a:moveTo>
                <a:lnTo>
                  <a:pt x="171450" y="0"/>
                </a:lnTo>
                <a:lnTo>
                  <a:pt x="1600200" y="0"/>
                </a:lnTo>
              </a:path>
            </a:pathLst>
          </a:custGeom>
          <a:noFill/>
          <a:ln w="12700">
            <a:solidFill>
              <a:srgbClr val="E19520"/>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52" name="55"/>
          <p:cNvSpPr/>
          <p:nvPr/>
        </p:nvSpPr>
        <p:spPr bwMode="auto">
          <a:xfrm>
            <a:off x="6272215" y="2903378"/>
            <a:ext cx="673100" cy="1001712"/>
          </a:xfrm>
          <a:custGeom>
            <a:avLst/>
            <a:gdLst>
              <a:gd name="T0" fmla="*/ 0 w 647700"/>
              <a:gd name="T1" fmla="*/ 1001712 h 965200"/>
              <a:gd name="T2" fmla="*/ 105584 w 647700"/>
              <a:gd name="T3" fmla="*/ 540397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rgbClr val="E19520"/>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1753" name="44"/>
          <p:cNvSpPr/>
          <p:nvPr/>
        </p:nvSpPr>
        <p:spPr bwMode="auto">
          <a:xfrm flipH="1">
            <a:off x="4559303" y="2895442"/>
            <a:ext cx="673100" cy="1003300"/>
          </a:xfrm>
          <a:custGeom>
            <a:avLst/>
            <a:gdLst>
              <a:gd name="T0" fmla="*/ 0 w 647700"/>
              <a:gd name="T1" fmla="*/ 1003300 h 965200"/>
              <a:gd name="T2" fmla="*/ 105584 w 647700"/>
              <a:gd name="T3" fmla="*/ 541254 h 965200"/>
              <a:gd name="T4" fmla="*/ 673100 w 647700"/>
              <a:gd name="T5" fmla="*/ 0 h 965200"/>
              <a:gd name="T6" fmla="*/ 0 60000 65536"/>
              <a:gd name="T7" fmla="*/ 0 60000 65536"/>
              <a:gd name="T8" fmla="*/ 0 60000 65536"/>
              <a:gd name="T9" fmla="*/ 0 w 647700"/>
              <a:gd name="T10" fmla="*/ 0 h 965200"/>
              <a:gd name="T11" fmla="*/ 647700 w 647700"/>
              <a:gd name="T12" fmla="*/ 965200 h 965200"/>
            </a:gdLst>
            <a:ahLst/>
            <a:cxnLst>
              <a:cxn ang="T6">
                <a:pos x="T0" y="T1"/>
              </a:cxn>
              <a:cxn ang="T7">
                <a:pos x="T2" y="T3"/>
              </a:cxn>
              <a:cxn ang="T8">
                <a:pos x="T4" y="T5"/>
              </a:cxn>
            </a:cxnLst>
            <a:rect l="T9" t="T10" r="T11" b="T12"/>
            <a:pathLst>
              <a:path w="647700" h="965200">
                <a:moveTo>
                  <a:pt x="0" y="965200"/>
                </a:moveTo>
                <a:lnTo>
                  <a:pt x="101600" y="520700"/>
                </a:lnTo>
                <a:lnTo>
                  <a:pt x="647700" y="0"/>
                </a:lnTo>
              </a:path>
            </a:pathLst>
          </a:custGeom>
          <a:noFill/>
          <a:ln w="12700">
            <a:solidFill>
              <a:srgbClr val="4D868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91404" tIns="45718" rIns="91404" bIns="45718" anchor="ctr"/>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46" name="33"/>
          <p:cNvSpPr>
            <a:spLocks noChangeAspect="1" noEditPoints="1"/>
          </p:cNvSpPr>
          <p:nvPr/>
        </p:nvSpPr>
        <p:spPr bwMode="auto">
          <a:xfrm>
            <a:off x="4333888" y="4068602"/>
            <a:ext cx="225425" cy="241300"/>
          </a:xfrm>
          <a:custGeom>
            <a:avLst/>
            <a:gdLst>
              <a:gd name="T0" fmla="*/ 40169 w 376"/>
              <a:gd name="T1" fmla="*/ 1805 h 401"/>
              <a:gd name="T2" fmla="*/ 37171 w 376"/>
              <a:gd name="T3" fmla="*/ 1805 h 401"/>
              <a:gd name="T4" fmla="*/ 0 w 376"/>
              <a:gd name="T5" fmla="*/ 95678 h 401"/>
              <a:gd name="T6" fmla="*/ 38970 w 376"/>
              <a:gd name="T7" fmla="*/ 134189 h 401"/>
              <a:gd name="T8" fmla="*/ 77340 w 376"/>
              <a:gd name="T9" fmla="*/ 95678 h 401"/>
              <a:gd name="T10" fmla="*/ 40169 w 376"/>
              <a:gd name="T11" fmla="*/ 1805 h 401"/>
              <a:gd name="T12" fmla="*/ 187654 w 376"/>
              <a:gd name="T13" fmla="*/ 1805 h 401"/>
              <a:gd name="T14" fmla="*/ 185256 w 376"/>
              <a:gd name="T15" fmla="*/ 1805 h 401"/>
              <a:gd name="T16" fmla="*/ 147486 w 376"/>
              <a:gd name="T17" fmla="*/ 95678 h 401"/>
              <a:gd name="T18" fmla="*/ 186455 w 376"/>
              <a:gd name="T19" fmla="*/ 134189 h 401"/>
              <a:gd name="T20" fmla="*/ 225425 w 376"/>
              <a:gd name="T21" fmla="*/ 95678 h 401"/>
              <a:gd name="T22" fmla="*/ 187654 w 376"/>
              <a:gd name="T23" fmla="*/ 1805 h 401"/>
              <a:gd name="T24" fmla="*/ 110914 w 376"/>
              <a:gd name="T25" fmla="*/ 108314 h 401"/>
              <a:gd name="T26" fmla="*/ 73743 w 376"/>
              <a:gd name="T27" fmla="*/ 202788 h 401"/>
              <a:gd name="T28" fmla="*/ 112713 w 376"/>
              <a:gd name="T29" fmla="*/ 241300 h 401"/>
              <a:gd name="T30" fmla="*/ 151682 w 376"/>
              <a:gd name="T31" fmla="*/ 202788 h 401"/>
              <a:gd name="T32" fmla="*/ 113912 w 376"/>
              <a:gd name="T33" fmla="*/ 108314 h 401"/>
              <a:gd name="T34" fmla="*/ 110914 w 376"/>
              <a:gd name="T35" fmla="*/ 108314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6"/>
              <a:gd name="T55" fmla="*/ 0 h 401"/>
              <a:gd name="T56" fmla="*/ 376 w 376"/>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47" name="22"/>
          <p:cNvSpPr>
            <a:spLocks noChangeAspect="1"/>
          </p:cNvSpPr>
          <p:nvPr/>
        </p:nvSpPr>
        <p:spPr bwMode="auto">
          <a:xfrm>
            <a:off x="7526350" y="4070201"/>
            <a:ext cx="242887" cy="250825"/>
          </a:xfrm>
          <a:custGeom>
            <a:avLst/>
            <a:gdLst>
              <a:gd name="T0" fmla="*/ 91304 w 274"/>
              <a:gd name="T1" fmla="*/ 250825 h 284"/>
              <a:gd name="T2" fmla="*/ 70916 w 274"/>
              <a:gd name="T3" fmla="*/ 241110 h 284"/>
              <a:gd name="T4" fmla="*/ 7978 w 274"/>
              <a:gd name="T5" fmla="*/ 157207 h 284"/>
              <a:gd name="T6" fmla="*/ 12410 w 274"/>
              <a:gd name="T7" fmla="*/ 122763 h 284"/>
              <a:gd name="T8" fmla="*/ 46982 w 274"/>
              <a:gd name="T9" fmla="*/ 128062 h 284"/>
              <a:gd name="T10" fmla="*/ 88645 w 274"/>
              <a:gd name="T11" fmla="*/ 182820 h 284"/>
              <a:gd name="T12" fmla="*/ 194132 w 274"/>
              <a:gd name="T13" fmla="*/ 15014 h 284"/>
              <a:gd name="T14" fmla="*/ 227817 w 274"/>
              <a:gd name="T15" fmla="*/ 7065 h 284"/>
              <a:gd name="T16" fmla="*/ 235795 w 274"/>
              <a:gd name="T17" fmla="*/ 41510 h 284"/>
              <a:gd name="T18" fmla="*/ 111693 w 274"/>
              <a:gd name="T19" fmla="*/ 239344 h 284"/>
              <a:gd name="T20" fmla="*/ 92191 w 274"/>
              <a:gd name="T21" fmla="*/ 250825 h 284"/>
              <a:gd name="T22" fmla="*/ 91304 w 274"/>
              <a:gd name="T23" fmla="*/ 250825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284"/>
              <a:gd name="T38" fmla="*/ 274 w 274"/>
              <a:gd name="T39" fmla="*/ 284 h 2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48" name="11"/>
          <p:cNvSpPr>
            <a:spLocks noEditPoints="1"/>
          </p:cNvSpPr>
          <p:nvPr/>
        </p:nvSpPr>
        <p:spPr bwMode="auto">
          <a:xfrm>
            <a:off x="5181601" y="4087652"/>
            <a:ext cx="258763" cy="222251"/>
          </a:xfrm>
          <a:custGeom>
            <a:avLst/>
            <a:gdLst>
              <a:gd name="T0" fmla="*/ 249778 w 288"/>
              <a:gd name="T1" fmla="*/ 0 h 246"/>
              <a:gd name="T2" fmla="*/ 46721 w 288"/>
              <a:gd name="T3" fmla="*/ 0 h 246"/>
              <a:gd name="T4" fmla="*/ 37736 w 288"/>
              <a:gd name="T5" fmla="*/ 9035 h 246"/>
              <a:gd name="T6" fmla="*/ 37736 w 288"/>
              <a:gd name="T7" fmla="*/ 38849 h 246"/>
              <a:gd name="T8" fmla="*/ 8985 w 288"/>
              <a:gd name="T9" fmla="*/ 38849 h 246"/>
              <a:gd name="T10" fmla="*/ 0 w 288"/>
              <a:gd name="T11" fmla="*/ 47883 h 246"/>
              <a:gd name="T12" fmla="*/ 0 w 288"/>
              <a:gd name="T13" fmla="*/ 197858 h 246"/>
              <a:gd name="T14" fmla="*/ 24259 w 288"/>
              <a:gd name="T15" fmla="*/ 222251 h 246"/>
              <a:gd name="T16" fmla="*/ 46721 w 288"/>
              <a:gd name="T17" fmla="*/ 222251 h 246"/>
              <a:gd name="T18" fmla="*/ 216534 w 288"/>
              <a:gd name="T19" fmla="*/ 222251 h 246"/>
              <a:gd name="T20" fmla="*/ 249778 w 288"/>
              <a:gd name="T21" fmla="*/ 222251 h 246"/>
              <a:gd name="T22" fmla="*/ 258763 w 288"/>
              <a:gd name="T23" fmla="*/ 213216 h 246"/>
              <a:gd name="T24" fmla="*/ 258763 w 288"/>
              <a:gd name="T25" fmla="*/ 9035 h 246"/>
              <a:gd name="T26" fmla="*/ 249778 w 288"/>
              <a:gd name="T27" fmla="*/ 0 h 246"/>
              <a:gd name="T28" fmla="*/ 243489 w 288"/>
              <a:gd name="T29" fmla="*/ 206892 h 246"/>
              <a:gd name="T30" fmla="*/ 216534 w 288"/>
              <a:gd name="T31" fmla="*/ 206892 h 246"/>
              <a:gd name="T32" fmla="*/ 46721 w 288"/>
              <a:gd name="T33" fmla="*/ 206892 h 246"/>
              <a:gd name="T34" fmla="*/ 24259 w 288"/>
              <a:gd name="T35" fmla="*/ 206892 h 246"/>
              <a:gd name="T36" fmla="*/ 15274 w 288"/>
              <a:gd name="T37" fmla="*/ 197858 h 246"/>
              <a:gd name="T38" fmla="*/ 15274 w 288"/>
              <a:gd name="T39" fmla="*/ 54208 h 246"/>
              <a:gd name="T40" fmla="*/ 37736 w 288"/>
              <a:gd name="T41" fmla="*/ 54208 h 246"/>
              <a:gd name="T42" fmla="*/ 37736 w 288"/>
              <a:gd name="T43" fmla="*/ 193340 h 246"/>
              <a:gd name="T44" fmla="*/ 53010 w 288"/>
              <a:gd name="T45" fmla="*/ 193340 h 246"/>
              <a:gd name="T46" fmla="*/ 53010 w 288"/>
              <a:gd name="T47" fmla="*/ 54208 h 246"/>
              <a:gd name="T48" fmla="*/ 53010 w 288"/>
              <a:gd name="T49" fmla="*/ 54208 h 246"/>
              <a:gd name="T50" fmla="*/ 53010 w 288"/>
              <a:gd name="T51" fmla="*/ 38849 h 246"/>
              <a:gd name="T52" fmla="*/ 53010 w 288"/>
              <a:gd name="T53" fmla="*/ 15359 h 246"/>
              <a:gd name="T54" fmla="*/ 243489 w 288"/>
              <a:gd name="T55" fmla="*/ 15359 h 246"/>
              <a:gd name="T56" fmla="*/ 243489 w 288"/>
              <a:gd name="T57" fmla="*/ 206892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246"/>
              <a:gd name="T89" fmla="*/ 288 w 288"/>
              <a:gd name="T90" fmla="*/ 246 h 2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04" tIns="45718" rIns="91404" bIns="45718"/>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49" name="9"/>
          <p:cNvSpPr>
            <a:spLocks noChangeArrowheads="1"/>
          </p:cNvSpPr>
          <p:nvPr/>
        </p:nvSpPr>
        <p:spPr bwMode="auto">
          <a:xfrm>
            <a:off x="5254637" y="4124176"/>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cs typeface="+mn-ea"/>
              <a:sym typeface="+mn-lt"/>
            </a:endParaRPr>
          </a:p>
        </p:txBody>
      </p:sp>
      <p:sp>
        <p:nvSpPr>
          <p:cNvPr id="39950" name="8"/>
          <p:cNvSpPr>
            <a:spLocks noChangeArrowheads="1"/>
          </p:cNvSpPr>
          <p:nvPr/>
        </p:nvSpPr>
        <p:spPr bwMode="auto">
          <a:xfrm>
            <a:off x="5345125" y="413369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cs typeface="+mn-ea"/>
              <a:sym typeface="+mn-lt"/>
            </a:endParaRPr>
          </a:p>
        </p:txBody>
      </p:sp>
      <p:sp>
        <p:nvSpPr>
          <p:cNvPr id="39951" name="7"/>
          <p:cNvSpPr>
            <a:spLocks noChangeArrowheads="1"/>
          </p:cNvSpPr>
          <p:nvPr/>
        </p:nvSpPr>
        <p:spPr bwMode="auto">
          <a:xfrm>
            <a:off x="5345125" y="4168618"/>
            <a:ext cx="57151"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cs typeface="+mn-ea"/>
              <a:sym typeface="+mn-lt"/>
            </a:endParaRPr>
          </a:p>
        </p:txBody>
      </p:sp>
      <p:sp>
        <p:nvSpPr>
          <p:cNvPr id="39952" name="6"/>
          <p:cNvSpPr>
            <a:spLocks noChangeArrowheads="1"/>
          </p:cNvSpPr>
          <p:nvPr/>
        </p:nvSpPr>
        <p:spPr bwMode="auto">
          <a:xfrm>
            <a:off x="5254637" y="4216250"/>
            <a:ext cx="147639"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cs typeface="+mn-ea"/>
              <a:sym typeface="+mn-lt"/>
            </a:endParaRPr>
          </a:p>
        </p:txBody>
      </p:sp>
      <p:sp>
        <p:nvSpPr>
          <p:cNvPr id="39953" name="5"/>
          <p:cNvSpPr>
            <a:spLocks noChangeArrowheads="1"/>
          </p:cNvSpPr>
          <p:nvPr/>
        </p:nvSpPr>
        <p:spPr bwMode="auto">
          <a:xfrm>
            <a:off x="5254637" y="4252752"/>
            <a:ext cx="147639"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rgbClr val="000000"/>
              </a:solidFill>
              <a:effectLst/>
              <a:uLnTx/>
              <a:uFillTx/>
              <a:cs typeface="+mn-ea"/>
              <a:sym typeface="+mn-lt"/>
            </a:endParaRPr>
          </a:p>
        </p:txBody>
      </p:sp>
      <p:sp>
        <p:nvSpPr>
          <p:cNvPr id="39954" name="4"/>
          <p:cNvSpPr>
            <a:spLocks noChangeArrowheads="1"/>
          </p:cNvSpPr>
          <p:nvPr/>
        </p:nvSpPr>
        <p:spPr bwMode="auto">
          <a:xfrm>
            <a:off x="6272223" y="4047975"/>
            <a:ext cx="301625" cy="300039"/>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rgbClr val="000000"/>
              </a:solidFill>
              <a:effectLst/>
              <a:uLnTx/>
              <a:uFillTx/>
              <a:cs typeface="+mn-ea"/>
              <a:sym typeface="+mn-lt"/>
            </a:endParaRPr>
          </a:p>
        </p:txBody>
      </p:sp>
      <p:sp>
        <p:nvSpPr>
          <p:cNvPr id="39955" name="3"/>
          <p:cNvSpPr/>
          <p:nvPr/>
        </p:nvSpPr>
        <p:spPr bwMode="auto">
          <a:xfrm>
            <a:off x="6318262" y="4087664"/>
            <a:ext cx="155575" cy="141287"/>
          </a:xfrm>
          <a:custGeom>
            <a:avLst/>
            <a:gdLst>
              <a:gd name="T0" fmla="*/ 13101 w 95"/>
              <a:gd name="T1" fmla="*/ 53592 h 87"/>
              <a:gd name="T2" fmla="*/ 47491 w 95"/>
              <a:gd name="T3" fmla="*/ 120175 h 87"/>
              <a:gd name="T4" fmla="*/ 93345 w 95"/>
              <a:gd name="T5" fmla="*/ 138039 h 87"/>
              <a:gd name="T6" fmla="*/ 88432 w 95"/>
              <a:gd name="T7" fmla="*/ 131543 h 87"/>
              <a:gd name="T8" fmla="*/ 78606 w 95"/>
              <a:gd name="T9" fmla="*/ 123423 h 87"/>
              <a:gd name="T10" fmla="*/ 73693 w 95"/>
              <a:gd name="T11" fmla="*/ 108807 h 87"/>
              <a:gd name="T12" fmla="*/ 58955 w 95"/>
              <a:gd name="T13" fmla="*/ 103935 h 87"/>
              <a:gd name="T14" fmla="*/ 73693 w 95"/>
              <a:gd name="T15" fmla="*/ 84447 h 87"/>
              <a:gd name="T16" fmla="*/ 116272 w 95"/>
              <a:gd name="T17" fmla="*/ 53592 h 87"/>
              <a:gd name="T18" fmla="*/ 70418 w 95"/>
              <a:gd name="T19" fmla="*/ 4872 h 87"/>
              <a:gd name="T20" fmla="*/ 9826 w 95"/>
              <a:gd name="T21" fmla="*/ 22736 h 87"/>
              <a:gd name="T22" fmla="*/ 13101 w 95"/>
              <a:gd name="T23" fmla="*/ 53592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87"/>
              <a:gd name="T38" fmla="*/ 95 w 95"/>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56" name="2"/>
          <p:cNvSpPr/>
          <p:nvPr/>
        </p:nvSpPr>
        <p:spPr bwMode="auto">
          <a:xfrm>
            <a:off x="6402389" y="4197201"/>
            <a:ext cx="117475" cy="138113"/>
          </a:xfrm>
          <a:custGeom>
            <a:avLst/>
            <a:gdLst>
              <a:gd name="T0" fmla="*/ 19311 w 73"/>
              <a:gd name="T1" fmla="*/ 51995 h 85"/>
              <a:gd name="T2" fmla="*/ 19311 w 73"/>
              <a:gd name="T3" fmla="*/ 73119 h 85"/>
              <a:gd name="T4" fmla="*/ 40231 w 73"/>
              <a:gd name="T5" fmla="*/ 94242 h 85"/>
              <a:gd name="T6" fmla="*/ 30576 w 73"/>
              <a:gd name="T7" fmla="*/ 129989 h 85"/>
              <a:gd name="T8" fmla="*/ 72416 w 73"/>
              <a:gd name="T9" fmla="*/ 107241 h 85"/>
              <a:gd name="T10" fmla="*/ 106210 w 73"/>
              <a:gd name="T11" fmla="*/ 60120 h 85"/>
              <a:gd name="T12" fmla="*/ 86899 w 73"/>
              <a:gd name="T13" fmla="*/ 38997 h 85"/>
              <a:gd name="T14" fmla="*/ 38622 w 73"/>
              <a:gd name="T15" fmla="*/ 17873 h 85"/>
              <a:gd name="T16" fmla="*/ 19311 w 73"/>
              <a:gd name="T17" fmla="*/ 51995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85"/>
              <a:gd name="T29" fmla="*/ 73 w 73"/>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39957" name="1"/>
          <p:cNvSpPr/>
          <p:nvPr/>
        </p:nvSpPr>
        <p:spPr bwMode="auto">
          <a:xfrm>
            <a:off x="6465889" y="4054316"/>
            <a:ext cx="103187" cy="193675"/>
          </a:xfrm>
          <a:custGeom>
            <a:avLst/>
            <a:gdLst>
              <a:gd name="T0" fmla="*/ 0 w 63"/>
              <a:gd name="T1" fmla="*/ 0 h 119"/>
              <a:gd name="T2" fmla="*/ 18017 w 63"/>
              <a:gd name="T3" fmla="*/ 48826 h 119"/>
              <a:gd name="T4" fmla="*/ 75343 w 63"/>
              <a:gd name="T5" fmla="*/ 87886 h 119"/>
              <a:gd name="T6" fmla="*/ 88446 w 63"/>
              <a:gd name="T7" fmla="*/ 131829 h 119"/>
              <a:gd name="T8" fmla="*/ 85170 w 63"/>
              <a:gd name="T9" fmla="*/ 180655 h 119"/>
              <a:gd name="T10" fmla="*/ 103187 w 63"/>
              <a:gd name="T11" fmla="*/ 183910 h 119"/>
              <a:gd name="T12" fmla="*/ 0 60000 65536"/>
              <a:gd name="T13" fmla="*/ 0 60000 65536"/>
              <a:gd name="T14" fmla="*/ 0 60000 65536"/>
              <a:gd name="T15" fmla="*/ 0 60000 65536"/>
              <a:gd name="T16" fmla="*/ 0 60000 65536"/>
              <a:gd name="T17" fmla="*/ 0 60000 65536"/>
              <a:gd name="T18" fmla="*/ 0 w 63"/>
              <a:gd name="T19" fmla="*/ 0 h 119"/>
              <a:gd name="T20" fmla="*/ 63 w 6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miter lim="800000"/>
          </a:ln>
          <a:extLst>
            <a:ext uri="{909E8E84-426E-40DD-AFC4-6F175D3DCCD1}">
              <a14:hiddenFill xmlns:a14="http://schemas.microsoft.com/office/drawing/2010/main">
                <a:solidFill>
                  <a:srgbClr val="FFFFFF"/>
                </a:solidFill>
              </a14:hiddenFill>
            </a:ext>
          </a:extLst>
        </p:spPr>
        <p:txBody>
          <a:bodyPr lIns="80261" tIns="40146" rIns="80261" bIns="40146"/>
          <a:lstStyle/>
          <a:p>
            <a:pPr marL="0" marR="0" lvl="0" indent="0" algn="l" defTabSz="913765"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black"/>
              </a:solidFill>
              <a:effectLst/>
              <a:uLnTx/>
              <a:uFillTx/>
              <a:cs typeface="+mn-ea"/>
              <a:sym typeface="+mn-lt"/>
            </a:endParaRPr>
          </a:p>
        </p:txBody>
      </p:sp>
      <p:sp>
        <p:nvSpPr>
          <p:cNvPr id="40" name="Rectangle 29"/>
          <p:cNvSpPr/>
          <p:nvPr/>
        </p:nvSpPr>
        <p:spPr>
          <a:xfrm>
            <a:off x="716592" y="4427977"/>
            <a:ext cx="3018327" cy="1347228"/>
          </a:xfrm>
          <a:prstGeom prst="rect">
            <a:avLst/>
          </a:prstGeom>
        </p:spPr>
        <p:txBody>
          <a:bodyPr wrap="square">
            <a:spAutoFit/>
          </a:bodyPr>
          <a:lstStyle/>
          <a:p>
            <a:pPr algn="ctr" fontAlgn="auto">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1"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41" name="Rectangle 30"/>
          <p:cNvSpPr/>
          <p:nvPr/>
        </p:nvSpPr>
        <p:spPr>
          <a:xfrm>
            <a:off x="1594601" y="4091417"/>
            <a:ext cx="14877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2" name="Rectangle 29"/>
          <p:cNvSpPr/>
          <p:nvPr/>
        </p:nvSpPr>
        <p:spPr>
          <a:xfrm>
            <a:off x="2895842" y="1786034"/>
            <a:ext cx="3018327" cy="1347228"/>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43" name="Rectangle 30"/>
          <p:cNvSpPr/>
          <p:nvPr/>
        </p:nvSpPr>
        <p:spPr>
          <a:xfrm>
            <a:off x="3889600" y="1403119"/>
            <a:ext cx="14877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prstClr>
                </a:solidFill>
                <a:effectLst/>
                <a:uLnTx/>
                <a:uFillTx/>
                <a:cs typeface="+mn-ea"/>
                <a:sym typeface="+mn-lt"/>
              </a:rPr>
              <a:t>Add a title</a:t>
            </a:r>
          </a:p>
        </p:txBody>
      </p:sp>
      <p:sp>
        <p:nvSpPr>
          <p:cNvPr id="44" name="Rectangle 29"/>
          <p:cNvSpPr/>
          <p:nvPr/>
        </p:nvSpPr>
        <p:spPr>
          <a:xfrm>
            <a:off x="5989404" y="1786034"/>
            <a:ext cx="3018327" cy="1347228"/>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45" name="Rectangle 30"/>
          <p:cNvSpPr/>
          <p:nvPr/>
        </p:nvSpPr>
        <p:spPr>
          <a:xfrm>
            <a:off x="6569075" y="1403119"/>
            <a:ext cx="14877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46" name="Rectangle 29"/>
          <p:cNvSpPr/>
          <p:nvPr/>
        </p:nvSpPr>
        <p:spPr>
          <a:xfrm>
            <a:off x="8531248" y="4216568"/>
            <a:ext cx="3018327" cy="1347228"/>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p:txBody>
      </p:sp>
      <p:sp>
        <p:nvSpPr>
          <p:cNvPr id="47" name="Rectangle 30"/>
          <p:cNvSpPr/>
          <p:nvPr/>
        </p:nvSpPr>
        <p:spPr>
          <a:xfrm>
            <a:off x="9409257" y="3890803"/>
            <a:ext cx="148779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4" fill="hold" grpId="0" nodeType="afterEffect">
                                  <p:stCondLst>
                                    <p:cond delay="0"/>
                                  </p:stCondLst>
                                  <p:childTnLst>
                                    <p:set>
                                      <p:cBhvr>
                                        <p:cTn id="41" dur="1" fill="hold">
                                          <p:stCondLst>
                                            <p:cond delay="0"/>
                                          </p:stCondLst>
                                        </p:cTn>
                                        <p:tgtEl>
                                          <p:spTgt spid="31751"/>
                                        </p:tgtEl>
                                        <p:attrNameLst>
                                          <p:attrName>style.visibility</p:attrName>
                                        </p:attrNameLst>
                                      </p:cBhvr>
                                      <p:to>
                                        <p:strVal val="visible"/>
                                      </p:to>
                                    </p:set>
                                    <p:animEffect transition="in" filter="wipe(down)">
                                      <p:cBhvr>
                                        <p:cTn id="42" dur="500"/>
                                        <p:tgtEl>
                                          <p:spTgt spid="3175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1753"/>
                                        </p:tgtEl>
                                        <p:attrNameLst>
                                          <p:attrName>style.visibility</p:attrName>
                                        </p:attrNameLst>
                                      </p:cBhvr>
                                      <p:to>
                                        <p:strVal val="visible"/>
                                      </p:to>
                                    </p:set>
                                    <p:animEffect transition="in" filter="wipe(down)">
                                      <p:cBhvr>
                                        <p:cTn id="45" dur="500"/>
                                        <p:tgtEl>
                                          <p:spTgt spid="3175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749"/>
                                        </p:tgtEl>
                                        <p:attrNameLst>
                                          <p:attrName>style.visibility</p:attrName>
                                        </p:attrNameLst>
                                      </p:cBhvr>
                                      <p:to>
                                        <p:strVal val="visible"/>
                                      </p:to>
                                    </p:set>
                                    <p:animEffect transition="in" filter="wipe(down)">
                                      <p:cBhvr>
                                        <p:cTn id="48" dur="500"/>
                                        <p:tgtEl>
                                          <p:spTgt spid="3174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748"/>
                                        </p:tgtEl>
                                        <p:attrNameLst>
                                          <p:attrName>style.visibility</p:attrName>
                                        </p:attrNameLst>
                                      </p:cBhvr>
                                      <p:to>
                                        <p:strVal val="visible"/>
                                      </p:to>
                                    </p:set>
                                    <p:animEffect transition="in" filter="wipe(down)">
                                      <p:cBhvr>
                                        <p:cTn id="51" dur="500"/>
                                        <p:tgtEl>
                                          <p:spTgt spid="3174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1752"/>
                                        </p:tgtEl>
                                        <p:attrNameLst>
                                          <p:attrName>style.visibility</p:attrName>
                                        </p:attrNameLst>
                                      </p:cBhvr>
                                      <p:to>
                                        <p:strVal val="visible"/>
                                      </p:to>
                                    </p:set>
                                    <p:animEffect transition="in" filter="wipe(down)">
                                      <p:cBhvr>
                                        <p:cTn id="54" dur="500"/>
                                        <p:tgtEl>
                                          <p:spTgt spid="3175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1746"/>
                                        </p:tgtEl>
                                        <p:attrNameLst>
                                          <p:attrName>style.visibility</p:attrName>
                                        </p:attrNameLst>
                                      </p:cBhvr>
                                      <p:to>
                                        <p:strVal val="visible"/>
                                      </p:to>
                                    </p:set>
                                    <p:animEffect transition="in" filter="wipe(down)">
                                      <p:cBhvr>
                                        <p:cTn id="57" dur="500"/>
                                        <p:tgtEl>
                                          <p:spTgt spid="3174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1747"/>
                                        </p:tgtEl>
                                        <p:attrNameLst>
                                          <p:attrName>style.visibility</p:attrName>
                                        </p:attrNameLst>
                                      </p:cBhvr>
                                      <p:to>
                                        <p:strVal val="visible"/>
                                      </p:to>
                                    </p:set>
                                    <p:animEffect transition="in" filter="wipe(down)">
                                      <p:cBhvr>
                                        <p:cTn id="60" dur="500"/>
                                        <p:tgtEl>
                                          <p:spTgt spid="317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1750"/>
                                        </p:tgtEl>
                                        <p:attrNameLst>
                                          <p:attrName>style.visibility</p:attrName>
                                        </p:attrNameLst>
                                      </p:cBhvr>
                                      <p:to>
                                        <p:strVal val="visible"/>
                                      </p:to>
                                    </p:set>
                                    <p:animEffect transition="in" filter="wipe(down)">
                                      <p:cBhvr>
                                        <p:cTn id="63" dur="500"/>
                                        <p:tgtEl>
                                          <p:spTgt spid="31750"/>
                                        </p:tgtEl>
                                      </p:cBhvr>
                                    </p:animEffect>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42" presetClass="entr" presetSubtype="0"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1000"/>
                                        <p:tgtEl>
                                          <p:spTgt spid="45"/>
                                        </p:tgtEl>
                                      </p:cBhvr>
                                    </p:animEffect>
                                    <p:anim calcmode="lin" valueType="num">
                                      <p:cBhvr>
                                        <p:cTn id="95" dur="1000" fill="hold"/>
                                        <p:tgtEl>
                                          <p:spTgt spid="45"/>
                                        </p:tgtEl>
                                        <p:attrNameLst>
                                          <p:attrName>ppt_x</p:attrName>
                                        </p:attrNameLst>
                                      </p:cBhvr>
                                      <p:tavLst>
                                        <p:tav tm="0">
                                          <p:val>
                                            <p:strVal val="#ppt_x"/>
                                          </p:val>
                                        </p:tav>
                                        <p:tav tm="100000">
                                          <p:val>
                                            <p:strVal val="#ppt_x"/>
                                          </p:val>
                                        </p:tav>
                                      </p:tavLst>
                                    </p:anim>
                                    <p:anim calcmode="lin" valueType="num">
                                      <p:cBhvr>
                                        <p:cTn id="96" dur="1000" fill="hold"/>
                                        <p:tgtEl>
                                          <p:spTgt spid="45"/>
                                        </p:tgtEl>
                                        <p:attrNameLst>
                                          <p:attrName>ppt_y</p:attrName>
                                        </p:attrNameLst>
                                      </p:cBhvr>
                                      <p:tavLst>
                                        <p:tav tm="0">
                                          <p:val>
                                            <p:strVal val="#ppt_y+.1"/>
                                          </p:val>
                                        </p:tav>
                                        <p:tav tm="100000">
                                          <p:val>
                                            <p:strVal val="#ppt_y"/>
                                          </p:val>
                                        </p:tav>
                                      </p:tavLst>
                                    </p:anim>
                                  </p:childTnLst>
                                </p:cTn>
                              </p:par>
                            </p:childTnLst>
                          </p:cTn>
                        </p:par>
                        <p:par>
                          <p:cTn id="97" fill="hold">
                            <p:stCondLst>
                              <p:cond delay="50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1000"/>
                                        <p:tgtEl>
                                          <p:spTgt spid="47"/>
                                        </p:tgtEl>
                                      </p:cBhvr>
                                    </p:animEffect>
                                    <p:anim calcmode="lin" valueType="num">
                                      <p:cBhvr>
                                        <p:cTn id="106" dur="1000" fill="hold"/>
                                        <p:tgtEl>
                                          <p:spTgt spid="47"/>
                                        </p:tgtEl>
                                        <p:attrNameLst>
                                          <p:attrName>ppt_x</p:attrName>
                                        </p:attrNameLst>
                                      </p:cBhvr>
                                      <p:tavLst>
                                        <p:tav tm="0">
                                          <p:val>
                                            <p:strVal val="#ppt_x"/>
                                          </p:val>
                                        </p:tav>
                                        <p:tav tm="100000">
                                          <p:val>
                                            <p:strVal val="#ppt_x"/>
                                          </p:val>
                                        </p:tav>
                                      </p:tavLst>
                                    </p:anim>
                                    <p:anim calcmode="lin" valueType="num">
                                      <p:cBhvr>
                                        <p:cTn id="10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p:bldP spid="31746" grpId="0" bldLvl="0" animBg="1"/>
      <p:bldP spid="31747" grpId="0" bldLvl="0" animBg="1"/>
      <p:bldP spid="31748" grpId="0" bldLvl="0" animBg="1"/>
      <p:bldP spid="31749" grpId="0" bldLvl="0" animBg="1"/>
      <p:bldP spid="31750" grpId="0" bldLvl="0" animBg="1"/>
      <p:bldP spid="31751" grpId="0" bldLvl="0" animBg="1"/>
      <p:bldP spid="31752" grpId="0" bldLvl="0" animBg="1"/>
      <p:bldP spid="31753" grpId="0" bldLvl="0" animBg="1"/>
      <p:bldP spid="40" grpId="0"/>
      <p:bldP spid="41" grpId="0"/>
      <p:bldP spid="42" grpId="0"/>
      <p:bldP spid="43" grpId="0"/>
      <p:bldP spid="44"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7979"/>
            <a:ext cx="3816353" cy="646331"/>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01 </a:t>
            </a:r>
            <a:r>
              <a:rPr lang="zh-CN" altLang="en-US" sz="3600" b="1" dirty="0">
                <a:solidFill>
                  <a:schemeClr val="tx1">
                    <a:lumMod val="85000"/>
                    <a:lumOff val="15000"/>
                  </a:schemeClr>
                </a:solidFill>
                <a:cs typeface="+mn-ea"/>
                <a:sym typeface="+mn-lt"/>
              </a:rPr>
              <a:t>introduction</a:t>
            </a:r>
          </a:p>
        </p:txBody>
      </p:sp>
      <p:grpSp>
        <p:nvGrpSpPr>
          <p:cNvPr id="3" name="d6d8d7c7-2e94-40b2-8562-dede3953553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397439" y="2726269"/>
            <a:ext cx="4479554" cy="1927216"/>
            <a:chOff x="3976559" y="2695789"/>
            <a:chExt cx="4479554" cy="1927216"/>
          </a:xfrm>
        </p:grpSpPr>
        <p:grpSp>
          <p:nvGrpSpPr>
            <p:cNvPr id="2" name="íṧ1iďé"/>
            <p:cNvGrpSpPr/>
            <p:nvPr/>
          </p:nvGrpSpPr>
          <p:grpSpPr>
            <a:xfrm>
              <a:off x="5298928" y="2695789"/>
              <a:ext cx="1238555" cy="1927216"/>
              <a:chOff x="3581400" y="1798638"/>
              <a:chExt cx="1516063" cy="2359024"/>
            </a:xfrm>
          </p:grpSpPr>
          <p:sp>
            <p:nvSpPr>
              <p:cNvPr id="45" name="ïṣľide"/>
              <p:cNvSpPr/>
              <p:nvPr/>
            </p:nvSpPr>
            <p:spPr bwMode="auto">
              <a:xfrm>
                <a:off x="3581400" y="1798638"/>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E19520">
                  <a:alpha val="50000"/>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46" name="íṣlíḑè"/>
              <p:cNvSpPr/>
              <p:nvPr/>
            </p:nvSpPr>
            <p:spPr bwMode="auto">
              <a:xfrm flipV="1">
                <a:off x="3581400" y="2978150"/>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E19520">
                  <a:alpha val="50000"/>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sp>
          <p:nvSpPr>
            <p:cNvPr id="7" name="iś1îḋe"/>
            <p:cNvSpPr/>
            <p:nvPr/>
          </p:nvSpPr>
          <p:spPr>
            <a:xfrm>
              <a:off x="3976559" y="2695789"/>
              <a:ext cx="1921381" cy="1927216"/>
            </a:xfrm>
            <a:prstGeom prst="diamond">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nvGrpSpPr>
            <p:cNvPr id="8" name="iṥ1ïďe"/>
            <p:cNvGrpSpPr/>
            <p:nvPr/>
          </p:nvGrpSpPr>
          <p:grpSpPr>
            <a:xfrm>
              <a:off x="5938471" y="2695789"/>
              <a:ext cx="1238555" cy="1927216"/>
              <a:chOff x="3581400" y="1798638"/>
              <a:chExt cx="1516063" cy="2359024"/>
            </a:xfrm>
          </p:grpSpPr>
          <p:sp>
            <p:nvSpPr>
              <p:cNvPr id="43" name="ïś1íḓe"/>
              <p:cNvSpPr/>
              <p:nvPr/>
            </p:nvSpPr>
            <p:spPr bwMode="auto">
              <a:xfrm>
                <a:off x="3581400" y="1798638"/>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44" name="îṧḷíḓè"/>
              <p:cNvSpPr/>
              <p:nvPr/>
            </p:nvSpPr>
            <p:spPr bwMode="auto">
              <a:xfrm flipV="1">
                <a:off x="3581400" y="2978150"/>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grpSp>
          <p:nvGrpSpPr>
            <p:cNvPr id="11" name="íṧľîḋé"/>
            <p:cNvGrpSpPr/>
            <p:nvPr/>
          </p:nvGrpSpPr>
          <p:grpSpPr>
            <a:xfrm>
              <a:off x="6578014" y="2695789"/>
              <a:ext cx="1238555" cy="1927216"/>
              <a:chOff x="3581400" y="1798638"/>
              <a:chExt cx="1516063" cy="2359024"/>
            </a:xfrm>
          </p:grpSpPr>
          <p:sp>
            <p:nvSpPr>
              <p:cNvPr id="41" name="íṥlïdè"/>
              <p:cNvSpPr/>
              <p:nvPr/>
            </p:nvSpPr>
            <p:spPr bwMode="auto">
              <a:xfrm>
                <a:off x="3581400" y="1798638"/>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E19520">
                  <a:alpha val="50000"/>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42" name="íṧ1îḍè"/>
              <p:cNvSpPr/>
              <p:nvPr/>
            </p:nvSpPr>
            <p:spPr bwMode="auto">
              <a:xfrm flipV="1">
                <a:off x="3581400" y="2978150"/>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E19520">
                  <a:alpha val="50000"/>
                </a:srgb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grpSp>
          <p:nvGrpSpPr>
            <p:cNvPr id="14" name="ïṧļîḓe"/>
            <p:cNvGrpSpPr/>
            <p:nvPr/>
          </p:nvGrpSpPr>
          <p:grpSpPr>
            <a:xfrm>
              <a:off x="7217558" y="2695789"/>
              <a:ext cx="1238555" cy="1927216"/>
              <a:chOff x="3581400" y="1798638"/>
              <a:chExt cx="1516063" cy="2359024"/>
            </a:xfrm>
          </p:grpSpPr>
          <p:sp>
            <p:nvSpPr>
              <p:cNvPr id="39" name="î$1îďè"/>
              <p:cNvSpPr/>
              <p:nvPr/>
            </p:nvSpPr>
            <p:spPr bwMode="auto">
              <a:xfrm>
                <a:off x="3581400" y="1798638"/>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40" name="ïṡlîďè"/>
              <p:cNvSpPr/>
              <p:nvPr/>
            </p:nvSpPr>
            <p:spPr bwMode="auto">
              <a:xfrm flipV="1">
                <a:off x="3581400" y="2978150"/>
                <a:ext cx="1516063" cy="1179512"/>
              </a:xfrm>
              <a:custGeom>
                <a:avLst/>
                <a:gdLst>
                  <a:gd name="T0" fmla="*/ 0 w 955"/>
                  <a:gd name="T1" fmla="*/ 215 h 743"/>
                  <a:gd name="T2" fmla="*/ 215 w 955"/>
                  <a:gd name="T3" fmla="*/ 0 h 743"/>
                  <a:gd name="T4" fmla="*/ 955 w 955"/>
                  <a:gd name="T5" fmla="*/ 743 h 743"/>
                  <a:gd name="T6" fmla="*/ 526 w 955"/>
                  <a:gd name="T7" fmla="*/ 743 h 743"/>
                  <a:gd name="T8" fmla="*/ 0 w 955"/>
                  <a:gd name="T9" fmla="*/ 215 h 743"/>
                </a:gdLst>
                <a:ahLst/>
                <a:cxnLst>
                  <a:cxn ang="0">
                    <a:pos x="T0" y="T1"/>
                  </a:cxn>
                  <a:cxn ang="0">
                    <a:pos x="T2" y="T3"/>
                  </a:cxn>
                  <a:cxn ang="0">
                    <a:pos x="T4" y="T5"/>
                  </a:cxn>
                  <a:cxn ang="0">
                    <a:pos x="T6" y="T7"/>
                  </a:cxn>
                  <a:cxn ang="0">
                    <a:pos x="T8" y="T9"/>
                  </a:cxn>
                </a:cxnLst>
                <a:rect l="0" t="0" r="r" b="b"/>
                <a:pathLst>
                  <a:path w="955" h="743">
                    <a:moveTo>
                      <a:pt x="0" y="215"/>
                    </a:moveTo>
                    <a:lnTo>
                      <a:pt x="215" y="0"/>
                    </a:lnTo>
                    <a:lnTo>
                      <a:pt x="955" y="743"/>
                    </a:lnTo>
                    <a:lnTo>
                      <a:pt x="526" y="743"/>
                    </a:lnTo>
                    <a:lnTo>
                      <a:pt x="0" y="215"/>
                    </a:lnTo>
                    <a:close/>
                  </a:path>
                </a:pathLst>
              </a:custGeom>
              <a:solidFill>
                <a:srgbClr val="4D8689"/>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grpSp>
          <p:nvGrpSpPr>
            <p:cNvPr id="15" name="ïṡľïḍê"/>
            <p:cNvGrpSpPr/>
            <p:nvPr/>
          </p:nvGrpSpPr>
          <p:grpSpPr>
            <a:xfrm>
              <a:off x="4511128" y="3303476"/>
              <a:ext cx="852240" cy="711847"/>
              <a:chOff x="3019425" y="1354783"/>
              <a:chExt cx="4010025" cy="3349423"/>
            </a:xfrm>
            <a:solidFill>
              <a:schemeClr val="bg1"/>
            </a:solidFill>
          </p:grpSpPr>
          <p:sp>
            <p:nvSpPr>
              <p:cNvPr id="29" name="iṩḻíḓè"/>
              <p:cNvSpPr/>
              <p:nvPr/>
            </p:nvSpPr>
            <p:spPr bwMode="auto">
              <a:xfrm>
                <a:off x="3034665" y="1758950"/>
                <a:ext cx="1225550" cy="1236663"/>
              </a:xfrm>
              <a:custGeom>
                <a:avLst/>
                <a:gdLst>
                  <a:gd name="T0" fmla="*/ 295 w 397"/>
                  <a:gd name="T1" fmla="*/ 37 h 402"/>
                  <a:gd name="T2" fmla="*/ 375 w 397"/>
                  <a:gd name="T3" fmla="*/ 350 h 402"/>
                  <a:gd name="T4" fmla="*/ 397 w 397"/>
                  <a:gd name="T5" fmla="*/ 402 h 402"/>
                  <a:gd name="T6" fmla="*/ 290 w 397"/>
                  <a:gd name="T7" fmla="*/ 3 h 402"/>
                </a:gdLst>
                <a:ahLst/>
                <a:cxnLst>
                  <a:cxn ang="0">
                    <a:pos x="T0" y="T1"/>
                  </a:cxn>
                  <a:cxn ang="0">
                    <a:pos x="T2" y="T3"/>
                  </a:cxn>
                  <a:cxn ang="0">
                    <a:pos x="T4" y="T5"/>
                  </a:cxn>
                  <a:cxn ang="0">
                    <a:pos x="T6" y="T7"/>
                  </a:cxn>
                </a:cxnLst>
                <a:rect l="0" t="0" r="r" b="b"/>
                <a:pathLst>
                  <a:path w="397" h="402">
                    <a:moveTo>
                      <a:pt x="295" y="37"/>
                    </a:moveTo>
                    <a:cubicBezTo>
                      <a:pt x="295" y="37"/>
                      <a:pt x="68" y="0"/>
                      <a:pt x="375" y="350"/>
                    </a:cubicBezTo>
                    <a:cubicBezTo>
                      <a:pt x="397" y="402"/>
                      <a:pt x="397" y="402"/>
                      <a:pt x="397" y="402"/>
                    </a:cubicBezTo>
                    <a:cubicBezTo>
                      <a:pt x="397" y="402"/>
                      <a:pt x="0" y="26"/>
                      <a:pt x="290" y="3"/>
                    </a:cubicBezTo>
                  </a:path>
                </a:pathLst>
              </a:custGeom>
              <a:grpFill/>
              <a:ln w="12700"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0" name="íşḻïďê"/>
              <p:cNvSpPr/>
              <p:nvPr/>
            </p:nvSpPr>
            <p:spPr bwMode="auto">
              <a:xfrm>
                <a:off x="3019425" y="1758950"/>
                <a:ext cx="1225550" cy="1236663"/>
              </a:xfrm>
              <a:custGeom>
                <a:avLst/>
                <a:gdLst>
                  <a:gd name="T0" fmla="*/ 295 w 397"/>
                  <a:gd name="T1" fmla="*/ 37 h 402"/>
                  <a:gd name="T2" fmla="*/ 375 w 397"/>
                  <a:gd name="T3" fmla="*/ 350 h 402"/>
                  <a:gd name="T4" fmla="*/ 397 w 397"/>
                  <a:gd name="T5" fmla="*/ 402 h 402"/>
                  <a:gd name="T6" fmla="*/ 290 w 397"/>
                  <a:gd name="T7" fmla="*/ 3 h 402"/>
                </a:gdLst>
                <a:ahLst/>
                <a:cxnLst>
                  <a:cxn ang="0">
                    <a:pos x="T0" y="T1"/>
                  </a:cxn>
                  <a:cxn ang="0">
                    <a:pos x="T2" y="T3"/>
                  </a:cxn>
                  <a:cxn ang="0">
                    <a:pos x="T4" y="T5"/>
                  </a:cxn>
                  <a:cxn ang="0">
                    <a:pos x="T6" y="T7"/>
                  </a:cxn>
                </a:cxnLst>
                <a:rect l="0" t="0" r="r" b="b"/>
                <a:pathLst>
                  <a:path w="397" h="402">
                    <a:moveTo>
                      <a:pt x="295" y="37"/>
                    </a:moveTo>
                    <a:cubicBezTo>
                      <a:pt x="295" y="37"/>
                      <a:pt x="68" y="0"/>
                      <a:pt x="375" y="350"/>
                    </a:cubicBezTo>
                    <a:cubicBezTo>
                      <a:pt x="397" y="402"/>
                      <a:pt x="397" y="402"/>
                      <a:pt x="397" y="402"/>
                    </a:cubicBezTo>
                    <a:cubicBezTo>
                      <a:pt x="397" y="402"/>
                      <a:pt x="0" y="26"/>
                      <a:pt x="290" y="3"/>
                    </a:cubicBezTo>
                  </a:path>
                </a:pathLst>
              </a:custGeom>
              <a:grpFill/>
              <a:ln w="12700"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1" name="iś1ïdé"/>
              <p:cNvSpPr/>
              <p:nvPr/>
            </p:nvSpPr>
            <p:spPr bwMode="auto">
              <a:xfrm flipH="1">
                <a:off x="3875087" y="1354783"/>
                <a:ext cx="2308226" cy="2307580"/>
              </a:xfrm>
              <a:custGeom>
                <a:avLst/>
                <a:gdLst>
                  <a:gd name="connsiteX0" fmla="*/ 1231004 w 2308226"/>
                  <a:gd name="connsiteY0" fmla="*/ 19 h 2307580"/>
                  <a:gd name="connsiteX1" fmla="*/ 1154113 w 2308226"/>
                  <a:gd name="connsiteY1" fmla="*/ 546 h 2307580"/>
                  <a:gd name="connsiteX2" fmla="*/ 0 w 2308226"/>
                  <a:gd name="connsiteY2" fmla="*/ 80523 h 2307580"/>
                  <a:gd name="connsiteX3" fmla="*/ 894901 w 2308226"/>
                  <a:gd name="connsiteY3" fmla="*/ 2307580 h 2307580"/>
                  <a:gd name="connsiteX4" fmla="*/ 1154113 w 2308226"/>
                  <a:gd name="connsiteY4" fmla="*/ 2307580 h 2307580"/>
                  <a:gd name="connsiteX5" fmla="*/ 1413326 w 2308226"/>
                  <a:gd name="connsiteY5" fmla="*/ 2307580 h 2307580"/>
                  <a:gd name="connsiteX6" fmla="*/ 2308226 w 2308226"/>
                  <a:gd name="connsiteY6" fmla="*/ 80523 h 2307580"/>
                  <a:gd name="connsiteX7" fmla="*/ 1231004 w 2308226"/>
                  <a:gd name="connsiteY7" fmla="*/ 19 h 23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8226" h="2307580">
                    <a:moveTo>
                      <a:pt x="1231004" y="19"/>
                    </a:moveTo>
                    <a:cubicBezTo>
                      <a:pt x="1182537" y="114"/>
                      <a:pt x="1154113" y="546"/>
                      <a:pt x="1154113" y="546"/>
                    </a:cubicBezTo>
                    <a:cubicBezTo>
                      <a:pt x="1154113" y="546"/>
                      <a:pt x="345617" y="-11758"/>
                      <a:pt x="0" y="80523"/>
                    </a:cubicBezTo>
                    <a:cubicBezTo>
                      <a:pt x="0" y="80523"/>
                      <a:pt x="141950" y="1883086"/>
                      <a:pt x="894901" y="2307580"/>
                    </a:cubicBezTo>
                    <a:cubicBezTo>
                      <a:pt x="1154113" y="2307580"/>
                      <a:pt x="1154113" y="2307580"/>
                      <a:pt x="1154113" y="2307580"/>
                    </a:cubicBezTo>
                    <a:cubicBezTo>
                      <a:pt x="1154113" y="2307580"/>
                      <a:pt x="1154113" y="2307580"/>
                      <a:pt x="1413326" y="2307580"/>
                    </a:cubicBezTo>
                    <a:cubicBezTo>
                      <a:pt x="2166276" y="1883086"/>
                      <a:pt x="2308226" y="80523"/>
                      <a:pt x="2308226" y="80523"/>
                    </a:cubicBezTo>
                    <a:cubicBezTo>
                      <a:pt x="2027413" y="5545"/>
                      <a:pt x="1441026" y="-391"/>
                      <a:pt x="1231004" y="19"/>
                    </a:cubicBezTo>
                    <a:close/>
                  </a:path>
                </a:pathLst>
              </a:custGeom>
              <a:grpFill/>
              <a:ln w="12700"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2" name="iṩḻîḓé"/>
              <p:cNvSpPr/>
              <p:nvPr/>
            </p:nvSpPr>
            <p:spPr bwMode="auto">
              <a:xfrm flipH="1">
                <a:off x="4770437" y="3884613"/>
                <a:ext cx="517526" cy="577850"/>
              </a:xfrm>
              <a:custGeom>
                <a:avLst/>
                <a:gdLst>
                  <a:gd name="connsiteX0" fmla="*/ 406628 w 517526"/>
                  <a:gd name="connsiteY0" fmla="*/ 0 h 577850"/>
                  <a:gd name="connsiteX1" fmla="*/ 258763 w 517526"/>
                  <a:gd name="connsiteY1" fmla="*/ 0 h 577850"/>
                  <a:gd name="connsiteX2" fmla="*/ 110899 w 517526"/>
                  <a:gd name="connsiteY2" fmla="*/ 0 h 577850"/>
                  <a:gd name="connsiteX3" fmla="*/ 0 w 517526"/>
                  <a:gd name="connsiteY3" fmla="*/ 577850 h 577850"/>
                  <a:gd name="connsiteX4" fmla="*/ 258763 w 517526"/>
                  <a:gd name="connsiteY4" fmla="*/ 577850 h 577850"/>
                  <a:gd name="connsiteX5" fmla="*/ 517526 w 517526"/>
                  <a:gd name="connsiteY5" fmla="*/ 577850 h 577850"/>
                  <a:gd name="connsiteX6" fmla="*/ 406628 w 517526"/>
                  <a:gd name="connsiteY6" fmla="*/ 0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26" h="577850">
                    <a:moveTo>
                      <a:pt x="406628" y="0"/>
                    </a:moveTo>
                    <a:cubicBezTo>
                      <a:pt x="258763" y="0"/>
                      <a:pt x="258763" y="0"/>
                      <a:pt x="258763" y="0"/>
                    </a:cubicBezTo>
                    <a:cubicBezTo>
                      <a:pt x="258763" y="0"/>
                      <a:pt x="258763" y="0"/>
                      <a:pt x="110899" y="0"/>
                    </a:cubicBezTo>
                    <a:cubicBezTo>
                      <a:pt x="135543" y="522524"/>
                      <a:pt x="0" y="577850"/>
                      <a:pt x="0" y="577850"/>
                    </a:cubicBezTo>
                    <a:lnTo>
                      <a:pt x="258763" y="577850"/>
                    </a:lnTo>
                    <a:lnTo>
                      <a:pt x="517526" y="577850"/>
                    </a:lnTo>
                    <a:cubicBezTo>
                      <a:pt x="517526" y="577850"/>
                      <a:pt x="381984" y="522524"/>
                      <a:pt x="406628" y="0"/>
                    </a:cubicBezTo>
                    <a:close/>
                  </a:path>
                </a:pathLst>
              </a:custGeom>
              <a:grpFill/>
              <a:ln w="12700"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3" name="ïşḻíḍè"/>
              <p:cNvSpPr/>
              <p:nvPr/>
            </p:nvSpPr>
            <p:spPr>
              <a:xfrm>
                <a:off x="4730750" y="3657600"/>
                <a:ext cx="596900" cy="214313"/>
              </a:xfrm>
              <a:prstGeom prst="roundRect">
                <a:avLst>
                  <a:gd name="adj" fmla="val 174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4" name="iṧļïḓé"/>
              <p:cNvSpPr/>
              <p:nvPr/>
            </p:nvSpPr>
            <p:spPr>
              <a:xfrm flipH="1">
                <a:off x="4757737" y="3871913"/>
                <a:ext cx="542926" cy="2743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nvGrpSpPr>
              <p:cNvPr id="35" name="îśḷïḓé"/>
              <p:cNvGrpSpPr/>
              <p:nvPr/>
            </p:nvGrpSpPr>
            <p:grpSpPr>
              <a:xfrm rot="10800000">
                <a:off x="4557712" y="4462461"/>
                <a:ext cx="942976" cy="241745"/>
                <a:chOff x="3306762" y="3657600"/>
                <a:chExt cx="596900" cy="241745"/>
              </a:xfrm>
              <a:grpFill/>
            </p:grpSpPr>
            <p:sp>
              <p:nvSpPr>
                <p:cNvPr id="37" name="íS1îḋè"/>
                <p:cNvSpPr/>
                <p:nvPr/>
              </p:nvSpPr>
              <p:spPr>
                <a:xfrm>
                  <a:off x="3306762" y="3657600"/>
                  <a:ext cx="596900" cy="214313"/>
                </a:xfrm>
                <a:prstGeom prst="roundRect">
                  <a:avLst>
                    <a:gd name="adj" fmla="val 1744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38" name="îŝliḑé"/>
                <p:cNvSpPr/>
                <p:nvPr/>
              </p:nvSpPr>
              <p:spPr>
                <a:xfrm flipH="1">
                  <a:off x="3333749" y="3871913"/>
                  <a:ext cx="542926" cy="2743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sp>
            <p:nvSpPr>
              <p:cNvPr id="36" name="í$lïḍè"/>
              <p:cNvSpPr/>
              <p:nvPr/>
            </p:nvSpPr>
            <p:spPr bwMode="auto">
              <a:xfrm flipH="1">
                <a:off x="5803900" y="1758950"/>
                <a:ext cx="1225550" cy="1236663"/>
              </a:xfrm>
              <a:custGeom>
                <a:avLst/>
                <a:gdLst>
                  <a:gd name="T0" fmla="*/ 295 w 397"/>
                  <a:gd name="T1" fmla="*/ 37 h 402"/>
                  <a:gd name="T2" fmla="*/ 375 w 397"/>
                  <a:gd name="T3" fmla="*/ 350 h 402"/>
                  <a:gd name="T4" fmla="*/ 397 w 397"/>
                  <a:gd name="T5" fmla="*/ 402 h 402"/>
                  <a:gd name="T6" fmla="*/ 290 w 397"/>
                  <a:gd name="T7" fmla="*/ 3 h 402"/>
                </a:gdLst>
                <a:ahLst/>
                <a:cxnLst>
                  <a:cxn ang="0">
                    <a:pos x="T0" y="T1"/>
                  </a:cxn>
                  <a:cxn ang="0">
                    <a:pos x="T2" y="T3"/>
                  </a:cxn>
                  <a:cxn ang="0">
                    <a:pos x="T4" y="T5"/>
                  </a:cxn>
                  <a:cxn ang="0">
                    <a:pos x="T6" y="T7"/>
                  </a:cxn>
                </a:cxnLst>
                <a:rect l="0" t="0" r="r" b="b"/>
                <a:pathLst>
                  <a:path w="397" h="402">
                    <a:moveTo>
                      <a:pt x="295" y="37"/>
                    </a:moveTo>
                    <a:cubicBezTo>
                      <a:pt x="295" y="37"/>
                      <a:pt x="68" y="0"/>
                      <a:pt x="375" y="350"/>
                    </a:cubicBezTo>
                    <a:cubicBezTo>
                      <a:pt x="397" y="402"/>
                      <a:pt x="397" y="402"/>
                      <a:pt x="397" y="402"/>
                    </a:cubicBezTo>
                    <a:cubicBezTo>
                      <a:pt x="397" y="402"/>
                      <a:pt x="0" y="26"/>
                      <a:pt x="290" y="3"/>
                    </a:cubicBezTo>
                  </a:path>
                </a:pathLst>
              </a:custGeom>
              <a:grpFill/>
              <a:ln w="12700" cap="flat">
                <a:noFill/>
                <a:prstDash val="solid"/>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sp>
          <p:nvSpPr>
            <p:cNvPr id="16" name="íṩļíḑê"/>
            <p:cNvSpPr/>
            <p:nvPr/>
          </p:nvSpPr>
          <p:spPr bwMode="auto">
            <a:xfrm>
              <a:off x="8000688" y="3562800"/>
              <a:ext cx="224452" cy="19319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17" name="íşľîḓe"/>
            <p:cNvSpPr/>
            <p:nvPr/>
          </p:nvSpPr>
          <p:spPr bwMode="auto">
            <a:xfrm>
              <a:off x="7359335" y="3543294"/>
              <a:ext cx="230371" cy="232212"/>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18" name="ísļíḍe"/>
            <p:cNvSpPr/>
            <p:nvPr/>
          </p:nvSpPr>
          <p:spPr bwMode="auto">
            <a:xfrm>
              <a:off x="6726474" y="3549861"/>
              <a:ext cx="233363" cy="219075"/>
            </a:xfrm>
            <a:custGeom>
              <a:avLst/>
              <a:gdLst/>
              <a:ahLst/>
              <a:cxnLst>
                <a:cxn ang="0">
                  <a:pos x="24" y="36"/>
                </a:cxn>
                <a:cxn ang="0">
                  <a:pos x="18" y="33"/>
                </a:cxn>
                <a:cxn ang="0">
                  <a:pos x="9" y="50"/>
                </a:cxn>
                <a:cxn ang="0">
                  <a:pos x="2" y="36"/>
                </a:cxn>
                <a:cxn ang="0">
                  <a:pos x="1" y="32"/>
                </a:cxn>
                <a:cxn ang="0">
                  <a:pos x="6" y="24"/>
                </a:cxn>
                <a:cxn ang="0">
                  <a:pos x="0" y="21"/>
                </a:cxn>
                <a:cxn ang="0">
                  <a:pos x="17" y="22"/>
                </a:cxn>
                <a:cxn ang="0">
                  <a:pos x="24" y="36"/>
                </a:cxn>
                <a:cxn ang="0">
                  <a:pos x="31" y="58"/>
                </a:cxn>
                <a:cxn ang="0">
                  <a:pos x="31" y="59"/>
                </a:cxn>
                <a:cxn ang="0">
                  <a:pos x="15" y="58"/>
                </a:cxn>
                <a:cxn ang="0">
                  <a:pos x="11" y="54"/>
                </a:cxn>
                <a:cxn ang="0">
                  <a:pos x="12" y="43"/>
                </a:cxn>
                <a:cxn ang="0">
                  <a:pos x="31" y="44"/>
                </a:cxn>
                <a:cxn ang="0">
                  <a:pos x="31" y="58"/>
                </a:cxn>
                <a:cxn ang="0">
                  <a:pos x="24" y="23"/>
                </a:cxn>
                <a:cxn ang="0">
                  <a:pos x="12" y="16"/>
                </a:cxn>
                <a:cxn ang="0">
                  <a:pos x="11" y="15"/>
                </a:cxn>
                <a:cxn ang="0">
                  <a:pos x="19" y="2"/>
                </a:cxn>
                <a:cxn ang="0">
                  <a:pos x="25" y="0"/>
                </a:cxn>
                <a:cxn ang="0">
                  <a:pos x="34" y="6"/>
                </a:cxn>
                <a:cxn ang="0">
                  <a:pos x="24" y="23"/>
                </a:cxn>
                <a:cxn ang="0">
                  <a:pos x="59" y="6"/>
                </a:cxn>
                <a:cxn ang="0">
                  <a:pos x="50" y="20"/>
                </a:cxn>
                <a:cxn ang="0">
                  <a:pos x="34" y="20"/>
                </a:cxn>
                <a:cxn ang="0">
                  <a:pos x="40" y="16"/>
                </a:cxn>
                <a:cxn ang="0">
                  <a:pos x="29" y="0"/>
                </a:cxn>
                <a:cxn ang="0">
                  <a:pos x="45" y="0"/>
                </a:cxn>
                <a:cxn ang="0">
                  <a:pos x="49" y="2"/>
                </a:cxn>
                <a:cxn ang="0">
                  <a:pos x="53" y="9"/>
                </a:cxn>
                <a:cxn ang="0">
                  <a:pos x="59" y="6"/>
                </a:cxn>
                <a:cxn ang="0">
                  <a:pos x="56" y="55"/>
                </a:cxn>
                <a:cxn ang="0">
                  <a:pos x="53" y="58"/>
                </a:cxn>
                <a:cxn ang="0">
                  <a:pos x="44" y="58"/>
                </a:cxn>
                <a:cxn ang="0">
                  <a:pos x="45" y="64"/>
                </a:cxn>
                <a:cxn ang="0">
                  <a:pos x="36" y="51"/>
                </a:cxn>
                <a:cxn ang="0">
                  <a:pos x="44" y="37"/>
                </a:cxn>
                <a:cxn ang="0">
                  <a:pos x="44" y="43"/>
                </a:cxn>
                <a:cxn ang="0">
                  <a:pos x="64" y="41"/>
                </a:cxn>
                <a:cxn ang="0">
                  <a:pos x="56" y="55"/>
                </a:cxn>
                <a:cxn ang="0">
                  <a:pos x="67" y="32"/>
                </a:cxn>
                <a:cxn ang="0">
                  <a:pos x="66" y="38"/>
                </a:cxn>
                <a:cxn ang="0">
                  <a:pos x="56" y="42"/>
                </a:cxn>
                <a:cxn ang="0">
                  <a:pos x="46" y="26"/>
                </a:cxn>
                <a:cxn ang="0">
                  <a:pos x="58" y="18"/>
                </a:cxn>
                <a:cxn ang="0">
                  <a:pos x="59" y="18"/>
                </a:cxn>
                <a:cxn ang="0">
                  <a:pos x="67" y="32"/>
                </a:cxn>
              </a:cxnLst>
              <a:rect l="0" t="0" r="r" b="b"/>
              <a:pathLst>
                <a:path w="68" h="64">
                  <a:moveTo>
                    <a:pt x="24" y="36"/>
                  </a:moveTo>
                  <a:cubicBezTo>
                    <a:pt x="18" y="33"/>
                    <a:pt x="18" y="33"/>
                    <a:pt x="18" y="33"/>
                  </a:cubicBezTo>
                  <a:cubicBezTo>
                    <a:pt x="10" y="42"/>
                    <a:pt x="9" y="50"/>
                    <a:pt x="9" y="50"/>
                  </a:cubicBezTo>
                  <a:cubicBezTo>
                    <a:pt x="2" y="36"/>
                    <a:pt x="2" y="36"/>
                    <a:pt x="2" y="36"/>
                  </a:cubicBezTo>
                  <a:cubicBezTo>
                    <a:pt x="0" y="34"/>
                    <a:pt x="1" y="32"/>
                    <a:pt x="1" y="32"/>
                  </a:cubicBezTo>
                  <a:cubicBezTo>
                    <a:pt x="1" y="32"/>
                    <a:pt x="3" y="29"/>
                    <a:pt x="6" y="24"/>
                  </a:cubicBezTo>
                  <a:cubicBezTo>
                    <a:pt x="0" y="21"/>
                    <a:pt x="0" y="21"/>
                    <a:pt x="0" y="21"/>
                  </a:cubicBezTo>
                  <a:cubicBezTo>
                    <a:pt x="17" y="22"/>
                    <a:pt x="17" y="22"/>
                    <a:pt x="17" y="22"/>
                  </a:cubicBezTo>
                  <a:lnTo>
                    <a:pt x="24" y="36"/>
                  </a:lnTo>
                  <a:close/>
                  <a:moveTo>
                    <a:pt x="31" y="58"/>
                  </a:moveTo>
                  <a:cubicBezTo>
                    <a:pt x="31" y="59"/>
                    <a:pt x="31" y="59"/>
                    <a:pt x="31" y="59"/>
                  </a:cubicBezTo>
                  <a:cubicBezTo>
                    <a:pt x="15" y="58"/>
                    <a:pt x="15" y="58"/>
                    <a:pt x="15" y="58"/>
                  </a:cubicBezTo>
                  <a:cubicBezTo>
                    <a:pt x="13" y="58"/>
                    <a:pt x="11" y="56"/>
                    <a:pt x="11" y="54"/>
                  </a:cubicBezTo>
                  <a:cubicBezTo>
                    <a:pt x="9" y="51"/>
                    <a:pt x="11" y="46"/>
                    <a:pt x="12" y="43"/>
                  </a:cubicBezTo>
                  <a:cubicBezTo>
                    <a:pt x="12" y="43"/>
                    <a:pt x="15" y="43"/>
                    <a:pt x="31" y="44"/>
                  </a:cubicBezTo>
                  <a:lnTo>
                    <a:pt x="31" y="58"/>
                  </a:lnTo>
                  <a:close/>
                  <a:moveTo>
                    <a:pt x="24" y="23"/>
                  </a:moveTo>
                  <a:cubicBezTo>
                    <a:pt x="12" y="16"/>
                    <a:pt x="12" y="16"/>
                    <a:pt x="12" y="16"/>
                  </a:cubicBezTo>
                  <a:cubicBezTo>
                    <a:pt x="11" y="15"/>
                    <a:pt x="11" y="15"/>
                    <a:pt x="11" y="15"/>
                  </a:cubicBezTo>
                  <a:cubicBezTo>
                    <a:pt x="19" y="2"/>
                    <a:pt x="19" y="2"/>
                    <a:pt x="19" y="2"/>
                  </a:cubicBezTo>
                  <a:cubicBezTo>
                    <a:pt x="21" y="0"/>
                    <a:pt x="23" y="0"/>
                    <a:pt x="25" y="0"/>
                  </a:cubicBezTo>
                  <a:cubicBezTo>
                    <a:pt x="29" y="0"/>
                    <a:pt x="31" y="4"/>
                    <a:pt x="34" y="6"/>
                  </a:cubicBezTo>
                  <a:cubicBezTo>
                    <a:pt x="34" y="6"/>
                    <a:pt x="32" y="9"/>
                    <a:pt x="24" y="23"/>
                  </a:cubicBezTo>
                  <a:close/>
                  <a:moveTo>
                    <a:pt x="59" y="6"/>
                  </a:moveTo>
                  <a:cubicBezTo>
                    <a:pt x="50" y="20"/>
                    <a:pt x="50" y="20"/>
                    <a:pt x="50" y="20"/>
                  </a:cubicBezTo>
                  <a:cubicBezTo>
                    <a:pt x="34" y="20"/>
                    <a:pt x="34" y="20"/>
                    <a:pt x="34" y="20"/>
                  </a:cubicBezTo>
                  <a:cubicBezTo>
                    <a:pt x="40" y="16"/>
                    <a:pt x="40" y="16"/>
                    <a:pt x="40" y="16"/>
                  </a:cubicBezTo>
                  <a:cubicBezTo>
                    <a:pt x="35" y="4"/>
                    <a:pt x="29" y="0"/>
                    <a:pt x="29" y="0"/>
                  </a:cubicBezTo>
                  <a:cubicBezTo>
                    <a:pt x="45" y="0"/>
                    <a:pt x="45" y="0"/>
                    <a:pt x="45" y="0"/>
                  </a:cubicBezTo>
                  <a:cubicBezTo>
                    <a:pt x="47" y="0"/>
                    <a:pt x="49" y="2"/>
                    <a:pt x="49" y="2"/>
                  </a:cubicBezTo>
                  <a:cubicBezTo>
                    <a:pt x="49" y="2"/>
                    <a:pt x="50" y="5"/>
                    <a:pt x="53" y="9"/>
                  </a:cubicBezTo>
                  <a:lnTo>
                    <a:pt x="59" y="6"/>
                  </a:lnTo>
                  <a:close/>
                  <a:moveTo>
                    <a:pt x="56" y="55"/>
                  </a:moveTo>
                  <a:cubicBezTo>
                    <a:pt x="55" y="58"/>
                    <a:pt x="53" y="58"/>
                    <a:pt x="53" y="58"/>
                  </a:cubicBezTo>
                  <a:cubicBezTo>
                    <a:pt x="53" y="58"/>
                    <a:pt x="50" y="58"/>
                    <a:pt x="44" y="58"/>
                  </a:cubicBezTo>
                  <a:cubicBezTo>
                    <a:pt x="45" y="64"/>
                    <a:pt x="45" y="64"/>
                    <a:pt x="45" y="64"/>
                  </a:cubicBezTo>
                  <a:cubicBezTo>
                    <a:pt x="36" y="51"/>
                    <a:pt x="36" y="51"/>
                    <a:pt x="36" y="51"/>
                  </a:cubicBezTo>
                  <a:cubicBezTo>
                    <a:pt x="44" y="37"/>
                    <a:pt x="44" y="37"/>
                    <a:pt x="44" y="37"/>
                  </a:cubicBezTo>
                  <a:cubicBezTo>
                    <a:pt x="44" y="43"/>
                    <a:pt x="44" y="43"/>
                    <a:pt x="44" y="43"/>
                  </a:cubicBezTo>
                  <a:cubicBezTo>
                    <a:pt x="57" y="45"/>
                    <a:pt x="64" y="41"/>
                    <a:pt x="64" y="41"/>
                  </a:cubicBezTo>
                  <a:lnTo>
                    <a:pt x="56" y="55"/>
                  </a:lnTo>
                  <a:close/>
                  <a:moveTo>
                    <a:pt x="67" y="32"/>
                  </a:moveTo>
                  <a:cubicBezTo>
                    <a:pt x="68" y="34"/>
                    <a:pt x="67" y="36"/>
                    <a:pt x="66" y="38"/>
                  </a:cubicBezTo>
                  <a:cubicBezTo>
                    <a:pt x="64" y="41"/>
                    <a:pt x="59" y="41"/>
                    <a:pt x="56" y="42"/>
                  </a:cubicBezTo>
                  <a:cubicBezTo>
                    <a:pt x="56" y="42"/>
                    <a:pt x="55" y="40"/>
                    <a:pt x="46" y="26"/>
                  </a:cubicBezTo>
                  <a:cubicBezTo>
                    <a:pt x="58" y="18"/>
                    <a:pt x="58" y="18"/>
                    <a:pt x="58" y="18"/>
                  </a:cubicBezTo>
                  <a:cubicBezTo>
                    <a:pt x="59" y="18"/>
                    <a:pt x="59" y="18"/>
                    <a:pt x="59" y="18"/>
                  </a:cubicBezTo>
                  <a:lnTo>
                    <a:pt x="67" y="32"/>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sp>
          <p:nvSpPr>
            <p:cNvPr id="19" name="íṡ1îḋe"/>
            <p:cNvSpPr/>
            <p:nvPr/>
          </p:nvSpPr>
          <p:spPr bwMode="auto">
            <a:xfrm>
              <a:off x="6100604" y="3560972"/>
              <a:ext cx="250825" cy="19685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0000"/>
                </a:solidFill>
                <a:effectLst/>
                <a:uLnTx/>
                <a:uFillTx/>
                <a:cs typeface="+mn-ea"/>
                <a:sym typeface="+mn-lt"/>
              </a:endParaRPr>
            </a:p>
          </p:txBody>
        </p:sp>
      </p:grpSp>
      <p:sp>
        <p:nvSpPr>
          <p:cNvPr id="49" name="Rectangle 29"/>
          <p:cNvSpPr/>
          <p:nvPr/>
        </p:nvSpPr>
        <p:spPr>
          <a:xfrm>
            <a:off x="1059318" y="3430473"/>
            <a:ext cx="2010046" cy="834267"/>
          </a:xfrm>
          <a:prstGeom prst="rect">
            <a:avLst/>
          </a:prstGeom>
        </p:spPr>
        <p:txBody>
          <a:bodyPr wrap="square">
            <a:spAutoFit/>
          </a:bodyPr>
          <a:lstStyle/>
          <a:p>
            <a:pPr algn="ctr" fontAlgn="auto">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endParaRPr kumimoji="0" lang="zh-CN" altLang="en-US" sz="12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50" name="Rectangle 30"/>
          <p:cNvSpPr/>
          <p:nvPr/>
        </p:nvSpPr>
        <p:spPr>
          <a:xfrm>
            <a:off x="1394599" y="3093323"/>
            <a:ext cx="140065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51" name="Rectangle 29"/>
          <p:cNvSpPr/>
          <p:nvPr/>
        </p:nvSpPr>
        <p:spPr>
          <a:xfrm>
            <a:off x="2449595" y="1943498"/>
            <a:ext cx="2010046" cy="834267"/>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52" name="Rectangle 30"/>
          <p:cNvSpPr/>
          <p:nvPr/>
        </p:nvSpPr>
        <p:spPr>
          <a:xfrm>
            <a:off x="2908065" y="1606348"/>
            <a:ext cx="16442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53" name="Rectangle 29"/>
          <p:cNvSpPr/>
          <p:nvPr/>
        </p:nvSpPr>
        <p:spPr>
          <a:xfrm>
            <a:off x="4417055" y="5146161"/>
            <a:ext cx="2010046" cy="834267"/>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54" name="Rectangle 30"/>
          <p:cNvSpPr/>
          <p:nvPr/>
        </p:nvSpPr>
        <p:spPr>
          <a:xfrm>
            <a:off x="4784085" y="4809011"/>
            <a:ext cx="16442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55" name="Rectangle 29"/>
          <p:cNvSpPr/>
          <p:nvPr/>
        </p:nvSpPr>
        <p:spPr>
          <a:xfrm>
            <a:off x="5998996" y="1718364"/>
            <a:ext cx="2010046" cy="834267"/>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56" name="Rectangle 30"/>
          <p:cNvSpPr/>
          <p:nvPr/>
        </p:nvSpPr>
        <p:spPr>
          <a:xfrm>
            <a:off x="6381266" y="1381214"/>
            <a:ext cx="16442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57" name="Rectangle 29"/>
          <p:cNvSpPr/>
          <p:nvPr/>
        </p:nvSpPr>
        <p:spPr>
          <a:xfrm>
            <a:off x="8169697" y="3438728"/>
            <a:ext cx="2010046" cy="834267"/>
          </a:xfrm>
          <a:prstGeom prst="rect">
            <a:avLst/>
          </a:prstGeom>
        </p:spPr>
        <p:txBody>
          <a:bodyPr wrap="square">
            <a:spAutoFit/>
          </a:bodyPr>
          <a:lstStyle/>
          <a:p>
            <a:pPr lvl="0" algn="ctr">
              <a:lnSpc>
                <a:spcPts val="2000"/>
              </a:lnSpc>
              <a:defRPr/>
            </a:pPr>
            <a:r>
              <a:rPr lang="zh-CN" altLang="en-US" sz="1200" dirty="0">
                <a:solidFill>
                  <a:schemeClr val="tx1">
                    <a:lumMod val="85000"/>
                    <a:lumOff val="15000"/>
                  </a:schemeClr>
                </a:solidFill>
                <a:cs typeface="+mn-ea"/>
                <a:sym typeface="+mn-lt"/>
              </a:rPr>
              <a:t>Please add specific content here, the text as simple as possible</a:t>
            </a:r>
          </a:p>
        </p:txBody>
      </p:sp>
      <p:sp>
        <p:nvSpPr>
          <p:cNvPr id="58" name="Rectangle 30"/>
          <p:cNvSpPr/>
          <p:nvPr/>
        </p:nvSpPr>
        <p:spPr>
          <a:xfrm>
            <a:off x="8535457" y="3083163"/>
            <a:ext cx="16442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prstClr val="black">
                    <a:lumMod val="75000"/>
                  </a:prstClr>
                </a:solidFill>
                <a:effectLst/>
                <a:uLnTx/>
                <a:uFillTx/>
                <a:cs typeface="+mn-ea"/>
                <a:sym typeface="+mn-lt"/>
              </a:rPr>
              <a:t>Add a title</a:t>
            </a:r>
            <a:endParaRPr kumimoji="0" lang="zh-CN" altLang="en-US" sz="1600" b="1" i="0" u="none" strike="noStrike" kern="1200" cap="none" spc="0" normalizeH="0" baseline="0" noProof="0" dirty="0">
              <a:ln>
                <a:noFill/>
              </a:ln>
              <a:solidFill>
                <a:prstClr val="black">
                  <a:lumMod val="7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2000"/>
                            </p:stCondLst>
                            <p:childTnLst>
                              <p:par>
                                <p:cTn id="44" presetID="42" presetClass="entr" presetSubtype="0" fill="hold" grpId="0" nodeType="after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42" presetClass="entr" presetSubtype="0"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1000"/>
                                        <p:tgtEl>
                                          <p:spTgt spid="53"/>
                                        </p:tgtEl>
                                      </p:cBhvr>
                                    </p:animEffect>
                                    <p:anim calcmode="lin" valueType="num">
                                      <p:cBhvr>
                                        <p:cTn id="69" dur="1000" fill="hold"/>
                                        <p:tgtEl>
                                          <p:spTgt spid="53"/>
                                        </p:tgtEl>
                                        <p:attrNameLst>
                                          <p:attrName>ppt_x</p:attrName>
                                        </p:attrNameLst>
                                      </p:cBhvr>
                                      <p:tavLst>
                                        <p:tav tm="0">
                                          <p:val>
                                            <p:strVal val="#ppt_x"/>
                                          </p:val>
                                        </p:tav>
                                        <p:tav tm="100000">
                                          <p:val>
                                            <p:strVal val="#ppt_x"/>
                                          </p:val>
                                        </p:tav>
                                      </p:tavLst>
                                    </p:anim>
                                    <p:anim calcmode="lin" valueType="num">
                                      <p:cBhvr>
                                        <p:cTn id="70" dur="1000" fill="hold"/>
                                        <p:tgtEl>
                                          <p:spTgt spid="5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1000"/>
                                        <p:tgtEl>
                                          <p:spTgt spid="55"/>
                                        </p:tgtEl>
                                      </p:cBhvr>
                                    </p:animEffect>
                                    <p:anim calcmode="lin" valueType="num">
                                      <p:cBhvr>
                                        <p:cTn id="80" dur="1000" fill="hold"/>
                                        <p:tgtEl>
                                          <p:spTgt spid="55"/>
                                        </p:tgtEl>
                                        <p:attrNameLst>
                                          <p:attrName>ppt_x</p:attrName>
                                        </p:attrNameLst>
                                      </p:cBhvr>
                                      <p:tavLst>
                                        <p:tav tm="0">
                                          <p:val>
                                            <p:strVal val="#ppt_x"/>
                                          </p:val>
                                        </p:tav>
                                        <p:tav tm="100000">
                                          <p:val>
                                            <p:strVal val="#ppt_x"/>
                                          </p:val>
                                        </p:tav>
                                      </p:tavLst>
                                    </p:anim>
                                    <p:anim calcmode="lin" valueType="num">
                                      <p:cBhvr>
                                        <p:cTn id="81" dur="1000" fill="hold"/>
                                        <p:tgtEl>
                                          <p:spTgt spid="5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1000"/>
                                        <p:tgtEl>
                                          <p:spTgt spid="56"/>
                                        </p:tgtEl>
                                      </p:cBhvr>
                                    </p:animEffect>
                                    <p:anim calcmode="lin" valueType="num">
                                      <p:cBhvr>
                                        <p:cTn id="85" dur="1000" fill="hold"/>
                                        <p:tgtEl>
                                          <p:spTgt spid="56"/>
                                        </p:tgtEl>
                                        <p:attrNameLst>
                                          <p:attrName>ppt_x</p:attrName>
                                        </p:attrNameLst>
                                      </p:cBhvr>
                                      <p:tavLst>
                                        <p:tav tm="0">
                                          <p:val>
                                            <p:strVal val="#ppt_x"/>
                                          </p:val>
                                        </p:tav>
                                        <p:tav tm="100000">
                                          <p:val>
                                            <p:strVal val="#ppt_x"/>
                                          </p:val>
                                        </p:tav>
                                      </p:tavLst>
                                    </p:anim>
                                    <p:anim calcmode="lin" valueType="num">
                                      <p:cBhvr>
                                        <p:cTn id="86" dur="10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49" grpId="0"/>
      <p:bldP spid="50" grpId="0"/>
      <p:bldP spid="51" grpId="0"/>
      <p:bldP spid="52" grpId="0"/>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7979"/>
            <a:ext cx="3816353" cy="646331"/>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01 </a:t>
            </a:r>
            <a:r>
              <a:rPr lang="zh-CN" altLang="en-US" sz="3600" b="1" dirty="0">
                <a:solidFill>
                  <a:schemeClr val="tx1">
                    <a:lumMod val="85000"/>
                    <a:lumOff val="15000"/>
                  </a:schemeClr>
                </a:solidFill>
                <a:cs typeface="+mn-ea"/>
                <a:sym typeface="+mn-lt"/>
              </a:rPr>
              <a:t>introduction</a:t>
            </a:r>
          </a:p>
        </p:txBody>
      </p:sp>
      <p:grpSp>
        <p:nvGrpSpPr>
          <p:cNvPr id="234" name="c73305ce-4f11-4c8a-a858-75cdca8ccef4"/>
          <p:cNvGrpSpPr>
            <a:grpSpLocks noChangeAspect="1"/>
          </p:cNvGrpSpPr>
          <p:nvPr/>
        </p:nvGrpSpPr>
        <p:grpSpPr>
          <a:xfrm>
            <a:off x="1598345" y="1739164"/>
            <a:ext cx="8995307" cy="3003624"/>
            <a:chOff x="1750864" y="1822325"/>
            <a:chExt cx="8995381" cy="3003649"/>
          </a:xfrm>
        </p:grpSpPr>
        <p:sp>
          <p:nvSpPr>
            <p:cNvPr id="235" name="Oval 13"/>
            <p:cNvSpPr/>
            <p:nvPr/>
          </p:nvSpPr>
          <p:spPr>
            <a:xfrm>
              <a:off x="2495731" y="2784755"/>
              <a:ext cx="474111" cy="490564"/>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E1952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37" name="Oval 18"/>
            <p:cNvSpPr/>
            <p:nvPr/>
          </p:nvSpPr>
          <p:spPr>
            <a:xfrm>
              <a:off x="4040780" y="3195303"/>
              <a:ext cx="623657" cy="568197"/>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rgbClr val="4D868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39" name="Oval 23"/>
            <p:cNvSpPr/>
            <p:nvPr/>
          </p:nvSpPr>
          <p:spPr>
            <a:xfrm>
              <a:off x="5757690" y="2771553"/>
              <a:ext cx="501514" cy="516964"/>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rgbClr val="E1952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41" name="Oval 28"/>
            <p:cNvSpPr/>
            <p:nvPr/>
          </p:nvSpPr>
          <p:spPr>
            <a:xfrm>
              <a:off x="7245040" y="3304978"/>
              <a:ext cx="499364" cy="403790"/>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4D868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43" name="Oval 33"/>
            <p:cNvSpPr/>
            <p:nvPr/>
          </p:nvSpPr>
          <p:spPr>
            <a:xfrm>
              <a:off x="8802116" y="2676497"/>
              <a:ext cx="491521" cy="565988"/>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rgbClr val="E1952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44" name="TextBox 35"/>
            <p:cNvSpPr txBox="1"/>
            <p:nvPr/>
          </p:nvSpPr>
          <p:spPr bwMode="auto">
            <a:xfrm>
              <a:off x="8564214" y="2924946"/>
              <a:ext cx="971623" cy="193002"/>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cxnSp>
          <p:nvCxnSpPr>
            <p:cNvPr id="245" name="Straight Connector 3"/>
            <p:cNvCxnSpPr/>
            <p:nvPr/>
          </p:nvCxnSpPr>
          <p:spPr>
            <a:xfrm>
              <a:off x="2882612" y="3896702"/>
              <a:ext cx="1619822" cy="861888"/>
            </a:xfrm>
            <a:prstGeom prst="line">
              <a:avLst/>
            </a:prstGeom>
            <a:ln w="12700">
              <a:gradFill>
                <a:gsLst>
                  <a:gs pos="0">
                    <a:srgbClr val="1B505E"/>
                  </a:gs>
                  <a:gs pos="42000">
                    <a:srgbClr val="01A5A8"/>
                  </a:gs>
                  <a:gs pos="83000">
                    <a:srgbClr val="8AD5E3"/>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46" name="Straight Connector 4"/>
            <p:cNvCxnSpPr/>
            <p:nvPr/>
          </p:nvCxnSpPr>
          <p:spPr>
            <a:xfrm flipV="1">
              <a:off x="4523834" y="3766329"/>
              <a:ext cx="1557164" cy="988200"/>
            </a:xfrm>
            <a:prstGeom prst="line">
              <a:avLst/>
            </a:prstGeom>
            <a:ln w="12700">
              <a:gradFill>
                <a:gsLst>
                  <a:gs pos="0">
                    <a:srgbClr val="1B505E"/>
                  </a:gs>
                  <a:gs pos="42000">
                    <a:srgbClr val="01A5A8"/>
                  </a:gs>
                  <a:gs pos="83000">
                    <a:srgbClr val="8AD5E3"/>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5"/>
            <p:cNvCxnSpPr/>
            <p:nvPr/>
          </p:nvCxnSpPr>
          <p:spPr>
            <a:xfrm>
              <a:off x="6115875" y="3814141"/>
              <a:ext cx="1440682" cy="728317"/>
            </a:xfrm>
            <a:prstGeom prst="line">
              <a:avLst/>
            </a:prstGeom>
            <a:ln w="12700">
              <a:gradFill>
                <a:gsLst>
                  <a:gs pos="0">
                    <a:srgbClr val="1B505E"/>
                  </a:gs>
                  <a:gs pos="42000">
                    <a:srgbClr val="01A5A8"/>
                  </a:gs>
                  <a:gs pos="83000">
                    <a:srgbClr val="8AD5E3"/>
                  </a:gs>
                </a:gsLst>
                <a:lin ang="5400000" scaled="1"/>
              </a:gra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6"/>
            <p:cNvCxnSpPr/>
            <p:nvPr/>
          </p:nvCxnSpPr>
          <p:spPr>
            <a:xfrm flipV="1">
              <a:off x="7588254" y="3887511"/>
              <a:ext cx="1480637" cy="639011"/>
            </a:xfrm>
            <a:prstGeom prst="line">
              <a:avLst/>
            </a:prstGeom>
            <a:ln w="12700">
              <a:gradFill>
                <a:gsLst>
                  <a:gs pos="0">
                    <a:srgbClr val="1B505E"/>
                  </a:gs>
                  <a:gs pos="42000">
                    <a:srgbClr val="01A5A8"/>
                  </a:gs>
                  <a:gs pos="83000">
                    <a:srgbClr val="8AD5E3"/>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249" name="Oval 7"/>
            <p:cNvSpPr/>
            <p:nvPr/>
          </p:nvSpPr>
          <p:spPr>
            <a:xfrm>
              <a:off x="2765854" y="3761393"/>
              <a:ext cx="177425" cy="177425"/>
            </a:xfrm>
            <a:prstGeom prst="ellips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0" name="Oval 8"/>
            <p:cNvSpPr/>
            <p:nvPr/>
          </p:nvSpPr>
          <p:spPr>
            <a:xfrm>
              <a:off x="4413722" y="4648549"/>
              <a:ext cx="177425" cy="177425"/>
            </a:xfrm>
            <a:prstGeom prst="ellips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1" name="Oval 9"/>
            <p:cNvSpPr/>
            <p:nvPr/>
          </p:nvSpPr>
          <p:spPr>
            <a:xfrm>
              <a:off x="5994022" y="3707808"/>
              <a:ext cx="177425" cy="177425"/>
            </a:xfrm>
            <a:prstGeom prst="ellipse">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2" name="Oval 10"/>
            <p:cNvSpPr/>
            <p:nvPr/>
          </p:nvSpPr>
          <p:spPr>
            <a:xfrm>
              <a:off x="7463650" y="4434203"/>
              <a:ext cx="177425" cy="177425"/>
            </a:xfrm>
            <a:prstGeom prst="ellipse">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3" name="Oval 11"/>
            <p:cNvSpPr/>
            <p:nvPr/>
          </p:nvSpPr>
          <p:spPr>
            <a:xfrm>
              <a:off x="9000827" y="3773302"/>
              <a:ext cx="177425" cy="177425"/>
            </a:xfrm>
            <a:prstGeom prst="ellipse">
              <a:avLst/>
            </a:prstGeom>
            <a:gradFill>
              <a:gsLst>
                <a:gs pos="0">
                  <a:srgbClr val="1B505E"/>
                </a:gs>
                <a:gs pos="42000">
                  <a:srgbClr val="01A5A8"/>
                </a:gs>
                <a:gs pos="83000">
                  <a:srgbClr val="8AD5E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nvGrpSpPr>
            <p:cNvPr id="254" name="Group 80"/>
            <p:cNvGrpSpPr/>
            <p:nvPr/>
          </p:nvGrpSpPr>
          <p:grpSpPr>
            <a:xfrm>
              <a:off x="9919792" y="1822325"/>
              <a:ext cx="826453" cy="682144"/>
              <a:chOff x="9919792" y="1342351"/>
              <a:chExt cx="826453" cy="682144"/>
            </a:xfrm>
          </p:grpSpPr>
          <p:sp>
            <p:nvSpPr>
              <p:cNvPr id="262" name="Freeform: Shape 66"/>
              <p:cNvSpPr/>
              <p:nvPr/>
            </p:nvSpPr>
            <p:spPr bwMode="auto">
              <a:xfrm rot="21388595" flipH="1">
                <a:off x="10337397" y="1343465"/>
                <a:ext cx="407145" cy="299194"/>
              </a:xfrm>
              <a:custGeom>
                <a:avLst/>
                <a:gdLst>
                  <a:gd name="T0" fmla="*/ 737 w 743"/>
                  <a:gd name="T1" fmla="*/ 364 h 546"/>
                  <a:gd name="T2" fmla="*/ 743 w 743"/>
                  <a:gd name="T3" fmla="*/ 546 h 546"/>
                  <a:gd name="T4" fmla="*/ 0 w 743"/>
                  <a:gd name="T5" fmla="*/ 0 h 546"/>
                  <a:gd name="T6" fmla="*/ 737 w 743"/>
                  <a:gd name="T7" fmla="*/ 364 h 546"/>
                </a:gdLst>
                <a:ahLst/>
                <a:cxnLst>
                  <a:cxn ang="0">
                    <a:pos x="T0" y="T1"/>
                  </a:cxn>
                  <a:cxn ang="0">
                    <a:pos x="T2" y="T3"/>
                  </a:cxn>
                  <a:cxn ang="0">
                    <a:pos x="T4" y="T5"/>
                  </a:cxn>
                  <a:cxn ang="0">
                    <a:pos x="T6" y="T7"/>
                  </a:cxn>
                </a:cxnLst>
                <a:rect l="0" t="0" r="r" b="b"/>
                <a:pathLst>
                  <a:path w="743" h="546">
                    <a:moveTo>
                      <a:pt x="737" y="364"/>
                    </a:moveTo>
                    <a:lnTo>
                      <a:pt x="743" y="546"/>
                    </a:lnTo>
                    <a:lnTo>
                      <a:pt x="0" y="0"/>
                    </a:lnTo>
                    <a:lnTo>
                      <a:pt x="737" y="364"/>
                    </a:lnTo>
                    <a:close/>
                  </a:path>
                </a:pathLst>
              </a:custGeom>
              <a:solidFill>
                <a:srgbClr val="4D8689"/>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63" name="Freeform: Shape 67"/>
              <p:cNvSpPr/>
              <p:nvPr/>
            </p:nvSpPr>
            <p:spPr bwMode="auto">
              <a:xfrm rot="21388595" flipH="1">
                <a:off x="10226484" y="1346877"/>
                <a:ext cx="515096" cy="199463"/>
              </a:xfrm>
              <a:custGeom>
                <a:avLst/>
                <a:gdLst>
                  <a:gd name="T0" fmla="*/ 940 w 940"/>
                  <a:gd name="T1" fmla="*/ 225 h 364"/>
                  <a:gd name="T2" fmla="*/ 737 w 940"/>
                  <a:gd name="T3" fmla="*/ 364 h 364"/>
                  <a:gd name="T4" fmla="*/ 0 w 940"/>
                  <a:gd name="T5" fmla="*/ 0 h 364"/>
                  <a:gd name="T6" fmla="*/ 940 w 940"/>
                  <a:gd name="T7" fmla="*/ 225 h 364"/>
                </a:gdLst>
                <a:ahLst/>
                <a:cxnLst>
                  <a:cxn ang="0">
                    <a:pos x="T0" y="T1"/>
                  </a:cxn>
                  <a:cxn ang="0">
                    <a:pos x="T2" y="T3"/>
                  </a:cxn>
                  <a:cxn ang="0">
                    <a:pos x="T4" y="T5"/>
                  </a:cxn>
                  <a:cxn ang="0">
                    <a:pos x="T6" y="T7"/>
                  </a:cxn>
                </a:cxnLst>
                <a:rect l="0" t="0" r="r" b="b"/>
                <a:pathLst>
                  <a:path w="940" h="364">
                    <a:moveTo>
                      <a:pt x="940" y="225"/>
                    </a:moveTo>
                    <a:lnTo>
                      <a:pt x="737" y="364"/>
                    </a:lnTo>
                    <a:lnTo>
                      <a:pt x="0" y="0"/>
                    </a:lnTo>
                    <a:lnTo>
                      <a:pt x="940" y="225"/>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64" name="Freeform: Shape 68"/>
              <p:cNvSpPr/>
              <p:nvPr/>
            </p:nvSpPr>
            <p:spPr bwMode="auto">
              <a:xfrm rot="21388595" flipH="1">
                <a:off x="10337397" y="1343465"/>
                <a:ext cx="407145" cy="299194"/>
              </a:xfrm>
              <a:custGeom>
                <a:avLst/>
                <a:gdLst>
                  <a:gd name="T0" fmla="*/ 743 w 743"/>
                  <a:gd name="T1" fmla="*/ 546 h 546"/>
                  <a:gd name="T2" fmla="*/ 680 w 743"/>
                  <a:gd name="T3" fmla="*/ 406 h 546"/>
                  <a:gd name="T4" fmla="*/ 0 w 743"/>
                  <a:gd name="T5" fmla="*/ 0 h 546"/>
                  <a:gd name="T6" fmla="*/ 743 w 743"/>
                  <a:gd name="T7" fmla="*/ 546 h 546"/>
                </a:gdLst>
                <a:ahLst/>
                <a:cxnLst>
                  <a:cxn ang="0">
                    <a:pos x="T0" y="T1"/>
                  </a:cxn>
                  <a:cxn ang="0">
                    <a:pos x="T2" y="T3"/>
                  </a:cxn>
                  <a:cxn ang="0">
                    <a:pos x="T4" y="T5"/>
                  </a:cxn>
                  <a:cxn ang="0">
                    <a:pos x="T6" y="T7"/>
                  </a:cxn>
                </a:cxnLst>
                <a:rect l="0" t="0" r="r" b="b"/>
                <a:pathLst>
                  <a:path w="743" h="546">
                    <a:moveTo>
                      <a:pt x="743" y="546"/>
                    </a:moveTo>
                    <a:lnTo>
                      <a:pt x="680" y="406"/>
                    </a:lnTo>
                    <a:lnTo>
                      <a:pt x="0" y="0"/>
                    </a:lnTo>
                    <a:lnTo>
                      <a:pt x="743" y="54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65" name="Freeform: Shape 69"/>
              <p:cNvSpPr/>
              <p:nvPr/>
            </p:nvSpPr>
            <p:spPr bwMode="auto">
              <a:xfrm rot="21388595" flipH="1">
                <a:off x="10373622" y="1342351"/>
                <a:ext cx="372623" cy="355636"/>
              </a:xfrm>
              <a:custGeom>
                <a:avLst/>
                <a:gdLst>
                  <a:gd name="T0" fmla="*/ 680 w 680"/>
                  <a:gd name="T1" fmla="*/ 406 h 649"/>
                  <a:gd name="T2" fmla="*/ 486 w 680"/>
                  <a:gd name="T3" fmla="*/ 649 h 649"/>
                  <a:gd name="T4" fmla="*/ 0 w 680"/>
                  <a:gd name="T5" fmla="*/ 0 h 649"/>
                  <a:gd name="T6" fmla="*/ 680 w 680"/>
                  <a:gd name="T7" fmla="*/ 406 h 649"/>
                </a:gdLst>
                <a:ahLst/>
                <a:cxnLst>
                  <a:cxn ang="0">
                    <a:pos x="T0" y="T1"/>
                  </a:cxn>
                  <a:cxn ang="0">
                    <a:pos x="T2" y="T3"/>
                  </a:cxn>
                  <a:cxn ang="0">
                    <a:pos x="T4" y="T5"/>
                  </a:cxn>
                  <a:cxn ang="0">
                    <a:pos x="T6" y="T7"/>
                  </a:cxn>
                </a:cxnLst>
                <a:rect l="0" t="0" r="r" b="b"/>
                <a:pathLst>
                  <a:path w="680" h="649">
                    <a:moveTo>
                      <a:pt x="680" y="406"/>
                    </a:moveTo>
                    <a:lnTo>
                      <a:pt x="486" y="649"/>
                    </a:lnTo>
                    <a:lnTo>
                      <a:pt x="0" y="0"/>
                    </a:lnTo>
                    <a:lnTo>
                      <a:pt x="680" y="406"/>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nvGrpSpPr>
              <p:cNvPr id="266" name="Group 59"/>
              <p:cNvGrpSpPr/>
              <p:nvPr/>
            </p:nvGrpSpPr>
            <p:grpSpPr>
              <a:xfrm>
                <a:off x="10020135" y="1463212"/>
                <a:ext cx="435529" cy="530714"/>
                <a:chOff x="4922837" y="2630729"/>
                <a:chExt cx="712787" cy="868575"/>
              </a:xfrm>
              <a:solidFill>
                <a:schemeClr val="bg1">
                  <a:lumMod val="75000"/>
                </a:schemeClr>
              </a:solidFill>
            </p:grpSpPr>
            <p:sp>
              <p:nvSpPr>
                <p:cNvPr id="268" name="Freeform: Shape 61"/>
                <p:cNvSpPr/>
                <p:nvPr/>
              </p:nvSpPr>
              <p:spPr bwMode="auto">
                <a:xfrm>
                  <a:off x="5510211" y="3243717"/>
                  <a:ext cx="41275" cy="42863"/>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69" name="Freeform: Shape 62"/>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70" name="Freeform: Shape 63"/>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71" name="Freeform: Shape 64"/>
                <p:cNvSpPr/>
                <p:nvPr/>
              </p:nvSpPr>
              <p:spPr bwMode="auto">
                <a:xfrm>
                  <a:off x="4967286" y="2630729"/>
                  <a:ext cx="74824" cy="74825"/>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72" name="Freeform: Shape 65"/>
                <p:cNvSpPr/>
                <p:nvPr/>
              </p:nvSpPr>
              <p:spPr bwMode="auto">
                <a:xfrm>
                  <a:off x="4922837" y="2818584"/>
                  <a:ext cx="47352" cy="45719"/>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sp>
            <p:nvSpPr>
              <p:cNvPr id="267" name="Freeform: Shape 60"/>
              <p:cNvSpPr/>
              <p:nvPr/>
            </p:nvSpPr>
            <p:spPr bwMode="auto">
              <a:xfrm rot="1126275">
                <a:off x="9919792" y="1576666"/>
                <a:ext cx="354213" cy="447829"/>
              </a:xfrm>
              <a:custGeom>
                <a:avLst/>
                <a:gdLst>
                  <a:gd name="T0" fmla="*/ 61 w 420"/>
                  <a:gd name="T1" fmla="*/ 499 h 531"/>
                  <a:gd name="T2" fmla="*/ 81 w 420"/>
                  <a:gd name="T3" fmla="*/ 514 h 531"/>
                  <a:gd name="T4" fmla="*/ 84 w 420"/>
                  <a:gd name="T5" fmla="*/ 461 h 531"/>
                  <a:gd name="T6" fmla="*/ 124 w 420"/>
                  <a:gd name="T7" fmla="*/ 432 h 531"/>
                  <a:gd name="T8" fmla="*/ 107 w 420"/>
                  <a:gd name="T9" fmla="*/ 473 h 531"/>
                  <a:gd name="T10" fmla="*/ 113 w 420"/>
                  <a:gd name="T11" fmla="*/ 381 h 531"/>
                  <a:gd name="T12" fmla="*/ 138 w 420"/>
                  <a:gd name="T13" fmla="*/ 387 h 531"/>
                  <a:gd name="T14" fmla="*/ 121 w 420"/>
                  <a:gd name="T15" fmla="*/ 337 h 531"/>
                  <a:gd name="T16" fmla="*/ 107 w 420"/>
                  <a:gd name="T17" fmla="*/ 312 h 531"/>
                  <a:gd name="T18" fmla="*/ 98 w 420"/>
                  <a:gd name="T19" fmla="*/ 282 h 531"/>
                  <a:gd name="T20" fmla="*/ 136 w 420"/>
                  <a:gd name="T21" fmla="*/ 296 h 531"/>
                  <a:gd name="T22" fmla="*/ 148 w 420"/>
                  <a:gd name="T23" fmla="*/ 320 h 531"/>
                  <a:gd name="T24" fmla="*/ 180 w 420"/>
                  <a:gd name="T25" fmla="*/ 324 h 531"/>
                  <a:gd name="T26" fmla="*/ 180 w 420"/>
                  <a:gd name="T27" fmla="*/ 299 h 531"/>
                  <a:gd name="T28" fmla="*/ 180 w 420"/>
                  <a:gd name="T29" fmla="*/ 324 h 531"/>
                  <a:gd name="T30" fmla="*/ 222 w 420"/>
                  <a:gd name="T31" fmla="*/ 294 h 531"/>
                  <a:gd name="T32" fmla="*/ 271 w 420"/>
                  <a:gd name="T33" fmla="*/ 303 h 531"/>
                  <a:gd name="T34" fmla="*/ 228 w 420"/>
                  <a:gd name="T35" fmla="*/ 319 h 531"/>
                  <a:gd name="T36" fmla="*/ 54 w 420"/>
                  <a:gd name="T37" fmla="*/ 288 h 531"/>
                  <a:gd name="T38" fmla="*/ 45 w 420"/>
                  <a:gd name="T39" fmla="*/ 249 h 531"/>
                  <a:gd name="T40" fmla="*/ 67 w 420"/>
                  <a:gd name="T41" fmla="*/ 267 h 531"/>
                  <a:gd name="T42" fmla="*/ 279 w 420"/>
                  <a:gd name="T43" fmla="*/ 268 h 531"/>
                  <a:gd name="T44" fmla="*/ 301 w 420"/>
                  <a:gd name="T45" fmla="*/ 249 h 531"/>
                  <a:gd name="T46" fmla="*/ 319 w 420"/>
                  <a:gd name="T47" fmla="*/ 266 h 531"/>
                  <a:gd name="T48" fmla="*/ 294 w 420"/>
                  <a:gd name="T49" fmla="*/ 289 h 531"/>
                  <a:gd name="T50" fmla="*/ 113 w 420"/>
                  <a:gd name="T51" fmla="*/ 234 h 531"/>
                  <a:gd name="T52" fmla="*/ 143 w 420"/>
                  <a:gd name="T53" fmla="*/ 246 h 531"/>
                  <a:gd name="T54" fmla="*/ 10 w 420"/>
                  <a:gd name="T55" fmla="*/ 244 h 531"/>
                  <a:gd name="T56" fmla="*/ 0 w 420"/>
                  <a:gd name="T57" fmla="*/ 208 h 531"/>
                  <a:gd name="T58" fmla="*/ 26 w 420"/>
                  <a:gd name="T59" fmla="*/ 200 h 531"/>
                  <a:gd name="T60" fmla="*/ 26 w 420"/>
                  <a:gd name="T61" fmla="*/ 214 h 531"/>
                  <a:gd name="T62" fmla="*/ 10 w 420"/>
                  <a:gd name="T63" fmla="*/ 244 h 531"/>
                  <a:gd name="T64" fmla="*/ 324 w 420"/>
                  <a:gd name="T65" fmla="*/ 214 h 531"/>
                  <a:gd name="T66" fmla="*/ 359 w 420"/>
                  <a:gd name="T67" fmla="*/ 193 h 531"/>
                  <a:gd name="T68" fmla="*/ 347 w 420"/>
                  <a:gd name="T69" fmla="*/ 225 h 531"/>
                  <a:gd name="T70" fmla="*/ 104 w 420"/>
                  <a:gd name="T71" fmla="*/ 213 h 531"/>
                  <a:gd name="T72" fmla="*/ 84 w 420"/>
                  <a:gd name="T73" fmla="*/ 190 h 531"/>
                  <a:gd name="T74" fmla="*/ 101 w 420"/>
                  <a:gd name="T75" fmla="*/ 171 h 531"/>
                  <a:gd name="T76" fmla="*/ 121 w 420"/>
                  <a:gd name="T77" fmla="*/ 193 h 531"/>
                  <a:gd name="T78" fmla="*/ 16 w 420"/>
                  <a:gd name="T79" fmla="*/ 167 h 531"/>
                  <a:gd name="T80" fmla="*/ 33 w 420"/>
                  <a:gd name="T81" fmla="*/ 155 h 531"/>
                  <a:gd name="T82" fmla="*/ 59 w 420"/>
                  <a:gd name="T83" fmla="*/ 151 h 531"/>
                  <a:gd name="T84" fmla="*/ 53 w 420"/>
                  <a:gd name="T85" fmla="*/ 176 h 531"/>
                  <a:gd name="T86" fmla="*/ 34 w 420"/>
                  <a:gd name="T87" fmla="*/ 184 h 531"/>
                  <a:gd name="T88" fmla="*/ 340 w 420"/>
                  <a:gd name="T89" fmla="*/ 146 h 531"/>
                  <a:gd name="T90" fmla="*/ 365 w 420"/>
                  <a:gd name="T91" fmla="*/ 128 h 531"/>
                  <a:gd name="T92" fmla="*/ 364 w 420"/>
                  <a:gd name="T93" fmla="*/ 166 h 531"/>
                  <a:gd name="T94" fmla="*/ 343 w 420"/>
                  <a:gd name="T95" fmla="*/ 84 h 531"/>
                  <a:gd name="T96" fmla="*/ 375 w 420"/>
                  <a:gd name="T97" fmla="*/ 62 h 531"/>
                  <a:gd name="T98" fmla="*/ 368 w 420"/>
                  <a:gd name="T99" fmla="*/ 88 h 531"/>
                  <a:gd name="T100" fmla="*/ 368 w 420"/>
                  <a:gd name="T101" fmla="*/ 27 h 531"/>
                  <a:gd name="T102" fmla="*/ 386 w 420"/>
                  <a:gd name="T103" fmla="*/ 12 h 531"/>
                  <a:gd name="T104" fmla="*/ 420 w 420"/>
                  <a:gd name="T105" fmla="*/ 16 h 531"/>
                  <a:gd name="T106" fmla="*/ 394 w 420"/>
                  <a:gd name="T107" fmla="*/ 38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531">
                    <a:moveTo>
                      <a:pt x="68" y="531"/>
                    </a:moveTo>
                    <a:lnTo>
                      <a:pt x="49" y="515"/>
                    </a:lnTo>
                    <a:lnTo>
                      <a:pt x="49" y="515"/>
                    </a:lnTo>
                    <a:lnTo>
                      <a:pt x="61" y="499"/>
                    </a:lnTo>
                    <a:lnTo>
                      <a:pt x="72" y="482"/>
                    </a:lnTo>
                    <a:lnTo>
                      <a:pt x="94" y="495"/>
                    </a:lnTo>
                    <a:lnTo>
                      <a:pt x="94" y="495"/>
                    </a:lnTo>
                    <a:lnTo>
                      <a:pt x="81" y="514"/>
                    </a:lnTo>
                    <a:lnTo>
                      <a:pt x="68" y="531"/>
                    </a:lnTo>
                    <a:lnTo>
                      <a:pt x="68" y="531"/>
                    </a:lnTo>
                    <a:close/>
                    <a:moveTo>
                      <a:pt x="107" y="473"/>
                    </a:moveTo>
                    <a:lnTo>
                      <a:pt x="84" y="461"/>
                    </a:lnTo>
                    <a:lnTo>
                      <a:pt x="84" y="461"/>
                    </a:lnTo>
                    <a:lnTo>
                      <a:pt x="93" y="443"/>
                    </a:lnTo>
                    <a:lnTo>
                      <a:pt x="100" y="424"/>
                    </a:lnTo>
                    <a:lnTo>
                      <a:pt x="124" y="432"/>
                    </a:lnTo>
                    <a:lnTo>
                      <a:pt x="124" y="432"/>
                    </a:lnTo>
                    <a:lnTo>
                      <a:pt x="116" y="453"/>
                    </a:lnTo>
                    <a:lnTo>
                      <a:pt x="107" y="473"/>
                    </a:lnTo>
                    <a:lnTo>
                      <a:pt x="107" y="473"/>
                    </a:lnTo>
                    <a:close/>
                    <a:moveTo>
                      <a:pt x="132" y="408"/>
                    </a:moveTo>
                    <a:lnTo>
                      <a:pt x="108" y="400"/>
                    </a:lnTo>
                    <a:lnTo>
                      <a:pt x="108" y="400"/>
                    </a:lnTo>
                    <a:lnTo>
                      <a:pt x="113" y="381"/>
                    </a:lnTo>
                    <a:lnTo>
                      <a:pt x="117" y="361"/>
                    </a:lnTo>
                    <a:lnTo>
                      <a:pt x="142" y="365"/>
                    </a:lnTo>
                    <a:lnTo>
                      <a:pt x="142" y="365"/>
                    </a:lnTo>
                    <a:lnTo>
                      <a:pt x="138" y="387"/>
                    </a:lnTo>
                    <a:lnTo>
                      <a:pt x="132" y="408"/>
                    </a:lnTo>
                    <a:lnTo>
                      <a:pt x="132" y="408"/>
                    </a:lnTo>
                    <a:close/>
                    <a:moveTo>
                      <a:pt x="146" y="339"/>
                    </a:moveTo>
                    <a:lnTo>
                      <a:pt x="121" y="337"/>
                    </a:lnTo>
                    <a:lnTo>
                      <a:pt x="121" y="337"/>
                    </a:lnTo>
                    <a:lnTo>
                      <a:pt x="122" y="317"/>
                    </a:lnTo>
                    <a:lnTo>
                      <a:pt x="122" y="317"/>
                    </a:lnTo>
                    <a:lnTo>
                      <a:pt x="107" y="312"/>
                    </a:lnTo>
                    <a:lnTo>
                      <a:pt x="107" y="312"/>
                    </a:lnTo>
                    <a:lnTo>
                      <a:pt x="88" y="306"/>
                    </a:lnTo>
                    <a:lnTo>
                      <a:pt x="98" y="282"/>
                    </a:lnTo>
                    <a:lnTo>
                      <a:pt x="98" y="282"/>
                    </a:lnTo>
                    <a:lnTo>
                      <a:pt x="114" y="288"/>
                    </a:lnTo>
                    <a:lnTo>
                      <a:pt x="114" y="288"/>
                    </a:lnTo>
                    <a:lnTo>
                      <a:pt x="136" y="294"/>
                    </a:lnTo>
                    <a:lnTo>
                      <a:pt x="136" y="296"/>
                    </a:lnTo>
                    <a:lnTo>
                      <a:pt x="148" y="296"/>
                    </a:lnTo>
                    <a:lnTo>
                      <a:pt x="148" y="301"/>
                    </a:lnTo>
                    <a:lnTo>
                      <a:pt x="148" y="301"/>
                    </a:lnTo>
                    <a:lnTo>
                      <a:pt x="148" y="320"/>
                    </a:lnTo>
                    <a:lnTo>
                      <a:pt x="146" y="339"/>
                    </a:lnTo>
                    <a:lnTo>
                      <a:pt x="146" y="339"/>
                    </a:lnTo>
                    <a:close/>
                    <a:moveTo>
                      <a:pt x="180" y="324"/>
                    </a:moveTo>
                    <a:lnTo>
                      <a:pt x="180" y="324"/>
                    </a:lnTo>
                    <a:lnTo>
                      <a:pt x="157" y="323"/>
                    </a:lnTo>
                    <a:lnTo>
                      <a:pt x="160" y="298"/>
                    </a:lnTo>
                    <a:lnTo>
                      <a:pt x="160" y="298"/>
                    </a:lnTo>
                    <a:lnTo>
                      <a:pt x="180" y="299"/>
                    </a:lnTo>
                    <a:lnTo>
                      <a:pt x="199" y="298"/>
                    </a:lnTo>
                    <a:lnTo>
                      <a:pt x="202" y="323"/>
                    </a:lnTo>
                    <a:lnTo>
                      <a:pt x="202" y="323"/>
                    </a:lnTo>
                    <a:lnTo>
                      <a:pt x="180" y="324"/>
                    </a:lnTo>
                    <a:lnTo>
                      <a:pt x="180" y="324"/>
                    </a:lnTo>
                    <a:close/>
                    <a:moveTo>
                      <a:pt x="228" y="319"/>
                    </a:moveTo>
                    <a:lnTo>
                      <a:pt x="222" y="294"/>
                    </a:lnTo>
                    <a:lnTo>
                      <a:pt x="222" y="294"/>
                    </a:lnTo>
                    <a:lnTo>
                      <a:pt x="241" y="288"/>
                    </a:lnTo>
                    <a:lnTo>
                      <a:pt x="259" y="281"/>
                    </a:lnTo>
                    <a:lnTo>
                      <a:pt x="271" y="303"/>
                    </a:lnTo>
                    <a:lnTo>
                      <a:pt x="271" y="303"/>
                    </a:lnTo>
                    <a:lnTo>
                      <a:pt x="261" y="308"/>
                    </a:lnTo>
                    <a:lnTo>
                      <a:pt x="250" y="312"/>
                    </a:lnTo>
                    <a:lnTo>
                      <a:pt x="239" y="316"/>
                    </a:lnTo>
                    <a:lnTo>
                      <a:pt x="228" y="319"/>
                    </a:lnTo>
                    <a:lnTo>
                      <a:pt x="228" y="319"/>
                    </a:lnTo>
                    <a:close/>
                    <a:moveTo>
                      <a:pt x="64" y="294"/>
                    </a:moveTo>
                    <a:lnTo>
                      <a:pt x="64" y="294"/>
                    </a:lnTo>
                    <a:lnTo>
                      <a:pt x="54" y="288"/>
                    </a:lnTo>
                    <a:lnTo>
                      <a:pt x="44" y="282"/>
                    </a:lnTo>
                    <a:lnTo>
                      <a:pt x="35" y="275"/>
                    </a:lnTo>
                    <a:lnTo>
                      <a:pt x="27" y="267"/>
                    </a:lnTo>
                    <a:lnTo>
                      <a:pt x="45" y="249"/>
                    </a:lnTo>
                    <a:lnTo>
                      <a:pt x="45" y="249"/>
                    </a:lnTo>
                    <a:lnTo>
                      <a:pt x="52" y="256"/>
                    </a:lnTo>
                    <a:lnTo>
                      <a:pt x="59" y="261"/>
                    </a:lnTo>
                    <a:lnTo>
                      <a:pt x="67" y="267"/>
                    </a:lnTo>
                    <a:lnTo>
                      <a:pt x="76" y="272"/>
                    </a:lnTo>
                    <a:lnTo>
                      <a:pt x="64" y="294"/>
                    </a:lnTo>
                    <a:close/>
                    <a:moveTo>
                      <a:pt x="294" y="289"/>
                    </a:moveTo>
                    <a:lnTo>
                      <a:pt x="279" y="268"/>
                    </a:lnTo>
                    <a:lnTo>
                      <a:pt x="279" y="268"/>
                    </a:lnTo>
                    <a:lnTo>
                      <a:pt x="287" y="263"/>
                    </a:lnTo>
                    <a:lnTo>
                      <a:pt x="294" y="256"/>
                    </a:lnTo>
                    <a:lnTo>
                      <a:pt x="301" y="249"/>
                    </a:lnTo>
                    <a:lnTo>
                      <a:pt x="307" y="242"/>
                    </a:lnTo>
                    <a:lnTo>
                      <a:pt x="327" y="258"/>
                    </a:lnTo>
                    <a:lnTo>
                      <a:pt x="327" y="258"/>
                    </a:lnTo>
                    <a:lnTo>
                      <a:pt x="319" y="266"/>
                    </a:lnTo>
                    <a:lnTo>
                      <a:pt x="311" y="274"/>
                    </a:lnTo>
                    <a:lnTo>
                      <a:pt x="303" y="282"/>
                    </a:lnTo>
                    <a:lnTo>
                      <a:pt x="294" y="289"/>
                    </a:lnTo>
                    <a:lnTo>
                      <a:pt x="294" y="289"/>
                    </a:lnTo>
                    <a:close/>
                    <a:moveTo>
                      <a:pt x="121" y="272"/>
                    </a:moveTo>
                    <a:lnTo>
                      <a:pt x="121" y="272"/>
                    </a:lnTo>
                    <a:lnTo>
                      <a:pt x="118" y="252"/>
                    </a:lnTo>
                    <a:lnTo>
                      <a:pt x="113" y="234"/>
                    </a:lnTo>
                    <a:lnTo>
                      <a:pt x="137" y="225"/>
                    </a:lnTo>
                    <a:lnTo>
                      <a:pt x="137" y="225"/>
                    </a:lnTo>
                    <a:lnTo>
                      <a:pt x="140" y="235"/>
                    </a:lnTo>
                    <a:lnTo>
                      <a:pt x="143" y="246"/>
                    </a:lnTo>
                    <a:lnTo>
                      <a:pt x="146" y="269"/>
                    </a:lnTo>
                    <a:lnTo>
                      <a:pt x="121" y="272"/>
                    </a:lnTo>
                    <a:close/>
                    <a:moveTo>
                      <a:pt x="10" y="244"/>
                    </a:moveTo>
                    <a:lnTo>
                      <a:pt x="10" y="244"/>
                    </a:lnTo>
                    <a:lnTo>
                      <a:pt x="6" y="235"/>
                    </a:lnTo>
                    <a:lnTo>
                      <a:pt x="3" y="226"/>
                    </a:lnTo>
                    <a:lnTo>
                      <a:pt x="1" y="217"/>
                    </a:lnTo>
                    <a:lnTo>
                      <a:pt x="0" y="208"/>
                    </a:lnTo>
                    <a:lnTo>
                      <a:pt x="0" y="208"/>
                    </a:lnTo>
                    <a:lnTo>
                      <a:pt x="0" y="201"/>
                    </a:lnTo>
                    <a:lnTo>
                      <a:pt x="1" y="195"/>
                    </a:lnTo>
                    <a:lnTo>
                      <a:pt x="26" y="200"/>
                    </a:lnTo>
                    <a:lnTo>
                      <a:pt x="26" y="200"/>
                    </a:lnTo>
                    <a:lnTo>
                      <a:pt x="25" y="208"/>
                    </a:lnTo>
                    <a:lnTo>
                      <a:pt x="25" y="208"/>
                    </a:lnTo>
                    <a:lnTo>
                      <a:pt x="26" y="214"/>
                    </a:lnTo>
                    <a:lnTo>
                      <a:pt x="27" y="220"/>
                    </a:lnTo>
                    <a:lnTo>
                      <a:pt x="29" y="226"/>
                    </a:lnTo>
                    <a:lnTo>
                      <a:pt x="32" y="232"/>
                    </a:lnTo>
                    <a:lnTo>
                      <a:pt x="10" y="244"/>
                    </a:lnTo>
                    <a:close/>
                    <a:moveTo>
                      <a:pt x="342" y="235"/>
                    </a:moveTo>
                    <a:lnTo>
                      <a:pt x="320" y="223"/>
                    </a:lnTo>
                    <a:lnTo>
                      <a:pt x="320" y="223"/>
                    </a:lnTo>
                    <a:lnTo>
                      <a:pt x="324" y="214"/>
                    </a:lnTo>
                    <a:lnTo>
                      <a:pt x="328" y="205"/>
                    </a:lnTo>
                    <a:lnTo>
                      <a:pt x="332" y="196"/>
                    </a:lnTo>
                    <a:lnTo>
                      <a:pt x="334" y="187"/>
                    </a:lnTo>
                    <a:lnTo>
                      <a:pt x="359" y="193"/>
                    </a:lnTo>
                    <a:lnTo>
                      <a:pt x="359" y="193"/>
                    </a:lnTo>
                    <a:lnTo>
                      <a:pt x="356" y="204"/>
                    </a:lnTo>
                    <a:lnTo>
                      <a:pt x="352" y="215"/>
                    </a:lnTo>
                    <a:lnTo>
                      <a:pt x="347" y="225"/>
                    </a:lnTo>
                    <a:lnTo>
                      <a:pt x="342" y="235"/>
                    </a:lnTo>
                    <a:lnTo>
                      <a:pt x="342" y="235"/>
                    </a:lnTo>
                    <a:close/>
                    <a:moveTo>
                      <a:pt x="104" y="213"/>
                    </a:moveTo>
                    <a:lnTo>
                      <a:pt x="104" y="213"/>
                    </a:lnTo>
                    <a:lnTo>
                      <a:pt x="100" y="208"/>
                    </a:lnTo>
                    <a:lnTo>
                      <a:pt x="100" y="208"/>
                    </a:lnTo>
                    <a:lnTo>
                      <a:pt x="90" y="195"/>
                    </a:lnTo>
                    <a:lnTo>
                      <a:pt x="84" y="190"/>
                    </a:lnTo>
                    <a:lnTo>
                      <a:pt x="79" y="186"/>
                    </a:lnTo>
                    <a:lnTo>
                      <a:pt x="94" y="165"/>
                    </a:lnTo>
                    <a:lnTo>
                      <a:pt x="94" y="165"/>
                    </a:lnTo>
                    <a:lnTo>
                      <a:pt x="101" y="171"/>
                    </a:lnTo>
                    <a:lnTo>
                      <a:pt x="108" y="177"/>
                    </a:lnTo>
                    <a:lnTo>
                      <a:pt x="114" y="185"/>
                    </a:lnTo>
                    <a:lnTo>
                      <a:pt x="121" y="193"/>
                    </a:lnTo>
                    <a:lnTo>
                      <a:pt x="121" y="193"/>
                    </a:lnTo>
                    <a:lnTo>
                      <a:pt x="125" y="200"/>
                    </a:lnTo>
                    <a:lnTo>
                      <a:pt x="104" y="213"/>
                    </a:lnTo>
                    <a:close/>
                    <a:moveTo>
                      <a:pt x="34" y="184"/>
                    </a:moveTo>
                    <a:lnTo>
                      <a:pt x="16" y="167"/>
                    </a:lnTo>
                    <a:lnTo>
                      <a:pt x="16" y="167"/>
                    </a:lnTo>
                    <a:lnTo>
                      <a:pt x="21" y="162"/>
                    </a:lnTo>
                    <a:lnTo>
                      <a:pt x="27" y="158"/>
                    </a:lnTo>
                    <a:lnTo>
                      <a:pt x="33" y="155"/>
                    </a:lnTo>
                    <a:lnTo>
                      <a:pt x="39" y="153"/>
                    </a:lnTo>
                    <a:lnTo>
                      <a:pt x="46" y="151"/>
                    </a:lnTo>
                    <a:lnTo>
                      <a:pt x="52" y="151"/>
                    </a:lnTo>
                    <a:lnTo>
                      <a:pt x="59" y="151"/>
                    </a:lnTo>
                    <a:lnTo>
                      <a:pt x="67" y="152"/>
                    </a:lnTo>
                    <a:lnTo>
                      <a:pt x="61" y="177"/>
                    </a:lnTo>
                    <a:lnTo>
                      <a:pt x="61" y="177"/>
                    </a:lnTo>
                    <a:lnTo>
                      <a:pt x="53" y="176"/>
                    </a:lnTo>
                    <a:lnTo>
                      <a:pt x="46" y="177"/>
                    </a:lnTo>
                    <a:lnTo>
                      <a:pt x="40" y="180"/>
                    </a:lnTo>
                    <a:lnTo>
                      <a:pt x="34" y="184"/>
                    </a:lnTo>
                    <a:lnTo>
                      <a:pt x="34" y="184"/>
                    </a:lnTo>
                    <a:close/>
                    <a:moveTo>
                      <a:pt x="364" y="166"/>
                    </a:moveTo>
                    <a:lnTo>
                      <a:pt x="339" y="164"/>
                    </a:lnTo>
                    <a:lnTo>
                      <a:pt x="339" y="164"/>
                    </a:lnTo>
                    <a:lnTo>
                      <a:pt x="340" y="146"/>
                    </a:lnTo>
                    <a:lnTo>
                      <a:pt x="340" y="128"/>
                    </a:lnTo>
                    <a:lnTo>
                      <a:pt x="340" y="123"/>
                    </a:lnTo>
                    <a:lnTo>
                      <a:pt x="365" y="123"/>
                    </a:lnTo>
                    <a:lnTo>
                      <a:pt x="365" y="128"/>
                    </a:lnTo>
                    <a:lnTo>
                      <a:pt x="365" y="128"/>
                    </a:lnTo>
                    <a:lnTo>
                      <a:pt x="365" y="147"/>
                    </a:lnTo>
                    <a:lnTo>
                      <a:pt x="364" y="166"/>
                    </a:lnTo>
                    <a:lnTo>
                      <a:pt x="364" y="166"/>
                    </a:lnTo>
                    <a:close/>
                    <a:moveTo>
                      <a:pt x="366" y="98"/>
                    </a:moveTo>
                    <a:lnTo>
                      <a:pt x="341" y="97"/>
                    </a:lnTo>
                    <a:lnTo>
                      <a:pt x="341" y="97"/>
                    </a:lnTo>
                    <a:lnTo>
                      <a:pt x="343" y="84"/>
                    </a:lnTo>
                    <a:lnTo>
                      <a:pt x="345" y="72"/>
                    </a:lnTo>
                    <a:lnTo>
                      <a:pt x="348" y="61"/>
                    </a:lnTo>
                    <a:lnTo>
                      <a:pt x="352" y="51"/>
                    </a:lnTo>
                    <a:lnTo>
                      <a:pt x="375" y="62"/>
                    </a:lnTo>
                    <a:lnTo>
                      <a:pt x="375" y="62"/>
                    </a:lnTo>
                    <a:lnTo>
                      <a:pt x="372" y="70"/>
                    </a:lnTo>
                    <a:lnTo>
                      <a:pt x="369" y="78"/>
                    </a:lnTo>
                    <a:lnTo>
                      <a:pt x="368" y="88"/>
                    </a:lnTo>
                    <a:lnTo>
                      <a:pt x="366" y="98"/>
                    </a:lnTo>
                    <a:lnTo>
                      <a:pt x="366" y="98"/>
                    </a:lnTo>
                    <a:close/>
                    <a:moveTo>
                      <a:pt x="387" y="45"/>
                    </a:moveTo>
                    <a:lnTo>
                      <a:pt x="368" y="27"/>
                    </a:lnTo>
                    <a:lnTo>
                      <a:pt x="368" y="27"/>
                    </a:lnTo>
                    <a:lnTo>
                      <a:pt x="376" y="19"/>
                    </a:lnTo>
                    <a:lnTo>
                      <a:pt x="386" y="12"/>
                    </a:lnTo>
                    <a:lnTo>
                      <a:pt x="386" y="12"/>
                    </a:lnTo>
                    <a:lnTo>
                      <a:pt x="394" y="6"/>
                    </a:lnTo>
                    <a:lnTo>
                      <a:pt x="400" y="0"/>
                    </a:lnTo>
                    <a:lnTo>
                      <a:pt x="420" y="16"/>
                    </a:lnTo>
                    <a:lnTo>
                      <a:pt x="420" y="16"/>
                    </a:lnTo>
                    <a:lnTo>
                      <a:pt x="412" y="24"/>
                    </a:lnTo>
                    <a:lnTo>
                      <a:pt x="402" y="32"/>
                    </a:lnTo>
                    <a:lnTo>
                      <a:pt x="402" y="32"/>
                    </a:lnTo>
                    <a:lnTo>
                      <a:pt x="394" y="38"/>
                    </a:lnTo>
                    <a:lnTo>
                      <a:pt x="387" y="45"/>
                    </a:lnTo>
                    <a:lnTo>
                      <a:pt x="387" y="45"/>
                    </a:lnTo>
                    <a:close/>
                  </a:path>
                </a:pathLst>
              </a:custGeom>
              <a:solidFill>
                <a:srgbClr val="4D8689"/>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grpSp>
          <p:nvGrpSpPr>
            <p:cNvPr id="255" name="Group 71"/>
            <p:cNvGrpSpPr/>
            <p:nvPr/>
          </p:nvGrpSpPr>
          <p:grpSpPr>
            <a:xfrm>
              <a:off x="1894700" y="3660264"/>
              <a:ext cx="317255" cy="463681"/>
              <a:chOff x="1279524" y="4223204"/>
              <a:chExt cx="330200" cy="482601"/>
            </a:xfrm>
            <a:solidFill>
              <a:schemeClr val="accent1"/>
            </a:solidFill>
          </p:grpSpPr>
          <p:sp>
            <p:nvSpPr>
              <p:cNvPr id="260" name="Freeform: Shape 76"/>
              <p:cNvSpPr/>
              <p:nvPr/>
            </p:nvSpPr>
            <p:spPr bwMode="auto">
              <a:xfrm>
                <a:off x="1279524" y="4223204"/>
                <a:ext cx="207963" cy="254000"/>
              </a:xfrm>
              <a:custGeom>
                <a:avLst/>
                <a:gdLst>
                  <a:gd name="T0" fmla="*/ 131 w 131"/>
                  <a:gd name="T1" fmla="*/ 94 h 160"/>
                  <a:gd name="T2" fmla="*/ 131 w 131"/>
                  <a:gd name="T3" fmla="*/ 92 h 160"/>
                  <a:gd name="T4" fmla="*/ 131 w 131"/>
                  <a:gd name="T5" fmla="*/ 0 h 160"/>
                  <a:gd name="T6" fmla="*/ 124 w 131"/>
                  <a:gd name="T7" fmla="*/ 3 h 160"/>
                  <a:gd name="T8" fmla="*/ 49 w 131"/>
                  <a:gd name="T9" fmla="*/ 35 h 160"/>
                  <a:gd name="T10" fmla="*/ 42 w 131"/>
                  <a:gd name="T11" fmla="*/ 111 h 160"/>
                  <a:gd name="T12" fmla="*/ 35 w 131"/>
                  <a:gd name="T13" fmla="*/ 110 h 160"/>
                  <a:gd name="T14" fmla="*/ 28 w 131"/>
                  <a:gd name="T15" fmla="*/ 110 h 160"/>
                  <a:gd name="T16" fmla="*/ 17 w 131"/>
                  <a:gd name="T17" fmla="*/ 114 h 160"/>
                  <a:gd name="T18" fmla="*/ 8 w 131"/>
                  <a:gd name="T19" fmla="*/ 121 h 160"/>
                  <a:gd name="T20" fmla="*/ 2 w 131"/>
                  <a:gd name="T21" fmla="*/ 130 h 160"/>
                  <a:gd name="T22" fmla="*/ 0 w 131"/>
                  <a:gd name="T23" fmla="*/ 140 h 160"/>
                  <a:gd name="T24" fmla="*/ 1 w 131"/>
                  <a:gd name="T25" fmla="*/ 144 h 160"/>
                  <a:gd name="T26" fmla="*/ 5 w 131"/>
                  <a:gd name="T27" fmla="*/ 152 h 160"/>
                  <a:gd name="T28" fmla="*/ 13 w 131"/>
                  <a:gd name="T29" fmla="*/ 158 h 160"/>
                  <a:gd name="T30" fmla="*/ 23 w 131"/>
                  <a:gd name="T31" fmla="*/ 160 h 160"/>
                  <a:gd name="T32" fmla="*/ 29 w 131"/>
                  <a:gd name="T33" fmla="*/ 159 h 160"/>
                  <a:gd name="T34" fmla="*/ 39 w 131"/>
                  <a:gd name="T35" fmla="*/ 155 h 160"/>
                  <a:gd name="T36" fmla="*/ 48 w 131"/>
                  <a:gd name="T37" fmla="*/ 148 h 160"/>
                  <a:gd name="T38" fmla="*/ 54 w 131"/>
                  <a:gd name="T39" fmla="*/ 140 h 160"/>
                  <a:gd name="T40" fmla="*/ 56 w 131"/>
                  <a:gd name="T41" fmla="*/ 130 h 160"/>
                  <a:gd name="T42" fmla="*/ 56 w 131"/>
                  <a:gd name="T43" fmla="*/ 127 h 160"/>
                  <a:gd name="T44" fmla="*/ 117 w 131"/>
                  <a:gd name="T45" fmla="*/ 30 h 160"/>
                  <a:gd name="T46" fmla="*/ 117 w 131"/>
                  <a:gd name="T47" fmla="*/ 73 h 160"/>
                  <a:gd name="T48" fmla="*/ 103 w 131"/>
                  <a:gd name="T49" fmla="*/ 72 h 160"/>
                  <a:gd name="T50" fmla="*/ 97 w 131"/>
                  <a:gd name="T51" fmla="*/ 73 h 160"/>
                  <a:gd name="T52" fmla="*/ 87 w 131"/>
                  <a:gd name="T53" fmla="*/ 79 h 160"/>
                  <a:gd name="T54" fmla="*/ 80 w 131"/>
                  <a:gd name="T55" fmla="*/ 87 h 160"/>
                  <a:gd name="T56" fmla="*/ 76 w 131"/>
                  <a:gd name="T57" fmla="*/ 96 h 160"/>
                  <a:gd name="T58" fmla="*/ 75 w 131"/>
                  <a:gd name="T59" fmla="*/ 102 h 160"/>
                  <a:gd name="T60" fmla="*/ 78 w 131"/>
                  <a:gd name="T61" fmla="*/ 111 h 160"/>
                  <a:gd name="T62" fmla="*/ 84 w 131"/>
                  <a:gd name="T63" fmla="*/ 117 h 160"/>
                  <a:gd name="T64" fmla="*/ 93 w 131"/>
                  <a:gd name="T65" fmla="*/ 121 h 160"/>
                  <a:gd name="T66" fmla="*/ 104 w 131"/>
                  <a:gd name="T67" fmla="*/ 121 h 160"/>
                  <a:gd name="T68" fmla="*/ 109 w 131"/>
                  <a:gd name="T69" fmla="*/ 120 h 160"/>
                  <a:gd name="T70" fmla="*/ 118 w 131"/>
                  <a:gd name="T71" fmla="*/ 115 h 160"/>
                  <a:gd name="T72" fmla="*/ 125 w 131"/>
                  <a:gd name="T73" fmla="*/ 108 h 160"/>
                  <a:gd name="T74" fmla="*/ 130 w 131"/>
                  <a:gd name="T75" fmla="*/ 99 h 160"/>
                  <a:gd name="T76" fmla="*/ 131 w 131"/>
                  <a:gd name="T77" fmla="*/ 9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60">
                    <a:moveTo>
                      <a:pt x="131" y="94"/>
                    </a:moveTo>
                    <a:lnTo>
                      <a:pt x="131" y="94"/>
                    </a:lnTo>
                    <a:lnTo>
                      <a:pt x="131" y="92"/>
                    </a:lnTo>
                    <a:lnTo>
                      <a:pt x="131" y="92"/>
                    </a:lnTo>
                    <a:lnTo>
                      <a:pt x="131" y="90"/>
                    </a:lnTo>
                    <a:lnTo>
                      <a:pt x="131" y="0"/>
                    </a:lnTo>
                    <a:lnTo>
                      <a:pt x="124" y="3"/>
                    </a:lnTo>
                    <a:lnTo>
                      <a:pt x="124" y="3"/>
                    </a:lnTo>
                    <a:lnTo>
                      <a:pt x="49" y="34"/>
                    </a:lnTo>
                    <a:lnTo>
                      <a:pt x="49" y="35"/>
                    </a:lnTo>
                    <a:lnTo>
                      <a:pt x="42" y="37"/>
                    </a:lnTo>
                    <a:lnTo>
                      <a:pt x="42" y="111"/>
                    </a:lnTo>
                    <a:lnTo>
                      <a:pt x="42" y="111"/>
                    </a:lnTo>
                    <a:lnTo>
                      <a:pt x="35" y="110"/>
                    </a:lnTo>
                    <a:lnTo>
                      <a:pt x="28" y="110"/>
                    </a:lnTo>
                    <a:lnTo>
                      <a:pt x="28" y="110"/>
                    </a:lnTo>
                    <a:lnTo>
                      <a:pt x="22" y="111"/>
                    </a:lnTo>
                    <a:lnTo>
                      <a:pt x="17" y="114"/>
                    </a:lnTo>
                    <a:lnTo>
                      <a:pt x="12" y="117"/>
                    </a:lnTo>
                    <a:lnTo>
                      <a:pt x="8" y="121"/>
                    </a:lnTo>
                    <a:lnTo>
                      <a:pt x="5" y="125"/>
                    </a:lnTo>
                    <a:lnTo>
                      <a:pt x="2" y="130"/>
                    </a:lnTo>
                    <a:lnTo>
                      <a:pt x="1" y="134"/>
                    </a:lnTo>
                    <a:lnTo>
                      <a:pt x="0" y="140"/>
                    </a:lnTo>
                    <a:lnTo>
                      <a:pt x="0" y="140"/>
                    </a:lnTo>
                    <a:lnTo>
                      <a:pt x="1" y="144"/>
                    </a:lnTo>
                    <a:lnTo>
                      <a:pt x="3" y="149"/>
                    </a:lnTo>
                    <a:lnTo>
                      <a:pt x="5" y="152"/>
                    </a:lnTo>
                    <a:lnTo>
                      <a:pt x="9" y="155"/>
                    </a:lnTo>
                    <a:lnTo>
                      <a:pt x="13" y="158"/>
                    </a:lnTo>
                    <a:lnTo>
                      <a:pt x="18" y="159"/>
                    </a:lnTo>
                    <a:lnTo>
                      <a:pt x="23" y="160"/>
                    </a:lnTo>
                    <a:lnTo>
                      <a:pt x="29" y="159"/>
                    </a:lnTo>
                    <a:lnTo>
                      <a:pt x="29" y="159"/>
                    </a:lnTo>
                    <a:lnTo>
                      <a:pt x="34" y="158"/>
                    </a:lnTo>
                    <a:lnTo>
                      <a:pt x="39" y="155"/>
                    </a:lnTo>
                    <a:lnTo>
                      <a:pt x="44" y="152"/>
                    </a:lnTo>
                    <a:lnTo>
                      <a:pt x="48" y="148"/>
                    </a:lnTo>
                    <a:lnTo>
                      <a:pt x="51" y="144"/>
                    </a:lnTo>
                    <a:lnTo>
                      <a:pt x="54" y="140"/>
                    </a:lnTo>
                    <a:lnTo>
                      <a:pt x="55" y="135"/>
                    </a:lnTo>
                    <a:lnTo>
                      <a:pt x="56" y="130"/>
                    </a:lnTo>
                    <a:lnTo>
                      <a:pt x="56" y="130"/>
                    </a:lnTo>
                    <a:lnTo>
                      <a:pt x="56" y="127"/>
                    </a:lnTo>
                    <a:lnTo>
                      <a:pt x="56" y="58"/>
                    </a:lnTo>
                    <a:lnTo>
                      <a:pt x="117" y="30"/>
                    </a:lnTo>
                    <a:lnTo>
                      <a:pt x="117" y="73"/>
                    </a:lnTo>
                    <a:lnTo>
                      <a:pt x="117" y="73"/>
                    </a:lnTo>
                    <a:lnTo>
                      <a:pt x="110" y="72"/>
                    </a:lnTo>
                    <a:lnTo>
                      <a:pt x="103" y="72"/>
                    </a:lnTo>
                    <a:lnTo>
                      <a:pt x="103" y="72"/>
                    </a:lnTo>
                    <a:lnTo>
                      <a:pt x="97" y="73"/>
                    </a:lnTo>
                    <a:lnTo>
                      <a:pt x="92" y="76"/>
                    </a:lnTo>
                    <a:lnTo>
                      <a:pt x="87" y="79"/>
                    </a:lnTo>
                    <a:lnTo>
                      <a:pt x="83" y="83"/>
                    </a:lnTo>
                    <a:lnTo>
                      <a:pt x="80" y="87"/>
                    </a:lnTo>
                    <a:lnTo>
                      <a:pt x="77" y="92"/>
                    </a:lnTo>
                    <a:lnTo>
                      <a:pt x="76" y="96"/>
                    </a:lnTo>
                    <a:lnTo>
                      <a:pt x="75" y="102"/>
                    </a:lnTo>
                    <a:lnTo>
                      <a:pt x="75" y="102"/>
                    </a:lnTo>
                    <a:lnTo>
                      <a:pt x="76" y="106"/>
                    </a:lnTo>
                    <a:lnTo>
                      <a:pt x="78" y="111"/>
                    </a:lnTo>
                    <a:lnTo>
                      <a:pt x="80" y="114"/>
                    </a:lnTo>
                    <a:lnTo>
                      <a:pt x="84" y="117"/>
                    </a:lnTo>
                    <a:lnTo>
                      <a:pt x="88" y="120"/>
                    </a:lnTo>
                    <a:lnTo>
                      <a:pt x="93" y="121"/>
                    </a:lnTo>
                    <a:lnTo>
                      <a:pt x="98" y="122"/>
                    </a:lnTo>
                    <a:lnTo>
                      <a:pt x="104" y="121"/>
                    </a:lnTo>
                    <a:lnTo>
                      <a:pt x="104" y="121"/>
                    </a:lnTo>
                    <a:lnTo>
                      <a:pt x="109" y="120"/>
                    </a:lnTo>
                    <a:lnTo>
                      <a:pt x="114" y="118"/>
                    </a:lnTo>
                    <a:lnTo>
                      <a:pt x="118" y="115"/>
                    </a:lnTo>
                    <a:lnTo>
                      <a:pt x="122" y="112"/>
                    </a:lnTo>
                    <a:lnTo>
                      <a:pt x="125" y="108"/>
                    </a:lnTo>
                    <a:lnTo>
                      <a:pt x="128" y="104"/>
                    </a:lnTo>
                    <a:lnTo>
                      <a:pt x="130" y="99"/>
                    </a:lnTo>
                    <a:lnTo>
                      <a:pt x="131" y="95"/>
                    </a:lnTo>
                    <a:lnTo>
                      <a:pt x="131" y="95"/>
                    </a:lnTo>
                    <a:lnTo>
                      <a:pt x="131" y="94"/>
                    </a:ln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dirty="0">
                  <a:ln>
                    <a:noFill/>
                  </a:ln>
                  <a:solidFill>
                    <a:srgbClr val="FF0000"/>
                  </a:solidFill>
                  <a:effectLst/>
                  <a:uLnTx/>
                  <a:uFillTx/>
                  <a:cs typeface="+mn-ea"/>
                  <a:sym typeface="+mn-lt"/>
                </a:endParaRPr>
              </a:p>
            </p:txBody>
          </p:sp>
          <p:sp>
            <p:nvSpPr>
              <p:cNvPr id="261" name="Freeform: Shape 77"/>
              <p:cNvSpPr/>
              <p:nvPr/>
            </p:nvSpPr>
            <p:spPr bwMode="auto">
              <a:xfrm>
                <a:off x="1490661" y="4501017"/>
                <a:ext cx="119063" cy="204788"/>
              </a:xfrm>
              <a:custGeom>
                <a:avLst/>
                <a:gdLst>
                  <a:gd name="T0" fmla="*/ 70 w 75"/>
                  <a:gd name="T1" fmla="*/ 18 h 129"/>
                  <a:gd name="T2" fmla="*/ 61 w 75"/>
                  <a:gd name="T3" fmla="*/ 12 h 129"/>
                  <a:gd name="T4" fmla="*/ 49 w 75"/>
                  <a:gd name="T5" fmla="*/ 10 h 129"/>
                  <a:gd name="T6" fmla="*/ 24 w 75"/>
                  <a:gd name="T7" fmla="*/ 9 h 129"/>
                  <a:gd name="T8" fmla="*/ 16 w 75"/>
                  <a:gd name="T9" fmla="*/ 7 h 129"/>
                  <a:gd name="T10" fmla="*/ 0 w 75"/>
                  <a:gd name="T11" fmla="*/ 0 h 129"/>
                  <a:gd name="T12" fmla="*/ 41 w 75"/>
                  <a:gd name="T13" fmla="*/ 82 h 129"/>
                  <a:gd name="T14" fmla="*/ 30 w 75"/>
                  <a:gd name="T15" fmla="*/ 85 h 129"/>
                  <a:gd name="T16" fmla="*/ 19 w 75"/>
                  <a:gd name="T17" fmla="*/ 93 h 129"/>
                  <a:gd name="T18" fmla="*/ 16 w 75"/>
                  <a:gd name="T19" fmla="*/ 97 h 129"/>
                  <a:gd name="T20" fmla="*/ 12 w 75"/>
                  <a:gd name="T21" fmla="*/ 106 h 129"/>
                  <a:gd name="T22" fmla="*/ 12 w 75"/>
                  <a:gd name="T23" fmla="*/ 115 h 129"/>
                  <a:gd name="T24" fmla="*/ 15 w 75"/>
                  <a:gd name="T25" fmla="*/ 122 h 129"/>
                  <a:gd name="T26" fmla="*/ 17 w 75"/>
                  <a:gd name="T27" fmla="*/ 125 h 129"/>
                  <a:gd name="T28" fmla="*/ 24 w 75"/>
                  <a:gd name="T29" fmla="*/ 128 h 129"/>
                  <a:gd name="T30" fmla="*/ 32 w 75"/>
                  <a:gd name="T31" fmla="*/ 128 h 129"/>
                  <a:gd name="T32" fmla="*/ 41 w 75"/>
                  <a:gd name="T33" fmla="*/ 124 h 129"/>
                  <a:gd name="T34" fmla="*/ 48 w 75"/>
                  <a:gd name="T35" fmla="*/ 117 h 129"/>
                  <a:gd name="T36" fmla="*/ 51 w 75"/>
                  <a:gd name="T37" fmla="*/ 114 h 129"/>
                  <a:gd name="T38" fmla="*/ 56 w 75"/>
                  <a:gd name="T39" fmla="*/ 102 h 129"/>
                  <a:gd name="T40" fmla="*/ 55 w 75"/>
                  <a:gd name="T41" fmla="*/ 94 h 129"/>
                  <a:gd name="T42" fmla="*/ 53 w 75"/>
                  <a:gd name="T43" fmla="*/ 88 h 129"/>
                  <a:gd name="T44" fmla="*/ 23 w 75"/>
                  <a:gd name="T45" fmla="*/ 28 h 129"/>
                  <a:gd name="T46" fmla="*/ 31 w 75"/>
                  <a:gd name="T47" fmla="*/ 24 h 129"/>
                  <a:gd name="T48" fmla="*/ 40 w 75"/>
                  <a:gd name="T49" fmla="*/ 22 h 129"/>
                  <a:gd name="T50" fmla="*/ 52 w 75"/>
                  <a:gd name="T51" fmla="*/ 22 h 129"/>
                  <a:gd name="T52" fmla="*/ 55 w 75"/>
                  <a:gd name="T53" fmla="*/ 23 h 129"/>
                  <a:gd name="T54" fmla="*/ 63 w 75"/>
                  <a:gd name="T55" fmla="*/ 28 h 129"/>
                  <a:gd name="T56" fmla="*/ 70 w 75"/>
                  <a:gd name="T57" fmla="*/ 40 h 129"/>
                  <a:gd name="T58" fmla="*/ 74 w 75"/>
                  <a:gd name="T59" fmla="*/ 55 h 129"/>
                  <a:gd name="T60" fmla="*/ 75 w 75"/>
                  <a:gd name="T61" fmla="*/ 51 h 129"/>
                  <a:gd name="T62" fmla="*/ 75 w 75"/>
                  <a:gd name="T63" fmla="*/ 35 h 129"/>
                  <a:gd name="T64" fmla="*/ 72 w 75"/>
                  <a:gd name="T65" fmla="*/ 23 h 129"/>
                  <a:gd name="T66" fmla="*/ 70 w 75"/>
                  <a:gd name="T67" fmla="*/ 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129">
                    <a:moveTo>
                      <a:pt x="70" y="18"/>
                    </a:moveTo>
                    <a:lnTo>
                      <a:pt x="70" y="18"/>
                    </a:lnTo>
                    <a:lnTo>
                      <a:pt x="66" y="15"/>
                    </a:lnTo>
                    <a:lnTo>
                      <a:pt x="61" y="12"/>
                    </a:lnTo>
                    <a:lnTo>
                      <a:pt x="55" y="11"/>
                    </a:lnTo>
                    <a:lnTo>
                      <a:pt x="49" y="10"/>
                    </a:lnTo>
                    <a:lnTo>
                      <a:pt x="36" y="10"/>
                    </a:lnTo>
                    <a:lnTo>
                      <a:pt x="24" y="9"/>
                    </a:lnTo>
                    <a:lnTo>
                      <a:pt x="24" y="9"/>
                    </a:lnTo>
                    <a:lnTo>
                      <a:pt x="16" y="7"/>
                    </a:lnTo>
                    <a:lnTo>
                      <a:pt x="8" y="4"/>
                    </a:lnTo>
                    <a:lnTo>
                      <a:pt x="0" y="0"/>
                    </a:lnTo>
                    <a:lnTo>
                      <a:pt x="41" y="82"/>
                    </a:lnTo>
                    <a:lnTo>
                      <a:pt x="41" y="82"/>
                    </a:lnTo>
                    <a:lnTo>
                      <a:pt x="35" y="83"/>
                    </a:lnTo>
                    <a:lnTo>
                      <a:pt x="30" y="85"/>
                    </a:lnTo>
                    <a:lnTo>
                      <a:pt x="24" y="88"/>
                    </a:lnTo>
                    <a:lnTo>
                      <a:pt x="19" y="93"/>
                    </a:lnTo>
                    <a:lnTo>
                      <a:pt x="19" y="93"/>
                    </a:lnTo>
                    <a:lnTo>
                      <a:pt x="16" y="97"/>
                    </a:lnTo>
                    <a:lnTo>
                      <a:pt x="14" y="102"/>
                    </a:lnTo>
                    <a:lnTo>
                      <a:pt x="12" y="106"/>
                    </a:lnTo>
                    <a:lnTo>
                      <a:pt x="12" y="111"/>
                    </a:lnTo>
                    <a:lnTo>
                      <a:pt x="12" y="115"/>
                    </a:lnTo>
                    <a:lnTo>
                      <a:pt x="13" y="119"/>
                    </a:lnTo>
                    <a:lnTo>
                      <a:pt x="15" y="122"/>
                    </a:lnTo>
                    <a:lnTo>
                      <a:pt x="17" y="125"/>
                    </a:lnTo>
                    <a:lnTo>
                      <a:pt x="17" y="125"/>
                    </a:lnTo>
                    <a:lnTo>
                      <a:pt x="21" y="127"/>
                    </a:lnTo>
                    <a:lnTo>
                      <a:pt x="24" y="128"/>
                    </a:lnTo>
                    <a:lnTo>
                      <a:pt x="28" y="129"/>
                    </a:lnTo>
                    <a:lnTo>
                      <a:pt x="32" y="128"/>
                    </a:lnTo>
                    <a:lnTo>
                      <a:pt x="37" y="126"/>
                    </a:lnTo>
                    <a:lnTo>
                      <a:pt x="41" y="124"/>
                    </a:lnTo>
                    <a:lnTo>
                      <a:pt x="45" y="121"/>
                    </a:lnTo>
                    <a:lnTo>
                      <a:pt x="48" y="117"/>
                    </a:lnTo>
                    <a:lnTo>
                      <a:pt x="48" y="117"/>
                    </a:lnTo>
                    <a:lnTo>
                      <a:pt x="51" y="114"/>
                    </a:lnTo>
                    <a:lnTo>
                      <a:pt x="53" y="110"/>
                    </a:lnTo>
                    <a:lnTo>
                      <a:pt x="56" y="102"/>
                    </a:lnTo>
                    <a:lnTo>
                      <a:pt x="56" y="98"/>
                    </a:lnTo>
                    <a:lnTo>
                      <a:pt x="55" y="94"/>
                    </a:lnTo>
                    <a:lnTo>
                      <a:pt x="54" y="91"/>
                    </a:lnTo>
                    <a:lnTo>
                      <a:pt x="53" y="88"/>
                    </a:lnTo>
                    <a:lnTo>
                      <a:pt x="23" y="28"/>
                    </a:lnTo>
                    <a:lnTo>
                      <a:pt x="23" y="28"/>
                    </a:lnTo>
                    <a:lnTo>
                      <a:pt x="25" y="27"/>
                    </a:lnTo>
                    <a:lnTo>
                      <a:pt x="31" y="24"/>
                    </a:lnTo>
                    <a:lnTo>
                      <a:pt x="35" y="23"/>
                    </a:lnTo>
                    <a:lnTo>
                      <a:pt x="40" y="22"/>
                    </a:lnTo>
                    <a:lnTo>
                      <a:pt x="45" y="22"/>
                    </a:lnTo>
                    <a:lnTo>
                      <a:pt x="52" y="22"/>
                    </a:lnTo>
                    <a:lnTo>
                      <a:pt x="52" y="22"/>
                    </a:lnTo>
                    <a:lnTo>
                      <a:pt x="55" y="23"/>
                    </a:lnTo>
                    <a:lnTo>
                      <a:pt x="58" y="24"/>
                    </a:lnTo>
                    <a:lnTo>
                      <a:pt x="63" y="28"/>
                    </a:lnTo>
                    <a:lnTo>
                      <a:pt x="67" y="34"/>
                    </a:lnTo>
                    <a:lnTo>
                      <a:pt x="70" y="40"/>
                    </a:lnTo>
                    <a:lnTo>
                      <a:pt x="73" y="51"/>
                    </a:lnTo>
                    <a:lnTo>
                      <a:pt x="74" y="55"/>
                    </a:lnTo>
                    <a:lnTo>
                      <a:pt x="74" y="55"/>
                    </a:lnTo>
                    <a:lnTo>
                      <a:pt x="75" y="51"/>
                    </a:lnTo>
                    <a:lnTo>
                      <a:pt x="75" y="41"/>
                    </a:lnTo>
                    <a:lnTo>
                      <a:pt x="75" y="35"/>
                    </a:lnTo>
                    <a:lnTo>
                      <a:pt x="74" y="29"/>
                    </a:lnTo>
                    <a:lnTo>
                      <a:pt x="72" y="23"/>
                    </a:lnTo>
                    <a:lnTo>
                      <a:pt x="70" y="18"/>
                    </a:lnTo>
                    <a:lnTo>
                      <a:pt x="70" y="18"/>
                    </a:lnTo>
                    <a:close/>
                  </a:path>
                </a:pathLst>
              </a:custGeom>
              <a:solidFill>
                <a:srgbClr val="E19520"/>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grpSp>
          <p:nvGrpSpPr>
            <p:cNvPr id="256" name="Group 72"/>
            <p:cNvGrpSpPr/>
            <p:nvPr/>
          </p:nvGrpSpPr>
          <p:grpSpPr>
            <a:xfrm>
              <a:off x="1750864" y="4188179"/>
              <a:ext cx="243150" cy="250681"/>
              <a:chOff x="5332411" y="3186705"/>
              <a:chExt cx="303213" cy="312599"/>
            </a:xfrm>
            <a:solidFill>
              <a:schemeClr val="accent2"/>
            </a:solidFill>
          </p:grpSpPr>
          <p:sp>
            <p:nvSpPr>
              <p:cNvPr id="257" name="Freeform: Shape 73"/>
              <p:cNvSpPr/>
              <p:nvPr/>
            </p:nvSpPr>
            <p:spPr bwMode="auto">
              <a:xfrm flipV="1">
                <a:off x="5510211" y="3186705"/>
                <a:ext cx="57013" cy="57012"/>
              </a:xfrm>
              <a:custGeom>
                <a:avLst/>
                <a:gdLst>
                  <a:gd name="T0" fmla="*/ 19 w 26"/>
                  <a:gd name="T1" fmla="*/ 25 h 27"/>
                  <a:gd name="T2" fmla="*/ 19 w 26"/>
                  <a:gd name="T3" fmla="*/ 25 h 27"/>
                  <a:gd name="T4" fmla="*/ 14 w 26"/>
                  <a:gd name="T5" fmla="*/ 27 h 27"/>
                  <a:gd name="T6" fmla="*/ 9 w 26"/>
                  <a:gd name="T7" fmla="*/ 26 h 27"/>
                  <a:gd name="T8" fmla="*/ 4 w 26"/>
                  <a:gd name="T9" fmla="*/ 24 h 27"/>
                  <a:gd name="T10" fmla="*/ 1 w 26"/>
                  <a:gd name="T11" fmla="*/ 20 h 27"/>
                  <a:gd name="T12" fmla="*/ 1 w 26"/>
                  <a:gd name="T13" fmla="*/ 20 h 27"/>
                  <a:gd name="T14" fmla="*/ 0 w 26"/>
                  <a:gd name="T15" fmla="*/ 15 h 27"/>
                  <a:gd name="T16" fmla="*/ 0 w 26"/>
                  <a:gd name="T17" fmla="*/ 10 h 27"/>
                  <a:gd name="T18" fmla="*/ 3 w 26"/>
                  <a:gd name="T19" fmla="*/ 5 h 27"/>
                  <a:gd name="T20" fmla="*/ 7 w 26"/>
                  <a:gd name="T21" fmla="*/ 2 h 27"/>
                  <a:gd name="T22" fmla="*/ 7 w 26"/>
                  <a:gd name="T23" fmla="*/ 2 h 27"/>
                  <a:gd name="T24" fmla="*/ 12 w 26"/>
                  <a:gd name="T25" fmla="*/ 0 h 27"/>
                  <a:gd name="T26" fmla="*/ 17 w 26"/>
                  <a:gd name="T27" fmla="*/ 1 h 27"/>
                  <a:gd name="T28" fmla="*/ 21 w 26"/>
                  <a:gd name="T29" fmla="*/ 3 h 27"/>
                  <a:gd name="T30" fmla="*/ 25 w 26"/>
                  <a:gd name="T31" fmla="*/ 7 h 27"/>
                  <a:gd name="T32" fmla="*/ 25 w 26"/>
                  <a:gd name="T33" fmla="*/ 7 h 27"/>
                  <a:gd name="T34" fmla="*/ 26 w 26"/>
                  <a:gd name="T35" fmla="*/ 12 h 27"/>
                  <a:gd name="T36" fmla="*/ 25 w 26"/>
                  <a:gd name="T37" fmla="*/ 18 h 27"/>
                  <a:gd name="T38" fmla="*/ 23 w 26"/>
                  <a:gd name="T39" fmla="*/ 22 h 27"/>
                  <a:gd name="T40" fmla="*/ 19 w 26"/>
                  <a:gd name="T41" fmla="*/ 25 h 27"/>
                  <a:gd name="T42" fmla="*/ 19 w 26"/>
                  <a:gd name="T4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7">
                    <a:moveTo>
                      <a:pt x="19" y="25"/>
                    </a:moveTo>
                    <a:lnTo>
                      <a:pt x="19" y="25"/>
                    </a:lnTo>
                    <a:lnTo>
                      <a:pt x="14" y="27"/>
                    </a:lnTo>
                    <a:lnTo>
                      <a:pt x="9" y="26"/>
                    </a:lnTo>
                    <a:lnTo>
                      <a:pt x="4" y="24"/>
                    </a:lnTo>
                    <a:lnTo>
                      <a:pt x="1" y="20"/>
                    </a:lnTo>
                    <a:lnTo>
                      <a:pt x="1" y="20"/>
                    </a:lnTo>
                    <a:lnTo>
                      <a:pt x="0" y="15"/>
                    </a:lnTo>
                    <a:lnTo>
                      <a:pt x="0" y="10"/>
                    </a:lnTo>
                    <a:lnTo>
                      <a:pt x="3" y="5"/>
                    </a:lnTo>
                    <a:lnTo>
                      <a:pt x="7" y="2"/>
                    </a:lnTo>
                    <a:lnTo>
                      <a:pt x="7" y="2"/>
                    </a:lnTo>
                    <a:lnTo>
                      <a:pt x="12" y="0"/>
                    </a:lnTo>
                    <a:lnTo>
                      <a:pt x="17" y="1"/>
                    </a:lnTo>
                    <a:lnTo>
                      <a:pt x="21" y="3"/>
                    </a:lnTo>
                    <a:lnTo>
                      <a:pt x="25" y="7"/>
                    </a:lnTo>
                    <a:lnTo>
                      <a:pt x="25" y="7"/>
                    </a:lnTo>
                    <a:lnTo>
                      <a:pt x="26" y="12"/>
                    </a:lnTo>
                    <a:lnTo>
                      <a:pt x="25" y="18"/>
                    </a:lnTo>
                    <a:lnTo>
                      <a:pt x="23" y="22"/>
                    </a:lnTo>
                    <a:lnTo>
                      <a:pt x="19" y="25"/>
                    </a:lnTo>
                    <a:lnTo>
                      <a:pt x="19" y="25"/>
                    </a:lnTo>
                    <a:close/>
                  </a:path>
                </a:pathLst>
              </a:custGeom>
              <a:solidFill>
                <a:srgbClr val="E19520"/>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8" name="Freeform: Shape 74"/>
              <p:cNvSpPr/>
              <p:nvPr/>
            </p:nvSpPr>
            <p:spPr bwMode="auto">
              <a:xfrm>
                <a:off x="5332411" y="3410404"/>
                <a:ext cx="92075" cy="88900"/>
              </a:xfrm>
              <a:custGeom>
                <a:avLst/>
                <a:gdLst>
                  <a:gd name="T0" fmla="*/ 42 w 58"/>
                  <a:gd name="T1" fmla="*/ 53 h 56"/>
                  <a:gd name="T2" fmla="*/ 42 w 58"/>
                  <a:gd name="T3" fmla="*/ 53 h 56"/>
                  <a:gd name="T4" fmla="*/ 37 w 58"/>
                  <a:gd name="T5" fmla="*/ 55 h 56"/>
                  <a:gd name="T6" fmla="*/ 31 w 58"/>
                  <a:gd name="T7" fmla="*/ 56 h 56"/>
                  <a:gd name="T8" fmla="*/ 26 w 58"/>
                  <a:gd name="T9" fmla="*/ 56 h 56"/>
                  <a:gd name="T10" fmla="*/ 21 w 58"/>
                  <a:gd name="T11" fmla="*/ 55 h 56"/>
                  <a:gd name="T12" fmla="*/ 15 w 58"/>
                  <a:gd name="T13" fmla="*/ 53 h 56"/>
                  <a:gd name="T14" fmla="*/ 10 w 58"/>
                  <a:gd name="T15" fmla="*/ 50 h 56"/>
                  <a:gd name="T16" fmla="*/ 6 w 58"/>
                  <a:gd name="T17" fmla="*/ 46 h 56"/>
                  <a:gd name="T18" fmla="*/ 3 w 58"/>
                  <a:gd name="T19" fmla="*/ 41 h 56"/>
                  <a:gd name="T20" fmla="*/ 3 w 58"/>
                  <a:gd name="T21" fmla="*/ 41 h 56"/>
                  <a:gd name="T22" fmla="*/ 1 w 58"/>
                  <a:gd name="T23" fmla="*/ 36 h 56"/>
                  <a:gd name="T24" fmla="*/ 0 w 58"/>
                  <a:gd name="T25" fmla="*/ 30 h 56"/>
                  <a:gd name="T26" fmla="*/ 0 w 58"/>
                  <a:gd name="T27" fmla="*/ 25 h 56"/>
                  <a:gd name="T28" fmla="*/ 1 w 58"/>
                  <a:gd name="T29" fmla="*/ 19 h 56"/>
                  <a:gd name="T30" fmla="*/ 3 w 58"/>
                  <a:gd name="T31" fmla="*/ 14 h 56"/>
                  <a:gd name="T32" fmla="*/ 6 w 58"/>
                  <a:gd name="T33" fmla="*/ 10 h 56"/>
                  <a:gd name="T34" fmla="*/ 10 w 58"/>
                  <a:gd name="T35" fmla="*/ 6 h 56"/>
                  <a:gd name="T36" fmla="*/ 15 w 58"/>
                  <a:gd name="T37" fmla="*/ 3 h 56"/>
                  <a:gd name="T38" fmla="*/ 15 w 58"/>
                  <a:gd name="T39" fmla="*/ 3 h 56"/>
                  <a:gd name="T40" fmla="*/ 22 w 58"/>
                  <a:gd name="T41" fmla="*/ 1 h 56"/>
                  <a:gd name="T42" fmla="*/ 27 w 58"/>
                  <a:gd name="T43" fmla="*/ 0 h 56"/>
                  <a:gd name="T44" fmla="*/ 32 w 58"/>
                  <a:gd name="T45" fmla="*/ 0 h 56"/>
                  <a:gd name="T46" fmla="*/ 38 w 58"/>
                  <a:gd name="T47" fmla="*/ 1 h 56"/>
                  <a:gd name="T48" fmla="*/ 43 w 58"/>
                  <a:gd name="T49" fmla="*/ 3 h 56"/>
                  <a:gd name="T50" fmla="*/ 47 w 58"/>
                  <a:gd name="T51" fmla="*/ 6 h 56"/>
                  <a:gd name="T52" fmla="*/ 51 w 58"/>
                  <a:gd name="T53" fmla="*/ 10 h 56"/>
                  <a:gd name="T54" fmla="*/ 54 w 58"/>
                  <a:gd name="T55" fmla="*/ 15 h 56"/>
                  <a:gd name="T56" fmla="*/ 54 w 58"/>
                  <a:gd name="T57" fmla="*/ 15 h 56"/>
                  <a:gd name="T58" fmla="*/ 57 w 58"/>
                  <a:gd name="T59" fmla="*/ 20 h 56"/>
                  <a:gd name="T60" fmla="*/ 58 w 58"/>
                  <a:gd name="T61" fmla="*/ 26 h 56"/>
                  <a:gd name="T62" fmla="*/ 57 w 58"/>
                  <a:gd name="T63" fmla="*/ 31 h 56"/>
                  <a:gd name="T64" fmla="*/ 56 w 58"/>
                  <a:gd name="T65" fmla="*/ 37 h 56"/>
                  <a:gd name="T66" fmla="*/ 54 w 58"/>
                  <a:gd name="T67" fmla="*/ 42 h 56"/>
                  <a:gd name="T68" fmla="*/ 51 w 58"/>
                  <a:gd name="T69" fmla="*/ 46 h 56"/>
                  <a:gd name="T70" fmla="*/ 47 w 58"/>
                  <a:gd name="T71" fmla="*/ 50 h 56"/>
                  <a:gd name="T72" fmla="*/ 42 w 58"/>
                  <a:gd name="T73" fmla="*/ 53 h 56"/>
                  <a:gd name="T74" fmla="*/ 42 w 58"/>
                  <a:gd name="T75"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6">
                    <a:moveTo>
                      <a:pt x="42" y="53"/>
                    </a:moveTo>
                    <a:lnTo>
                      <a:pt x="42" y="53"/>
                    </a:lnTo>
                    <a:lnTo>
                      <a:pt x="37" y="55"/>
                    </a:lnTo>
                    <a:lnTo>
                      <a:pt x="31" y="56"/>
                    </a:lnTo>
                    <a:lnTo>
                      <a:pt x="26" y="56"/>
                    </a:lnTo>
                    <a:lnTo>
                      <a:pt x="21" y="55"/>
                    </a:lnTo>
                    <a:lnTo>
                      <a:pt x="15" y="53"/>
                    </a:lnTo>
                    <a:lnTo>
                      <a:pt x="10" y="50"/>
                    </a:lnTo>
                    <a:lnTo>
                      <a:pt x="6" y="46"/>
                    </a:lnTo>
                    <a:lnTo>
                      <a:pt x="3" y="41"/>
                    </a:lnTo>
                    <a:lnTo>
                      <a:pt x="3" y="41"/>
                    </a:lnTo>
                    <a:lnTo>
                      <a:pt x="1" y="36"/>
                    </a:lnTo>
                    <a:lnTo>
                      <a:pt x="0" y="30"/>
                    </a:lnTo>
                    <a:lnTo>
                      <a:pt x="0" y="25"/>
                    </a:lnTo>
                    <a:lnTo>
                      <a:pt x="1" y="19"/>
                    </a:lnTo>
                    <a:lnTo>
                      <a:pt x="3" y="14"/>
                    </a:lnTo>
                    <a:lnTo>
                      <a:pt x="6" y="10"/>
                    </a:lnTo>
                    <a:lnTo>
                      <a:pt x="10" y="6"/>
                    </a:lnTo>
                    <a:lnTo>
                      <a:pt x="15" y="3"/>
                    </a:lnTo>
                    <a:lnTo>
                      <a:pt x="15" y="3"/>
                    </a:lnTo>
                    <a:lnTo>
                      <a:pt x="22" y="1"/>
                    </a:lnTo>
                    <a:lnTo>
                      <a:pt x="27" y="0"/>
                    </a:lnTo>
                    <a:lnTo>
                      <a:pt x="32" y="0"/>
                    </a:lnTo>
                    <a:lnTo>
                      <a:pt x="38" y="1"/>
                    </a:lnTo>
                    <a:lnTo>
                      <a:pt x="43" y="3"/>
                    </a:lnTo>
                    <a:lnTo>
                      <a:pt x="47" y="6"/>
                    </a:lnTo>
                    <a:lnTo>
                      <a:pt x="51" y="10"/>
                    </a:lnTo>
                    <a:lnTo>
                      <a:pt x="54" y="15"/>
                    </a:lnTo>
                    <a:lnTo>
                      <a:pt x="54" y="15"/>
                    </a:lnTo>
                    <a:lnTo>
                      <a:pt x="57" y="20"/>
                    </a:lnTo>
                    <a:lnTo>
                      <a:pt x="58" y="26"/>
                    </a:lnTo>
                    <a:lnTo>
                      <a:pt x="57" y="31"/>
                    </a:lnTo>
                    <a:lnTo>
                      <a:pt x="56" y="37"/>
                    </a:lnTo>
                    <a:lnTo>
                      <a:pt x="54" y="42"/>
                    </a:lnTo>
                    <a:lnTo>
                      <a:pt x="51" y="46"/>
                    </a:lnTo>
                    <a:lnTo>
                      <a:pt x="47" y="50"/>
                    </a:lnTo>
                    <a:lnTo>
                      <a:pt x="42" y="53"/>
                    </a:lnTo>
                    <a:lnTo>
                      <a:pt x="42" y="53"/>
                    </a:lnTo>
                    <a:close/>
                  </a:path>
                </a:pathLst>
              </a:custGeom>
              <a:solidFill>
                <a:srgbClr val="E19520"/>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259" name="Freeform: Shape 75"/>
              <p:cNvSpPr/>
              <p:nvPr/>
            </p:nvSpPr>
            <p:spPr bwMode="auto">
              <a:xfrm>
                <a:off x="5522911" y="3370717"/>
                <a:ext cx="112713" cy="112713"/>
              </a:xfrm>
              <a:custGeom>
                <a:avLst/>
                <a:gdLst>
                  <a:gd name="T0" fmla="*/ 36 w 71"/>
                  <a:gd name="T1" fmla="*/ 0 h 71"/>
                  <a:gd name="T2" fmla="*/ 43 w 71"/>
                  <a:gd name="T3" fmla="*/ 29 h 71"/>
                  <a:gd name="T4" fmla="*/ 71 w 71"/>
                  <a:gd name="T5" fmla="*/ 36 h 71"/>
                  <a:gd name="T6" fmla="*/ 43 w 71"/>
                  <a:gd name="T7" fmla="*/ 43 h 71"/>
                  <a:gd name="T8" fmla="*/ 36 w 71"/>
                  <a:gd name="T9" fmla="*/ 71 h 71"/>
                  <a:gd name="T10" fmla="*/ 29 w 71"/>
                  <a:gd name="T11" fmla="*/ 43 h 71"/>
                  <a:gd name="T12" fmla="*/ 0 w 71"/>
                  <a:gd name="T13" fmla="*/ 36 h 71"/>
                  <a:gd name="T14" fmla="*/ 29 w 71"/>
                  <a:gd name="T15" fmla="*/ 29 h 71"/>
                  <a:gd name="T16" fmla="*/ 36 w 71"/>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36" y="0"/>
                    </a:moveTo>
                    <a:lnTo>
                      <a:pt x="43" y="29"/>
                    </a:lnTo>
                    <a:lnTo>
                      <a:pt x="71" y="36"/>
                    </a:lnTo>
                    <a:lnTo>
                      <a:pt x="43" y="43"/>
                    </a:lnTo>
                    <a:lnTo>
                      <a:pt x="36" y="71"/>
                    </a:lnTo>
                    <a:lnTo>
                      <a:pt x="29" y="43"/>
                    </a:lnTo>
                    <a:lnTo>
                      <a:pt x="0" y="36"/>
                    </a:lnTo>
                    <a:lnTo>
                      <a:pt x="29" y="29"/>
                    </a:lnTo>
                    <a:lnTo>
                      <a:pt x="36" y="0"/>
                    </a:lnTo>
                    <a:close/>
                  </a:path>
                </a:pathLst>
              </a:custGeom>
              <a:solidFill>
                <a:srgbClr val="E19520"/>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grpSp>
      <p:sp>
        <p:nvSpPr>
          <p:cNvPr id="71" name="矩形 70"/>
          <p:cNvSpPr/>
          <p:nvPr/>
        </p:nvSpPr>
        <p:spPr>
          <a:xfrm>
            <a:off x="1482089" y="5122420"/>
            <a:ext cx="9227822" cy="605294"/>
          </a:xfrm>
          <a:prstGeom prst="rect">
            <a:avLst/>
          </a:prstGeom>
        </p:spPr>
        <p:txBody>
          <a:bodyPr wrap="square">
            <a:spAutoFit/>
            <a:scene3d>
              <a:camera prst="orthographicFront"/>
              <a:lightRig rig="threePt" dir="t"/>
            </a:scene3d>
            <a:sp3d contourW="12700"/>
          </a:bodyPr>
          <a:lstStyle/>
          <a:p>
            <a:pPr algn="ctr">
              <a:lnSpc>
                <a:spcPts val="2000"/>
              </a:lnSpc>
              <a:defRPr/>
            </a:pPr>
            <a:r>
              <a:rPr lang="zh-CN" altLang="en-US" sz="1400" dirty="0">
                <a:solidFill>
                  <a:schemeClr val="tx1">
                    <a:lumMod val="85000"/>
                    <a:lumOff val="15000"/>
                  </a:schemeClr>
                </a:solidFill>
                <a:cs typeface="+mn-ea"/>
                <a:sym typeface="+mn-lt"/>
              </a:rPr>
              <a:t>Please add specific content here, the text as simple as possible, simple instructions, pay attention to the beauty of the board. Please add specific content here, the text as simple as possible, simple description can be, do not have to be too cumbersome, pay attention to the beauty of the board.</a:t>
            </a:r>
            <a:endParaRPr lang="zh-CN" altLang="en-US" sz="1400" b="1" dirty="0">
              <a:solidFill>
                <a:schemeClr val="tx1">
                  <a:lumMod val="85000"/>
                  <a:lumOff val="15000"/>
                </a:schemeClr>
              </a:solidFill>
              <a:cs typeface="+mn-ea"/>
              <a:sym typeface="+mn-lt"/>
            </a:endParaRPr>
          </a:p>
        </p:txBody>
      </p:sp>
      <p:sp>
        <p:nvSpPr>
          <p:cNvPr id="73" name="矩形 72"/>
          <p:cNvSpPr/>
          <p:nvPr/>
        </p:nvSpPr>
        <p:spPr>
          <a:xfrm>
            <a:off x="2018216" y="2270544"/>
            <a:ext cx="1124079" cy="3067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74" name="矩形 73"/>
          <p:cNvSpPr/>
          <p:nvPr/>
        </p:nvSpPr>
        <p:spPr>
          <a:xfrm>
            <a:off x="3638026" y="2642553"/>
            <a:ext cx="1124079" cy="3067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75" name="矩形 74"/>
          <p:cNvSpPr/>
          <p:nvPr/>
        </p:nvSpPr>
        <p:spPr>
          <a:xfrm>
            <a:off x="5293850" y="2239380"/>
            <a:ext cx="1124079" cy="3067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76" name="矩形 75"/>
          <p:cNvSpPr/>
          <p:nvPr/>
        </p:nvSpPr>
        <p:spPr>
          <a:xfrm>
            <a:off x="6780113" y="2738046"/>
            <a:ext cx="1124079" cy="3067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
        <p:nvSpPr>
          <p:cNvPr id="77" name="矩形 76"/>
          <p:cNvSpPr/>
          <p:nvPr/>
        </p:nvSpPr>
        <p:spPr>
          <a:xfrm>
            <a:off x="8333258" y="2155839"/>
            <a:ext cx="1124079" cy="3067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b="1" noProof="0" dirty="0">
                <a:ln>
                  <a:noFill/>
                </a:ln>
                <a:solidFill>
                  <a:prstClr val="black">
                    <a:lumMod val="75000"/>
                  </a:prstClr>
                </a:solidFill>
                <a:effectLst/>
                <a:uLnTx/>
                <a:uFillTx/>
                <a:cs typeface="+mn-ea"/>
                <a:sym typeface="+mn-lt"/>
              </a:rPr>
              <a:t>Add a title</a:t>
            </a:r>
            <a:endParaRPr kumimoji="0" lang="zh-CN" altLang="en-US" sz="1400" b="1" i="0" u="none" strike="noStrike" kern="1200" cap="none" spc="0" normalizeH="0" baseline="0" noProof="0" dirty="0">
              <a:ln>
                <a:noFill/>
              </a:ln>
              <a:solidFill>
                <a:prstClr val="black">
                  <a:lumMod val="7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2" presetClass="entr" presetSubtype="12" fill="hold" nodeType="afterEffect">
                                  <p:stCondLst>
                                    <p:cond delay="0"/>
                                  </p:stCondLst>
                                  <p:childTnLst>
                                    <p:set>
                                      <p:cBhvr>
                                        <p:cTn id="41" dur="1" fill="hold">
                                          <p:stCondLst>
                                            <p:cond delay="0"/>
                                          </p:stCondLst>
                                        </p:cTn>
                                        <p:tgtEl>
                                          <p:spTgt spid="234"/>
                                        </p:tgtEl>
                                        <p:attrNameLst>
                                          <p:attrName>style.visibility</p:attrName>
                                        </p:attrNameLst>
                                      </p:cBhvr>
                                      <p:to>
                                        <p:strVal val="visible"/>
                                      </p:to>
                                    </p:set>
                                    <p:anim calcmode="lin" valueType="num">
                                      <p:cBhvr additive="base">
                                        <p:cTn id="42" dur="500" fill="hold"/>
                                        <p:tgtEl>
                                          <p:spTgt spid="234"/>
                                        </p:tgtEl>
                                        <p:attrNameLst>
                                          <p:attrName>ppt_x</p:attrName>
                                        </p:attrNameLst>
                                      </p:cBhvr>
                                      <p:tavLst>
                                        <p:tav tm="0">
                                          <p:val>
                                            <p:strVal val="0-#ppt_w/2"/>
                                          </p:val>
                                        </p:tav>
                                        <p:tav tm="100000">
                                          <p:val>
                                            <p:strVal val="#ppt_x"/>
                                          </p:val>
                                        </p:tav>
                                      </p:tavLst>
                                    </p:anim>
                                    <p:anim calcmode="lin" valueType="num">
                                      <p:cBhvr additive="base">
                                        <p:cTn id="43" dur="500" fill="hold"/>
                                        <p:tgtEl>
                                          <p:spTgt spid="234"/>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p:cTn id="52" dur="500" fill="hold"/>
                                        <p:tgtEl>
                                          <p:spTgt spid="74"/>
                                        </p:tgtEl>
                                        <p:attrNameLst>
                                          <p:attrName>ppt_w</p:attrName>
                                        </p:attrNameLst>
                                      </p:cBhvr>
                                      <p:tavLst>
                                        <p:tav tm="0">
                                          <p:val>
                                            <p:fltVal val="0"/>
                                          </p:val>
                                        </p:tav>
                                        <p:tav tm="100000">
                                          <p:val>
                                            <p:strVal val="#ppt_w"/>
                                          </p:val>
                                        </p:tav>
                                      </p:tavLst>
                                    </p:anim>
                                    <p:anim calcmode="lin" valueType="num">
                                      <p:cBhvr>
                                        <p:cTn id="53" dur="500" fill="hold"/>
                                        <p:tgtEl>
                                          <p:spTgt spid="74"/>
                                        </p:tgtEl>
                                        <p:attrNameLst>
                                          <p:attrName>ppt_h</p:attrName>
                                        </p:attrNameLst>
                                      </p:cBhvr>
                                      <p:tavLst>
                                        <p:tav tm="0">
                                          <p:val>
                                            <p:fltVal val="0"/>
                                          </p:val>
                                        </p:tav>
                                        <p:tav tm="100000">
                                          <p:val>
                                            <p:strVal val="#ppt_h"/>
                                          </p:val>
                                        </p:tav>
                                      </p:tavLst>
                                    </p:anim>
                                    <p:animEffect transition="in" filter="fade">
                                      <p:cBhvr>
                                        <p:cTn id="54" dur="500"/>
                                        <p:tgtEl>
                                          <p:spTgt spid="7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p:cTn id="62" dur="500" fill="hold"/>
                                        <p:tgtEl>
                                          <p:spTgt spid="76"/>
                                        </p:tgtEl>
                                        <p:attrNameLst>
                                          <p:attrName>ppt_w</p:attrName>
                                        </p:attrNameLst>
                                      </p:cBhvr>
                                      <p:tavLst>
                                        <p:tav tm="0">
                                          <p:val>
                                            <p:fltVal val="0"/>
                                          </p:val>
                                        </p:tav>
                                        <p:tav tm="100000">
                                          <p:val>
                                            <p:strVal val="#ppt_w"/>
                                          </p:val>
                                        </p:tav>
                                      </p:tavLst>
                                    </p:anim>
                                    <p:anim calcmode="lin" valueType="num">
                                      <p:cBhvr>
                                        <p:cTn id="63" dur="500" fill="hold"/>
                                        <p:tgtEl>
                                          <p:spTgt spid="76"/>
                                        </p:tgtEl>
                                        <p:attrNameLst>
                                          <p:attrName>ppt_h</p:attrName>
                                        </p:attrNameLst>
                                      </p:cBhvr>
                                      <p:tavLst>
                                        <p:tav tm="0">
                                          <p:val>
                                            <p:fltVal val="0"/>
                                          </p:val>
                                        </p:tav>
                                        <p:tav tm="100000">
                                          <p:val>
                                            <p:strVal val="#ppt_h"/>
                                          </p:val>
                                        </p:tav>
                                      </p:tavLst>
                                    </p:anim>
                                    <p:animEffect transition="in" filter="fade">
                                      <p:cBhvr>
                                        <p:cTn id="64" dur="500"/>
                                        <p:tgtEl>
                                          <p:spTgt spid="7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 calcmode="lin" valueType="num">
                                      <p:cBhvr>
                                        <p:cTn id="67" dur="500" fill="hold"/>
                                        <p:tgtEl>
                                          <p:spTgt spid="77"/>
                                        </p:tgtEl>
                                        <p:attrNameLst>
                                          <p:attrName>ppt_w</p:attrName>
                                        </p:attrNameLst>
                                      </p:cBhvr>
                                      <p:tavLst>
                                        <p:tav tm="0">
                                          <p:val>
                                            <p:fltVal val="0"/>
                                          </p:val>
                                        </p:tav>
                                        <p:tav tm="100000">
                                          <p:val>
                                            <p:strVal val="#ppt_w"/>
                                          </p:val>
                                        </p:tav>
                                      </p:tavLst>
                                    </p:anim>
                                    <p:anim calcmode="lin" valueType="num">
                                      <p:cBhvr>
                                        <p:cTn id="68" dur="500" fill="hold"/>
                                        <p:tgtEl>
                                          <p:spTgt spid="77"/>
                                        </p:tgtEl>
                                        <p:attrNameLst>
                                          <p:attrName>ppt_h</p:attrName>
                                        </p:attrNameLst>
                                      </p:cBhvr>
                                      <p:tavLst>
                                        <p:tav tm="0">
                                          <p:val>
                                            <p:fltVal val="0"/>
                                          </p:val>
                                        </p:tav>
                                        <p:tav tm="100000">
                                          <p:val>
                                            <p:strVal val="#ppt_h"/>
                                          </p:val>
                                        </p:tav>
                                      </p:tavLst>
                                    </p:anim>
                                    <p:animEffect transition="in" filter="fade">
                                      <p:cBhvr>
                                        <p:cTn id="69" dur="500"/>
                                        <p:tgtEl>
                                          <p:spTgt spid="77"/>
                                        </p:tgtEl>
                                      </p:cBhvr>
                                    </p:animEffect>
                                  </p:childTnLst>
                                </p:cTn>
                              </p:par>
                            </p:childTnLst>
                          </p:cTn>
                        </p:par>
                        <p:par>
                          <p:cTn id="70" fill="hold">
                            <p:stCondLst>
                              <p:cond delay="2500"/>
                            </p:stCondLst>
                            <p:childTnLst>
                              <p:par>
                                <p:cTn id="71" presetID="22" presetClass="entr" presetSubtype="8"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71" grpId="0"/>
      <p:bldP spid="73" grpId="0"/>
      <p:bldP spid="74" grpId="0"/>
      <p:bldP spid="75" grpId="0"/>
      <p:bldP spid="76"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7979"/>
            <a:ext cx="3816353" cy="646331"/>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01 </a:t>
            </a:r>
            <a:r>
              <a:rPr lang="zh-CN" altLang="en-US" sz="3600" b="1" dirty="0">
                <a:solidFill>
                  <a:schemeClr val="tx1">
                    <a:lumMod val="85000"/>
                    <a:lumOff val="15000"/>
                  </a:schemeClr>
                </a:solidFill>
                <a:cs typeface="+mn-ea"/>
                <a:sym typeface="+mn-lt"/>
              </a:rPr>
              <a:t>introduction</a:t>
            </a:r>
          </a:p>
        </p:txBody>
      </p:sp>
      <p:sp>
        <p:nvSpPr>
          <p:cNvPr id="2" name="PA_库_矩形 3"/>
          <p:cNvSpPr/>
          <p:nvPr>
            <p:custDataLst>
              <p:tags r:id="rId1"/>
            </p:custDataLst>
          </p:nvPr>
        </p:nvSpPr>
        <p:spPr>
          <a:xfrm>
            <a:off x="2844576" y="1695451"/>
            <a:ext cx="2133600" cy="2133600"/>
          </a:xfrm>
          <a:prstGeom prst="rect">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7" name="PA_库_矩形 6"/>
          <p:cNvSpPr/>
          <p:nvPr>
            <p:custDataLst>
              <p:tags r:id="rId2"/>
            </p:custDataLst>
          </p:nvPr>
        </p:nvSpPr>
        <p:spPr>
          <a:xfrm>
            <a:off x="1158650" y="4814888"/>
            <a:ext cx="504825" cy="50482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3" name="矩形 2"/>
          <p:cNvSpPr/>
          <p:nvPr/>
        </p:nvSpPr>
        <p:spPr>
          <a:xfrm>
            <a:off x="5494557" y="3313457"/>
            <a:ext cx="542925" cy="542925"/>
          </a:xfrm>
          <a:prstGeom prst="rect">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11" name="矩形 10"/>
          <p:cNvSpPr/>
          <p:nvPr/>
        </p:nvSpPr>
        <p:spPr>
          <a:xfrm>
            <a:off x="5494557" y="4549212"/>
            <a:ext cx="542925" cy="542925"/>
          </a:xfrm>
          <a:prstGeom prst="rect">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16" name="矩形 15"/>
          <p:cNvSpPr/>
          <p:nvPr/>
        </p:nvSpPr>
        <p:spPr>
          <a:xfrm>
            <a:off x="8472931" y="3313457"/>
            <a:ext cx="542925" cy="542925"/>
          </a:xfrm>
          <a:prstGeom prst="rect">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sp>
        <p:nvSpPr>
          <p:cNvPr id="17" name="矩形 16"/>
          <p:cNvSpPr/>
          <p:nvPr/>
        </p:nvSpPr>
        <p:spPr>
          <a:xfrm>
            <a:off x="8472931" y="4549212"/>
            <a:ext cx="542925" cy="542925"/>
          </a:xfrm>
          <a:prstGeom prst="rect">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40000"/>
              </a:lnSpc>
              <a:spcBef>
                <a:spcPts val="0"/>
              </a:spcBef>
              <a:spcAft>
                <a:spcPts val="0"/>
              </a:spcAft>
              <a:buClrTx/>
              <a:buSzTx/>
              <a:buFontTx/>
              <a:buNone/>
              <a:defRPr/>
            </a:pPr>
            <a:endParaRPr kumimoji="0" sz="1800" b="0" i="0" u="none" strike="noStrike" kern="1200" cap="none" spc="0" normalizeH="0" baseline="0" noProof="0">
              <a:ln>
                <a:noFill/>
              </a:ln>
              <a:solidFill>
                <a:srgbClr val="FF0000"/>
              </a:solidFill>
              <a:effectLst/>
              <a:uLnTx/>
              <a:uFillTx/>
              <a:cs typeface="+mn-ea"/>
              <a:sym typeface="+mn-lt"/>
            </a:endParaRPr>
          </a:p>
        </p:txBody>
      </p:sp>
      <p:grpSp>
        <p:nvGrpSpPr>
          <p:cNvPr id="26" name="组合 25"/>
          <p:cNvGrpSpPr/>
          <p:nvPr/>
        </p:nvGrpSpPr>
        <p:grpSpPr>
          <a:xfrm>
            <a:off x="5385914" y="1820963"/>
            <a:ext cx="5975346" cy="1211580"/>
            <a:chOff x="11884" y="3191"/>
            <a:chExt cx="1639" cy="1908"/>
          </a:xfrm>
        </p:grpSpPr>
        <p:sp>
          <p:nvSpPr>
            <p:cNvPr id="27" name="文本框 26"/>
            <p:cNvSpPr txBox="1"/>
            <p:nvPr/>
          </p:nvSpPr>
          <p:spPr>
            <a:xfrm>
              <a:off x="11884" y="3744"/>
              <a:ext cx="1638" cy="1355"/>
            </a:xfrm>
            <a:prstGeom prst="rect">
              <a:avLst/>
            </a:prstGeom>
            <a:noFill/>
          </p:spPr>
          <p:txBody>
            <a:bodyPr wrap="square" rtlCol="0">
              <a:spAutoFit/>
            </a:bodyPr>
            <a:lstStyle/>
            <a:p>
              <a:pPr lvl="0" algn="l" fontAlgn="auto">
                <a:lnSpc>
                  <a:spcPts val="2000"/>
                </a:lnSpc>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lang="zh-CN" altLang="en-US" sz="1000" dirty="0">
                <a:solidFill>
                  <a:schemeClr val="tx1">
                    <a:lumMod val="85000"/>
                    <a:lumOff val="15000"/>
                  </a:schemeClr>
                </a:solidFill>
                <a:cs typeface="+mn-ea"/>
                <a:sym typeface="+mn-lt"/>
              </a:endParaRPr>
            </a:p>
            <a:p>
              <a:pPr lvl="0" algn="l">
                <a:lnSpc>
                  <a:spcPts val="2000"/>
                </a:lnSpc>
                <a:defRPr/>
              </a:pPr>
              <a:endParaRPr lang="zh-CN" altLang="en-US" sz="1000" dirty="0">
                <a:solidFill>
                  <a:schemeClr val="tx1">
                    <a:lumMod val="85000"/>
                    <a:lumOff val="15000"/>
                  </a:schemeClr>
                </a:solidFill>
                <a:cs typeface="+mn-ea"/>
                <a:sym typeface="+mn-lt"/>
              </a:endParaRPr>
            </a:p>
          </p:txBody>
        </p:sp>
        <p:sp>
          <p:nvSpPr>
            <p:cNvPr id="28" name="TextBox 76"/>
            <p:cNvSpPr txBox="1"/>
            <p:nvPr/>
          </p:nvSpPr>
          <p:spPr>
            <a:xfrm>
              <a:off x="11884" y="3191"/>
              <a:ext cx="1639"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grpSp>
      <p:grpSp>
        <p:nvGrpSpPr>
          <p:cNvPr id="29" name="组合 28"/>
          <p:cNvGrpSpPr/>
          <p:nvPr/>
        </p:nvGrpSpPr>
        <p:grpSpPr>
          <a:xfrm>
            <a:off x="6073551" y="3234553"/>
            <a:ext cx="2283325" cy="1211580"/>
            <a:chOff x="11884" y="3191"/>
            <a:chExt cx="1639" cy="1908"/>
          </a:xfrm>
        </p:grpSpPr>
        <p:sp>
          <p:nvSpPr>
            <p:cNvPr id="30" name="文本框 29"/>
            <p:cNvSpPr txBox="1"/>
            <p:nvPr/>
          </p:nvSpPr>
          <p:spPr>
            <a:xfrm>
              <a:off x="11884" y="3744"/>
              <a:ext cx="1638" cy="1355"/>
            </a:xfrm>
            <a:prstGeom prst="rect">
              <a:avLst/>
            </a:prstGeom>
            <a:noFill/>
          </p:spPr>
          <p:txBody>
            <a:bodyPr wrap="square" rtlCol="0">
              <a:spAutoFit/>
            </a:bodyPr>
            <a:lstStyle/>
            <a:p>
              <a:pPr fontAlgn="auto">
                <a:lnSpc>
                  <a:spcPts val="2000"/>
                </a:lnSpc>
                <a:defRPr/>
              </a:pPr>
              <a:r>
                <a:rPr lang="zh-CN" altLang="en-US" sz="1000" dirty="0">
                  <a:solidFill>
                    <a:schemeClr val="tx1">
                      <a:lumMod val="85000"/>
                      <a:lumOff val="15000"/>
                    </a:schemeClr>
                  </a:solidFill>
                  <a:cs typeface="+mn-ea"/>
                  <a:sym typeface="+mn-lt"/>
                </a:rPr>
                <a:t>Please add specific content here, the text as simple as possible, simple description can be</a:t>
              </a:r>
              <a:endParaRPr kumimoji="0" lang="zh-CN" altLang="en-US" sz="1000" b="0" i="0"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31" name="TextBox 76"/>
            <p:cNvSpPr txBox="1"/>
            <p:nvPr/>
          </p:nvSpPr>
          <p:spPr>
            <a:xfrm>
              <a:off x="11884" y="3191"/>
              <a:ext cx="1639"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grpSp>
      <p:grpSp>
        <p:nvGrpSpPr>
          <p:cNvPr id="32" name="组合 31"/>
          <p:cNvGrpSpPr/>
          <p:nvPr/>
        </p:nvGrpSpPr>
        <p:grpSpPr>
          <a:xfrm>
            <a:off x="9080721" y="3216620"/>
            <a:ext cx="2283325" cy="1211580"/>
            <a:chOff x="11884" y="3191"/>
            <a:chExt cx="1639" cy="1908"/>
          </a:xfrm>
        </p:grpSpPr>
        <p:sp>
          <p:nvSpPr>
            <p:cNvPr id="33" name="文本框 32"/>
            <p:cNvSpPr txBox="1"/>
            <p:nvPr/>
          </p:nvSpPr>
          <p:spPr>
            <a:xfrm>
              <a:off x="11884" y="3744"/>
              <a:ext cx="1638" cy="1355"/>
            </a:xfrm>
            <a:prstGeom prst="rect">
              <a:avLst/>
            </a:prstGeom>
            <a:noFill/>
          </p:spPr>
          <p:txBody>
            <a:bodyPr wrap="square" rtlCol="0">
              <a:spAutoFit/>
            </a:bodyPr>
            <a:lstStyle/>
            <a:p>
              <a:pPr lvl="0" algn="l">
                <a:lnSpc>
                  <a:spcPts val="2000"/>
                </a:lnSpc>
                <a:defRPr/>
              </a:pPr>
              <a:r>
                <a:rPr lang="zh-CN" altLang="en-US" sz="1000" dirty="0">
                  <a:solidFill>
                    <a:schemeClr val="tx1">
                      <a:lumMod val="85000"/>
                      <a:lumOff val="15000"/>
                    </a:schemeClr>
                  </a:solidFill>
                  <a:cs typeface="+mn-ea"/>
                  <a:sym typeface="+mn-lt"/>
                </a:rPr>
                <a:t>Please add specific content here, the text as simple as possible, simple description can be</a:t>
              </a:r>
            </a:p>
          </p:txBody>
        </p:sp>
        <p:sp>
          <p:nvSpPr>
            <p:cNvPr id="34" name="TextBox 76"/>
            <p:cNvSpPr txBox="1"/>
            <p:nvPr/>
          </p:nvSpPr>
          <p:spPr>
            <a:xfrm>
              <a:off x="11884" y="3191"/>
              <a:ext cx="1639"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grpSp>
      <p:grpSp>
        <p:nvGrpSpPr>
          <p:cNvPr id="35" name="组合 34"/>
          <p:cNvGrpSpPr/>
          <p:nvPr/>
        </p:nvGrpSpPr>
        <p:grpSpPr>
          <a:xfrm>
            <a:off x="6072158" y="4637423"/>
            <a:ext cx="2283325" cy="1211580"/>
            <a:chOff x="11884" y="3191"/>
            <a:chExt cx="1639" cy="1908"/>
          </a:xfrm>
        </p:grpSpPr>
        <p:sp>
          <p:nvSpPr>
            <p:cNvPr id="36" name="文本框 35"/>
            <p:cNvSpPr txBox="1"/>
            <p:nvPr/>
          </p:nvSpPr>
          <p:spPr>
            <a:xfrm>
              <a:off x="11884" y="3744"/>
              <a:ext cx="1638" cy="1355"/>
            </a:xfrm>
            <a:prstGeom prst="rect">
              <a:avLst/>
            </a:prstGeom>
            <a:noFill/>
          </p:spPr>
          <p:txBody>
            <a:bodyPr wrap="square" rtlCol="0">
              <a:spAutoFit/>
            </a:bodyPr>
            <a:lstStyle/>
            <a:p>
              <a:pPr lvl="0" algn="l">
                <a:lnSpc>
                  <a:spcPts val="2000"/>
                </a:lnSpc>
                <a:defRPr/>
              </a:pPr>
              <a:r>
                <a:rPr lang="zh-CN" altLang="en-US" sz="1000" dirty="0">
                  <a:solidFill>
                    <a:schemeClr val="tx1">
                      <a:lumMod val="85000"/>
                      <a:lumOff val="15000"/>
                    </a:schemeClr>
                  </a:solidFill>
                  <a:cs typeface="+mn-ea"/>
                  <a:sym typeface="+mn-lt"/>
                </a:rPr>
                <a:t>Please add specific content here, the text as simple as possible, simple description can be, </a:t>
              </a:r>
            </a:p>
          </p:txBody>
        </p:sp>
        <p:sp>
          <p:nvSpPr>
            <p:cNvPr id="37" name="TextBox 76"/>
            <p:cNvSpPr txBox="1"/>
            <p:nvPr/>
          </p:nvSpPr>
          <p:spPr>
            <a:xfrm>
              <a:off x="11884" y="3191"/>
              <a:ext cx="1639"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grpSp>
      <p:grpSp>
        <p:nvGrpSpPr>
          <p:cNvPr id="38" name="组合 37"/>
          <p:cNvGrpSpPr/>
          <p:nvPr/>
        </p:nvGrpSpPr>
        <p:grpSpPr>
          <a:xfrm>
            <a:off x="9079328" y="4619490"/>
            <a:ext cx="2283325" cy="1211580"/>
            <a:chOff x="11884" y="3191"/>
            <a:chExt cx="1639" cy="1908"/>
          </a:xfrm>
        </p:grpSpPr>
        <p:sp>
          <p:nvSpPr>
            <p:cNvPr id="39" name="文本框 38"/>
            <p:cNvSpPr txBox="1"/>
            <p:nvPr/>
          </p:nvSpPr>
          <p:spPr>
            <a:xfrm>
              <a:off x="11884" y="3744"/>
              <a:ext cx="1638" cy="1355"/>
            </a:xfrm>
            <a:prstGeom prst="rect">
              <a:avLst/>
            </a:prstGeom>
            <a:noFill/>
          </p:spPr>
          <p:txBody>
            <a:bodyPr wrap="square" rtlCol="0">
              <a:spAutoFit/>
            </a:bodyPr>
            <a:lstStyle/>
            <a:p>
              <a:pPr lvl="0" algn="l">
                <a:lnSpc>
                  <a:spcPts val="2000"/>
                </a:lnSpc>
                <a:defRPr/>
              </a:pPr>
              <a:r>
                <a:rPr lang="zh-CN" altLang="en-US" sz="1000" dirty="0">
                  <a:solidFill>
                    <a:schemeClr val="tx1">
                      <a:lumMod val="85000"/>
                      <a:lumOff val="15000"/>
                    </a:schemeClr>
                  </a:solidFill>
                  <a:cs typeface="+mn-ea"/>
                  <a:sym typeface="+mn-lt"/>
                </a:rPr>
                <a:t>Please add specific content here, the text as simple as possible, simple description can be,</a:t>
              </a:r>
            </a:p>
          </p:txBody>
        </p:sp>
        <p:sp>
          <p:nvSpPr>
            <p:cNvPr id="40" name="TextBox 76"/>
            <p:cNvSpPr txBox="1"/>
            <p:nvPr/>
          </p:nvSpPr>
          <p:spPr>
            <a:xfrm>
              <a:off x="11884" y="3191"/>
              <a:ext cx="1639" cy="5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noProof="0" dirty="0">
                  <a:ln>
                    <a:noFill/>
                  </a:ln>
                  <a:solidFill>
                    <a:prstClr val="black">
                      <a:lumMod val="75000"/>
                    </a:prstClr>
                  </a:solidFill>
                  <a:effectLst/>
                  <a:uLnTx/>
                  <a:uFillTx/>
                  <a:cs typeface="+mn-ea"/>
                  <a:sym typeface="+mn-lt"/>
                </a:rPr>
                <a:t>Add a title</a:t>
              </a:r>
              <a:endParaRPr kumimoji="0" lang="zh-CN" altLang="en-US" sz="1800" b="1" i="0" u="none" strike="noStrike" kern="1200" cap="none" spc="0" normalizeH="0" baseline="0" noProof="0" dirty="0">
                <a:ln>
                  <a:noFill/>
                </a:ln>
                <a:solidFill>
                  <a:prstClr val="black">
                    <a:lumMod val="75000"/>
                  </a:prstClr>
                </a:solidFill>
                <a:effectLst/>
                <a:uLnTx/>
                <a:uFillTx/>
                <a:cs typeface="+mn-ea"/>
                <a:sym typeface="+mn-lt"/>
              </a:endParaRPr>
            </a:p>
          </p:txBody>
        </p:sp>
      </p:grpSp>
      <p:pic>
        <p:nvPicPr>
          <p:cNvPr id="46" name="图片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675" y="2285860"/>
            <a:ext cx="3228975" cy="3228975"/>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14" presetClass="entr" presetSubtype="10"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randombar(horizontal)">
                                      <p:cBhvr>
                                        <p:cTn id="42" dur="500"/>
                                        <p:tgtEl>
                                          <p:spTgt spid="46"/>
                                        </p:tgtEl>
                                      </p:cBhvr>
                                    </p:animEffect>
                                  </p:childTnLst>
                                </p:cTn>
                              </p:par>
                            </p:childTnLst>
                          </p:cTn>
                        </p:par>
                        <p:par>
                          <p:cTn id="43" fill="hold">
                            <p:stCondLst>
                              <p:cond delay="2000"/>
                            </p:stCondLst>
                            <p:childTnLst>
                              <p:par>
                                <p:cTn id="44" presetID="23" presetClass="entr" presetSubtype="16"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p:stCondLst>
                              <p:cond delay="2500"/>
                            </p:stCondLst>
                            <p:childTnLst>
                              <p:par>
                                <p:cTn id="49" presetID="23" presetClass="entr" presetSubtype="16"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childTnLst>
                                </p:cTn>
                              </p:par>
                            </p:childTnLst>
                          </p:cTn>
                        </p:par>
                        <p:par>
                          <p:cTn id="53" fill="hold">
                            <p:stCondLst>
                              <p:cond delay="3000"/>
                            </p:stCondLst>
                            <p:childTnLst>
                              <p:par>
                                <p:cTn id="54" presetID="42"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4500"/>
                            </p:stCondLst>
                            <p:childTnLst>
                              <p:par>
                                <p:cTn id="81" presetID="42" presetClass="entr" presetSubtype="0"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1000"/>
                                        <p:tgtEl>
                                          <p:spTgt spid="29"/>
                                        </p:tgtEl>
                                      </p:cBhvr>
                                    </p:animEffect>
                                    <p:anim calcmode="lin" valueType="num">
                                      <p:cBhvr>
                                        <p:cTn id="84" dur="1000" fill="hold"/>
                                        <p:tgtEl>
                                          <p:spTgt spid="29"/>
                                        </p:tgtEl>
                                        <p:attrNameLst>
                                          <p:attrName>ppt_x</p:attrName>
                                        </p:attrNameLst>
                                      </p:cBhvr>
                                      <p:tavLst>
                                        <p:tav tm="0">
                                          <p:val>
                                            <p:strVal val="#ppt_x"/>
                                          </p:val>
                                        </p:tav>
                                        <p:tav tm="100000">
                                          <p:val>
                                            <p:strVal val="#ppt_x"/>
                                          </p:val>
                                        </p:tav>
                                      </p:tavLst>
                                    </p:anim>
                                    <p:anim calcmode="lin" valueType="num">
                                      <p:cBhvr>
                                        <p:cTn id="85" dur="1000" fill="hold"/>
                                        <p:tgtEl>
                                          <p:spTgt spid="29"/>
                                        </p:tgtEl>
                                        <p:attrNameLst>
                                          <p:attrName>ppt_y</p:attrName>
                                        </p:attrNameLst>
                                      </p:cBhvr>
                                      <p:tavLst>
                                        <p:tav tm="0">
                                          <p:val>
                                            <p:strVal val="#ppt_y+.1"/>
                                          </p:val>
                                        </p:tav>
                                        <p:tav tm="100000">
                                          <p:val>
                                            <p:strVal val="#ppt_y"/>
                                          </p:val>
                                        </p:tav>
                                      </p:tavLst>
                                    </p:anim>
                                  </p:childTnLst>
                                </p:cTn>
                              </p:par>
                            </p:childTnLst>
                          </p:cTn>
                        </p:par>
                        <p:par>
                          <p:cTn id="86" fill="hold">
                            <p:stCondLst>
                              <p:cond delay="55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42" presetClass="entr" presetSubtype="0"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anim calcmode="lin" valueType="num">
                                      <p:cBhvr>
                                        <p:cTn id="96" dur="1000" fill="hold"/>
                                        <p:tgtEl>
                                          <p:spTgt spid="35"/>
                                        </p:tgtEl>
                                        <p:attrNameLst>
                                          <p:attrName>ppt_x</p:attrName>
                                        </p:attrNameLst>
                                      </p:cBhvr>
                                      <p:tavLst>
                                        <p:tav tm="0">
                                          <p:val>
                                            <p:strVal val="#ppt_x"/>
                                          </p:val>
                                        </p:tav>
                                        <p:tav tm="100000">
                                          <p:val>
                                            <p:strVal val="#ppt_x"/>
                                          </p:val>
                                        </p:tav>
                                      </p:tavLst>
                                    </p:anim>
                                    <p:anim calcmode="lin" valueType="num">
                                      <p:cBhvr>
                                        <p:cTn id="97" dur="1000" fill="hold"/>
                                        <p:tgtEl>
                                          <p:spTgt spid="35"/>
                                        </p:tgtEl>
                                        <p:attrNameLst>
                                          <p:attrName>ppt_y</p:attrName>
                                        </p:attrNameLst>
                                      </p:cBhvr>
                                      <p:tavLst>
                                        <p:tav tm="0">
                                          <p:val>
                                            <p:strVal val="#ppt_y+.1"/>
                                          </p:val>
                                        </p:tav>
                                        <p:tav tm="100000">
                                          <p:val>
                                            <p:strVal val="#ppt_y"/>
                                          </p:val>
                                        </p:tav>
                                      </p:tavLst>
                                    </p:anim>
                                  </p:childTnLst>
                                </p:cTn>
                              </p:par>
                            </p:childTnLst>
                          </p:cTn>
                        </p:par>
                        <p:par>
                          <p:cTn id="98" fill="hold">
                            <p:stCondLst>
                              <p:cond delay="7500"/>
                            </p:stCondLst>
                            <p:childTnLst>
                              <p:par>
                                <p:cTn id="99" presetID="42" presetClass="entr" presetSubtype="0"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1000"/>
                                        <p:tgtEl>
                                          <p:spTgt spid="38"/>
                                        </p:tgtEl>
                                      </p:cBhvr>
                                    </p:animEffect>
                                    <p:anim calcmode="lin" valueType="num">
                                      <p:cBhvr>
                                        <p:cTn id="102" dur="1000" fill="hold"/>
                                        <p:tgtEl>
                                          <p:spTgt spid="38"/>
                                        </p:tgtEl>
                                        <p:attrNameLst>
                                          <p:attrName>ppt_x</p:attrName>
                                        </p:attrNameLst>
                                      </p:cBhvr>
                                      <p:tavLst>
                                        <p:tav tm="0">
                                          <p:val>
                                            <p:strVal val="#ppt_x"/>
                                          </p:val>
                                        </p:tav>
                                        <p:tav tm="100000">
                                          <p:val>
                                            <p:strVal val="#ppt_x"/>
                                          </p:val>
                                        </p:tav>
                                      </p:tavLst>
                                    </p:anim>
                                    <p:anim calcmode="lin" valueType="num">
                                      <p:cBhvr>
                                        <p:cTn id="10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P spid="2" grpId="0" bldLvl="0" animBg="1"/>
      <p:bldP spid="7" grpId="0" bldLvl="0" animBg="1"/>
      <p:bldP spid="3" grpId="0" animBg="1"/>
      <p:bldP spid="11"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52" y="517479"/>
            <a:ext cx="8701690" cy="6050234"/>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080820" y="719930"/>
            <a:ext cx="6030357" cy="5418138"/>
          </a:xfrm>
          <a:prstGeom prst="rect">
            <a:avLst/>
          </a:prstGeom>
        </p:spPr>
      </p:pic>
      <p:sp>
        <p:nvSpPr>
          <p:cNvPr id="7" name="文本框 6"/>
          <p:cNvSpPr txBox="1"/>
          <p:nvPr/>
        </p:nvSpPr>
        <p:spPr>
          <a:xfrm>
            <a:off x="4229097" y="2425650"/>
            <a:ext cx="3733800" cy="1938020"/>
          </a:xfrm>
          <a:prstGeom prst="rect">
            <a:avLst/>
          </a:prstGeom>
          <a:noFill/>
        </p:spPr>
        <p:txBody>
          <a:bodyPr wrap="square" rtlCol="0" anchor="ctr" anchorCtr="0">
            <a:spAutoFit/>
          </a:bodyPr>
          <a:lstStyle/>
          <a:p>
            <a:pPr algn="ctr"/>
            <a:r>
              <a:rPr lang="en-US" altLang="zh-CN" sz="12000" b="1" dirty="0">
                <a:solidFill>
                  <a:schemeClr val="tx1">
                    <a:lumMod val="85000"/>
                    <a:lumOff val="15000"/>
                  </a:schemeClr>
                </a:solidFill>
                <a:cs typeface="+mn-ea"/>
                <a:sym typeface="+mn-lt"/>
              </a:rPr>
              <a:t>02</a:t>
            </a:r>
            <a:endParaRPr lang="zh-CN" altLang="en-US" sz="12000" b="1" dirty="0">
              <a:solidFill>
                <a:schemeClr val="tx1">
                  <a:lumMod val="85000"/>
                  <a:lumOff val="15000"/>
                </a:schemeClr>
              </a:solidFill>
              <a:cs typeface="+mn-ea"/>
              <a:sym typeface="+mn-lt"/>
            </a:endParaRPr>
          </a:p>
        </p:txBody>
      </p:sp>
      <p:sp>
        <p:nvSpPr>
          <p:cNvPr id="8" name="矩形 7"/>
          <p:cNvSpPr/>
          <p:nvPr/>
        </p:nvSpPr>
        <p:spPr>
          <a:xfrm>
            <a:off x="4020457" y="4766364"/>
            <a:ext cx="3942440" cy="738664"/>
          </a:xfrm>
          <a:prstGeom prst="rect">
            <a:avLst/>
          </a:prstGeom>
        </p:spPr>
        <p:txBody>
          <a:bodyPr wrap="square">
            <a:spAutoFit/>
          </a:bodyPr>
          <a:lstStyle/>
          <a:p>
            <a:pPr algn="ctr">
              <a:lnSpc>
                <a:spcPct val="100000"/>
              </a:lnSpc>
              <a:spcBef>
                <a:spcPct val="0"/>
              </a:spcBef>
              <a:buNone/>
            </a:pPr>
            <a:r>
              <a:rPr lang="en-US" altLang="zh-CN" sz="1400" dirty="0">
                <a:cs typeface="+mn-ea"/>
                <a:sym typeface="+mn-lt"/>
              </a:rPr>
              <a:t>Time would heal almost all wounds. If your wounds have not been healed up, please wait for a short while. </a:t>
            </a:r>
            <a:endParaRPr lang="en-US" altLang="zh-CN" sz="1400" b="1" dirty="0">
              <a:solidFill>
                <a:schemeClr val="tx1">
                  <a:lumMod val="85000"/>
                  <a:lumOff val="15000"/>
                </a:schemeClr>
              </a:solidFill>
              <a:cs typeface="+mn-ea"/>
              <a:sym typeface="+mn-lt"/>
            </a:endParaRPr>
          </a:p>
        </p:txBody>
      </p:sp>
      <p:sp>
        <p:nvSpPr>
          <p:cNvPr id="9" name="文本框 8"/>
          <p:cNvSpPr txBox="1"/>
          <p:nvPr/>
        </p:nvSpPr>
        <p:spPr>
          <a:xfrm>
            <a:off x="3409947" y="4120619"/>
            <a:ext cx="5372101" cy="645160"/>
          </a:xfrm>
          <a:prstGeom prst="rect">
            <a:avLst/>
          </a:prstGeom>
          <a:noFill/>
        </p:spPr>
        <p:txBody>
          <a:bodyPr wrap="square" rtlCol="0" anchor="ctr" anchorCtr="0">
            <a:spAutoFit/>
          </a:bodyPr>
          <a:lstStyle/>
          <a:p>
            <a:pPr algn="ctr">
              <a:spcBef>
                <a:spcPct val="0"/>
              </a:spcBef>
            </a:pPr>
            <a:r>
              <a:rPr lang="zh-CN" altLang="en-US" sz="3600" b="1" dirty="0">
                <a:solidFill>
                  <a:schemeClr val="tx1">
                    <a:lumMod val="85000"/>
                    <a:lumOff val="15000"/>
                  </a:schemeClr>
                </a:solidFill>
                <a:cs typeface="+mn-ea"/>
                <a:sym typeface="+mn-lt"/>
              </a:rPr>
              <a:t>presentation</a:t>
            </a:r>
          </a:p>
        </p:txBody>
      </p:sp>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2762" y="1143027"/>
            <a:ext cx="761265" cy="761265"/>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080" y="3596995"/>
            <a:ext cx="859283" cy="859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53"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3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 by="(-#ppt_w*2)" calcmode="lin" valueType="num">
                                      <p:cBhvr rctx="PPT">
                                        <p:cTn id="37" dur="500" autoRev="1" fill="hold">
                                          <p:stCondLst>
                                            <p:cond delay="0"/>
                                          </p:stCondLst>
                                        </p:cTn>
                                        <p:tgtEl>
                                          <p:spTgt spid="9"/>
                                        </p:tgtEl>
                                        <p:attrNameLst>
                                          <p:attrName>ppt_w</p:attrName>
                                        </p:attrNameLst>
                                      </p:cBhvr>
                                    </p:anim>
                                    <p:anim by="(#ppt_w*0.50)" calcmode="lin" valueType="num">
                                      <p:cBhvr>
                                        <p:cTn id="38" dur="500" decel="50000" autoRev="1" fill="hold">
                                          <p:stCondLst>
                                            <p:cond delay="0"/>
                                          </p:stCondLst>
                                        </p:cTn>
                                        <p:tgtEl>
                                          <p:spTgt spid="9"/>
                                        </p:tgtEl>
                                        <p:attrNameLst>
                                          <p:attrName>ppt_x</p:attrName>
                                        </p:attrNameLst>
                                      </p:cBhvr>
                                    </p:anim>
                                    <p:anim from="(-#ppt_h/2)" to="(#ppt_y)" calcmode="lin" valueType="num">
                                      <p:cBhvr>
                                        <p:cTn id="39" dur="1000" fill="hold">
                                          <p:stCondLst>
                                            <p:cond delay="0"/>
                                          </p:stCondLst>
                                        </p:cTn>
                                        <p:tgtEl>
                                          <p:spTgt spid="9"/>
                                        </p:tgtEl>
                                        <p:attrNameLst>
                                          <p:attrName>ppt_y</p:attrName>
                                        </p:attrNameLst>
                                      </p:cBhvr>
                                    </p:anim>
                                    <p:animRot by="21600000">
                                      <p:cBhvr>
                                        <p:cTn id="40" dur="1000" fill="hold">
                                          <p:stCondLst>
                                            <p:cond delay="0"/>
                                          </p:stCondLst>
                                        </p:cTn>
                                        <p:tgtEl>
                                          <p:spTgt spid="9"/>
                                        </p:tgtEl>
                                        <p:attrNameLst>
                                          <p:attrName>r</p:attrName>
                                        </p:attrNameLst>
                                      </p:cBhvr>
                                    </p:animRot>
                                  </p:childTnLst>
                                </p:cTn>
                              </p:par>
                            </p:childTnLst>
                          </p:cTn>
                        </p:par>
                        <p:par>
                          <p:cTn id="41" fill="hold">
                            <p:stCondLst>
                              <p:cond delay="460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等腰三角形 4"/>
          <p:cNvSpPr/>
          <p:nvPr/>
        </p:nvSpPr>
        <p:spPr>
          <a:xfrm rot="5400000">
            <a:off x="262543" y="374115"/>
            <a:ext cx="668964" cy="576693"/>
          </a:xfrm>
          <a:prstGeom prst="triangl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97025" y="148841"/>
            <a:ext cx="358276" cy="358276"/>
          </a:xfrm>
          <a:prstGeom prst="ellipse">
            <a:avLst/>
          </a:prstGeom>
          <a:gradFill flip="none" rotWithShape="1">
            <a:gsLst>
              <a:gs pos="8000">
                <a:srgbClr val="9B7F45"/>
              </a:gs>
              <a:gs pos="83000">
                <a:srgbClr val="E7D6B6"/>
              </a:gs>
            </a:gsLst>
            <a:lin ang="8100000" scaled="1"/>
            <a:tileRect/>
          </a:gradFill>
          <a:ln>
            <a:noFill/>
          </a:ln>
          <a:effectLst>
            <a:innerShdw blurRad="63500" dist="50800" dir="189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918700" y="6006681"/>
            <a:ext cx="1352550" cy="1352550"/>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58921" y="6028357"/>
            <a:ext cx="304417" cy="36633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4548004">
            <a:off x="11439309" y="5848141"/>
            <a:ext cx="1505382" cy="1352551"/>
          </a:xfrm>
          <a:prstGeom prst="rect">
            <a:avLst/>
          </a:prstGeom>
        </p:spPr>
      </p:pic>
      <p:sp>
        <p:nvSpPr>
          <p:cNvPr id="13" name="文本框 12"/>
          <p:cNvSpPr txBox="1"/>
          <p:nvPr/>
        </p:nvSpPr>
        <p:spPr>
          <a:xfrm>
            <a:off x="955301" y="328564"/>
            <a:ext cx="8863948" cy="645160"/>
          </a:xfrm>
          <a:prstGeom prst="rect">
            <a:avLst/>
          </a:prstGeom>
          <a:noFill/>
        </p:spPr>
        <p:txBody>
          <a:bodyPr wrap="square" rtlCol="0" anchor="ctr" anchorCtr="0">
            <a:spAutoFit/>
          </a:bodyPr>
          <a:lstStyle/>
          <a:p>
            <a:pPr algn="ctr">
              <a:spcBef>
                <a:spcPct val="0"/>
              </a:spcBef>
            </a:pPr>
            <a:r>
              <a:rPr lang="en-US" altLang="zh-CN" sz="3600" b="1" dirty="0">
                <a:solidFill>
                  <a:schemeClr val="tx1">
                    <a:lumMod val="85000"/>
                    <a:lumOff val="15000"/>
                  </a:schemeClr>
                </a:solidFill>
                <a:cs typeface="+mn-ea"/>
                <a:sym typeface="+mn-lt"/>
              </a:rPr>
              <a:t>02 </a:t>
            </a:r>
            <a:r>
              <a:rPr lang="zh-CN" altLang="en-US" sz="3600" b="1" dirty="0">
                <a:solidFill>
                  <a:schemeClr val="tx1">
                    <a:lumMod val="85000"/>
                    <a:lumOff val="15000"/>
                  </a:schemeClr>
                </a:solidFill>
                <a:cs typeface="+mn-ea"/>
                <a:sym typeface="+mn-lt"/>
              </a:rPr>
              <a:t>Successful project presentation</a:t>
            </a:r>
          </a:p>
        </p:txBody>
      </p:sp>
      <p:grpSp>
        <p:nvGrpSpPr>
          <p:cNvPr id="3" name="组合 2"/>
          <p:cNvGrpSpPr/>
          <p:nvPr/>
        </p:nvGrpSpPr>
        <p:grpSpPr>
          <a:xfrm>
            <a:off x="7046067" y="1840419"/>
            <a:ext cx="3753472" cy="3919224"/>
            <a:chOff x="4063355" y="1787807"/>
            <a:chExt cx="3796678" cy="3964344"/>
          </a:xfrm>
          <a:solidFill>
            <a:srgbClr val="F27F00"/>
          </a:solidFill>
        </p:grpSpPr>
        <p:sp>
          <p:nvSpPr>
            <p:cNvPr id="2" name="TextBox 34"/>
            <p:cNvSpPr txBox="1"/>
            <p:nvPr/>
          </p:nvSpPr>
          <p:spPr>
            <a:xfrm>
              <a:off x="6724901" y="3453623"/>
              <a:ext cx="950293" cy="6223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to</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Title</a:t>
              </a:r>
              <a:endParaRPr kumimoji="0" lang="zh-CN" altLang="en-US" sz="2000" b="0" i="0" u="none" strike="noStrike" kern="0" cap="none" spc="0" normalizeH="0" baseline="0" noProof="0" dirty="0">
                <a:ln>
                  <a:noFill/>
                </a:ln>
                <a:solidFill>
                  <a:prstClr val="white">
                    <a:lumMod val="50000"/>
                  </a:prstClr>
                </a:solidFill>
                <a:effectLst/>
                <a:uLnTx/>
                <a:uFillTx/>
                <a:cs typeface="+mn-ea"/>
                <a:sym typeface="+mn-lt"/>
              </a:endParaRPr>
            </a:p>
          </p:txBody>
        </p:sp>
        <p:sp>
          <p:nvSpPr>
            <p:cNvPr id="7" name="矩形 2"/>
            <p:cNvSpPr/>
            <p:nvPr/>
          </p:nvSpPr>
          <p:spPr>
            <a:xfrm rot="2700000">
              <a:off x="5748200"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cs typeface="+mn-ea"/>
                <a:sym typeface="+mn-lt"/>
              </a:endParaRPr>
            </a:p>
          </p:txBody>
        </p:sp>
        <p:sp>
          <p:nvSpPr>
            <p:cNvPr id="8" name="矩形 2"/>
            <p:cNvSpPr/>
            <p:nvPr/>
          </p:nvSpPr>
          <p:spPr>
            <a:xfrm rot="2700000">
              <a:off x="4063115" y="2677058"/>
              <a:ext cx="2112072" cy="2111593"/>
            </a:xfrm>
            <a:custGeom>
              <a:avLst/>
              <a:gdLst/>
              <a:ahLst/>
              <a:cxnLst/>
              <a:rect l="l" t="t" r="r" b="b"/>
              <a:pathLst>
                <a:path w="1584176" h="1584176">
                  <a:moveTo>
                    <a:pt x="231381" y="231381"/>
                  </a:moveTo>
                  <a:lnTo>
                    <a:pt x="231381" y="1352795"/>
                  </a:lnTo>
                  <a:lnTo>
                    <a:pt x="1352795" y="1352795"/>
                  </a:lnTo>
                  <a:lnTo>
                    <a:pt x="1352795" y="231381"/>
                  </a:lnTo>
                  <a:close/>
                  <a:moveTo>
                    <a:pt x="0" y="0"/>
                  </a:moveTo>
                  <a:lnTo>
                    <a:pt x="1584176" y="0"/>
                  </a:lnTo>
                  <a:lnTo>
                    <a:pt x="1584176" y="1584176"/>
                  </a:lnTo>
                  <a:lnTo>
                    <a:pt x="0" y="1584176"/>
                  </a:lnTo>
                  <a:close/>
                </a:path>
              </a:pathLst>
            </a:cu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cs typeface="+mn-ea"/>
                <a:sym typeface="+mn-lt"/>
              </a:endParaRPr>
            </a:p>
          </p:txBody>
        </p:sp>
        <p:sp>
          <p:nvSpPr>
            <p:cNvPr id="11" name="TextBox 37"/>
            <p:cNvSpPr txBox="1"/>
            <p:nvPr/>
          </p:nvSpPr>
          <p:spPr>
            <a:xfrm>
              <a:off x="4616283" y="3453469"/>
              <a:ext cx="950293" cy="6223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Add to</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1" noProof="0" dirty="0">
                  <a:ln>
                    <a:noFill/>
                  </a:ln>
                  <a:solidFill>
                    <a:prstClr val="black">
                      <a:lumMod val="75000"/>
                    </a:prstClr>
                  </a:solidFill>
                  <a:effectLst/>
                  <a:uLnTx/>
                  <a:uFillTx/>
                  <a:cs typeface="+mn-ea"/>
                  <a:sym typeface="+mn-lt"/>
                </a:rPr>
                <a:t>Title</a:t>
              </a:r>
              <a:endParaRPr kumimoji="0" lang="zh-CN" altLang="en-US" sz="2000" b="0" i="0" u="none" strike="noStrike" kern="0" cap="none" spc="0" normalizeH="0" baseline="0" noProof="0" dirty="0">
                <a:ln>
                  <a:noFill/>
                </a:ln>
                <a:solidFill>
                  <a:prstClr val="white">
                    <a:lumMod val="50000"/>
                  </a:prstClr>
                </a:solidFill>
                <a:effectLst/>
                <a:uLnTx/>
                <a:uFillTx/>
                <a:cs typeface="+mn-ea"/>
                <a:sym typeface="+mn-lt"/>
              </a:endParaRPr>
            </a:p>
          </p:txBody>
        </p:sp>
        <p:sp>
          <p:nvSpPr>
            <p:cNvPr id="14" name="矩形 13"/>
            <p:cNvSpPr/>
            <p:nvPr/>
          </p:nvSpPr>
          <p:spPr>
            <a:xfrm rot="2700000">
              <a:off x="5681996" y="1787870"/>
              <a:ext cx="559394" cy="559267"/>
            </a:xfrm>
            <a:prstGeom prst="rect">
              <a:avLst/>
            </a:prstGeom>
            <a:solidFill>
              <a:srgbClr val="E19520"/>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 lastClr="FFFFFF"/>
                </a:solidFill>
                <a:effectLst/>
                <a:uLnTx/>
                <a:uFillTx/>
                <a:cs typeface="+mn-ea"/>
                <a:sym typeface="+mn-lt"/>
              </a:endParaRPr>
            </a:p>
          </p:txBody>
        </p:sp>
        <p:sp>
          <p:nvSpPr>
            <p:cNvPr id="15" name="矩形 14"/>
            <p:cNvSpPr/>
            <p:nvPr/>
          </p:nvSpPr>
          <p:spPr>
            <a:xfrm rot="2700000">
              <a:off x="5681996" y="5192820"/>
              <a:ext cx="559394" cy="559267"/>
            </a:xfrm>
            <a:prstGeom prst="rect">
              <a:avLst/>
            </a:prstGeom>
            <a:solidFill>
              <a:srgbClr val="4D8689"/>
            </a:solidFill>
            <a:ln w="25400" cap="flat" cmpd="sng" algn="ctr">
              <a:noFill/>
              <a:prstDash val="solid"/>
            </a:ln>
            <a:effectLst/>
          </p:spPr>
          <p:txBody>
            <a:bodyPr lIns="121890" tIns="60945" rIns="121890" bIns="60945" rtlCol="0"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ysClr val="window" lastClr="FFFFFF"/>
                </a:solidFill>
                <a:effectLst/>
                <a:uLnTx/>
                <a:uFillTx/>
                <a:cs typeface="+mn-ea"/>
                <a:sym typeface="+mn-lt"/>
              </a:endParaRPr>
            </a:p>
          </p:txBody>
        </p:sp>
      </p:grpSp>
      <p:grpSp>
        <p:nvGrpSpPr>
          <p:cNvPr id="16" name="组合 15"/>
          <p:cNvGrpSpPr/>
          <p:nvPr/>
        </p:nvGrpSpPr>
        <p:grpSpPr>
          <a:xfrm flipH="1">
            <a:off x="1169509" y="1706396"/>
            <a:ext cx="4673971" cy="3817226"/>
            <a:chOff x="1447743" y="1893664"/>
            <a:chExt cx="4673971" cy="3817226"/>
          </a:xfrm>
        </p:grpSpPr>
        <p:sp>
          <p:nvSpPr>
            <p:cNvPr id="17" name="Rectangle 7"/>
            <p:cNvSpPr/>
            <p:nvPr/>
          </p:nvSpPr>
          <p:spPr>
            <a:xfrm>
              <a:off x="1447744" y="1893664"/>
              <a:ext cx="4657062" cy="1374735"/>
            </a:xfrm>
            <a:prstGeom prst="rect">
              <a:avLst/>
            </a:prstGeom>
          </p:spPr>
          <p:txBody>
            <a:bodyPr wrap="square">
              <a:spAutoFit/>
            </a:bodyPr>
            <a:lstStyle/>
            <a:p>
              <a:pPr marL="0" marR="0" lvl="1" indent="0" algn="l" defTabSz="914400" rtl="0" fontAlgn="auto">
                <a:lnSpc>
                  <a:spcPts val="2000"/>
                </a:lnSpc>
                <a:spcBef>
                  <a:spcPts val="0"/>
                </a:spcBef>
                <a:spcAft>
                  <a:spcPts val="0"/>
                </a:spcAft>
                <a:buClrTx/>
                <a:buSzTx/>
                <a:buFont typeface="Arial" panose="020B0604020202020204" pitchFamily="34" charset="0"/>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p>
            <a:p>
              <a:pPr marL="171450" marR="0" lvl="1" indent="0" algn="l" defTabSz="914400" rtl="0" fontAlgn="auto">
                <a:lnSpc>
                  <a:spcPts val="2000"/>
                </a:lnSpc>
                <a:spcBef>
                  <a:spcPts val="0"/>
                </a:spcBef>
                <a:spcAft>
                  <a:spcPts val="0"/>
                </a:spcAft>
                <a:buClrTx/>
                <a:buSzTx/>
                <a:defRPr/>
              </a:pPr>
              <a:endParaRPr kumimoji="0" lang="en-US" altLang="zh-CN" sz="1200" b="0" i="0" u="none" strike="noStrike" kern="1200" cap="none" spc="0" normalizeH="0" baseline="0" noProof="1">
                <a:ln>
                  <a:noFill/>
                </a:ln>
                <a:solidFill>
                  <a:prstClr val="white">
                    <a:lumMod val="50000"/>
                  </a:prstClr>
                </a:solidFill>
                <a:effectLst/>
                <a:uLnTx/>
                <a:uFillTx/>
                <a:cs typeface="+mn-ea"/>
                <a:sym typeface="+mn-lt"/>
              </a:endParaRPr>
            </a:p>
            <a:p>
              <a:pPr marL="0" marR="0" lvl="1" indent="0" algn="l" defTabSz="914400" rtl="0" fontAlgn="auto">
                <a:lnSpc>
                  <a:spcPts val="2000"/>
                </a:lnSpc>
                <a:spcBef>
                  <a:spcPts val="0"/>
                </a:spcBef>
                <a:spcAft>
                  <a:spcPts val="0"/>
                </a:spcAft>
                <a:buClrTx/>
                <a:buSzTx/>
                <a:buFont typeface="Arial" panose="020B0604020202020204" pitchFamily="34" charset="0"/>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en-US" altLang="zh-CN" sz="1200" b="0" i="0" u="none" strike="noStrike" kern="1200" cap="none" spc="0" normalizeH="0" baseline="0" noProof="1">
                <a:ln>
                  <a:noFill/>
                </a:ln>
                <a:solidFill>
                  <a:prstClr val="white">
                    <a:lumMod val="50000"/>
                  </a:prstClr>
                </a:solidFill>
                <a:effectLst/>
                <a:uLnTx/>
                <a:uFillTx/>
                <a:cs typeface="+mn-ea"/>
                <a:sym typeface="+mn-lt"/>
              </a:endParaRPr>
            </a:p>
          </p:txBody>
        </p:sp>
        <p:sp>
          <p:nvSpPr>
            <p:cNvPr id="18" name="Rounded Rectangle 8"/>
            <p:cNvSpPr/>
            <p:nvPr/>
          </p:nvSpPr>
          <p:spPr>
            <a:xfrm>
              <a:off x="1447744" y="4001072"/>
              <a:ext cx="1828801" cy="127592"/>
            </a:xfrm>
            <a:prstGeom prst="roundRect">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20" name="Rounded Rectangle 22"/>
            <p:cNvSpPr/>
            <p:nvPr/>
          </p:nvSpPr>
          <p:spPr>
            <a:xfrm>
              <a:off x="1447743" y="4001072"/>
              <a:ext cx="155448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22" name="Rounded Rectangle 24"/>
            <p:cNvSpPr/>
            <p:nvPr/>
          </p:nvSpPr>
          <p:spPr>
            <a:xfrm>
              <a:off x="4130603" y="4001072"/>
              <a:ext cx="1828801"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24" name="Rounded Rectangle 26"/>
            <p:cNvSpPr/>
            <p:nvPr/>
          </p:nvSpPr>
          <p:spPr>
            <a:xfrm>
              <a:off x="4130602" y="4001072"/>
              <a:ext cx="1188720" cy="127592"/>
            </a:xfrm>
            <a:prstGeom prst="roundRect">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26" name="Rounded Rectangle 28"/>
            <p:cNvSpPr/>
            <p:nvPr/>
          </p:nvSpPr>
          <p:spPr>
            <a:xfrm>
              <a:off x="1447744" y="4614352"/>
              <a:ext cx="1828801" cy="127592"/>
            </a:xfrm>
            <a:prstGeom prst="roundRect">
              <a:avLst/>
            </a:prstGeom>
            <a:solidFill>
              <a:srgbClr val="4D8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28" name="Rounded Rectangle 30"/>
            <p:cNvSpPr/>
            <p:nvPr/>
          </p:nvSpPr>
          <p:spPr>
            <a:xfrm>
              <a:off x="1447744" y="4614352"/>
              <a:ext cx="100584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30" name="Rounded Rectangle 32"/>
            <p:cNvSpPr/>
            <p:nvPr/>
          </p:nvSpPr>
          <p:spPr>
            <a:xfrm>
              <a:off x="4130603" y="4614352"/>
              <a:ext cx="1828801" cy="127592"/>
            </a:xfrm>
            <a:prstGeom prst="roundRect">
              <a:avLst/>
            </a:prstGeom>
            <a:solidFill>
              <a:srgbClr val="E19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32" name="Rounded Rectangle 34"/>
            <p:cNvSpPr/>
            <p:nvPr/>
          </p:nvSpPr>
          <p:spPr>
            <a:xfrm>
              <a:off x="4130602" y="4614352"/>
              <a:ext cx="822960" cy="1275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lumMod val="50000"/>
                  </a:prstClr>
                </a:solidFill>
                <a:effectLst/>
                <a:uLnTx/>
                <a:uFillTx/>
                <a:cs typeface="+mn-ea"/>
                <a:sym typeface="+mn-lt"/>
              </a:endParaRPr>
            </a:p>
          </p:txBody>
        </p:sp>
        <p:sp>
          <p:nvSpPr>
            <p:cNvPr id="34" name="TextBox 23"/>
            <p:cNvSpPr txBox="1"/>
            <p:nvPr/>
          </p:nvSpPr>
          <p:spPr>
            <a:xfrm>
              <a:off x="1731959" y="5133103"/>
              <a:ext cx="4389755" cy="577787"/>
            </a:xfrm>
            <a:prstGeom prst="rect">
              <a:avLst/>
            </a:prstGeom>
            <a:noFill/>
          </p:spPr>
          <p:txBody>
            <a:bodyPr wrap="square" rtlCol="0">
              <a:spAutoFit/>
            </a:bodyPr>
            <a:lstStyle/>
            <a:p>
              <a:pPr marL="0" marR="0" lvl="1" indent="0" algn="l" defTabSz="914400" rtl="0" fontAlgn="auto">
                <a:lnSpc>
                  <a:spcPts val="2000"/>
                </a:lnSpc>
                <a:spcBef>
                  <a:spcPts val="0"/>
                </a:spcBef>
                <a:spcAft>
                  <a:spcPts val="0"/>
                </a:spcAft>
                <a:buClrTx/>
                <a:buSzTx/>
                <a:buFont typeface="Arial" panose="020B0604020202020204" pitchFamily="34" charset="0"/>
                <a:buNone/>
                <a:defRPr/>
              </a:pPr>
              <a:r>
                <a:rPr lang="zh-CN" altLang="en-US" sz="1200" dirty="0">
                  <a:solidFill>
                    <a:schemeClr val="tx1">
                      <a:lumMod val="85000"/>
                      <a:lumOff val="15000"/>
                    </a:schemeClr>
                  </a:solidFill>
                  <a:cs typeface="+mn-ea"/>
                  <a:sym typeface="+mn-lt"/>
                </a:rPr>
                <a:t>Please add specific content here, the text as simple as possible, simple description can be, do not have to be too cumbersome, pay attention to the beauty of the board.</a:t>
              </a:r>
              <a:endParaRPr kumimoji="0" lang="zh-CN" altLang="en-US" sz="1200" b="0" i="0" u="none" strike="noStrike" kern="1200" cap="none" spc="0" normalizeH="0" baseline="0" noProof="1">
                <a:ln>
                  <a:noFill/>
                </a:ln>
                <a:solidFill>
                  <a:schemeClr val="tx1">
                    <a:lumMod val="85000"/>
                    <a:lumOff val="1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1500"/>
                            </p:stCondLst>
                            <p:childTnLst>
                              <p:par>
                                <p:cTn id="40" presetID="42"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11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ISLIDE.DIAGRAM" val="d6d8d7c7-2e94-40b2-8562-dede39535533"/>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ryyrb3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ryyrb3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2406</Words>
  <Application>Microsoft Office PowerPoint</Application>
  <PresentationFormat>宽屏</PresentationFormat>
  <Paragraphs>243</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3</vt:i4>
      </vt:variant>
      <vt:variant>
        <vt:lpstr>幻灯片标题</vt:lpstr>
      </vt:variant>
      <vt:variant>
        <vt:i4>24</vt:i4>
      </vt:variant>
    </vt:vector>
  </HeadingPairs>
  <TitlesOfParts>
    <vt:vector size="31" baseType="lpstr">
      <vt:lpstr>等线</vt:lpstr>
      <vt:lpstr>微软雅黑</vt:lpstr>
      <vt:lpstr>Arial</vt:lpstr>
      <vt:lpstr>Calibri</vt:lpstr>
      <vt:lpstr>第一PPT，www.1ppt.com</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32</cp:revision>
  <dcterms:created xsi:type="dcterms:W3CDTF">2018-10-13T02:45:00Z</dcterms:created>
  <dcterms:modified xsi:type="dcterms:W3CDTF">2021-03-01T03:05:13Z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