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1" r:id="rId3"/>
    <p:sldId id="260" r:id="rId4"/>
    <p:sldId id="256" r:id="rId5"/>
    <p:sldId id="267" r:id="rId6"/>
    <p:sldId id="268" r:id="rId7"/>
    <p:sldId id="264" r:id="rId8"/>
    <p:sldId id="276" r:id="rId9"/>
    <p:sldId id="280" r:id="rId10"/>
    <p:sldId id="275" r:id="rId11"/>
    <p:sldId id="269" r:id="rId12"/>
    <p:sldId id="266" r:id="rId13"/>
    <p:sldId id="277" r:id="rId14"/>
    <p:sldId id="271" r:id="rId15"/>
    <p:sldId id="263" r:id="rId16"/>
    <p:sldId id="270" r:id="rId17"/>
    <p:sldId id="282" r:id="rId18"/>
    <p:sldId id="278" r:id="rId19"/>
    <p:sldId id="279" r:id="rId20"/>
    <p:sldId id="274" r:id="rId21"/>
    <p:sldId id="28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278" userDrawn="1">
          <p15:clr>
            <a:srgbClr val="A4A3A4"/>
          </p15:clr>
        </p15:guide>
        <p15:guide id="5" pos="7401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pos="2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51ED"/>
    <a:srgbClr val="4A6BFD"/>
    <a:srgbClr val="8C10C3"/>
    <a:srgbClr val="A340CF"/>
    <a:srgbClr val="F5F5F5"/>
    <a:srgbClr val="8C0FC3"/>
    <a:srgbClr val="486BFD"/>
    <a:srgbClr val="F0ECFC"/>
    <a:srgbClr val="8C0EC2"/>
    <a:srgbClr val="476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  <p:guide orient="horz" pos="4020"/>
        <p:guide orient="horz" pos="278"/>
        <p:guide pos="7401"/>
        <p:guide pos="234"/>
        <p:guide pos="2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图表标题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951E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E-475E-864B-D1464233FB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4E-475E-864B-D1464233F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60608"/>
        <c:axId val="61062528"/>
      </c:barChart>
      <c:catAx>
        <c:axId val="610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1062528"/>
        <c:crosses val="autoZero"/>
        <c:auto val="1"/>
        <c:lblAlgn val="ctr"/>
        <c:lblOffset val="100"/>
        <c:noMultiLvlLbl val="0"/>
      </c:catAx>
      <c:valAx>
        <c:axId val="610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106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6289A-2F0D-437E-B941-E6BFB02D732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765FD-0BA7-492E-93DA-2576A952F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05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857156"/>
      </p:ext>
    </p:extLst>
  </p:cSld>
  <p:clrMapOvr>
    <a:masterClrMapping/>
  </p:clrMapOvr>
  <p:transition spd="slow" advClick="0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939396"/>
      </p:ext>
    </p:extLst>
  </p:cSld>
  <p:clrMapOvr>
    <a:masterClrMapping/>
  </p:clrMapOvr>
  <p:transition spd="slow" advClick="0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134323"/>
      </p:ext>
    </p:extLst>
  </p:cSld>
  <p:clrMapOvr>
    <a:masterClrMapping/>
  </p:clrMapOvr>
  <p:transition spd="slow" advClick="0" advTm="10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2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4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03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45523"/>
      </p:ext>
    </p:extLst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29219"/>
      </p:ext>
    </p:extLst>
  </p:cSld>
  <p:clrMapOvr>
    <a:masterClrMapping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377381"/>
      </p:ext>
    </p:extLst>
  </p:cSld>
  <p:clrMapOvr>
    <a:masterClrMapping/>
  </p:clrMapOvr>
  <p:transition spd="slow" advClick="0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07805" y="6858001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7636171"/>
      </p:ext>
    </p:extLst>
  </p:cSld>
  <p:clrMapOvr>
    <a:masterClrMapping/>
  </p:clrMapOvr>
  <p:transition spd="slow" advClick="0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06222"/>
      </p:ext>
    </p:extLst>
  </p:cSld>
  <p:clrMapOvr>
    <a:masterClrMapping/>
  </p:clrMapOvr>
  <p:transition spd="slow" advClick="0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25053"/>
      </p:ext>
    </p:extLst>
  </p:cSld>
  <p:clrMapOvr>
    <a:masterClrMapping/>
  </p:clrMapOvr>
  <p:transition spd="slow" advClick="0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169839"/>
      </p:ext>
    </p:extLst>
  </p:cSld>
  <p:clrMapOvr>
    <a:masterClrMapping/>
  </p:clrMapOvr>
  <p:transition spd="slow" advClick="0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225125"/>
      </p:ext>
    </p:extLst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76BFD"/>
            </a:gs>
            <a:gs pos="100000">
              <a:srgbClr val="8C0CC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93F0-4608-4836-A1C7-5019900AC58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04F1-7584-4F2B-8F0E-A4F9680E9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79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1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1" y="1237573"/>
            <a:ext cx="5579351" cy="43828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00075" y="2650801"/>
            <a:ext cx="555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Best PPT templates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6933" y="3318084"/>
            <a:ext cx="549811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757134" y="3921237"/>
            <a:ext cx="1493111" cy="339867"/>
          </a:xfrm>
          <a:prstGeom prst="roundRect">
            <a:avLst>
              <a:gd name="adj" fmla="val 50000"/>
            </a:avLst>
          </a:prstGeom>
          <a:solidFill>
            <a:srgbClr val="795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70850" y="3939679"/>
            <a:ext cx="1273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19025701">
            <a:off x="9354326" y="652201"/>
            <a:ext cx="1009909" cy="153408"/>
          </a:xfrm>
          <a:custGeom>
            <a:avLst/>
            <a:gdLst>
              <a:gd name="connsiteX0" fmla="*/ 0 w 1009909"/>
              <a:gd name="connsiteY0" fmla="*/ 76703 h 153408"/>
              <a:gd name="connsiteX1" fmla="*/ 0 w 1009909"/>
              <a:gd name="connsiteY1" fmla="*/ 76704 h 153408"/>
              <a:gd name="connsiteX2" fmla="*/ 0 w 1009909"/>
              <a:gd name="connsiteY2" fmla="*/ 76704 h 153408"/>
              <a:gd name="connsiteX3" fmla="*/ 844851 w 1009909"/>
              <a:gd name="connsiteY3" fmla="*/ 0 h 153408"/>
              <a:gd name="connsiteX4" fmla="*/ 1009909 w 1009909"/>
              <a:gd name="connsiteY4" fmla="*/ 153408 h 153408"/>
              <a:gd name="connsiteX5" fmla="*/ 76704 w 1009909"/>
              <a:gd name="connsiteY5" fmla="*/ 153407 h 153408"/>
              <a:gd name="connsiteX6" fmla="*/ 6027 w 1009909"/>
              <a:gd name="connsiteY6" fmla="*/ 106559 h 153408"/>
              <a:gd name="connsiteX7" fmla="*/ 0 w 1009909"/>
              <a:gd name="connsiteY7" fmla="*/ 76704 h 153408"/>
              <a:gd name="connsiteX8" fmla="*/ 22466 w 1009909"/>
              <a:gd name="connsiteY8" fmla="*/ 22466 h 153408"/>
              <a:gd name="connsiteX9" fmla="*/ 76704 w 1009909"/>
              <a:gd name="connsiteY9" fmla="*/ 0 h 15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909" h="153408">
                <a:moveTo>
                  <a:pt x="0" y="76703"/>
                </a:moveTo>
                <a:lnTo>
                  <a:pt x="0" y="76704"/>
                </a:lnTo>
                <a:lnTo>
                  <a:pt x="0" y="76704"/>
                </a:lnTo>
                <a:close/>
                <a:moveTo>
                  <a:pt x="844851" y="0"/>
                </a:moveTo>
                <a:lnTo>
                  <a:pt x="1009909" y="153408"/>
                </a:lnTo>
                <a:lnTo>
                  <a:pt x="76704" y="153407"/>
                </a:lnTo>
                <a:cubicBezTo>
                  <a:pt x="44932" y="153407"/>
                  <a:pt x="17672" y="134090"/>
                  <a:pt x="6027" y="106559"/>
                </a:cubicBezTo>
                <a:lnTo>
                  <a:pt x="0" y="76704"/>
                </a:lnTo>
                <a:lnTo>
                  <a:pt x="22466" y="22466"/>
                </a:lnTo>
                <a:cubicBezTo>
                  <a:pt x="36347" y="8586"/>
                  <a:pt x="55523" y="0"/>
                  <a:pt x="76704" y="0"/>
                </a:cubicBezTo>
                <a:close/>
              </a:path>
            </a:pathLst>
          </a:custGeom>
          <a:gradFill flip="none" rotWithShape="1">
            <a:gsLst>
              <a:gs pos="0">
                <a:srgbClr val="476BFD"/>
              </a:gs>
              <a:gs pos="100000">
                <a:srgbClr val="8C0CC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 rot="19025701">
            <a:off x="9998891" y="698682"/>
            <a:ext cx="1666331" cy="370080"/>
          </a:xfrm>
          <a:custGeom>
            <a:avLst/>
            <a:gdLst>
              <a:gd name="connsiteX0" fmla="*/ 0 w 1666331"/>
              <a:gd name="connsiteY0" fmla="*/ 185039 h 370080"/>
              <a:gd name="connsiteX1" fmla="*/ 0 w 1666331"/>
              <a:gd name="connsiteY1" fmla="*/ 185040 h 370080"/>
              <a:gd name="connsiteX2" fmla="*/ 0 w 1666331"/>
              <a:gd name="connsiteY2" fmla="*/ 185040 h 370080"/>
              <a:gd name="connsiteX3" fmla="*/ 1283909 w 1666331"/>
              <a:gd name="connsiteY3" fmla="*/ 0 h 370080"/>
              <a:gd name="connsiteX4" fmla="*/ 1666331 w 1666331"/>
              <a:gd name="connsiteY4" fmla="*/ 355430 h 370080"/>
              <a:gd name="connsiteX5" fmla="*/ 1666170 w 1666331"/>
              <a:gd name="connsiteY5" fmla="*/ 355539 h 370080"/>
              <a:gd name="connsiteX6" fmla="*/ 1594144 w 1666331"/>
              <a:gd name="connsiteY6" fmla="*/ 370080 h 370080"/>
              <a:gd name="connsiteX7" fmla="*/ 185040 w 1666331"/>
              <a:gd name="connsiteY7" fmla="*/ 370079 h 370080"/>
              <a:gd name="connsiteX8" fmla="*/ 14542 w 1666331"/>
              <a:gd name="connsiteY8" fmla="*/ 257065 h 370080"/>
              <a:gd name="connsiteX9" fmla="*/ 0 w 1666331"/>
              <a:gd name="connsiteY9" fmla="*/ 185040 h 370080"/>
              <a:gd name="connsiteX10" fmla="*/ 14541 w 1666331"/>
              <a:gd name="connsiteY10" fmla="*/ 113014 h 370080"/>
              <a:gd name="connsiteX11" fmla="*/ 185040 w 1666331"/>
              <a:gd name="connsiteY11" fmla="*/ 0 h 37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66331" h="370080">
                <a:moveTo>
                  <a:pt x="0" y="185039"/>
                </a:moveTo>
                <a:lnTo>
                  <a:pt x="0" y="185040"/>
                </a:lnTo>
                <a:lnTo>
                  <a:pt x="0" y="185040"/>
                </a:lnTo>
                <a:close/>
                <a:moveTo>
                  <a:pt x="1283909" y="0"/>
                </a:moveTo>
                <a:lnTo>
                  <a:pt x="1666331" y="355430"/>
                </a:lnTo>
                <a:lnTo>
                  <a:pt x="1666170" y="355539"/>
                </a:lnTo>
                <a:cubicBezTo>
                  <a:pt x="1644032" y="364902"/>
                  <a:pt x="1619693" y="370080"/>
                  <a:pt x="1594144" y="370080"/>
                </a:cubicBezTo>
                <a:lnTo>
                  <a:pt x="185040" y="370079"/>
                </a:lnTo>
                <a:cubicBezTo>
                  <a:pt x="108394" y="370079"/>
                  <a:pt x="42632" y="323479"/>
                  <a:pt x="14542" y="257065"/>
                </a:cubicBezTo>
                <a:lnTo>
                  <a:pt x="0" y="185040"/>
                </a:lnTo>
                <a:lnTo>
                  <a:pt x="14541" y="113014"/>
                </a:lnTo>
                <a:cubicBezTo>
                  <a:pt x="42632" y="46600"/>
                  <a:pt x="108394" y="0"/>
                  <a:pt x="185040" y="0"/>
                </a:cubicBezTo>
                <a:close/>
              </a:path>
            </a:pathLst>
          </a:custGeom>
          <a:gradFill flip="none" rotWithShape="1">
            <a:gsLst>
              <a:gs pos="0">
                <a:srgbClr val="476BFD"/>
              </a:gs>
              <a:gs pos="100000">
                <a:srgbClr val="8C0CC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828BD245-F1E1-4DD6-B5A9-C6E61A3AAB2D}"/>
              </a:ext>
            </a:extLst>
          </p:cNvPr>
          <p:cNvSpPr/>
          <p:nvPr/>
        </p:nvSpPr>
        <p:spPr>
          <a:xfrm>
            <a:off x="961148" y="71340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3">
            <a:hlinkClick r:id="rId3"/>
            <a:extLst>
              <a:ext uri="{FF2B5EF4-FFF2-40B4-BE49-F238E27FC236}">
                <a16:creationId xmlns:a16="http://schemas.microsoft.com/office/drawing/2014/main" id="{F88CB0F3-DB57-4972-A897-A6FB6A20F534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36218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84726" y="3548848"/>
            <a:ext cx="4457228" cy="0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grpSp>
        <p:nvGrpSpPr>
          <p:cNvPr id="38" name="组合 37"/>
          <p:cNvGrpSpPr/>
          <p:nvPr/>
        </p:nvGrpSpPr>
        <p:grpSpPr>
          <a:xfrm>
            <a:off x="975202" y="2189286"/>
            <a:ext cx="4856143" cy="1030309"/>
            <a:chOff x="1152625" y="2434944"/>
            <a:chExt cx="4856143" cy="1030309"/>
          </a:xfrm>
        </p:grpSpPr>
        <p:grpSp>
          <p:nvGrpSpPr>
            <p:cNvPr id="39" name="işļîḑè"/>
            <p:cNvGrpSpPr/>
            <p:nvPr/>
          </p:nvGrpSpPr>
          <p:grpSpPr>
            <a:xfrm>
              <a:off x="1152625" y="2434944"/>
              <a:ext cx="1190855" cy="1009650"/>
              <a:chOff x="905188" y="4738440"/>
              <a:chExt cx="1190855" cy="1009650"/>
            </a:xfrm>
          </p:grpSpPr>
          <p:sp>
            <p:nvSpPr>
              <p:cNvPr id="43" name="iṥļïḍe"/>
              <p:cNvSpPr/>
              <p:nvPr/>
            </p:nvSpPr>
            <p:spPr bwMode="auto">
              <a:xfrm>
                <a:off x="905188" y="47384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kern="0" dirty="0">
                    <a:solidFill>
                      <a:srgbClr val="7951ED"/>
                    </a:solidFill>
                    <a:cs typeface="+mn-ea"/>
                    <a:sym typeface="+mn-lt"/>
                  </a:rPr>
                  <a:t>52</a:t>
                </a:r>
                <a:endPara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7951E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ïṡ1iďé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951E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no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round/>
                <a:headEnd type="none"/>
                <a:tailEnd type="none" w="med" len="med"/>
              </a:ln>
              <a:effectLst/>
            </p:spPr>
          </p:cxnSp>
        </p:grpSp>
        <p:grpSp>
          <p:nvGrpSpPr>
            <p:cNvPr id="40" name="组合 39"/>
            <p:cNvGrpSpPr/>
            <p:nvPr/>
          </p:nvGrpSpPr>
          <p:grpSpPr>
            <a:xfrm>
              <a:off x="2433536" y="2613353"/>
              <a:ext cx="3575232" cy="851900"/>
              <a:chOff x="1085274" y="2349127"/>
              <a:chExt cx="3575232" cy="851900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1085274" y="2349127"/>
                <a:ext cx="3286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951E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is added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085274" y="2687681"/>
                <a:ext cx="3575232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4572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print the presentation and make it film to be used in a wider field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975202" y="3796396"/>
            <a:ext cx="4856143" cy="1032102"/>
            <a:chOff x="1152625" y="4042056"/>
            <a:chExt cx="4856143" cy="1032102"/>
          </a:xfrm>
        </p:grpSpPr>
        <p:grpSp>
          <p:nvGrpSpPr>
            <p:cNvPr id="47" name="ïṩlíḓe"/>
            <p:cNvGrpSpPr/>
            <p:nvPr/>
          </p:nvGrpSpPr>
          <p:grpSpPr>
            <a:xfrm>
              <a:off x="1152625" y="4042056"/>
              <a:ext cx="1190855" cy="1009650"/>
              <a:chOff x="905188" y="4738440"/>
              <a:chExt cx="1190855" cy="1009650"/>
            </a:xfrm>
          </p:grpSpPr>
          <p:sp>
            <p:nvSpPr>
              <p:cNvPr id="51" name="iśļïďê"/>
              <p:cNvSpPr/>
              <p:nvPr/>
            </p:nvSpPr>
            <p:spPr bwMode="auto">
              <a:xfrm>
                <a:off x="905188" y="47384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951E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38</a:t>
                </a:r>
              </a:p>
            </p:txBody>
          </p:sp>
          <p:sp>
            <p:nvSpPr>
              <p:cNvPr id="52" name="ïṣ1ïḋe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951E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no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round/>
                <a:headEnd type="none"/>
                <a:tailEnd type="none" w="med" len="med"/>
              </a:ln>
              <a:effectLst/>
            </p:spPr>
          </p:cxnSp>
        </p:grpSp>
        <p:grpSp>
          <p:nvGrpSpPr>
            <p:cNvPr id="48" name="组合 47"/>
            <p:cNvGrpSpPr/>
            <p:nvPr/>
          </p:nvGrpSpPr>
          <p:grpSpPr>
            <a:xfrm>
              <a:off x="2433536" y="4222258"/>
              <a:ext cx="3575232" cy="851900"/>
              <a:chOff x="1085274" y="2349127"/>
              <a:chExt cx="3575232" cy="851900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1085274" y="2349127"/>
                <a:ext cx="3575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951E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is added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085274" y="2687681"/>
                <a:ext cx="3575232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45720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print the presentation and make it film to be used in a wider field</a:t>
                </a: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r="7970"/>
          <a:stretch/>
        </p:blipFill>
        <p:spPr>
          <a:xfrm>
            <a:off x="6176231" y="1286931"/>
            <a:ext cx="5227972" cy="435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72227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24485" y="4028877"/>
            <a:ext cx="2329283" cy="1298429"/>
            <a:chOff x="1624486" y="4192638"/>
            <a:chExt cx="2329282" cy="1298429"/>
          </a:xfrm>
        </p:grpSpPr>
        <p:sp>
          <p:nvSpPr>
            <p:cNvPr id="26" name="圆角矩形 25"/>
            <p:cNvSpPr/>
            <p:nvPr/>
          </p:nvSpPr>
          <p:spPr>
            <a:xfrm>
              <a:off x="1965278" y="4207370"/>
              <a:ext cx="1679986" cy="339867"/>
            </a:xfrm>
            <a:prstGeom prst="roundRect">
              <a:avLst>
                <a:gd name="adj" fmla="val 50000"/>
              </a:avLst>
            </a:prstGeom>
            <a:solidFill>
              <a:srgbClr val="795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1624486" y="4192638"/>
              <a:ext cx="2329282" cy="1298429"/>
              <a:chOff x="1769578" y="2349127"/>
              <a:chExt cx="2329282" cy="1298429"/>
            </a:xfrm>
          </p:grpSpPr>
          <p:sp>
            <p:nvSpPr>
              <p:cNvPr id="154" name="文本框 153"/>
              <p:cNvSpPr txBox="1"/>
              <p:nvPr/>
            </p:nvSpPr>
            <p:spPr>
              <a:xfrm>
                <a:off x="1769578" y="2783217"/>
                <a:ext cx="2329282" cy="86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1867328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</p:grpSp>
      </p:grpSp>
      <p:sp>
        <p:nvSpPr>
          <p:cNvPr id="171" name="文本框 170"/>
          <p:cNvSpPr txBox="1"/>
          <p:nvPr/>
        </p:nvSpPr>
        <p:spPr>
          <a:xfrm>
            <a:off x="5285522" y="81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zh-CN" altLang="en-US" sz="2800" b="1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66" y="2034426"/>
            <a:ext cx="2078349" cy="18036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94" y="2356532"/>
            <a:ext cx="2328671" cy="14417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93" y="2247222"/>
            <a:ext cx="2134977" cy="15908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47365" y="4028877"/>
            <a:ext cx="2329283" cy="1298429"/>
            <a:chOff x="1624486" y="4192638"/>
            <a:chExt cx="2329282" cy="1298429"/>
          </a:xfrm>
        </p:grpSpPr>
        <p:sp>
          <p:nvSpPr>
            <p:cNvPr id="14" name="圆角矩形 13"/>
            <p:cNvSpPr/>
            <p:nvPr/>
          </p:nvSpPr>
          <p:spPr>
            <a:xfrm>
              <a:off x="1965278" y="4207370"/>
              <a:ext cx="1679986" cy="339867"/>
            </a:xfrm>
            <a:prstGeom prst="roundRect">
              <a:avLst>
                <a:gd name="adj" fmla="val 50000"/>
              </a:avLst>
            </a:prstGeom>
            <a:solidFill>
              <a:srgbClr val="795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624486" y="4192638"/>
              <a:ext cx="2329282" cy="1298429"/>
              <a:chOff x="1769578" y="2349127"/>
              <a:chExt cx="2329282" cy="129842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769578" y="2783217"/>
                <a:ext cx="2329282" cy="86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867328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166241" y="4043609"/>
            <a:ext cx="2329283" cy="1298429"/>
            <a:chOff x="1624486" y="4192638"/>
            <a:chExt cx="2329282" cy="1298429"/>
          </a:xfrm>
        </p:grpSpPr>
        <p:sp>
          <p:nvSpPr>
            <p:cNvPr id="19" name="圆角矩形 18"/>
            <p:cNvSpPr/>
            <p:nvPr/>
          </p:nvSpPr>
          <p:spPr>
            <a:xfrm>
              <a:off x="1965278" y="4207370"/>
              <a:ext cx="1679986" cy="339867"/>
            </a:xfrm>
            <a:prstGeom prst="roundRect">
              <a:avLst>
                <a:gd name="adj" fmla="val 50000"/>
              </a:avLst>
            </a:prstGeom>
            <a:solidFill>
              <a:srgbClr val="795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624486" y="4192638"/>
              <a:ext cx="2329282" cy="1298429"/>
              <a:chOff x="1769578" y="2349127"/>
              <a:chExt cx="2329282" cy="1298429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769578" y="2783217"/>
                <a:ext cx="2329282" cy="86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867328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4115198" y="1264430"/>
            <a:ext cx="3961607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print the presentation and make it into a film a wider field</a:t>
            </a:r>
          </a:p>
        </p:txBody>
      </p:sp>
    </p:spTree>
    <p:extLst>
      <p:ext uri="{BB962C8B-B14F-4D97-AF65-F5344CB8AC3E}">
        <p14:creationId xmlns:p14="http://schemas.microsoft.com/office/powerpoint/2010/main" val="174701631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94149" y="454975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19772864">
            <a:off x="174189" y="816988"/>
            <a:ext cx="1265267" cy="523618"/>
          </a:xfrm>
          <a:custGeom>
            <a:avLst/>
            <a:gdLst>
              <a:gd name="connsiteX0" fmla="*/ 1149837 w 1265266"/>
              <a:gd name="connsiteY0" fmla="*/ 44713 h 523618"/>
              <a:gd name="connsiteX1" fmla="*/ 1265266 w 1265266"/>
              <a:gd name="connsiteY1" fmla="*/ 261809 h 523618"/>
              <a:gd name="connsiteX2" fmla="*/ 1265265 w 1265266"/>
              <a:gd name="connsiteY2" fmla="*/ 261809 h 523618"/>
              <a:gd name="connsiteX3" fmla="*/ 1003456 w 1265266"/>
              <a:gd name="connsiteY3" fmla="*/ 523618 h 523618"/>
              <a:gd name="connsiteX4" fmla="*/ 0 w 1265266"/>
              <a:gd name="connsiteY4" fmla="*/ 523617 h 523618"/>
              <a:gd name="connsiteX5" fmla="*/ 307847 w 1265266"/>
              <a:gd name="connsiteY5" fmla="*/ 0 h 523618"/>
              <a:gd name="connsiteX6" fmla="*/ 1003457 w 1265266"/>
              <a:gd name="connsiteY6" fmla="*/ 0 h 523618"/>
              <a:gd name="connsiteX7" fmla="*/ 1149837 w 1265266"/>
              <a:gd name="connsiteY7" fmla="*/ 44713 h 52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266" h="523618">
                <a:moveTo>
                  <a:pt x="1149837" y="44713"/>
                </a:moveTo>
                <a:cubicBezTo>
                  <a:pt x="1219479" y="91762"/>
                  <a:pt x="1265266" y="171439"/>
                  <a:pt x="1265266" y="261809"/>
                </a:cubicBezTo>
                <a:lnTo>
                  <a:pt x="1265265" y="261809"/>
                </a:lnTo>
                <a:cubicBezTo>
                  <a:pt x="1265265" y="406402"/>
                  <a:pt x="1148049" y="523618"/>
                  <a:pt x="1003456" y="523618"/>
                </a:cubicBezTo>
                <a:lnTo>
                  <a:pt x="0" y="523617"/>
                </a:lnTo>
                <a:lnTo>
                  <a:pt x="307847" y="0"/>
                </a:lnTo>
                <a:lnTo>
                  <a:pt x="1003457" y="0"/>
                </a:lnTo>
                <a:cubicBezTo>
                  <a:pt x="1057680" y="0"/>
                  <a:pt x="1108052" y="16484"/>
                  <a:pt x="1149837" y="44713"/>
                </a:cubicBezTo>
                <a:close/>
              </a:path>
            </a:pathLst>
          </a:custGeom>
          <a:solidFill>
            <a:srgbClr val="F0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1773" y="2110637"/>
            <a:ext cx="229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Part III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84875" y="2565792"/>
            <a:ext cx="198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chemeClr val="bg2">
                    <a:lumMod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THREE</a:t>
            </a:r>
            <a:endParaRPr lang="zh-CN" altLang="en-US" dirty="0"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1771" y="3180928"/>
            <a:ext cx="398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Enter your text description Enter your text description Enter your text description Enter your text description Enter your text description enter your text description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71771" y="4492436"/>
            <a:ext cx="3796811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14000"/>
              </a:lnSpc>
            </a:pPr>
            <a:r>
              <a:rPr lang="en-US" altLang="zh-CN" sz="1400" dirty="0">
                <a:solidFill>
                  <a:srgbClr val="3A455F"/>
                </a:solidFill>
                <a:cs typeface="+mn-ea"/>
                <a:sym typeface="+mn-lt"/>
              </a:rPr>
              <a:t>The user can demonstrate on a projector or </a:t>
            </a:r>
            <a:r>
              <a:rPr lang="en-US" altLang="zh-CN" sz="1400" dirty="0" err="1">
                <a:solidFill>
                  <a:srgbClr val="3A455F"/>
                </a:solidFill>
                <a:cs typeface="+mn-ea"/>
                <a:sym typeface="+mn-lt"/>
              </a:rPr>
              <a:t>computer.or</a:t>
            </a:r>
            <a:r>
              <a:rPr lang="en-US" altLang="zh-CN" sz="1400" dirty="0">
                <a:solidFill>
                  <a:srgbClr val="3A455F"/>
                </a:solidFill>
                <a:cs typeface="+mn-ea"/>
                <a:sym typeface="+mn-lt"/>
              </a:rPr>
              <a:t> presentation and make it film to be used in a wider field.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r="8378"/>
          <a:stretch/>
        </p:blipFill>
        <p:spPr>
          <a:xfrm>
            <a:off x="5720705" y="918375"/>
            <a:ext cx="5277035" cy="45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829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388321" y="2307538"/>
            <a:ext cx="5175841" cy="3016555"/>
            <a:chOff x="6388319" y="2212000"/>
            <a:chExt cx="5175841" cy="3016555"/>
          </a:xfrm>
        </p:grpSpPr>
        <p:grpSp>
          <p:nvGrpSpPr>
            <p:cNvPr id="23" name="组合 22"/>
            <p:cNvGrpSpPr/>
            <p:nvPr/>
          </p:nvGrpSpPr>
          <p:grpSpPr>
            <a:xfrm>
              <a:off x="6878171" y="2213484"/>
              <a:ext cx="4685989" cy="713871"/>
              <a:chOff x="6413811" y="1974641"/>
              <a:chExt cx="4685989" cy="713871"/>
            </a:xfrm>
          </p:grpSpPr>
          <p:sp>
            <p:nvSpPr>
              <p:cNvPr id="24" name="TextBox 62"/>
              <p:cNvSpPr txBox="1"/>
              <p:nvPr/>
            </p:nvSpPr>
            <p:spPr>
              <a:xfrm>
                <a:off x="6413811" y="1974641"/>
                <a:ext cx="4685989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C35954"/>
                  </a:buClr>
                  <a:buSzPct val="120000"/>
                </a:pPr>
                <a:r>
                  <a:rPr lang="zh-CN" altLang="en-US" b="1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Click to add a title</a:t>
                </a:r>
              </a:p>
            </p:txBody>
          </p:sp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6528111" y="2337647"/>
                <a:ext cx="3427791" cy="35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zh-CN"/>
                </a:defPPr>
                <a:lvl1pPr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000">
                    <a:solidFill>
                      <a:schemeClr val="bg1">
                        <a:lumMod val="85000"/>
                      </a:schemeClr>
                    </a:solidFill>
                    <a:latin typeface="+mj-ea"/>
                    <a:ea typeface="+mj-ea"/>
                    <a:cs typeface="Tahoma" pitchFamily="34" charset="0"/>
                  </a:defRPr>
                </a:lvl1pPr>
              </a:lstStyle>
              <a:p>
                <a:r>
                  <a:rPr lang="zh-CN" altLang="en-US" dirty="0">
                    <a:solidFill>
                      <a:prstClr val="white">
                        <a:lumMod val="85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After you've typed your content here, or by copying your text, select Paste in this box and choose to keep only the text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878171" y="3359376"/>
              <a:ext cx="4685989" cy="713871"/>
              <a:chOff x="6413811" y="1974641"/>
              <a:chExt cx="4685989" cy="713871"/>
            </a:xfrm>
          </p:grpSpPr>
          <p:sp>
            <p:nvSpPr>
              <p:cNvPr id="27" name="TextBox 62"/>
              <p:cNvSpPr txBox="1"/>
              <p:nvPr/>
            </p:nvSpPr>
            <p:spPr>
              <a:xfrm>
                <a:off x="6413811" y="1974641"/>
                <a:ext cx="4685989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buClr>
                    <a:srgbClr val="C35954"/>
                  </a:buClr>
                  <a:buSzPct val="120000"/>
                  <a:defRPr b="1">
                    <a:solidFill>
                      <a:schemeClr val="bg2">
                        <a:lumMod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Click to add a title</a:t>
                </a:r>
              </a:p>
            </p:txBody>
          </p:sp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6528111" y="2337647"/>
                <a:ext cx="3427791" cy="35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zh-CN"/>
                </a:defPPr>
                <a:lvl1pPr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000">
                    <a:solidFill>
                      <a:schemeClr val="bg1">
                        <a:lumMod val="85000"/>
                      </a:schemeClr>
                    </a:solidFill>
                    <a:latin typeface="+mj-ea"/>
                    <a:ea typeface="+mj-ea"/>
                    <a:cs typeface="Tahoma" pitchFamily="34" charset="0"/>
                  </a:defRPr>
                </a:lvl1pPr>
              </a:lstStyle>
              <a:p>
                <a:r>
                  <a:rPr lang="zh-CN" altLang="en-US" dirty="0">
                    <a:solidFill>
                      <a:prstClr val="white">
                        <a:lumMod val="85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After you've typed your content here, or by copying your text, select Paste in this box and choose to keep only the text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878171" y="4514684"/>
              <a:ext cx="4685989" cy="713871"/>
              <a:chOff x="6413811" y="1974641"/>
              <a:chExt cx="4685989" cy="713871"/>
            </a:xfrm>
          </p:grpSpPr>
          <p:sp>
            <p:nvSpPr>
              <p:cNvPr id="30" name="TextBox 62"/>
              <p:cNvSpPr txBox="1"/>
              <p:nvPr/>
            </p:nvSpPr>
            <p:spPr>
              <a:xfrm>
                <a:off x="6413811" y="1974641"/>
                <a:ext cx="4685989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buClr>
                    <a:srgbClr val="C35954"/>
                  </a:buClr>
                  <a:buSzPct val="120000"/>
                  <a:defRPr b="1">
                    <a:solidFill>
                      <a:schemeClr val="bg2">
                        <a:lumMod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Click to add a title</a:t>
                </a:r>
              </a:p>
            </p:txBody>
          </p:sp>
          <p:sp>
            <p:nvSpPr>
              <p:cNvPr id="31" name="Rectangle 3"/>
              <p:cNvSpPr txBox="1">
                <a:spLocks noChangeArrowheads="1"/>
              </p:cNvSpPr>
              <p:nvPr/>
            </p:nvSpPr>
            <p:spPr bwMode="auto">
              <a:xfrm>
                <a:off x="6528111" y="2337647"/>
                <a:ext cx="3427791" cy="35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zh-CN"/>
                </a:defPPr>
                <a:lvl1pPr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000">
                    <a:solidFill>
                      <a:schemeClr val="bg1">
                        <a:lumMod val="85000"/>
                      </a:schemeClr>
                    </a:solidFill>
                    <a:latin typeface="+mj-ea"/>
                    <a:ea typeface="+mj-ea"/>
                    <a:cs typeface="Tahoma" pitchFamily="34" charset="0"/>
                  </a:defRPr>
                </a:lvl1pPr>
              </a:lstStyle>
              <a:p>
                <a:r>
                  <a:rPr lang="zh-CN" altLang="en-US" dirty="0">
                    <a:solidFill>
                      <a:prstClr val="white">
                        <a:lumMod val="85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After you've typed your content here, or by copying your text, select Paste in this box and choose to keep only the text</a:t>
                </a:r>
              </a:p>
            </p:txBody>
          </p:sp>
        </p:grpSp>
        <p:sp>
          <p:nvSpPr>
            <p:cNvPr id="35" name="Shape 280"/>
            <p:cNvSpPr/>
            <p:nvPr/>
          </p:nvSpPr>
          <p:spPr>
            <a:xfrm>
              <a:off x="6393685" y="2212000"/>
              <a:ext cx="364490" cy="3644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53744" y="28072"/>
                  </a:moveTo>
                  <a:cubicBezTo>
                    <a:pt x="53250" y="27577"/>
                    <a:pt x="52572" y="27272"/>
                    <a:pt x="51816" y="27272"/>
                  </a:cubicBezTo>
                  <a:cubicBezTo>
                    <a:pt x="50311" y="27272"/>
                    <a:pt x="49088" y="28494"/>
                    <a:pt x="49088" y="30000"/>
                  </a:cubicBezTo>
                  <a:cubicBezTo>
                    <a:pt x="49088" y="30755"/>
                    <a:pt x="49394" y="31433"/>
                    <a:pt x="49888" y="31927"/>
                  </a:cubicBezTo>
                  <a:lnTo>
                    <a:pt x="75411" y="60000"/>
                  </a:lnTo>
                  <a:lnTo>
                    <a:pt x="49888" y="88072"/>
                  </a:lnTo>
                  <a:cubicBezTo>
                    <a:pt x="49394" y="88566"/>
                    <a:pt x="49088" y="89250"/>
                    <a:pt x="49088" y="90000"/>
                  </a:cubicBezTo>
                  <a:cubicBezTo>
                    <a:pt x="49088" y="91505"/>
                    <a:pt x="50311" y="92727"/>
                    <a:pt x="51816" y="92727"/>
                  </a:cubicBezTo>
                  <a:cubicBezTo>
                    <a:pt x="52572" y="92727"/>
                    <a:pt x="53250" y="92422"/>
                    <a:pt x="53744" y="91927"/>
                  </a:cubicBezTo>
                  <a:lnTo>
                    <a:pt x="81016" y="61927"/>
                  </a:lnTo>
                  <a:cubicBezTo>
                    <a:pt x="81511" y="61433"/>
                    <a:pt x="81816" y="60755"/>
                    <a:pt x="81816" y="60000"/>
                  </a:cubicBezTo>
                  <a:cubicBezTo>
                    <a:pt x="81816" y="59250"/>
                    <a:pt x="81511" y="58566"/>
                    <a:pt x="81016" y="58072"/>
                  </a:cubicBezTo>
                  <a:cubicBezTo>
                    <a:pt x="81016" y="58072"/>
                    <a:pt x="53744" y="28072"/>
                    <a:pt x="53744" y="28072"/>
                  </a:cubicBezTo>
                  <a:close/>
                </a:path>
              </a:pathLst>
            </a:custGeom>
            <a:solidFill>
              <a:srgbClr val="64443D"/>
            </a:solidFill>
            <a:ln>
              <a:solidFill>
                <a:srgbClr val="7951ED"/>
              </a:solidFill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>
                <a:solidFill>
                  <a:srgbClr val="7951ED"/>
                </a:solidFill>
                <a:cs typeface="+mn-ea"/>
                <a:sym typeface="+mn-lt"/>
              </a:endParaRPr>
            </a:p>
          </p:txBody>
        </p:sp>
        <p:sp>
          <p:nvSpPr>
            <p:cNvPr id="37" name="Shape 280"/>
            <p:cNvSpPr/>
            <p:nvPr/>
          </p:nvSpPr>
          <p:spPr>
            <a:xfrm>
              <a:off x="6388319" y="3361797"/>
              <a:ext cx="364490" cy="3644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53744" y="28072"/>
                  </a:moveTo>
                  <a:cubicBezTo>
                    <a:pt x="53250" y="27577"/>
                    <a:pt x="52572" y="27272"/>
                    <a:pt x="51816" y="27272"/>
                  </a:cubicBezTo>
                  <a:cubicBezTo>
                    <a:pt x="50311" y="27272"/>
                    <a:pt x="49088" y="28494"/>
                    <a:pt x="49088" y="30000"/>
                  </a:cubicBezTo>
                  <a:cubicBezTo>
                    <a:pt x="49088" y="30755"/>
                    <a:pt x="49394" y="31433"/>
                    <a:pt x="49888" y="31927"/>
                  </a:cubicBezTo>
                  <a:lnTo>
                    <a:pt x="75411" y="60000"/>
                  </a:lnTo>
                  <a:lnTo>
                    <a:pt x="49888" y="88072"/>
                  </a:lnTo>
                  <a:cubicBezTo>
                    <a:pt x="49394" y="88566"/>
                    <a:pt x="49088" y="89250"/>
                    <a:pt x="49088" y="90000"/>
                  </a:cubicBezTo>
                  <a:cubicBezTo>
                    <a:pt x="49088" y="91505"/>
                    <a:pt x="50311" y="92727"/>
                    <a:pt x="51816" y="92727"/>
                  </a:cubicBezTo>
                  <a:cubicBezTo>
                    <a:pt x="52572" y="92727"/>
                    <a:pt x="53250" y="92422"/>
                    <a:pt x="53744" y="91927"/>
                  </a:cubicBezTo>
                  <a:lnTo>
                    <a:pt x="81016" y="61927"/>
                  </a:lnTo>
                  <a:cubicBezTo>
                    <a:pt x="81511" y="61433"/>
                    <a:pt x="81816" y="60755"/>
                    <a:pt x="81816" y="60000"/>
                  </a:cubicBezTo>
                  <a:cubicBezTo>
                    <a:pt x="81816" y="59250"/>
                    <a:pt x="81511" y="58566"/>
                    <a:pt x="81016" y="58072"/>
                  </a:cubicBezTo>
                  <a:cubicBezTo>
                    <a:pt x="81016" y="58072"/>
                    <a:pt x="53744" y="28072"/>
                    <a:pt x="53744" y="28072"/>
                  </a:cubicBezTo>
                  <a:close/>
                </a:path>
              </a:pathLst>
            </a:custGeom>
            <a:solidFill>
              <a:srgbClr val="64443D"/>
            </a:solidFill>
            <a:ln>
              <a:solidFill>
                <a:srgbClr val="7951ED"/>
              </a:solidFill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>
                <a:solidFill>
                  <a:srgbClr val="7951ED"/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 280"/>
            <p:cNvSpPr/>
            <p:nvPr/>
          </p:nvSpPr>
          <p:spPr>
            <a:xfrm>
              <a:off x="6388319" y="4518806"/>
              <a:ext cx="364490" cy="3644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53744" y="28072"/>
                  </a:moveTo>
                  <a:cubicBezTo>
                    <a:pt x="53250" y="27577"/>
                    <a:pt x="52572" y="27272"/>
                    <a:pt x="51816" y="27272"/>
                  </a:cubicBezTo>
                  <a:cubicBezTo>
                    <a:pt x="50311" y="27272"/>
                    <a:pt x="49088" y="28494"/>
                    <a:pt x="49088" y="30000"/>
                  </a:cubicBezTo>
                  <a:cubicBezTo>
                    <a:pt x="49088" y="30755"/>
                    <a:pt x="49394" y="31433"/>
                    <a:pt x="49888" y="31927"/>
                  </a:cubicBezTo>
                  <a:lnTo>
                    <a:pt x="75411" y="60000"/>
                  </a:lnTo>
                  <a:lnTo>
                    <a:pt x="49888" y="88072"/>
                  </a:lnTo>
                  <a:cubicBezTo>
                    <a:pt x="49394" y="88566"/>
                    <a:pt x="49088" y="89250"/>
                    <a:pt x="49088" y="90000"/>
                  </a:cubicBezTo>
                  <a:cubicBezTo>
                    <a:pt x="49088" y="91505"/>
                    <a:pt x="50311" y="92727"/>
                    <a:pt x="51816" y="92727"/>
                  </a:cubicBezTo>
                  <a:cubicBezTo>
                    <a:pt x="52572" y="92727"/>
                    <a:pt x="53250" y="92422"/>
                    <a:pt x="53744" y="91927"/>
                  </a:cubicBezTo>
                  <a:lnTo>
                    <a:pt x="81016" y="61927"/>
                  </a:lnTo>
                  <a:cubicBezTo>
                    <a:pt x="81511" y="61433"/>
                    <a:pt x="81816" y="60755"/>
                    <a:pt x="81816" y="60000"/>
                  </a:cubicBezTo>
                  <a:cubicBezTo>
                    <a:pt x="81816" y="59250"/>
                    <a:pt x="81511" y="58566"/>
                    <a:pt x="81016" y="58072"/>
                  </a:cubicBezTo>
                  <a:cubicBezTo>
                    <a:pt x="81016" y="58072"/>
                    <a:pt x="53744" y="28072"/>
                    <a:pt x="53744" y="28072"/>
                  </a:cubicBezTo>
                  <a:close/>
                </a:path>
              </a:pathLst>
            </a:custGeom>
            <a:solidFill>
              <a:srgbClr val="64443D"/>
            </a:solidFill>
            <a:ln>
              <a:solidFill>
                <a:srgbClr val="7951ED"/>
              </a:solidFill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>
                <a:solidFill>
                  <a:srgbClr val="7951E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29282" y="2307538"/>
            <a:ext cx="5175841" cy="3016555"/>
            <a:chOff x="1429281" y="2212000"/>
            <a:chExt cx="5175841" cy="3016555"/>
          </a:xfrm>
        </p:grpSpPr>
        <p:grpSp>
          <p:nvGrpSpPr>
            <p:cNvPr id="39" name="组合 38"/>
            <p:cNvGrpSpPr/>
            <p:nvPr/>
          </p:nvGrpSpPr>
          <p:grpSpPr>
            <a:xfrm>
              <a:off x="1919133" y="2213484"/>
              <a:ext cx="4685989" cy="713871"/>
              <a:chOff x="6413811" y="1974641"/>
              <a:chExt cx="4685989" cy="713871"/>
            </a:xfrm>
          </p:grpSpPr>
          <p:sp>
            <p:nvSpPr>
              <p:cNvPr id="40" name="TextBox 62"/>
              <p:cNvSpPr txBox="1"/>
              <p:nvPr/>
            </p:nvSpPr>
            <p:spPr>
              <a:xfrm>
                <a:off x="6413811" y="1974641"/>
                <a:ext cx="4685989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C35954"/>
                  </a:buClr>
                  <a:buSzPct val="120000"/>
                </a:pPr>
                <a:r>
                  <a:rPr lang="zh-CN" altLang="en-US" b="1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Click to add a title</a:t>
                </a:r>
              </a:p>
            </p:txBody>
          </p:sp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6528111" y="2337647"/>
                <a:ext cx="3427791" cy="35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zh-CN"/>
                </a:defPPr>
                <a:lvl1pPr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000">
                    <a:solidFill>
                      <a:schemeClr val="bg1">
                        <a:lumMod val="85000"/>
                      </a:schemeClr>
                    </a:solidFill>
                    <a:latin typeface="+mj-ea"/>
                    <a:ea typeface="+mj-ea"/>
                    <a:cs typeface="Tahoma" pitchFamily="34" charset="0"/>
                  </a:defRPr>
                </a:lvl1pPr>
              </a:lstStyle>
              <a:p>
                <a:r>
                  <a:rPr lang="zh-CN" altLang="en-US" dirty="0">
                    <a:solidFill>
                      <a:prstClr val="white">
                        <a:lumMod val="85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After you've typed your content here, or by copying your text, select Paste in this box and choose to keep only the text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919133" y="3359376"/>
              <a:ext cx="4685989" cy="713871"/>
              <a:chOff x="6413811" y="1974641"/>
              <a:chExt cx="4685989" cy="713871"/>
            </a:xfrm>
          </p:grpSpPr>
          <p:sp>
            <p:nvSpPr>
              <p:cNvPr id="43" name="TextBox 62"/>
              <p:cNvSpPr txBox="1"/>
              <p:nvPr/>
            </p:nvSpPr>
            <p:spPr>
              <a:xfrm>
                <a:off x="6413811" y="1974641"/>
                <a:ext cx="4685989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buClr>
                    <a:srgbClr val="C35954"/>
                  </a:buClr>
                  <a:buSzPct val="120000"/>
                  <a:defRPr b="1">
                    <a:solidFill>
                      <a:schemeClr val="bg2">
                        <a:lumMod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Click to add a title</a:t>
                </a:r>
              </a:p>
            </p:txBody>
          </p:sp>
          <p:sp>
            <p:nvSpPr>
              <p:cNvPr id="44" name="Rectangle 3"/>
              <p:cNvSpPr txBox="1">
                <a:spLocks noChangeArrowheads="1"/>
              </p:cNvSpPr>
              <p:nvPr/>
            </p:nvSpPr>
            <p:spPr bwMode="auto">
              <a:xfrm>
                <a:off x="6528111" y="2337647"/>
                <a:ext cx="3427791" cy="35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zh-CN"/>
                </a:defPPr>
                <a:lvl1pPr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000">
                    <a:solidFill>
                      <a:schemeClr val="bg1">
                        <a:lumMod val="85000"/>
                      </a:schemeClr>
                    </a:solidFill>
                    <a:latin typeface="+mj-ea"/>
                    <a:ea typeface="+mj-ea"/>
                    <a:cs typeface="Tahoma" pitchFamily="34" charset="0"/>
                  </a:defRPr>
                </a:lvl1pPr>
              </a:lstStyle>
              <a:p>
                <a:r>
                  <a:rPr lang="zh-CN" altLang="en-US" dirty="0">
                    <a:solidFill>
                      <a:prstClr val="white">
                        <a:lumMod val="85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After you've typed your content here, or by copying your text, select Paste in this box and choose to keep only the text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919133" y="4514684"/>
              <a:ext cx="4685989" cy="713871"/>
              <a:chOff x="6413811" y="1974641"/>
              <a:chExt cx="4685989" cy="713871"/>
            </a:xfrm>
          </p:grpSpPr>
          <p:sp>
            <p:nvSpPr>
              <p:cNvPr id="46" name="TextBox 62"/>
              <p:cNvSpPr txBox="1"/>
              <p:nvPr/>
            </p:nvSpPr>
            <p:spPr>
              <a:xfrm>
                <a:off x="6413811" y="1974641"/>
                <a:ext cx="4685989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buClr>
                    <a:srgbClr val="C35954"/>
                  </a:buClr>
                  <a:buSzPct val="120000"/>
                  <a:defRPr b="1">
                    <a:solidFill>
                      <a:schemeClr val="bg2">
                        <a:lumMod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Click to add a title</a:t>
                </a:r>
              </a:p>
            </p:txBody>
          </p:sp>
          <p:sp>
            <p:nvSpPr>
              <p:cNvPr id="47" name="Rectangle 3"/>
              <p:cNvSpPr txBox="1">
                <a:spLocks noChangeArrowheads="1"/>
              </p:cNvSpPr>
              <p:nvPr/>
            </p:nvSpPr>
            <p:spPr bwMode="auto">
              <a:xfrm>
                <a:off x="6528111" y="2337647"/>
                <a:ext cx="3427791" cy="35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zh-CN"/>
                </a:defPPr>
                <a:lvl1pPr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000">
                    <a:solidFill>
                      <a:schemeClr val="bg1">
                        <a:lumMod val="85000"/>
                      </a:schemeClr>
                    </a:solidFill>
                    <a:latin typeface="+mj-ea"/>
                    <a:ea typeface="+mj-ea"/>
                    <a:cs typeface="Tahoma" pitchFamily="34" charset="0"/>
                  </a:defRPr>
                </a:lvl1pPr>
              </a:lstStyle>
              <a:p>
                <a:r>
                  <a:rPr lang="zh-CN" altLang="en-US" dirty="0">
                    <a:solidFill>
                      <a:prstClr val="white">
                        <a:lumMod val="85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After you've typed your content here, or by copying your text, select Paste in this box and choose to keep only the text</a:t>
                </a:r>
              </a:p>
            </p:txBody>
          </p:sp>
        </p:grpSp>
        <p:sp>
          <p:nvSpPr>
            <p:cNvPr id="48" name="Shape 280"/>
            <p:cNvSpPr/>
            <p:nvPr/>
          </p:nvSpPr>
          <p:spPr>
            <a:xfrm>
              <a:off x="1434647" y="2212000"/>
              <a:ext cx="364490" cy="3644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53744" y="28072"/>
                  </a:moveTo>
                  <a:cubicBezTo>
                    <a:pt x="53250" y="27577"/>
                    <a:pt x="52572" y="27272"/>
                    <a:pt x="51816" y="27272"/>
                  </a:cubicBezTo>
                  <a:cubicBezTo>
                    <a:pt x="50311" y="27272"/>
                    <a:pt x="49088" y="28494"/>
                    <a:pt x="49088" y="30000"/>
                  </a:cubicBezTo>
                  <a:cubicBezTo>
                    <a:pt x="49088" y="30755"/>
                    <a:pt x="49394" y="31433"/>
                    <a:pt x="49888" y="31927"/>
                  </a:cubicBezTo>
                  <a:lnTo>
                    <a:pt x="75411" y="60000"/>
                  </a:lnTo>
                  <a:lnTo>
                    <a:pt x="49888" y="88072"/>
                  </a:lnTo>
                  <a:cubicBezTo>
                    <a:pt x="49394" y="88566"/>
                    <a:pt x="49088" y="89250"/>
                    <a:pt x="49088" y="90000"/>
                  </a:cubicBezTo>
                  <a:cubicBezTo>
                    <a:pt x="49088" y="91505"/>
                    <a:pt x="50311" y="92727"/>
                    <a:pt x="51816" y="92727"/>
                  </a:cubicBezTo>
                  <a:cubicBezTo>
                    <a:pt x="52572" y="92727"/>
                    <a:pt x="53250" y="92422"/>
                    <a:pt x="53744" y="91927"/>
                  </a:cubicBezTo>
                  <a:lnTo>
                    <a:pt x="81016" y="61927"/>
                  </a:lnTo>
                  <a:cubicBezTo>
                    <a:pt x="81511" y="61433"/>
                    <a:pt x="81816" y="60755"/>
                    <a:pt x="81816" y="60000"/>
                  </a:cubicBezTo>
                  <a:cubicBezTo>
                    <a:pt x="81816" y="59250"/>
                    <a:pt x="81511" y="58566"/>
                    <a:pt x="81016" y="58072"/>
                  </a:cubicBezTo>
                  <a:cubicBezTo>
                    <a:pt x="81016" y="58072"/>
                    <a:pt x="53744" y="28072"/>
                    <a:pt x="53744" y="28072"/>
                  </a:cubicBezTo>
                  <a:close/>
                </a:path>
              </a:pathLst>
            </a:custGeom>
            <a:solidFill>
              <a:srgbClr val="64443D"/>
            </a:solidFill>
            <a:ln>
              <a:solidFill>
                <a:srgbClr val="7951ED"/>
              </a:solidFill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>
                <a:solidFill>
                  <a:srgbClr val="7951ED"/>
                </a:solidFill>
                <a:cs typeface="+mn-ea"/>
                <a:sym typeface="+mn-lt"/>
              </a:endParaRPr>
            </a:p>
          </p:txBody>
        </p:sp>
        <p:sp>
          <p:nvSpPr>
            <p:cNvPr id="49" name="Shape 280"/>
            <p:cNvSpPr/>
            <p:nvPr/>
          </p:nvSpPr>
          <p:spPr>
            <a:xfrm>
              <a:off x="1429281" y="3361797"/>
              <a:ext cx="364490" cy="3644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53744" y="28072"/>
                  </a:moveTo>
                  <a:cubicBezTo>
                    <a:pt x="53250" y="27577"/>
                    <a:pt x="52572" y="27272"/>
                    <a:pt x="51816" y="27272"/>
                  </a:cubicBezTo>
                  <a:cubicBezTo>
                    <a:pt x="50311" y="27272"/>
                    <a:pt x="49088" y="28494"/>
                    <a:pt x="49088" y="30000"/>
                  </a:cubicBezTo>
                  <a:cubicBezTo>
                    <a:pt x="49088" y="30755"/>
                    <a:pt x="49394" y="31433"/>
                    <a:pt x="49888" y="31927"/>
                  </a:cubicBezTo>
                  <a:lnTo>
                    <a:pt x="75411" y="60000"/>
                  </a:lnTo>
                  <a:lnTo>
                    <a:pt x="49888" y="88072"/>
                  </a:lnTo>
                  <a:cubicBezTo>
                    <a:pt x="49394" y="88566"/>
                    <a:pt x="49088" y="89250"/>
                    <a:pt x="49088" y="90000"/>
                  </a:cubicBezTo>
                  <a:cubicBezTo>
                    <a:pt x="49088" y="91505"/>
                    <a:pt x="50311" y="92727"/>
                    <a:pt x="51816" y="92727"/>
                  </a:cubicBezTo>
                  <a:cubicBezTo>
                    <a:pt x="52572" y="92727"/>
                    <a:pt x="53250" y="92422"/>
                    <a:pt x="53744" y="91927"/>
                  </a:cubicBezTo>
                  <a:lnTo>
                    <a:pt x="81016" y="61927"/>
                  </a:lnTo>
                  <a:cubicBezTo>
                    <a:pt x="81511" y="61433"/>
                    <a:pt x="81816" y="60755"/>
                    <a:pt x="81816" y="60000"/>
                  </a:cubicBezTo>
                  <a:cubicBezTo>
                    <a:pt x="81816" y="59250"/>
                    <a:pt x="81511" y="58566"/>
                    <a:pt x="81016" y="58072"/>
                  </a:cubicBezTo>
                  <a:cubicBezTo>
                    <a:pt x="81016" y="58072"/>
                    <a:pt x="53744" y="28072"/>
                    <a:pt x="53744" y="28072"/>
                  </a:cubicBezTo>
                  <a:close/>
                </a:path>
              </a:pathLst>
            </a:custGeom>
            <a:solidFill>
              <a:srgbClr val="64443D"/>
            </a:solidFill>
            <a:ln>
              <a:solidFill>
                <a:srgbClr val="7951ED"/>
              </a:solidFill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>
                <a:solidFill>
                  <a:srgbClr val="7951ED"/>
                </a:solidFill>
                <a:cs typeface="+mn-ea"/>
                <a:sym typeface="+mn-lt"/>
              </a:endParaRPr>
            </a:p>
          </p:txBody>
        </p:sp>
        <p:sp>
          <p:nvSpPr>
            <p:cNvPr id="50" name="Shape 280"/>
            <p:cNvSpPr/>
            <p:nvPr/>
          </p:nvSpPr>
          <p:spPr>
            <a:xfrm>
              <a:off x="1429281" y="4518806"/>
              <a:ext cx="364490" cy="3644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53744" y="28072"/>
                  </a:moveTo>
                  <a:cubicBezTo>
                    <a:pt x="53250" y="27577"/>
                    <a:pt x="52572" y="27272"/>
                    <a:pt x="51816" y="27272"/>
                  </a:cubicBezTo>
                  <a:cubicBezTo>
                    <a:pt x="50311" y="27272"/>
                    <a:pt x="49088" y="28494"/>
                    <a:pt x="49088" y="30000"/>
                  </a:cubicBezTo>
                  <a:cubicBezTo>
                    <a:pt x="49088" y="30755"/>
                    <a:pt x="49394" y="31433"/>
                    <a:pt x="49888" y="31927"/>
                  </a:cubicBezTo>
                  <a:lnTo>
                    <a:pt x="75411" y="60000"/>
                  </a:lnTo>
                  <a:lnTo>
                    <a:pt x="49888" y="88072"/>
                  </a:lnTo>
                  <a:cubicBezTo>
                    <a:pt x="49394" y="88566"/>
                    <a:pt x="49088" y="89250"/>
                    <a:pt x="49088" y="90000"/>
                  </a:cubicBezTo>
                  <a:cubicBezTo>
                    <a:pt x="49088" y="91505"/>
                    <a:pt x="50311" y="92727"/>
                    <a:pt x="51816" y="92727"/>
                  </a:cubicBezTo>
                  <a:cubicBezTo>
                    <a:pt x="52572" y="92727"/>
                    <a:pt x="53250" y="92422"/>
                    <a:pt x="53744" y="91927"/>
                  </a:cubicBezTo>
                  <a:lnTo>
                    <a:pt x="81016" y="61927"/>
                  </a:lnTo>
                  <a:cubicBezTo>
                    <a:pt x="81511" y="61433"/>
                    <a:pt x="81816" y="60755"/>
                    <a:pt x="81816" y="60000"/>
                  </a:cubicBezTo>
                  <a:cubicBezTo>
                    <a:pt x="81816" y="59250"/>
                    <a:pt x="81511" y="58566"/>
                    <a:pt x="81016" y="58072"/>
                  </a:cubicBezTo>
                  <a:cubicBezTo>
                    <a:pt x="81016" y="58072"/>
                    <a:pt x="53744" y="28072"/>
                    <a:pt x="53744" y="28072"/>
                  </a:cubicBezTo>
                  <a:close/>
                </a:path>
              </a:pathLst>
            </a:custGeom>
            <a:solidFill>
              <a:srgbClr val="64443D"/>
            </a:solidFill>
            <a:ln>
              <a:solidFill>
                <a:srgbClr val="7951ED"/>
              </a:solidFill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>
                <a:solidFill>
                  <a:srgbClr val="7951E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5285522" y="81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zh-CN" altLang="en-US" sz="2800" b="1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115198" y="1264430"/>
            <a:ext cx="3961607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print the presentation and make it into a film a wider field</a:t>
            </a:r>
          </a:p>
        </p:txBody>
      </p:sp>
    </p:spTree>
    <p:extLst>
      <p:ext uri="{BB962C8B-B14F-4D97-AF65-F5344CB8AC3E}">
        <p14:creationId xmlns:p14="http://schemas.microsoft.com/office/powerpoint/2010/main" val="160850743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279246" y="2091684"/>
            <a:ext cx="2082279" cy="3473120"/>
            <a:chOff x="1066291" y="2064419"/>
            <a:chExt cx="2269165" cy="3784837"/>
          </a:xfrm>
        </p:grpSpPr>
        <p:sp>
          <p:nvSpPr>
            <p:cNvPr id="79" name="îsḷîḓè"/>
            <p:cNvSpPr/>
            <p:nvPr/>
          </p:nvSpPr>
          <p:spPr>
            <a:xfrm>
              <a:off x="1066291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wrap="square" tIns="1620000" anchor="t" anchorCtr="1">
              <a:norm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endParaRPr lang="zh-CN" altLang="en-US" sz="1000" kern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80" name="îṡľîḍe"/>
            <p:cNvSpPr/>
            <p:nvPr/>
          </p:nvSpPr>
          <p:spPr>
            <a:xfrm>
              <a:off x="1839250" y="2494865"/>
              <a:ext cx="723246" cy="716984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2"/>
                  </a:moveTo>
                  <a:lnTo>
                    <a:pt x="119212" y="133052"/>
                  </a:lnTo>
                  <a:cubicBezTo>
                    <a:pt x="121593" y="133052"/>
                    <a:pt x="122783" y="134094"/>
                    <a:pt x="122783" y="136178"/>
                  </a:cubicBezTo>
                  <a:cubicBezTo>
                    <a:pt x="122783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8" y="138559"/>
                    <a:pt x="94208" y="136178"/>
                  </a:cubicBezTo>
                  <a:cubicBezTo>
                    <a:pt x="94208" y="134094"/>
                    <a:pt x="95250" y="133052"/>
                    <a:pt x="97334" y="133052"/>
                  </a:cubicBezTo>
                  <a:close/>
                  <a:moveTo>
                    <a:pt x="71884" y="133052"/>
                  </a:moveTo>
                  <a:lnTo>
                    <a:pt x="84386" y="133052"/>
                  </a:lnTo>
                  <a:cubicBezTo>
                    <a:pt x="86469" y="133052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2"/>
                    <a:pt x="71884" y="133052"/>
                  </a:cubicBezTo>
                  <a:close/>
                  <a:moveTo>
                    <a:pt x="160735" y="117426"/>
                  </a:moveTo>
                  <a:lnTo>
                    <a:pt x="166985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4"/>
                    <a:pt x="169069" y="123676"/>
                    <a:pt x="166985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4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8" y="118467"/>
                    <a:pt x="151358" y="120551"/>
                  </a:cubicBezTo>
                  <a:cubicBezTo>
                    <a:pt x="151358" y="122634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4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4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4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5" y="98227"/>
                  </a:lnTo>
                  <a:cubicBezTo>
                    <a:pt x="169069" y="98227"/>
                    <a:pt x="170111" y="99268"/>
                    <a:pt x="170111" y="101352"/>
                  </a:cubicBezTo>
                  <a:cubicBezTo>
                    <a:pt x="170111" y="103436"/>
                    <a:pt x="169069" y="104477"/>
                    <a:pt x="166985" y="104477"/>
                  </a:cubicBezTo>
                  <a:lnTo>
                    <a:pt x="135285" y="104477"/>
                  </a:lnTo>
                  <a:cubicBezTo>
                    <a:pt x="133201" y="104477"/>
                    <a:pt x="132160" y="103436"/>
                    <a:pt x="132160" y="101352"/>
                  </a:cubicBezTo>
                  <a:cubicBezTo>
                    <a:pt x="132160" y="99268"/>
                    <a:pt x="133201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3" y="98227"/>
                  </a:lnTo>
                  <a:cubicBezTo>
                    <a:pt x="124867" y="98227"/>
                    <a:pt x="125909" y="99268"/>
                    <a:pt x="125909" y="101352"/>
                  </a:cubicBezTo>
                  <a:cubicBezTo>
                    <a:pt x="125909" y="103436"/>
                    <a:pt x="124867" y="104477"/>
                    <a:pt x="122783" y="104477"/>
                  </a:cubicBezTo>
                  <a:lnTo>
                    <a:pt x="97334" y="104477"/>
                  </a:lnTo>
                  <a:cubicBezTo>
                    <a:pt x="95250" y="104477"/>
                    <a:pt x="94208" y="103436"/>
                    <a:pt x="94208" y="101352"/>
                  </a:cubicBezTo>
                  <a:cubicBezTo>
                    <a:pt x="94208" y="99268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8"/>
                    <a:pt x="87511" y="101352"/>
                  </a:cubicBezTo>
                  <a:cubicBezTo>
                    <a:pt x="87511" y="103436"/>
                    <a:pt x="86469" y="104477"/>
                    <a:pt x="84386" y="104477"/>
                  </a:cubicBezTo>
                  <a:lnTo>
                    <a:pt x="71884" y="104477"/>
                  </a:lnTo>
                  <a:cubicBezTo>
                    <a:pt x="69801" y="104477"/>
                    <a:pt x="68759" y="103436"/>
                    <a:pt x="68759" y="101352"/>
                  </a:cubicBezTo>
                  <a:cubicBezTo>
                    <a:pt x="68759" y="99268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5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5" y="88851"/>
                  </a:cubicBezTo>
                  <a:lnTo>
                    <a:pt x="154484" y="88851"/>
                  </a:lnTo>
                  <a:cubicBezTo>
                    <a:pt x="152400" y="88851"/>
                    <a:pt x="151358" y="87809"/>
                    <a:pt x="151358" y="85725"/>
                  </a:cubicBezTo>
                  <a:cubicBezTo>
                    <a:pt x="151358" y="83642"/>
                    <a:pt x="152400" y="82600"/>
                    <a:pt x="154484" y="82600"/>
                  </a:cubicBezTo>
                  <a:close/>
                  <a:moveTo>
                    <a:pt x="109835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5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5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7" y="82600"/>
                    <a:pt x="100459" y="83642"/>
                    <a:pt x="100459" y="85725"/>
                  </a:cubicBezTo>
                  <a:cubicBezTo>
                    <a:pt x="100459" y="87809"/>
                    <a:pt x="99417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7"/>
                    <a:pt x="55811" y="161627"/>
                  </a:cubicBezTo>
                  <a:lnTo>
                    <a:pt x="78135" y="161627"/>
                  </a:lnTo>
                  <a:cubicBezTo>
                    <a:pt x="79623" y="161627"/>
                    <a:pt x="81112" y="162372"/>
                    <a:pt x="82600" y="163860"/>
                  </a:cubicBezTo>
                  <a:cubicBezTo>
                    <a:pt x="83790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7"/>
                    <a:pt x="119212" y="161627"/>
                  </a:cubicBezTo>
                  <a:lnTo>
                    <a:pt x="183059" y="161627"/>
                  </a:lnTo>
                  <a:cubicBezTo>
                    <a:pt x="185738" y="161627"/>
                    <a:pt x="188193" y="160734"/>
                    <a:pt x="190426" y="158949"/>
                  </a:cubicBezTo>
                  <a:cubicBezTo>
                    <a:pt x="192658" y="157163"/>
                    <a:pt x="193774" y="154930"/>
                    <a:pt x="193774" y="152251"/>
                  </a:cubicBezTo>
                  <a:lnTo>
                    <a:pt x="193774" y="69205"/>
                  </a:lnTo>
                  <a:cubicBezTo>
                    <a:pt x="193774" y="66824"/>
                    <a:pt x="192658" y="64740"/>
                    <a:pt x="190426" y="62954"/>
                  </a:cubicBezTo>
                  <a:cubicBezTo>
                    <a:pt x="188193" y="61168"/>
                    <a:pt x="185738" y="60276"/>
                    <a:pt x="183059" y="60276"/>
                  </a:cubicBezTo>
                  <a:close/>
                  <a:moveTo>
                    <a:pt x="55811" y="47327"/>
                  </a:moveTo>
                  <a:lnTo>
                    <a:pt x="183059" y="47327"/>
                  </a:lnTo>
                  <a:cubicBezTo>
                    <a:pt x="189310" y="47327"/>
                    <a:pt x="194742" y="49485"/>
                    <a:pt x="199355" y="53801"/>
                  </a:cubicBezTo>
                  <a:cubicBezTo>
                    <a:pt x="203969" y="58117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4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1" y="204490"/>
                    <a:pt x="75158" y="204341"/>
                    <a:pt x="74563" y="204044"/>
                  </a:cubicBezTo>
                  <a:cubicBezTo>
                    <a:pt x="72182" y="202555"/>
                    <a:pt x="70991" y="200620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5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7"/>
                    <a:pt x="40854" y="53801"/>
                  </a:cubicBezTo>
                  <a:cubicBezTo>
                    <a:pt x="44872" y="49485"/>
                    <a:pt x="49858" y="47327"/>
                    <a:pt x="55811" y="47327"/>
                  </a:cubicBezTo>
                  <a:close/>
                  <a:moveTo>
                    <a:pt x="20538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3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5" y="31701"/>
                    <a:pt x="165199" y="31701"/>
                  </a:cubicBezTo>
                  <a:cubicBezTo>
                    <a:pt x="163413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0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8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7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2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4"/>
                  </a:cubicBezTo>
                  <a:cubicBezTo>
                    <a:pt x="2084" y="116235"/>
                    <a:pt x="0" y="111026"/>
                    <a:pt x="0" y="104477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4" y="6251"/>
                  </a:cubicBezTo>
                  <a:cubicBezTo>
                    <a:pt x="9674" y="2084"/>
                    <a:pt x="14585" y="0"/>
                    <a:pt x="20538" y="0"/>
                  </a:cubicBezTo>
                  <a:close/>
                </a:path>
              </a:pathLst>
            </a:custGeom>
            <a:solidFill>
              <a:srgbClr val="7951ED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sz="16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803467" y="2091684"/>
            <a:ext cx="2082279" cy="3473120"/>
            <a:chOff x="3663042" y="2064419"/>
            <a:chExt cx="2269165" cy="3784837"/>
          </a:xfrm>
        </p:grpSpPr>
        <p:sp>
          <p:nvSpPr>
            <p:cNvPr id="77" name="ï$1iḋè"/>
            <p:cNvSpPr/>
            <p:nvPr/>
          </p:nvSpPr>
          <p:spPr>
            <a:xfrm>
              <a:off x="3663042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wrap="square" tIns="1620000" anchor="t" anchorCtr="1">
              <a:norm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endParaRPr lang="zh-CN" altLang="en-US" sz="1000" kern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8" name="íşḻídé"/>
            <p:cNvSpPr/>
            <p:nvPr/>
          </p:nvSpPr>
          <p:spPr>
            <a:xfrm>
              <a:off x="4438119" y="2492839"/>
              <a:ext cx="719010" cy="719010"/>
            </a:xfrm>
            <a:custGeom>
              <a:avLst/>
              <a:gdLst/>
              <a:ahLst/>
              <a:cxnLst/>
              <a:rect l="l" t="t" r="r" b="b"/>
              <a:pathLst>
                <a:path w="203597" h="203597">
                  <a:moveTo>
                    <a:pt x="30249" y="120104"/>
                  </a:moveTo>
                  <a:cubicBezTo>
                    <a:pt x="30919" y="120402"/>
                    <a:pt x="31402" y="121146"/>
                    <a:pt x="31700" y="122336"/>
                  </a:cubicBezTo>
                  <a:cubicBezTo>
                    <a:pt x="36165" y="136029"/>
                    <a:pt x="44202" y="147339"/>
                    <a:pt x="55810" y="156269"/>
                  </a:cubicBezTo>
                  <a:cubicBezTo>
                    <a:pt x="57596" y="157460"/>
                    <a:pt x="57894" y="158948"/>
                    <a:pt x="56703" y="160734"/>
                  </a:cubicBezTo>
                  <a:cubicBezTo>
                    <a:pt x="55810" y="161627"/>
                    <a:pt x="54917" y="162073"/>
                    <a:pt x="54024" y="162073"/>
                  </a:cubicBezTo>
                  <a:cubicBezTo>
                    <a:pt x="53429" y="162073"/>
                    <a:pt x="52834" y="161776"/>
                    <a:pt x="52238" y="161180"/>
                  </a:cubicBezTo>
                  <a:cubicBezTo>
                    <a:pt x="39141" y="151358"/>
                    <a:pt x="30361" y="139005"/>
                    <a:pt x="25896" y="124122"/>
                  </a:cubicBezTo>
                  <a:cubicBezTo>
                    <a:pt x="24705" y="122336"/>
                    <a:pt x="25300" y="121146"/>
                    <a:pt x="27682" y="120550"/>
                  </a:cubicBezTo>
                  <a:cubicBezTo>
                    <a:pt x="28724" y="119955"/>
                    <a:pt x="29579" y="119806"/>
                    <a:pt x="30249" y="120104"/>
                  </a:cubicBezTo>
                  <a:close/>
                  <a:moveTo>
                    <a:pt x="25449" y="98673"/>
                  </a:moveTo>
                  <a:cubicBezTo>
                    <a:pt x="27533" y="98673"/>
                    <a:pt x="28575" y="99714"/>
                    <a:pt x="28575" y="101798"/>
                  </a:cubicBezTo>
                  <a:cubicBezTo>
                    <a:pt x="28575" y="104179"/>
                    <a:pt x="28724" y="106114"/>
                    <a:pt x="29021" y="107602"/>
                  </a:cubicBezTo>
                  <a:cubicBezTo>
                    <a:pt x="29021" y="109686"/>
                    <a:pt x="27979" y="110728"/>
                    <a:pt x="25896" y="110728"/>
                  </a:cubicBezTo>
                  <a:lnTo>
                    <a:pt x="25449" y="110728"/>
                  </a:lnTo>
                  <a:cubicBezTo>
                    <a:pt x="23961" y="110728"/>
                    <a:pt x="22919" y="109835"/>
                    <a:pt x="22324" y="108049"/>
                  </a:cubicBezTo>
                  <a:lnTo>
                    <a:pt x="22324" y="101798"/>
                  </a:lnTo>
                  <a:cubicBezTo>
                    <a:pt x="22324" y="99714"/>
                    <a:pt x="23366" y="98673"/>
                    <a:pt x="25449" y="98673"/>
                  </a:cubicBezTo>
                  <a:close/>
                  <a:moveTo>
                    <a:pt x="36611" y="41076"/>
                  </a:moveTo>
                  <a:cubicBezTo>
                    <a:pt x="20538" y="58043"/>
                    <a:pt x="12501" y="78283"/>
                    <a:pt x="12501" y="101798"/>
                  </a:cubicBezTo>
                  <a:cubicBezTo>
                    <a:pt x="12501" y="126206"/>
                    <a:pt x="21282" y="147191"/>
                    <a:pt x="38844" y="164752"/>
                  </a:cubicBezTo>
                  <a:cubicBezTo>
                    <a:pt x="56406" y="182314"/>
                    <a:pt x="77390" y="191095"/>
                    <a:pt x="101798" y="191095"/>
                  </a:cubicBezTo>
                  <a:cubicBezTo>
                    <a:pt x="125313" y="191095"/>
                    <a:pt x="145628" y="183058"/>
                    <a:pt x="162743" y="166985"/>
                  </a:cubicBezTo>
                  <a:cubicBezTo>
                    <a:pt x="179858" y="150911"/>
                    <a:pt x="189160" y="131117"/>
                    <a:pt x="190649" y="107602"/>
                  </a:cubicBezTo>
                  <a:cubicBezTo>
                    <a:pt x="190946" y="106709"/>
                    <a:pt x="191095" y="104923"/>
                    <a:pt x="191095" y="102245"/>
                  </a:cubicBezTo>
                  <a:lnTo>
                    <a:pt x="101798" y="104923"/>
                  </a:lnTo>
                  <a:lnTo>
                    <a:pt x="100459" y="104923"/>
                  </a:lnTo>
                  <a:lnTo>
                    <a:pt x="100459" y="104477"/>
                  </a:lnTo>
                  <a:cubicBezTo>
                    <a:pt x="100161" y="104477"/>
                    <a:pt x="99863" y="104328"/>
                    <a:pt x="99566" y="104030"/>
                  </a:cubicBezTo>
                  <a:close/>
                  <a:moveTo>
                    <a:pt x="165199" y="39290"/>
                  </a:moveTo>
                  <a:lnTo>
                    <a:pt x="109388" y="98226"/>
                  </a:lnTo>
                  <a:lnTo>
                    <a:pt x="190649" y="95994"/>
                  </a:lnTo>
                  <a:cubicBezTo>
                    <a:pt x="189160" y="73670"/>
                    <a:pt x="180677" y="54768"/>
                    <a:pt x="165199" y="39290"/>
                  </a:cubicBezTo>
                  <a:close/>
                  <a:moveTo>
                    <a:pt x="101798" y="12501"/>
                  </a:moveTo>
                  <a:cubicBezTo>
                    <a:pt x="78283" y="12501"/>
                    <a:pt x="58043" y="20538"/>
                    <a:pt x="41076" y="36611"/>
                  </a:cubicBezTo>
                  <a:lnTo>
                    <a:pt x="101798" y="97333"/>
                  </a:lnTo>
                  <a:lnTo>
                    <a:pt x="160734" y="34825"/>
                  </a:lnTo>
                  <a:cubicBezTo>
                    <a:pt x="156567" y="31551"/>
                    <a:pt x="153590" y="29319"/>
                    <a:pt x="151804" y="28128"/>
                  </a:cubicBezTo>
                  <a:cubicBezTo>
                    <a:pt x="136922" y="17710"/>
                    <a:pt x="120253" y="12501"/>
                    <a:pt x="101798" y="12501"/>
                  </a:cubicBezTo>
                  <a:close/>
                  <a:moveTo>
                    <a:pt x="101798" y="0"/>
                  </a:moveTo>
                  <a:cubicBezTo>
                    <a:pt x="122932" y="0"/>
                    <a:pt x="141982" y="5804"/>
                    <a:pt x="158948" y="17412"/>
                  </a:cubicBezTo>
                  <a:cubicBezTo>
                    <a:pt x="172938" y="26937"/>
                    <a:pt x="183877" y="39141"/>
                    <a:pt x="191765" y="54024"/>
                  </a:cubicBezTo>
                  <a:cubicBezTo>
                    <a:pt x="199653" y="68907"/>
                    <a:pt x="203597" y="84832"/>
                    <a:pt x="203597" y="101798"/>
                  </a:cubicBezTo>
                  <a:lnTo>
                    <a:pt x="203597" y="108942"/>
                  </a:lnTo>
                  <a:cubicBezTo>
                    <a:pt x="201811" y="135433"/>
                    <a:pt x="191095" y="157832"/>
                    <a:pt x="171450" y="176138"/>
                  </a:cubicBezTo>
                  <a:cubicBezTo>
                    <a:pt x="151804" y="194444"/>
                    <a:pt x="128587" y="203597"/>
                    <a:pt x="101798" y="203597"/>
                  </a:cubicBezTo>
                  <a:cubicBezTo>
                    <a:pt x="73818" y="203597"/>
                    <a:pt x="49857" y="193625"/>
                    <a:pt x="29914" y="173682"/>
                  </a:cubicBezTo>
                  <a:cubicBezTo>
                    <a:pt x="9971" y="153739"/>
                    <a:pt x="0" y="129778"/>
                    <a:pt x="0" y="101798"/>
                  </a:cubicBezTo>
                  <a:cubicBezTo>
                    <a:pt x="0" y="73818"/>
                    <a:pt x="9971" y="49857"/>
                    <a:pt x="29914" y="29914"/>
                  </a:cubicBezTo>
                  <a:cubicBezTo>
                    <a:pt x="49857" y="9971"/>
                    <a:pt x="73818" y="0"/>
                    <a:pt x="101798" y="0"/>
                  </a:cubicBezTo>
                  <a:close/>
                </a:path>
              </a:pathLst>
            </a:custGeom>
            <a:solidFill>
              <a:srgbClr val="7951ED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sz="16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351271" y="2091684"/>
            <a:ext cx="2082279" cy="3473120"/>
            <a:chOff x="6259793" y="2064419"/>
            <a:chExt cx="2269165" cy="3784837"/>
          </a:xfrm>
        </p:grpSpPr>
        <p:sp>
          <p:nvSpPr>
            <p:cNvPr id="75" name="îṡḻïḑê"/>
            <p:cNvSpPr/>
            <p:nvPr/>
          </p:nvSpPr>
          <p:spPr>
            <a:xfrm>
              <a:off x="6259793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wrap="square" tIns="1620000" anchor="t" anchorCtr="1">
              <a:norm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endParaRPr lang="zh-CN" altLang="en-US" sz="1000" kern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6" name="ís1ídé"/>
            <p:cNvSpPr/>
            <p:nvPr/>
          </p:nvSpPr>
          <p:spPr>
            <a:xfrm>
              <a:off x="7036225" y="2484980"/>
              <a:ext cx="716300" cy="719010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rgbClr val="7951ED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sz="16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834394" y="2091684"/>
            <a:ext cx="2082279" cy="3473120"/>
            <a:chOff x="8856544" y="2064419"/>
            <a:chExt cx="2269165" cy="3784837"/>
          </a:xfrm>
        </p:grpSpPr>
        <p:sp>
          <p:nvSpPr>
            <p:cNvPr id="73" name="iṥ1ïḋè"/>
            <p:cNvSpPr/>
            <p:nvPr/>
          </p:nvSpPr>
          <p:spPr>
            <a:xfrm>
              <a:off x="8856544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wrap="square" tIns="1620000" anchor="t" anchorCtr="1">
              <a:norm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endParaRPr lang="zh-CN" altLang="en-US" sz="1000" kern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4" name="ïşlïḓê"/>
            <p:cNvSpPr/>
            <p:nvPr/>
          </p:nvSpPr>
          <p:spPr>
            <a:xfrm>
              <a:off x="9630698" y="2484980"/>
              <a:ext cx="714360" cy="705079"/>
            </a:xfrm>
            <a:custGeom>
              <a:avLst/>
              <a:gdLst/>
              <a:ahLst/>
              <a:cxnLst/>
              <a:rect l="l" t="t" r="r" b="b"/>
              <a:pathLst>
                <a:path w="206276" h="203596">
                  <a:moveTo>
                    <a:pt x="95548" y="108049"/>
                  </a:moveTo>
                  <a:cubicBezTo>
                    <a:pt x="93762" y="108049"/>
                    <a:pt x="92199" y="108719"/>
                    <a:pt x="90860" y="110058"/>
                  </a:cubicBezTo>
                  <a:cubicBezTo>
                    <a:pt x="89520" y="111397"/>
                    <a:pt x="88850" y="112960"/>
                    <a:pt x="88850" y="114746"/>
                  </a:cubicBezTo>
                  <a:lnTo>
                    <a:pt x="88850" y="129927"/>
                  </a:lnTo>
                  <a:cubicBezTo>
                    <a:pt x="88850" y="134391"/>
                    <a:pt x="91083" y="136624"/>
                    <a:pt x="95548" y="136624"/>
                  </a:cubicBezTo>
                  <a:lnTo>
                    <a:pt x="110728" y="136624"/>
                  </a:lnTo>
                  <a:cubicBezTo>
                    <a:pt x="115193" y="136624"/>
                    <a:pt x="117426" y="134391"/>
                    <a:pt x="117426" y="129927"/>
                  </a:cubicBezTo>
                  <a:lnTo>
                    <a:pt x="117426" y="114746"/>
                  </a:lnTo>
                  <a:cubicBezTo>
                    <a:pt x="117426" y="112960"/>
                    <a:pt x="116756" y="111397"/>
                    <a:pt x="115416" y="110058"/>
                  </a:cubicBezTo>
                  <a:cubicBezTo>
                    <a:pt x="114077" y="108719"/>
                    <a:pt x="112514" y="108049"/>
                    <a:pt x="110728" y="108049"/>
                  </a:cubicBezTo>
                  <a:close/>
                  <a:moveTo>
                    <a:pt x="21878" y="54024"/>
                  </a:moveTo>
                  <a:cubicBezTo>
                    <a:pt x="19497" y="54024"/>
                    <a:pt x="17339" y="54992"/>
                    <a:pt x="15404" y="56926"/>
                  </a:cubicBezTo>
                  <a:cubicBezTo>
                    <a:pt x="13469" y="58861"/>
                    <a:pt x="12502" y="61019"/>
                    <a:pt x="12502" y="63400"/>
                  </a:cubicBezTo>
                  <a:lnTo>
                    <a:pt x="12502" y="117871"/>
                  </a:lnTo>
                  <a:lnTo>
                    <a:pt x="22771" y="117871"/>
                  </a:lnTo>
                  <a:cubicBezTo>
                    <a:pt x="24854" y="117871"/>
                    <a:pt x="25896" y="118913"/>
                    <a:pt x="25896" y="120997"/>
                  </a:cubicBezTo>
                  <a:cubicBezTo>
                    <a:pt x="25896" y="123080"/>
                    <a:pt x="24854" y="124122"/>
                    <a:pt x="22771" y="124122"/>
                  </a:cubicBezTo>
                  <a:lnTo>
                    <a:pt x="12502" y="124122"/>
                  </a:lnTo>
                  <a:lnTo>
                    <a:pt x="12502" y="181272"/>
                  </a:lnTo>
                  <a:cubicBezTo>
                    <a:pt x="12502" y="183951"/>
                    <a:pt x="13469" y="186184"/>
                    <a:pt x="15404" y="187970"/>
                  </a:cubicBezTo>
                  <a:cubicBezTo>
                    <a:pt x="17339" y="189755"/>
                    <a:pt x="19497" y="190648"/>
                    <a:pt x="21878" y="190648"/>
                  </a:cubicBezTo>
                  <a:lnTo>
                    <a:pt x="184398" y="190648"/>
                  </a:lnTo>
                  <a:cubicBezTo>
                    <a:pt x="186779" y="190648"/>
                    <a:pt x="188937" y="189755"/>
                    <a:pt x="190872" y="187970"/>
                  </a:cubicBezTo>
                  <a:cubicBezTo>
                    <a:pt x="192807" y="186184"/>
                    <a:pt x="193774" y="183951"/>
                    <a:pt x="193774" y="181272"/>
                  </a:cubicBezTo>
                  <a:lnTo>
                    <a:pt x="193774" y="124122"/>
                  </a:lnTo>
                  <a:lnTo>
                    <a:pt x="123676" y="124122"/>
                  </a:lnTo>
                  <a:lnTo>
                    <a:pt x="123676" y="130373"/>
                  </a:lnTo>
                  <a:cubicBezTo>
                    <a:pt x="123676" y="133647"/>
                    <a:pt x="122411" y="136549"/>
                    <a:pt x="119881" y="139079"/>
                  </a:cubicBezTo>
                  <a:cubicBezTo>
                    <a:pt x="117351" y="141610"/>
                    <a:pt x="114300" y="142875"/>
                    <a:pt x="110728" y="142875"/>
                  </a:cubicBezTo>
                  <a:lnTo>
                    <a:pt x="95548" y="142875"/>
                  </a:lnTo>
                  <a:cubicBezTo>
                    <a:pt x="91976" y="142875"/>
                    <a:pt x="88925" y="141610"/>
                    <a:pt x="86395" y="139079"/>
                  </a:cubicBezTo>
                  <a:cubicBezTo>
                    <a:pt x="83865" y="136549"/>
                    <a:pt x="82600" y="133647"/>
                    <a:pt x="82600" y="130373"/>
                  </a:cubicBezTo>
                  <a:lnTo>
                    <a:pt x="82600" y="124122"/>
                  </a:lnTo>
                  <a:lnTo>
                    <a:pt x="41523" y="124122"/>
                  </a:lnTo>
                  <a:cubicBezTo>
                    <a:pt x="39440" y="124122"/>
                    <a:pt x="38398" y="123080"/>
                    <a:pt x="38398" y="120997"/>
                  </a:cubicBezTo>
                  <a:cubicBezTo>
                    <a:pt x="38398" y="118913"/>
                    <a:pt x="39440" y="117871"/>
                    <a:pt x="41523" y="117871"/>
                  </a:cubicBezTo>
                  <a:lnTo>
                    <a:pt x="82600" y="117871"/>
                  </a:lnTo>
                  <a:lnTo>
                    <a:pt x="82600" y="114746"/>
                  </a:lnTo>
                  <a:cubicBezTo>
                    <a:pt x="82600" y="111174"/>
                    <a:pt x="83865" y="108123"/>
                    <a:pt x="86395" y="105593"/>
                  </a:cubicBezTo>
                  <a:cubicBezTo>
                    <a:pt x="88925" y="103063"/>
                    <a:pt x="91976" y="101798"/>
                    <a:pt x="95548" y="101798"/>
                  </a:cubicBezTo>
                  <a:lnTo>
                    <a:pt x="110728" y="101798"/>
                  </a:lnTo>
                  <a:cubicBezTo>
                    <a:pt x="114300" y="101798"/>
                    <a:pt x="117351" y="103063"/>
                    <a:pt x="119881" y="105593"/>
                  </a:cubicBezTo>
                  <a:cubicBezTo>
                    <a:pt x="122411" y="108123"/>
                    <a:pt x="123676" y="111174"/>
                    <a:pt x="123676" y="114746"/>
                  </a:cubicBezTo>
                  <a:lnTo>
                    <a:pt x="123676" y="117871"/>
                  </a:lnTo>
                  <a:lnTo>
                    <a:pt x="193774" y="117871"/>
                  </a:lnTo>
                  <a:lnTo>
                    <a:pt x="193774" y="63400"/>
                  </a:lnTo>
                  <a:cubicBezTo>
                    <a:pt x="193774" y="61019"/>
                    <a:pt x="192807" y="58861"/>
                    <a:pt x="190872" y="56926"/>
                  </a:cubicBezTo>
                  <a:cubicBezTo>
                    <a:pt x="188937" y="54992"/>
                    <a:pt x="186779" y="54024"/>
                    <a:pt x="184398" y="54024"/>
                  </a:cubicBezTo>
                  <a:close/>
                  <a:moveTo>
                    <a:pt x="89743" y="12948"/>
                  </a:moveTo>
                  <a:cubicBezTo>
                    <a:pt x="84981" y="12948"/>
                    <a:pt x="82600" y="15329"/>
                    <a:pt x="82600" y="20091"/>
                  </a:cubicBezTo>
                  <a:lnTo>
                    <a:pt x="82600" y="41523"/>
                  </a:lnTo>
                  <a:lnTo>
                    <a:pt x="123676" y="41523"/>
                  </a:lnTo>
                  <a:lnTo>
                    <a:pt x="123676" y="20091"/>
                  </a:lnTo>
                  <a:cubicBezTo>
                    <a:pt x="123676" y="15329"/>
                    <a:pt x="119807" y="12948"/>
                    <a:pt x="112068" y="12948"/>
                  </a:cubicBezTo>
                  <a:close/>
                  <a:moveTo>
                    <a:pt x="89743" y="0"/>
                  </a:moveTo>
                  <a:lnTo>
                    <a:pt x="115193" y="0"/>
                  </a:lnTo>
                  <a:cubicBezTo>
                    <a:pt x="121742" y="0"/>
                    <a:pt x="126950" y="1860"/>
                    <a:pt x="130820" y="5581"/>
                  </a:cubicBezTo>
                  <a:cubicBezTo>
                    <a:pt x="134690" y="9301"/>
                    <a:pt x="136624" y="14138"/>
                    <a:pt x="136624" y="20091"/>
                  </a:cubicBezTo>
                  <a:lnTo>
                    <a:pt x="136624" y="41523"/>
                  </a:lnTo>
                  <a:lnTo>
                    <a:pt x="184398" y="41523"/>
                  </a:lnTo>
                  <a:cubicBezTo>
                    <a:pt x="190351" y="41523"/>
                    <a:pt x="195486" y="43681"/>
                    <a:pt x="199802" y="47997"/>
                  </a:cubicBezTo>
                  <a:cubicBezTo>
                    <a:pt x="204118" y="52313"/>
                    <a:pt x="206276" y="57447"/>
                    <a:pt x="206276" y="63400"/>
                  </a:cubicBezTo>
                  <a:lnTo>
                    <a:pt x="206276" y="181272"/>
                  </a:lnTo>
                  <a:cubicBezTo>
                    <a:pt x="206276" y="187225"/>
                    <a:pt x="204118" y="192434"/>
                    <a:pt x="199802" y="196899"/>
                  </a:cubicBezTo>
                  <a:cubicBezTo>
                    <a:pt x="195486" y="201364"/>
                    <a:pt x="190351" y="203596"/>
                    <a:pt x="184398" y="203596"/>
                  </a:cubicBezTo>
                  <a:lnTo>
                    <a:pt x="21878" y="203596"/>
                  </a:lnTo>
                  <a:cubicBezTo>
                    <a:pt x="15925" y="203596"/>
                    <a:pt x="10790" y="201364"/>
                    <a:pt x="6474" y="196899"/>
                  </a:cubicBezTo>
                  <a:cubicBezTo>
                    <a:pt x="2158" y="192434"/>
                    <a:pt x="0" y="187225"/>
                    <a:pt x="0" y="181272"/>
                  </a:cubicBezTo>
                  <a:lnTo>
                    <a:pt x="0" y="63400"/>
                  </a:lnTo>
                  <a:cubicBezTo>
                    <a:pt x="0" y="57447"/>
                    <a:pt x="2158" y="52313"/>
                    <a:pt x="6474" y="47997"/>
                  </a:cubicBezTo>
                  <a:cubicBezTo>
                    <a:pt x="10790" y="43681"/>
                    <a:pt x="15925" y="41523"/>
                    <a:pt x="21878" y="41523"/>
                  </a:cubicBezTo>
                  <a:lnTo>
                    <a:pt x="69652" y="41523"/>
                  </a:lnTo>
                  <a:lnTo>
                    <a:pt x="69652" y="20091"/>
                  </a:lnTo>
                  <a:cubicBezTo>
                    <a:pt x="69652" y="14138"/>
                    <a:pt x="71363" y="9301"/>
                    <a:pt x="74786" y="5581"/>
                  </a:cubicBezTo>
                  <a:cubicBezTo>
                    <a:pt x="78209" y="1860"/>
                    <a:pt x="83195" y="0"/>
                    <a:pt x="89743" y="0"/>
                  </a:cubicBezTo>
                  <a:close/>
                </a:path>
              </a:pathLst>
            </a:custGeom>
            <a:solidFill>
              <a:srgbClr val="7951ED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sz="16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318158" y="3373284"/>
            <a:ext cx="207986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Enter your text description Enter your text description Enter your text description Enter your text description</a:t>
            </a:r>
          </a:p>
        </p:txBody>
      </p:sp>
      <p:cxnSp>
        <p:nvCxnSpPr>
          <p:cNvPr id="82" name="直接连接符 81"/>
          <p:cNvCxnSpPr/>
          <p:nvPr/>
        </p:nvCxnSpPr>
        <p:spPr>
          <a:xfrm>
            <a:off x="1525198" y="3371893"/>
            <a:ext cx="1576975" cy="0"/>
          </a:xfrm>
          <a:prstGeom prst="line">
            <a:avLst/>
          </a:prstGeom>
          <a:noFill/>
          <a:ln w="9525" cap="flat" cmpd="sng" algn="ctr">
            <a:solidFill>
              <a:srgbClr val="DBE1E8"/>
            </a:solidFill>
            <a:prstDash val="solid"/>
          </a:ln>
          <a:effectLst/>
        </p:spPr>
      </p:cxnSp>
      <p:sp>
        <p:nvSpPr>
          <p:cNvPr id="83" name="圆角矩形 82"/>
          <p:cNvSpPr/>
          <p:nvPr/>
        </p:nvSpPr>
        <p:spPr>
          <a:xfrm>
            <a:off x="1663943" y="5012492"/>
            <a:ext cx="1321611" cy="329792"/>
          </a:xfrm>
          <a:prstGeom prst="roundRect">
            <a:avLst>
              <a:gd name="adj" fmla="val 50000"/>
            </a:avLst>
          </a:prstGeom>
          <a:solidFill>
            <a:srgbClr val="7951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771200" y="5027023"/>
            <a:ext cx="1303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design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6406329" y="3373284"/>
            <a:ext cx="207986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Enter your text description Enter your text description Enter your text description Enter your text description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6596150" y="3371893"/>
            <a:ext cx="1576975" cy="0"/>
          </a:xfrm>
          <a:prstGeom prst="line">
            <a:avLst/>
          </a:prstGeom>
          <a:noFill/>
          <a:ln w="9525" cap="flat" cmpd="sng" algn="ctr">
            <a:solidFill>
              <a:srgbClr val="DBE1E8"/>
            </a:solidFill>
            <a:prstDash val="solid"/>
          </a:ln>
          <a:effectLst/>
        </p:spPr>
      </p:cxnSp>
      <p:sp>
        <p:nvSpPr>
          <p:cNvPr id="87" name="圆角矩形 86"/>
          <p:cNvSpPr/>
          <p:nvPr/>
        </p:nvSpPr>
        <p:spPr>
          <a:xfrm>
            <a:off x="6752115" y="5026140"/>
            <a:ext cx="1321611" cy="329792"/>
          </a:xfrm>
          <a:prstGeom prst="roundRect">
            <a:avLst>
              <a:gd name="adj" fmla="val 50000"/>
            </a:avLst>
          </a:prstGeom>
          <a:solidFill>
            <a:srgbClr val="7951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869447" y="5029906"/>
            <a:ext cx="1303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Century Gothic" panose="020B0502020202020204" pitchFamily="34" charset="0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design</a:t>
            </a:r>
          </a:p>
        </p:txBody>
      </p:sp>
      <p:sp>
        <p:nvSpPr>
          <p:cNvPr id="89" name="圆角矩形 88"/>
          <p:cNvSpPr/>
          <p:nvPr/>
        </p:nvSpPr>
        <p:spPr>
          <a:xfrm>
            <a:off x="4122621" y="5041513"/>
            <a:ext cx="1321611" cy="329792"/>
          </a:xfrm>
          <a:prstGeom prst="roundRect">
            <a:avLst>
              <a:gd name="adj" fmla="val 50000"/>
            </a:avLst>
          </a:prstGeom>
          <a:noFill/>
          <a:ln w="3175" cap="flat" cmpd="sng" algn="ctr">
            <a:solidFill>
              <a:srgbClr val="7951E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240036" y="5057489"/>
            <a:ext cx="1303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7951ED"/>
                </a:solidFill>
                <a:cs typeface="+mn-ea"/>
                <a:sym typeface="+mn-lt"/>
              </a:rPr>
              <a:t>design</a:t>
            </a:r>
          </a:p>
        </p:txBody>
      </p:sp>
      <p:sp>
        <p:nvSpPr>
          <p:cNvPr id="91" name="圆角矩形 90"/>
          <p:cNvSpPr/>
          <p:nvPr/>
        </p:nvSpPr>
        <p:spPr>
          <a:xfrm>
            <a:off x="9199133" y="5044817"/>
            <a:ext cx="1321611" cy="329792"/>
          </a:xfrm>
          <a:prstGeom prst="roundRect">
            <a:avLst>
              <a:gd name="adj" fmla="val 50000"/>
            </a:avLst>
          </a:prstGeom>
          <a:noFill/>
          <a:ln w="3175" cap="flat" cmpd="sng" algn="ctr">
            <a:solidFill>
              <a:srgbClr val="7951E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9326434" y="5074901"/>
            <a:ext cx="1303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7951ED"/>
                </a:solidFill>
                <a:cs typeface="+mn-ea"/>
                <a:sym typeface="+mn-lt"/>
              </a:rPr>
              <a:t>design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869281" y="3385154"/>
            <a:ext cx="207986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Enter your text description Enter your text description Enter your text description Enter your text description</a:t>
            </a:r>
          </a:p>
        </p:txBody>
      </p:sp>
      <p:cxnSp>
        <p:nvCxnSpPr>
          <p:cNvPr id="94" name="直接连接符 93"/>
          <p:cNvCxnSpPr/>
          <p:nvPr/>
        </p:nvCxnSpPr>
        <p:spPr>
          <a:xfrm>
            <a:off x="4076320" y="3383764"/>
            <a:ext cx="1576975" cy="0"/>
          </a:xfrm>
          <a:prstGeom prst="line">
            <a:avLst/>
          </a:prstGeom>
          <a:noFill/>
          <a:ln w="9525" cap="flat" cmpd="sng" algn="ctr">
            <a:solidFill>
              <a:srgbClr val="DBE1E8"/>
            </a:solidFill>
            <a:prstDash val="solid"/>
          </a:ln>
          <a:effectLst/>
        </p:spPr>
      </p:cxnSp>
      <p:sp>
        <p:nvSpPr>
          <p:cNvPr id="95" name="文本框 94"/>
          <p:cNvSpPr txBox="1"/>
          <p:nvPr/>
        </p:nvSpPr>
        <p:spPr>
          <a:xfrm>
            <a:off x="8887041" y="3377269"/>
            <a:ext cx="207986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Enter your text description Enter your text description Enter your text description Enter your text description</a:t>
            </a:r>
          </a:p>
        </p:txBody>
      </p:sp>
      <p:cxnSp>
        <p:nvCxnSpPr>
          <p:cNvPr id="96" name="直接连接符 95"/>
          <p:cNvCxnSpPr/>
          <p:nvPr/>
        </p:nvCxnSpPr>
        <p:spPr>
          <a:xfrm>
            <a:off x="9094081" y="3375879"/>
            <a:ext cx="1576975" cy="0"/>
          </a:xfrm>
          <a:prstGeom prst="line">
            <a:avLst/>
          </a:prstGeom>
          <a:noFill/>
          <a:ln w="9525" cap="flat" cmpd="sng" algn="ctr">
            <a:solidFill>
              <a:srgbClr val="DBE1E8"/>
            </a:solidFill>
            <a:prstDash val="solid"/>
          </a:ln>
          <a:effectLst/>
        </p:spPr>
      </p:cxnSp>
      <p:sp>
        <p:nvSpPr>
          <p:cNvPr id="97" name="文本框 96"/>
          <p:cNvSpPr txBox="1"/>
          <p:nvPr/>
        </p:nvSpPr>
        <p:spPr>
          <a:xfrm>
            <a:off x="5285522" y="81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zh-CN" altLang="en-US" sz="2800" b="1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4115198" y="1264430"/>
            <a:ext cx="3961607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print the presentation and make it into a film a wider field</a:t>
            </a:r>
          </a:p>
        </p:txBody>
      </p:sp>
    </p:spTree>
    <p:extLst>
      <p:ext uri="{BB962C8B-B14F-4D97-AF65-F5344CB8AC3E}">
        <p14:creationId xmlns:p14="http://schemas.microsoft.com/office/powerpoint/2010/main" val="4231360292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 animBg="1"/>
      <p:bldP spid="84" grpId="0"/>
      <p:bldP spid="85" grpId="0"/>
      <p:bldP spid="87" grpId="0" animBg="1"/>
      <p:bldP spid="88" grpId="0"/>
      <p:bldP spid="89" grpId="0" animBg="1"/>
      <p:bldP spid="90" grpId="0"/>
      <p:bldP spid="91" grpId="0" animBg="1"/>
      <p:bldP spid="92" grpId="0"/>
      <p:bldP spid="93" grpId="0"/>
      <p:bldP spid="95" grpId="0"/>
      <p:bldP spid="97" grpId="0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301457" y="2209190"/>
            <a:ext cx="418089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defTabSz="457200"/>
            <a:r>
              <a:rPr lang="zh-CN" altLang="en-US" sz="2400" dirty="0">
                <a:gradFill flip="none" rotWithShape="1">
                  <a:gsLst>
                    <a:gs pos="0">
                      <a:srgbClr val="486BFD"/>
                    </a:gs>
                    <a:gs pos="100000">
                      <a:srgbClr val="8C0FC3"/>
                    </a:gs>
                  </a:gsLst>
                  <a:lin ang="8100000" scaled="1"/>
                  <a:tileRect/>
                </a:gradFill>
                <a:latin typeface="+mn-lt"/>
                <a:cs typeface="+mn-ea"/>
                <a:sym typeface="+mn-lt"/>
              </a:rPr>
              <a:t>The title text is added</a:t>
            </a:r>
            <a:endParaRPr lang="en-US" sz="2400" dirty="0">
              <a:gradFill flip="none" rotWithShape="1">
                <a:gsLst>
                  <a:gs pos="0">
                    <a:srgbClr val="486BFD"/>
                  </a:gs>
                  <a:gs pos="100000">
                    <a:srgbClr val="8C0FC3"/>
                  </a:gs>
                </a:gsLst>
                <a:lin ang="8100000" scaled="1"/>
                <a:tileRect/>
              </a:gradFill>
              <a:latin typeface="+mn-lt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01457" y="3392445"/>
            <a:ext cx="46080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20000"/>
              </a:lnSpc>
            </a:pPr>
            <a:r>
              <a:rPr lang="en-US" altLang="zh-CN" sz="10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The user can demonstrate on a projector or computer, or print the presentation and make it into a </a:t>
            </a:r>
            <a:r>
              <a:rPr lang="en-US" altLang="zh-CN" sz="1000" dirty="0" err="1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filmThe</a:t>
            </a:r>
            <a:r>
              <a:rPr lang="en-US" altLang="zh-CN" sz="10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 user can demonstrate on a projector or computer, or print the presentation and make it into a </a:t>
            </a:r>
            <a:r>
              <a:rPr lang="en-US" altLang="zh-CN" sz="1000" dirty="0" err="1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filmThe</a:t>
            </a:r>
            <a:r>
              <a:rPr lang="en-US" altLang="zh-CN" sz="10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 user can demonstrate on a projector or computer, or print the presentation and make it into a film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410637" y="2743365"/>
            <a:ext cx="4089411" cy="4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itchFamily="34" charset="0"/>
              </a:defRPr>
            </a:lvl1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you've typed your content here, or by copying your text, select Paste in this box and choose to keep only the text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1410639" y="4377824"/>
            <a:ext cx="1493111" cy="339867"/>
          </a:xfrm>
          <a:prstGeom prst="roundRect">
            <a:avLst>
              <a:gd name="adj" fmla="val 50000"/>
            </a:avLst>
          </a:prstGeom>
          <a:solidFill>
            <a:srgbClr val="795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18017" y="4377824"/>
            <a:ext cx="1453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design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r="9978"/>
          <a:stretch/>
        </p:blipFill>
        <p:spPr>
          <a:xfrm>
            <a:off x="6018664" y="1344306"/>
            <a:ext cx="5194107" cy="41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23717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76804" y="2751023"/>
            <a:ext cx="295226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The title text is added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76805" y="3908503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14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1010" y="2751023"/>
            <a:ext cx="29361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200"/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The title text is added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76509" y="3934785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200">
              <a:lnSpc>
                <a:spcPct val="114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165879" y="3198045"/>
            <a:ext cx="2562684" cy="47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itchFamily="34" charset="0"/>
              </a:defRPr>
            </a:lvl1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Your content is typed here, or by copying your text later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30583" y="3200220"/>
            <a:ext cx="2562684" cy="47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itchFamily="34" charset="0"/>
              </a:defRPr>
            </a:lvl1pPr>
          </a:lstStyle>
          <a:p>
            <a:pPr algn="r"/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Your content is typed here, or by copying your text later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85522" y="81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zh-CN" altLang="en-US" sz="2800" b="1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15198" y="1264430"/>
            <a:ext cx="3961607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print the presentation and make it into a film a wider field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9244"/>
          <a:stretch/>
        </p:blipFill>
        <p:spPr>
          <a:xfrm>
            <a:off x="4478606" y="2004246"/>
            <a:ext cx="3234791" cy="33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8398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94149" y="454975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19772864">
            <a:off x="174189" y="816988"/>
            <a:ext cx="1265267" cy="523618"/>
          </a:xfrm>
          <a:custGeom>
            <a:avLst/>
            <a:gdLst>
              <a:gd name="connsiteX0" fmla="*/ 1149837 w 1265266"/>
              <a:gd name="connsiteY0" fmla="*/ 44713 h 523618"/>
              <a:gd name="connsiteX1" fmla="*/ 1265266 w 1265266"/>
              <a:gd name="connsiteY1" fmla="*/ 261809 h 523618"/>
              <a:gd name="connsiteX2" fmla="*/ 1265265 w 1265266"/>
              <a:gd name="connsiteY2" fmla="*/ 261809 h 523618"/>
              <a:gd name="connsiteX3" fmla="*/ 1003456 w 1265266"/>
              <a:gd name="connsiteY3" fmla="*/ 523618 h 523618"/>
              <a:gd name="connsiteX4" fmla="*/ 0 w 1265266"/>
              <a:gd name="connsiteY4" fmla="*/ 523617 h 523618"/>
              <a:gd name="connsiteX5" fmla="*/ 307847 w 1265266"/>
              <a:gd name="connsiteY5" fmla="*/ 0 h 523618"/>
              <a:gd name="connsiteX6" fmla="*/ 1003457 w 1265266"/>
              <a:gd name="connsiteY6" fmla="*/ 0 h 523618"/>
              <a:gd name="connsiteX7" fmla="*/ 1149837 w 1265266"/>
              <a:gd name="connsiteY7" fmla="*/ 44713 h 52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266" h="523618">
                <a:moveTo>
                  <a:pt x="1149837" y="44713"/>
                </a:moveTo>
                <a:cubicBezTo>
                  <a:pt x="1219479" y="91762"/>
                  <a:pt x="1265266" y="171439"/>
                  <a:pt x="1265266" y="261809"/>
                </a:cubicBezTo>
                <a:lnTo>
                  <a:pt x="1265265" y="261809"/>
                </a:lnTo>
                <a:cubicBezTo>
                  <a:pt x="1265265" y="406402"/>
                  <a:pt x="1148049" y="523618"/>
                  <a:pt x="1003456" y="523618"/>
                </a:cubicBezTo>
                <a:lnTo>
                  <a:pt x="0" y="523617"/>
                </a:lnTo>
                <a:lnTo>
                  <a:pt x="307847" y="0"/>
                </a:lnTo>
                <a:lnTo>
                  <a:pt x="1003457" y="0"/>
                </a:lnTo>
                <a:cubicBezTo>
                  <a:pt x="1057680" y="0"/>
                  <a:pt x="1108052" y="16484"/>
                  <a:pt x="1149837" y="44713"/>
                </a:cubicBezTo>
                <a:close/>
              </a:path>
            </a:pathLst>
          </a:custGeom>
          <a:solidFill>
            <a:srgbClr val="F0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1773" y="2110637"/>
            <a:ext cx="229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Part FOUR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84875" y="2565792"/>
            <a:ext cx="198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chemeClr val="bg2">
                    <a:lumMod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FOUR</a:t>
            </a:r>
            <a:endParaRPr lang="zh-CN" altLang="en-US" dirty="0"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1771" y="3180928"/>
            <a:ext cx="3983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Enter your text description Enter your text description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84873" y="3765703"/>
            <a:ext cx="3796811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14000"/>
              </a:lnSpc>
            </a:pPr>
            <a:r>
              <a:rPr lang="en-US" altLang="zh-CN" sz="1400" dirty="0">
                <a:solidFill>
                  <a:srgbClr val="3A455F"/>
                </a:solidFill>
                <a:cs typeface="+mn-ea"/>
                <a:sym typeface="+mn-lt"/>
              </a:rPr>
              <a:t>The user can demonstrate on a projector or </a:t>
            </a:r>
            <a:r>
              <a:rPr lang="en-US" altLang="zh-CN" sz="1400" dirty="0" err="1">
                <a:solidFill>
                  <a:srgbClr val="3A455F"/>
                </a:solidFill>
                <a:cs typeface="+mn-ea"/>
                <a:sym typeface="+mn-lt"/>
              </a:rPr>
              <a:t>computer.or</a:t>
            </a:r>
            <a:r>
              <a:rPr lang="en-US" altLang="zh-CN" sz="1400" dirty="0">
                <a:solidFill>
                  <a:srgbClr val="3A455F"/>
                </a:solidFill>
                <a:cs typeface="+mn-ea"/>
                <a:sym typeface="+mn-lt"/>
              </a:rPr>
              <a:t> presentation and make it film to be used in a wider field.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7768"/>
          <a:stretch/>
        </p:blipFill>
        <p:spPr>
          <a:xfrm>
            <a:off x="5669896" y="978876"/>
            <a:ext cx="5451096" cy="48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29807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1962712383"/>
              </p:ext>
            </p:extLst>
          </p:nvPr>
        </p:nvGraphicFramePr>
        <p:xfrm>
          <a:off x="929125" y="1749365"/>
          <a:ext cx="5733576" cy="382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r="9247"/>
          <a:stretch/>
        </p:blipFill>
        <p:spPr>
          <a:xfrm>
            <a:off x="6925715" y="1387539"/>
            <a:ext cx="4272707" cy="4285499"/>
          </a:xfrm>
          <a:prstGeom prst="rect">
            <a:avLst/>
          </a:prstGeom>
        </p:spPr>
      </p:pic>
      <p:sp>
        <p:nvSpPr>
          <p:cNvPr id="325" name="文本框 324"/>
          <p:cNvSpPr txBox="1"/>
          <p:nvPr/>
        </p:nvSpPr>
        <p:spPr>
          <a:xfrm>
            <a:off x="5285522" y="81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zh-CN" altLang="en-US" sz="2800" b="1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26" name="文本框 325"/>
          <p:cNvSpPr txBox="1"/>
          <p:nvPr/>
        </p:nvSpPr>
        <p:spPr>
          <a:xfrm>
            <a:off x="4115198" y="1264430"/>
            <a:ext cx="3961607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print the presentation and make it into a film a wider field</a:t>
            </a:r>
          </a:p>
        </p:txBody>
      </p:sp>
    </p:spTree>
    <p:extLst>
      <p:ext uri="{BB962C8B-B14F-4D97-AF65-F5344CB8AC3E}">
        <p14:creationId xmlns:p14="http://schemas.microsoft.com/office/powerpoint/2010/main" val="2980690408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325" grpId="0"/>
      <p:bldP spid="3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3440" y="2158101"/>
            <a:ext cx="9305120" cy="3740383"/>
            <a:chOff x="1453902" y="2155826"/>
            <a:chExt cx="9305120" cy="3919048"/>
          </a:xfrm>
        </p:grpSpPr>
        <p:grpSp>
          <p:nvGrpSpPr>
            <p:cNvPr id="5" name="63fc4cda-4868-445b-9df9-5ac8f294e4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453902" y="2155826"/>
              <a:ext cx="9305120" cy="3419474"/>
              <a:chOff x="2211756" y="1529403"/>
              <a:chExt cx="7789417" cy="2862479"/>
            </a:xfrm>
          </p:grpSpPr>
          <p:sp>
            <p:nvSpPr>
              <p:cNvPr id="16" name="ïṧḷîḍê"/>
              <p:cNvSpPr>
                <a:spLocks/>
              </p:cNvSpPr>
              <p:nvPr/>
            </p:nvSpPr>
            <p:spPr bwMode="auto">
              <a:xfrm>
                <a:off x="2211756" y="3180066"/>
                <a:ext cx="2026533" cy="1211815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951ED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iṡḷíḑe"/>
              <p:cNvSpPr>
                <a:spLocks/>
              </p:cNvSpPr>
              <p:nvPr/>
            </p:nvSpPr>
            <p:spPr bwMode="auto">
              <a:xfrm>
                <a:off x="2818432" y="1531203"/>
                <a:ext cx="797131" cy="2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951E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40%</a:t>
                </a:r>
              </a:p>
            </p:txBody>
          </p:sp>
          <p:sp>
            <p:nvSpPr>
              <p:cNvPr id="18" name="ïṧlïḑé"/>
              <p:cNvSpPr>
                <a:spLocks/>
              </p:cNvSpPr>
              <p:nvPr/>
            </p:nvSpPr>
            <p:spPr bwMode="auto">
              <a:xfrm>
                <a:off x="3642310" y="3589230"/>
                <a:ext cx="2026533" cy="802652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íṥḷíḓê"/>
              <p:cNvSpPr>
                <a:spLocks/>
              </p:cNvSpPr>
              <p:nvPr/>
            </p:nvSpPr>
            <p:spPr bwMode="auto">
              <a:xfrm>
                <a:off x="4237217" y="1566028"/>
                <a:ext cx="797131" cy="2234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30%</a:t>
                </a:r>
              </a:p>
            </p:txBody>
          </p:sp>
          <p:sp>
            <p:nvSpPr>
              <p:cNvPr id="20" name="îŝḷîḍé"/>
              <p:cNvSpPr>
                <a:spLocks/>
              </p:cNvSpPr>
              <p:nvPr/>
            </p:nvSpPr>
            <p:spPr bwMode="auto">
              <a:xfrm>
                <a:off x="6523755" y="3005349"/>
                <a:ext cx="2026533" cy="1386533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i$ľíḓe"/>
              <p:cNvSpPr>
                <a:spLocks/>
              </p:cNvSpPr>
              <p:nvPr/>
            </p:nvSpPr>
            <p:spPr bwMode="auto">
              <a:xfrm>
                <a:off x="7142200" y="1534187"/>
                <a:ext cx="797131" cy="2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65%</a:t>
                </a:r>
              </a:p>
            </p:txBody>
          </p:sp>
          <p:sp>
            <p:nvSpPr>
              <p:cNvPr id="22" name="ïsḷïdè"/>
              <p:cNvSpPr>
                <a:spLocks/>
              </p:cNvSpPr>
              <p:nvPr/>
            </p:nvSpPr>
            <p:spPr bwMode="auto">
              <a:xfrm>
                <a:off x="5042907" y="2426683"/>
                <a:ext cx="2027602" cy="1965199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951ED">
                  <a:alpha val="80000"/>
                </a:srgb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îşlíḋe"/>
              <p:cNvSpPr>
                <a:spLocks/>
              </p:cNvSpPr>
              <p:nvPr/>
            </p:nvSpPr>
            <p:spPr bwMode="auto">
              <a:xfrm>
                <a:off x="5653115" y="1529403"/>
                <a:ext cx="797552" cy="223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951E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85%</a:t>
                </a:r>
              </a:p>
            </p:txBody>
          </p:sp>
          <p:sp>
            <p:nvSpPr>
              <p:cNvPr id="24" name="iŝḻîḍe"/>
              <p:cNvSpPr>
                <a:spLocks/>
              </p:cNvSpPr>
              <p:nvPr/>
            </p:nvSpPr>
            <p:spPr bwMode="auto">
              <a:xfrm>
                <a:off x="7974640" y="3589230"/>
                <a:ext cx="2026533" cy="802652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951ED">
                  <a:alpha val="80000"/>
                </a:srgb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íṡḻîďê"/>
              <p:cNvSpPr>
                <a:spLocks/>
              </p:cNvSpPr>
              <p:nvPr/>
            </p:nvSpPr>
            <p:spPr bwMode="auto">
              <a:xfrm>
                <a:off x="8605926" y="1539123"/>
                <a:ext cx="797131" cy="22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951E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35%</a:t>
                </a: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 flipV="1">
              <a:off x="2664335" y="2606107"/>
              <a:ext cx="0" cy="1417253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/>
              <a:tailEnd type="oval"/>
            </a:ln>
            <a:effectLst/>
          </p:spPr>
        </p:cxnSp>
        <p:cxnSp>
          <p:nvCxnSpPr>
            <p:cNvPr id="7" name="直接连接符 6"/>
            <p:cNvCxnSpPr/>
            <p:nvPr/>
          </p:nvCxnSpPr>
          <p:spPr>
            <a:xfrm flipV="1">
              <a:off x="4373253" y="2606107"/>
              <a:ext cx="0" cy="1904933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/>
              <a:tailEnd type="oval"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 flipV="1">
              <a:off x="6041270" y="2606107"/>
              <a:ext cx="0" cy="487613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/>
              <a:tailEnd type="oval"/>
            </a:ln>
            <a:effectLst/>
          </p:spPr>
        </p:cxnSp>
        <p:cxnSp>
          <p:nvCxnSpPr>
            <p:cNvPr id="9" name="直接连接符 8"/>
            <p:cNvCxnSpPr/>
            <p:nvPr/>
          </p:nvCxnSpPr>
          <p:spPr>
            <a:xfrm flipV="1">
              <a:off x="7829234" y="2606107"/>
              <a:ext cx="0" cy="1142933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/>
              <a:tailEnd type="oval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>
            <a:xfrm flipV="1">
              <a:off x="9552083" y="2606107"/>
              <a:ext cx="0" cy="1904933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  <a:headEnd type="none"/>
              <a:tailEnd type="oval"/>
            </a:ln>
            <a:effectLst/>
          </p:spPr>
        </p:cxnSp>
        <p:sp>
          <p:nvSpPr>
            <p:cNvPr id="11" name="文本框 10"/>
            <p:cNvSpPr txBox="1"/>
            <p:nvPr/>
          </p:nvSpPr>
          <p:spPr>
            <a:xfrm>
              <a:off x="1730871" y="5720148"/>
              <a:ext cx="1847753" cy="3547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25730" y="5720148"/>
              <a:ext cx="1847753" cy="3547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17393" y="5720148"/>
              <a:ext cx="1847753" cy="3547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891507" y="5720148"/>
              <a:ext cx="1847753" cy="3547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624712" y="5720148"/>
              <a:ext cx="1847753" cy="3547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285522" y="81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zh-CN" altLang="en-US" sz="2800" b="1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115198" y="1264430"/>
            <a:ext cx="3961607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print the presentation and make it into a film a wider field</a:t>
            </a:r>
          </a:p>
        </p:txBody>
      </p:sp>
    </p:spTree>
    <p:extLst>
      <p:ext uri="{BB962C8B-B14F-4D97-AF65-F5344CB8AC3E}">
        <p14:creationId xmlns:p14="http://schemas.microsoft.com/office/powerpoint/2010/main" val="269035539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4149" y="454975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8210" r="45766" b="8780"/>
          <a:stretch/>
        </p:blipFill>
        <p:spPr>
          <a:xfrm>
            <a:off x="800650" y="764961"/>
            <a:ext cx="4164203" cy="5172502"/>
          </a:xfrm>
          <a:prstGeom prst="rect">
            <a:avLst/>
          </a:prstGeom>
        </p:spPr>
      </p:pic>
      <p:sp>
        <p:nvSpPr>
          <p:cNvPr id="6" name="椭圆 26"/>
          <p:cNvSpPr/>
          <p:nvPr/>
        </p:nvSpPr>
        <p:spPr>
          <a:xfrm>
            <a:off x="6603885" y="1362844"/>
            <a:ext cx="407695" cy="407159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rgbClr val="795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27"/>
          <p:cNvSpPr/>
          <p:nvPr/>
        </p:nvSpPr>
        <p:spPr>
          <a:xfrm>
            <a:off x="6602337" y="2575085"/>
            <a:ext cx="407695" cy="407080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795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28"/>
          <p:cNvSpPr/>
          <p:nvPr/>
        </p:nvSpPr>
        <p:spPr>
          <a:xfrm>
            <a:off x="6602337" y="3757902"/>
            <a:ext cx="407695" cy="39974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795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29"/>
          <p:cNvSpPr/>
          <p:nvPr/>
        </p:nvSpPr>
        <p:spPr>
          <a:xfrm>
            <a:off x="6606517" y="4974444"/>
            <a:ext cx="236783" cy="407695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0" h="414">
                <a:moveTo>
                  <a:pt x="200" y="270"/>
                </a:moveTo>
                <a:lnTo>
                  <a:pt x="200" y="217"/>
                </a:lnTo>
                <a:cubicBezTo>
                  <a:pt x="200" y="100"/>
                  <a:pt x="151" y="29"/>
                  <a:pt x="130" y="4"/>
                </a:cubicBezTo>
                <a:cubicBezTo>
                  <a:pt x="128" y="2"/>
                  <a:pt x="124" y="0"/>
                  <a:pt x="121" y="0"/>
                </a:cubicBezTo>
                <a:cubicBezTo>
                  <a:pt x="117" y="0"/>
                  <a:pt x="114" y="1"/>
                  <a:pt x="112" y="4"/>
                </a:cubicBezTo>
                <a:cubicBezTo>
                  <a:pt x="91" y="29"/>
                  <a:pt x="40" y="100"/>
                  <a:pt x="40" y="217"/>
                </a:cubicBezTo>
                <a:lnTo>
                  <a:pt x="40" y="270"/>
                </a:lnTo>
                <a:lnTo>
                  <a:pt x="30" y="276"/>
                </a:lnTo>
                <a:cubicBezTo>
                  <a:pt x="12" y="289"/>
                  <a:pt x="0" y="310"/>
                  <a:pt x="0" y="333"/>
                </a:cubicBezTo>
                <a:lnTo>
                  <a:pt x="0" y="395"/>
                </a:lnTo>
                <a:cubicBezTo>
                  <a:pt x="0" y="399"/>
                  <a:pt x="2" y="403"/>
                  <a:pt x="6" y="404"/>
                </a:cubicBezTo>
                <a:cubicBezTo>
                  <a:pt x="9" y="406"/>
                  <a:pt x="13" y="406"/>
                  <a:pt x="16" y="404"/>
                </a:cubicBezTo>
                <a:lnTo>
                  <a:pt x="48" y="383"/>
                </a:lnTo>
                <a:cubicBezTo>
                  <a:pt x="56" y="377"/>
                  <a:pt x="67" y="374"/>
                  <a:pt x="78" y="374"/>
                </a:cubicBezTo>
                <a:lnTo>
                  <a:pt x="101" y="374"/>
                </a:lnTo>
                <a:lnTo>
                  <a:pt x="101" y="404"/>
                </a:lnTo>
                <a:cubicBezTo>
                  <a:pt x="101" y="410"/>
                  <a:pt x="105" y="414"/>
                  <a:pt x="111" y="414"/>
                </a:cubicBezTo>
                <a:lnTo>
                  <a:pt x="129" y="414"/>
                </a:lnTo>
                <a:cubicBezTo>
                  <a:pt x="135" y="414"/>
                  <a:pt x="140" y="410"/>
                  <a:pt x="140" y="404"/>
                </a:cubicBezTo>
                <a:lnTo>
                  <a:pt x="140" y="374"/>
                </a:lnTo>
                <a:lnTo>
                  <a:pt x="163" y="374"/>
                </a:lnTo>
                <a:cubicBezTo>
                  <a:pt x="173" y="374"/>
                  <a:pt x="184" y="377"/>
                  <a:pt x="193" y="383"/>
                </a:cubicBezTo>
                <a:lnTo>
                  <a:pt x="224" y="404"/>
                </a:lnTo>
                <a:cubicBezTo>
                  <a:pt x="227" y="406"/>
                  <a:pt x="231" y="406"/>
                  <a:pt x="235" y="404"/>
                </a:cubicBezTo>
                <a:cubicBezTo>
                  <a:pt x="238" y="403"/>
                  <a:pt x="240" y="399"/>
                  <a:pt x="240" y="395"/>
                </a:cubicBezTo>
                <a:lnTo>
                  <a:pt x="240" y="333"/>
                </a:lnTo>
                <a:cubicBezTo>
                  <a:pt x="240" y="310"/>
                  <a:pt x="229" y="289"/>
                  <a:pt x="210" y="276"/>
                </a:cubicBezTo>
                <a:lnTo>
                  <a:pt x="200" y="270"/>
                </a:lnTo>
                <a:close/>
                <a:moveTo>
                  <a:pt x="120" y="187"/>
                </a:moveTo>
                <a:cubicBezTo>
                  <a:pt x="101" y="187"/>
                  <a:pt x="85" y="172"/>
                  <a:pt x="85" y="152"/>
                </a:cubicBezTo>
                <a:cubicBezTo>
                  <a:pt x="85" y="133"/>
                  <a:pt x="101" y="117"/>
                  <a:pt x="120" y="117"/>
                </a:cubicBezTo>
                <a:cubicBezTo>
                  <a:pt x="139" y="117"/>
                  <a:pt x="155" y="133"/>
                  <a:pt x="155" y="152"/>
                </a:cubicBezTo>
                <a:cubicBezTo>
                  <a:pt x="155" y="172"/>
                  <a:pt x="139" y="187"/>
                  <a:pt x="120" y="187"/>
                </a:cubicBezTo>
                <a:close/>
              </a:path>
            </a:pathLst>
          </a:custGeom>
          <a:solidFill>
            <a:srgbClr val="795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89459" y="1141579"/>
            <a:ext cx="3337432" cy="893433"/>
            <a:chOff x="6151061" y="2917469"/>
            <a:chExt cx="3337432" cy="893433"/>
          </a:xfrm>
        </p:grpSpPr>
        <p:sp>
          <p:nvSpPr>
            <p:cNvPr id="11" name="文本框 10"/>
            <p:cNvSpPr txBox="1"/>
            <p:nvPr/>
          </p:nvSpPr>
          <p:spPr>
            <a:xfrm>
              <a:off x="6151061" y="2917469"/>
              <a:ext cx="2335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A455F"/>
                  </a:solidFill>
                  <a:cs typeface="+mn-ea"/>
                  <a:sym typeface="+mn-lt"/>
                </a:rPr>
                <a:t>The first part</a:t>
              </a:r>
              <a:endParaRPr lang="zh-CN" altLang="en-US" sz="2000" dirty="0">
                <a:solidFill>
                  <a:srgbClr val="3A455F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68606" y="3303071"/>
              <a:ext cx="331988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67311" y="2334952"/>
            <a:ext cx="3259580" cy="879785"/>
            <a:chOff x="6151060" y="2931117"/>
            <a:chExt cx="3259579" cy="879785"/>
          </a:xfrm>
        </p:grpSpPr>
        <p:sp>
          <p:nvSpPr>
            <p:cNvPr id="14" name="文本框 13"/>
            <p:cNvSpPr txBox="1"/>
            <p:nvPr/>
          </p:nvSpPr>
          <p:spPr>
            <a:xfrm>
              <a:off x="6151060" y="2931117"/>
              <a:ext cx="304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3A455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second part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168606" y="3303071"/>
              <a:ext cx="32420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12924" y="3517127"/>
            <a:ext cx="3313967" cy="879785"/>
            <a:chOff x="6151061" y="2931117"/>
            <a:chExt cx="3313966" cy="879785"/>
          </a:xfrm>
        </p:grpSpPr>
        <p:sp>
          <p:nvSpPr>
            <p:cNvPr id="17" name="文本框 16"/>
            <p:cNvSpPr txBox="1"/>
            <p:nvPr/>
          </p:nvSpPr>
          <p:spPr>
            <a:xfrm>
              <a:off x="6151061" y="2931117"/>
              <a:ext cx="207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3A455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Part III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68608" y="3303071"/>
              <a:ext cx="32964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92561" y="4696099"/>
            <a:ext cx="3334328" cy="893433"/>
            <a:chOff x="6151061" y="2917469"/>
            <a:chExt cx="3334328" cy="893433"/>
          </a:xfrm>
        </p:grpSpPr>
        <p:sp>
          <p:nvSpPr>
            <p:cNvPr id="20" name="文本框 19"/>
            <p:cNvSpPr txBox="1"/>
            <p:nvPr/>
          </p:nvSpPr>
          <p:spPr>
            <a:xfrm>
              <a:off x="6151061" y="2917469"/>
              <a:ext cx="2557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3A455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Part FOUR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68606" y="3303071"/>
              <a:ext cx="331678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22" name="圆角矩形 21"/>
          <p:cNvSpPr/>
          <p:nvPr/>
        </p:nvSpPr>
        <p:spPr>
          <a:xfrm rot="19656332">
            <a:off x="2882753" y="3857798"/>
            <a:ext cx="2038211" cy="6837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86BFD"/>
              </a:gs>
              <a:gs pos="50000">
                <a:srgbClr val="6A3DE0"/>
              </a:gs>
              <a:gs pos="100000">
                <a:srgbClr val="8C0E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28410" y="3978792"/>
            <a:ext cx="166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30294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1" y="1237573"/>
            <a:ext cx="5579351" cy="43828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00075" y="2650800"/>
            <a:ext cx="695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 you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6933" y="3318084"/>
            <a:ext cx="549811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156934" y="3921237"/>
            <a:ext cx="1664703" cy="339867"/>
          </a:xfrm>
          <a:prstGeom prst="roundRect">
            <a:avLst>
              <a:gd name="adj" fmla="val 50000"/>
            </a:avLst>
          </a:prstGeom>
          <a:solidFill>
            <a:srgbClr val="795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6933" y="3921237"/>
            <a:ext cx="166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19025701">
            <a:off x="9354326" y="652201"/>
            <a:ext cx="1009909" cy="153408"/>
          </a:xfrm>
          <a:custGeom>
            <a:avLst/>
            <a:gdLst>
              <a:gd name="connsiteX0" fmla="*/ 0 w 1009909"/>
              <a:gd name="connsiteY0" fmla="*/ 76703 h 153408"/>
              <a:gd name="connsiteX1" fmla="*/ 0 w 1009909"/>
              <a:gd name="connsiteY1" fmla="*/ 76704 h 153408"/>
              <a:gd name="connsiteX2" fmla="*/ 0 w 1009909"/>
              <a:gd name="connsiteY2" fmla="*/ 76704 h 153408"/>
              <a:gd name="connsiteX3" fmla="*/ 844851 w 1009909"/>
              <a:gd name="connsiteY3" fmla="*/ 0 h 153408"/>
              <a:gd name="connsiteX4" fmla="*/ 1009909 w 1009909"/>
              <a:gd name="connsiteY4" fmla="*/ 153408 h 153408"/>
              <a:gd name="connsiteX5" fmla="*/ 76704 w 1009909"/>
              <a:gd name="connsiteY5" fmla="*/ 153407 h 153408"/>
              <a:gd name="connsiteX6" fmla="*/ 6027 w 1009909"/>
              <a:gd name="connsiteY6" fmla="*/ 106559 h 153408"/>
              <a:gd name="connsiteX7" fmla="*/ 0 w 1009909"/>
              <a:gd name="connsiteY7" fmla="*/ 76704 h 153408"/>
              <a:gd name="connsiteX8" fmla="*/ 22466 w 1009909"/>
              <a:gd name="connsiteY8" fmla="*/ 22466 h 153408"/>
              <a:gd name="connsiteX9" fmla="*/ 76704 w 1009909"/>
              <a:gd name="connsiteY9" fmla="*/ 0 h 15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909" h="153408">
                <a:moveTo>
                  <a:pt x="0" y="76703"/>
                </a:moveTo>
                <a:lnTo>
                  <a:pt x="0" y="76704"/>
                </a:lnTo>
                <a:lnTo>
                  <a:pt x="0" y="76704"/>
                </a:lnTo>
                <a:close/>
                <a:moveTo>
                  <a:pt x="844851" y="0"/>
                </a:moveTo>
                <a:lnTo>
                  <a:pt x="1009909" y="153408"/>
                </a:lnTo>
                <a:lnTo>
                  <a:pt x="76704" y="153407"/>
                </a:lnTo>
                <a:cubicBezTo>
                  <a:pt x="44932" y="153407"/>
                  <a:pt x="17672" y="134090"/>
                  <a:pt x="6027" y="106559"/>
                </a:cubicBezTo>
                <a:lnTo>
                  <a:pt x="0" y="76704"/>
                </a:lnTo>
                <a:lnTo>
                  <a:pt x="22466" y="22466"/>
                </a:lnTo>
                <a:cubicBezTo>
                  <a:pt x="36347" y="8586"/>
                  <a:pt x="55523" y="0"/>
                  <a:pt x="76704" y="0"/>
                </a:cubicBezTo>
                <a:close/>
              </a:path>
            </a:pathLst>
          </a:custGeom>
          <a:gradFill flip="none" rotWithShape="1">
            <a:gsLst>
              <a:gs pos="0">
                <a:srgbClr val="476BFD"/>
              </a:gs>
              <a:gs pos="100000">
                <a:srgbClr val="8C0CC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 rot="19025701">
            <a:off x="9998891" y="698682"/>
            <a:ext cx="1666331" cy="370080"/>
          </a:xfrm>
          <a:custGeom>
            <a:avLst/>
            <a:gdLst>
              <a:gd name="connsiteX0" fmla="*/ 0 w 1666331"/>
              <a:gd name="connsiteY0" fmla="*/ 185039 h 370080"/>
              <a:gd name="connsiteX1" fmla="*/ 0 w 1666331"/>
              <a:gd name="connsiteY1" fmla="*/ 185040 h 370080"/>
              <a:gd name="connsiteX2" fmla="*/ 0 w 1666331"/>
              <a:gd name="connsiteY2" fmla="*/ 185040 h 370080"/>
              <a:gd name="connsiteX3" fmla="*/ 1283909 w 1666331"/>
              <a:gd name="connsiteY3" fmla="*/ 0 h 370080"/>
              <a:gd name="connsiteX4" fmla="*/ 1666331 w 1666331"/>
              <a:gd name="connsiteY4" fmla="*/ 355430 h 370080"/>
              <a:gd name="connsiteX5" fmla="*/ 1666170 w 1666331"/>
              <a:gd name="connsiteY5" fmla="*/ 355539 h 370080"/>
              <a:gd name="connsiteX6" fmla="*/ 1594144 w 1666331"/>
              <a:gd name="connsiteY6" fmla="*/ 370080 h 370080"/>
              <a:gd name="connsiteX7" fmla="*/ 185040 w 1666331"/>
              <a:gd name="connsiteY7" fmla="*/ 370079 h 370080"/>
              <a:gd name="connsiteX8" fmla="*/ 14542 w 1666331"/>
              <a:gd name="connsiteY8" fmla="*/ 257065 h 370080"/>
              <a:gd name="connsiteX9" fmla="*/ 0 w 1666331"/>
              <a:gd name="connsiteY9" fmla="*/ 185040 h 370080"/>
              <a:gd name="connsiteX10" fmla="*/ 14541 w 1666331"/>
              <a:gd name="connsiteY10" fmla="*/ 113014 h 370080"/>
              <a:gd name="connsiteX11" fmla="*/ 185040 w 1666331"/>
              <a:gd name="connsiteY11" fmla="*/ 0 h 37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66331" h="370080">
                <a:moveTo>
                  <a:pt x="0" y="185039"/>
                </a:moveTo>
                <a:lnTo>
                  <a:pt x="0" y="185040"/>
                </a:lnTo>
                <a:lnTo>
                  <a:pt x="0" y="185040"/>
                </a:lnTo>
                <a:close/>
                <a:moveTo>
                  <a:pt x="1283909" y="0"/>
                </a:moveTo>
                <a:lnTo>
                  <a:pt x="1666331" y="355430"/>
                </a:lnTo>
                <a:lnTo>
                  <a:pt x="1666170" y="355539"/>
                </a:lnTo>
                <a:cubicBezTo>
                  <a:pt x="1644032" y="364902"/>
                  <a:pt x="1619693" y="370080"/>
                  <a:pt x="1594144" y="370080"/>
                </a:cubicBezTo>
                <a:lnTo>
                  <a:pt x="185040" y="370079"/>
                </a:lnTo>
                <a:cubicBezTo>
                  <a:pt x="108394" y="370079"/>
                  <a:pt x="42632" y="323479"/>
                  <a:pt x="14542" y="257065"/>
                </a:cubicBezTo>
                <a:lnTo>
                  <a:pt x="0" y="185040"/>
                </a:lnTo>
                <a:lnTo>
                  <a:pt x="14541" y="113014"/>
                </a:lnTo>
                <a:cubicBezTo>
                  <a:pt x="42632" y="46600"/>
                  <a:pt x="108394" y="0"/>
                  <a:pt x="185040" y="0"/>
                </a:cubicBezTo>
                <a:close/>
              </a:path>
            </a:pathLst>
          </a:custGeom>
          <a:gradFill flip="none" rotWithShape="1">
            <a:gsLst>
              <a:gs pos="0">
                <a:srgbClr val="476BFD"/>
              </a:gs>
              <a:gs pos="100000">
                <a:srgbClr val="8C0CC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088259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94149" y="454975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79" y="982639"/>
            <a:ext cx="5936839" cy="4892722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rot="19772864">
            <a:off x="174189" y="816988"/>
            <a:ext cx="1265267" cy="523618"/>
          </a:xfrm>
          <a:custGeom>
            <a:avLst/>
            <a:gdLst>
              <a:gd name="connsiteX0" fmla="*/ 1149837 w 1265266"/>
              <a:gd name="connsiteY0" fmla="*/ 44713 h 523618"/>
              <a:gd name="connsiteX1" fmla="*/ 1265266 w 1265266"/>
              <a:gd name="connsiteY1" fmla="*/ 261809 h 523618"/>
              <a:gd name="connsiteX2" fmla="*/ 1265265 w 1265266"/>
              <a:gd name="connsiteY2" fmla="*/ 261809 h 523618"/>
              <a:gd name="connsiteX3" fmla="*/ 1003456 w 1265266"/>
              <a:gd name="connsiteY3" fmla="*/ 523618 h 523618"/>
              <a:gd name="connsiteX4" fmla="*/ 0 w 1265266"/>
              <a:gd name="connsiteY4" fmla="*/ 523617 h 523618"/>
              <a:gd name="connsiteX5" fmla="*/ 307847 w 1265266"/>
              <a:gd name="connsiteY5" fmla="*/ 0 h 523618"/>
              <a:gd name="connsiteX6" fmla="*/ 1003457 w 1265266"/>
              <a:gd name="connsiteY6" fmla="*/ 0 h 523618"/>
              <a:gd name="connsiteX7" fmla="*/ 1149837 w 1265266"/>
              <a:gd name="connsiteY7" fmla="*/ 44713 h 52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266" h="523618">
                <a:moveTo>
                  <a:pt x="1149837" y="44713"/>
                </a:moveTo>
                <a:cubicBezTo>
                  <a:pt x="1219479" y="91762"/>
                  <a:pt x="1265266" y="171439"/>
                  <a:pt x="1265266" y="261809"/>
                </a:cubicBezTo>
                <a:lnTo>
                  <a:pt x="1265265" y="261809"/>
                </a:lnTo>
                <a:cubicBezTo>
                  <a:pt x="1265265" y="406402"/>
                  <a:pt x="1148049" y="523618"/>
                  <a:pt x="1003456" y="523618"/>
                </a:cubicBezTo>
                <a:lnTo>
                  <a:pt x="0" y="523617"/>
                </a:lnTo>
                <a:lnTo>
                  <a:pt x="307847" y="0"/>
                </a:lnTo>
                <a:lnTo>
                  <a:pt x="1003457" y="0"/>
                </a:lnTo>
                <a:cubicBezTo>
                  <a:pt x="1057680" y="0"/>
                  <a:pt x="1108052" y="16484"/>
                  <a:pt x="1149837" y="44713"/>
                </a:cubicBezTo>
                <a:close/>
              </a:path>
            </a:pathLst>
          </a:custGeom>
          <a:solidFill>
            <a:srgbClr val="F0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1773" y="2110637"/>
            <a:ext cx="380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The first part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84875" y="2565792"/>
            <a:ext cx="166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1771" y="3180928"/>
            <a:ext cx="4624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Enter your text description Enter your text description Enter your text description Enter your text description Enter your text description enter your text description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84875" y="4237680"/>
            <a:ext cx="3796811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14000"/>
              </a:lnSpc>
            </a:pPr>
            <a:r>
              <a:rPr lang="en-US" altLang="zh-CN" sz="1400" dirty="0">
                <a:solidFill>
                  <a:srgbClr val="3A455F"/>
                </a:solidFill>
                <a:cs typeface="+mn-ea"/>
                <a:sym typeface="+mn-lt"/>
              </a:rPr>
              <a:t>The user can demonstrate on a projector or </a:t>
            </a:r>
            <a:r>
              <a:rPr lang="en-US" altLang="zh-CN" sz="1400" dirty="0" err="1">
                <a:solidFill>
                  <a:srgbClr val="3A455F"/>
                </a:solidFill>
                <a:cs typeface="+mn-ea"/>
                <a:sym typeface="+mn-lt"/>
              </a:rPr>
              <a:t>computer.or</a:t>
            </a:r>
            <a:r>
              <a:rPr lang="en-US" altLang="zh-CN" sz="1400" dirty="0">
                <a:solidFill>
                  <a:srgbClr val="3A455F"/>
                </a:solidFill>
                <a:cs typeface="+mn-ea"/>
                <a:sym typeface="+mn-lt"/>
              </a:rPr>
              <a:t> presentation and make it film to be used in a wider field.</a:t>
            </a:r>
          </a:p>
        </p:txBody>
      </p:sp>
    </p:spTree>
    <p:extLst>
      <p:ext uri="{BB962C8B-B14F-4D97-AF65-F5344CB8AC3E}">
        <p14:creationId xmlns:p14="http://schemas.microsoft.com/office/powerpoint/2010/main" val="350245656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r="8112"/>
          <a:stretch/>
        </p:blipFill>
        <p:spPr>
          <a:xfrm>
            <a:off x="832515" y="1366762"/>
            <a:ext cx="5145205" cy="41633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438585" y="3583221"/>
            <a:ext cx="851875" cy="851874"/>
            <a:chOff x="5731058" y="2070100"/>
            <a:chExt cx="851874" cy="851874"/>
          </a:xfrm>
        </p:grpSpPr>
        <p:sp>
          <p:nvSpPr>
            <p:cNvPr id="7" name="椭圆 6"/>
            <p:cNvSpPr/>
            <p:nvPr/>
          </p:nvSpPr>
          <p:spPr>
            <a:xfrm>
              <a:off x="5731058" y="2070100"/>
              <a:ext cx="851874" cy="851874"/>
            </a:xfrm>
            <a:prstGeom prst="ellipse">
              <a:avLst/>
            </a:prstGeom>
            <a:solidFill>
              <a:srgbClr val="7951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13"/>
            <p:cNvSpPr/>
            <p:nvPr/>
          </p:nvSpPr>
          <p:spPr>
            <a:xfrm>
              <a:off x="5976921" y="2303294"/>
              <a:ext cx="360149" cy="385486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69330" y="3583221"/>
            <a:ext cx="851875" cy="851874"/>
            <a:chOff x="8148329" y="2070100"/>
            <a:chExt cx="851874" cy="851874"/>
          </a:xfrm>
        </p:grpSpPr>
        <p:sp>
          <p:nvSpPr>
            <p:cNvPr id="10" name="椭圆 9"/>
            <p:cNvSpPr/>
            <p:nvPr/>
          </p:nvSpPr>
          <p:spPr>
            <a:xfrm>
              <a:off x="8148329" y="2070100"/>
              <a:ext cx="851874" cy="851874"/>
            </a:xfrm>
            <a:prstGeom prst="ellipse">
              <a:avLst/>
            </a:prstGeom>
            <a:solidFill>
              <a:srgbClr val="7951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5"/>
            <p:cNvSpPr/>
            <p:nvPr/>
          </p:nvSpPr>
          <p:spPr>
            <a:xfrm>
              <a:off x="8381524" y="2303294"/>
              <a:ext cx="385486" cy="385486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100077" y="3583221"/>
            <a:ext cx="851875" cy="851874"/>
            <a:chOff x="10565600" y="2070100"/>
            <a:chExt cx="851874" cy="851874"/>
          </a:xfrm>
        </p:grpSpPr>
        <p:sp>
          <p:nvSpPr>
            <p:cNvPr id="13" name="椭圆 12"/>
            <p:cNvSpPr/>
            <p:nvPr/>
          </p:nvSpPr>
          <p:spPr>
            <a:xfrm>
              <a:off x="10565600" y="2070100"/>
              <a:ext cx="851874" cy="851874"/>
            </a:xfrm>
            <a:prstGeom prst="ellipse">
              <a:avLst/>
            </a:prstGeom>
            <a:solidFill>
              <a:srgbClr val="7951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7"/>
            <p:cNvSpPr/>
            <p:nvPr/>
          </p:nvSpPr>
          <p:spPr>
            <a:xfrm>
              <a:off x="10798795" y="2319098"/>
              <a:ext cx="385486" cy="353878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1947" y="1745165"/>
            <a:ext cx="5050768" cy="1258403"/>
            <a:chOff x="6959891" y="2025007"/>
            <a:chExt cx="5050768" cy="1258403"/>
          </a:xfrm>
        </p:grpSpPr>
        <p:sp>
          <p:nvSpPr>
            <p:cNvPr id="16" name="TextBox 19"/>
            <p:cNvSpPr txBox="1"/>
            <p:nvPr/>
          </p:nvSpPr>
          <p:spPr>
            <a:xfrm>
              <a:off x="6959891" y="2025007"/>
              <a:ext cx="3476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defTabSz="457200"/>
              <a:r>
                <a:rPr lang="zh-CN" altLang="en-US" sz="2400" dirty="0">
                  <a:gradFill flip="none" rotWithShape="1">
                    <a:gsLst>
                      <a:gs pos="0">
                        <a:srgbClr val="486BFD"/>
                      </a:gs>
                      <a:gs pos="100000">
                        <a:srgbClr val="8C0FC3"/>
                      </a:gs>
                    </a:gsLst>
                    <a:lin ang="8100000" scaled="1"/>
                    <a:tileRect/>
                  </a:gradFill>
                  <a:latin typeface="+mn-lt"/>
                  <a:cs typeface="+mn-ea"/>
                  <a:sym typeface="+mn-lt"/>
                </a:rPr>
                <a:t>The title text is added</a:t>
              </a:r>
              <a:endParaRPr lang="en-US" sz="2400" dirty="0">
                <a:gradFill flip="none" rotWithShape="1">
                  <a:gsLst>
                    <a:gs pos="0">
                      <a:srgbClr val="486BFD"/>
                    </a:gs>
                    <a:gs pos="100000">
                      <a:srgbClr val="8C0FC3"/>
                    </a:gs>
                  </a:gsLst>
                  <a:lin ang="8100000" scaled="1"/>
                  <a:tileRect/>
                </a:gra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59891" y="2452413"/>
              <a:ext cx="5050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The user can demonstrate on a projector or computer, or print the presentation and make it into a </a:t>
              </a:r>
              <a:r>
                <a:rPr lang="en-US" altLang="zh-CN" sz="1000" dirty="0" err="1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filmThe</a:t>
              </a:r>
              <a:r>
                <a:rPr lang="en-US" altLang="zh-CN" sz="10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 user can demonstrate on a projector or computer, or print the presentation and make it into a </a:t>
              </a:r>
              <a:r>
                <a:rPr lang="en-US" altLang="zh-CN" sz="1000" dirty="0" err="1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filmThe</a:t>
              </a:r>
              <a:r>
                <a:rPr lang="en-US" altLang="zh-CN" sz="10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 user can demonstrate on a projector or computer, or print the presentation and make it into a film</a:t>
              </a:r>
            </a:p>
          </p:txBody>
        </p:sp>
      </p:grpSp>
      <p:sp>
        <p:nvSpPr>
          <p:cNvPr id="18" name="TextBox 19"/>
          <p:cNvSpPr txBox="1"/>
          <p:nvPr/>
        </p:nvSpPr>
        <p:spPr>
          <a:xfrm>
            <a:off x="6177889" y="4562326"/>
            <a:ext cx="13732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 defTabSz="457200"/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Text added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508635" y="4562326"/>
            <a:ext cx="13732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 defTabSz="457200"/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Text added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9381" y="4562326"/>
            <a:ext cx="13732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 defTabSz="457200"/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Text added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675735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184564" y="2464419"/>
            <a:ext cx="2966427" cy="957185"/>
            <a:chOff x="1541719" y="2349127"/>
            <a:chExt cx="2966427" cy="957185"/>
          </a:xfrm>
        </p:grpSpPr>
        <p:sp>
          <p:nvSpPr>
            <p:cNvPr id="14" name="文本框 13"/>
            <p:cNvSpPr txBox="1"/>
            <p:nvPr/>
          </p:nvSpPr>
          <p:spPr>
            <a:xfrm>
              <a:off x="1541719" y="2349127"/>
              <a:ext cx="2966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zh-CN" alt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84564" y="4315510"/>
            <a:ext cx="3435350" cy="957185"/>
            <a:chOff x="1541719" y="2349127"/>
            <a:chExt cx="3435350" cy="957185"/>
          </a:xfrm>
        </p:grpSpPr>
        <p:sp>
          <p:nvSpPr>
            <p:cNvPr id="17" name="文本框 16"/>
            <p:cNvSpPr txBox="1"/>
            <p:nvPr/>
          </p:nvSpPr>
          <p:spPr>
            <a:xfrm>
              <a:off x="1541719" y="2349127"/>
              <a:ext cx="3435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defTabSz="457200">
                <a:defRPr b="1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41009" y="2464419"/>
            <a:ext cx="2981117" cy="957185"/>
            <a:chOff x="1345601" y="2349127"/>
            <a:chExt cx="2981117" cy="957185"/>
          </a:xfrm>
        </p:grpSpPr>
        <p:sp>
          <p:nvSpPr>
            <p:cNvPr id="20" name="文本框 19"/>
            <p:cNvSpPr txBox="1"/>
            <p:nvPr/>
          </p:nvSpPr>
          <p:spPr>
            <a:xfrm>
              <a:off x="1345601" y="2349127"/>
              <a:ext cx="2981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zh-CN" alt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8545" y="4315510"/>
            <a:ext cx="3243582" cy="957185"/>
            <a:chOff x="1083137" y="2349127"/>
            <a:chExt cx="3243582" cy="957185"/>
          </a:xfrm>
        </p:grpSpPr>
        <p:sp>
          <p:nvSpPr>
            <p:cNvPr id="23" name="文本框 22"/>
            <p:cNvSpPr txBox="1"/>
            <p:nvPr/>
          </p:nvSpPr>
          <p:spPr>
            <a:xfrm>
              <a:off x="1083137" y="2349127"/>
              <a:ext cx="3243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 defTabSz="457200">
                <a:defRPr b="1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5321" r="9187" b="7854"/>
          <a:stretch/>
        </p:blipFill>
        <p:spPr>
          <a:xfrm>
            <a:off x="4462820" y="1788418"/>
            <a:ext cx="3601992" cy="328116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285522" y="81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zh-CN" altLang="en-US" sz="2800" b="1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115198" y="1264430"/>
            <a:ext cx="3961607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print the presentation and make it into a film a wider field</a:t>
            </a:r>
          </a:p>
        </p:txBody>
      </p:sp>
    </p:spTree>
    <p:extLst>
      <p:ext uri="{BB962C8B-B14F-4D97-AF65-F5344CB8AC3E}">
        <p14:creationId xmlns:p14="http://schemas.microsoft.com/office/powerpoint/2010/main" val="342343201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869817" y="4192639"/>
            <a:ext cx="2913514" cy="1202893"/>
            <a:chOff x="1420184" y="2349127"/>
            <a:chExt cx="2913513" cy="1202893"/>
          </a:xfrm>
        </p:grpSpPr>
        <p:sp>
          <p:nvSpPr>
            <p:cNvPr id="153" name="文本框 152"/>
            <p:cNvSpPr txBox="1"/>
            <p:nvPr/>
          </p:nvSpPr>
          <p:spPr>
            <a:xfrm>
              <a:off x="1420184" y="2349127"/>
              <a:ext cx="2913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646244" y="4192639"/>
            <a:ext cx="2758687" cy="1202893"/>
            <a:chOff x="1730241" y="2349127"/>
            <a:chExt cx="2758686" cy="1202893"/>
          </a:xfrm>
        </p:grpSpPr>
        <p:sp>
          <p:nvSpPr>
            <p:cNvPr id="156" name="文本框 155"/>
            <p:cNvSpPr txBox="1"/>
            <p:nvPr/>
          </p:nvSpPr>
          <p:spPr>
            <a:xfrm>
              <a:off x="1730241" y="2349127"/>
              <a:ext cx="2758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457200">
                <a:defRPr b="1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6168757" y="4192639"/>
            <a:ext cx="2890836" cy="1202893"/>
            <a:chOff x="1769578" y="2349127"/>
            <a:chExt cx="2890835" cy="1202893"/>
          </a:xfrm>
        </p:grpSpPr>
        <p:sp>
          <p:nvSpPr>
            <p:cNvPr id="159" name="文本框 158"/>
            <p:cNvSpPr txBox="1"/>
            <p:nvPr/>
          </p:nvSpPr>
          <p:spPr>
            <a:xfrm>
              <a:off x="1867327" y="2349127"/>
              <a:ext cx="2793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457200">
                <a:defRPr b="1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643531" y="4192639"/>
            <a:ext cx="3105556" cy="1202893"/>
            <a:chOff x="1769578" y="2349127"/>
            <a:chExt cx="3105555" cy="1202893"/>
          </a:xfrm>
        </p:grpSpPr>
        <p:sp>
          <p:nvSpPr>
            <p:cNvPr id="162" name="文本框 161"/>
            <p:cNvSpPr txBox="1"/>
            <p:nvPr/>
          </p:nvSpPr>
          <p:spPr>
            <a:xfrm>
              <a:off x="1867327" y="2349127"/>
              <a:ext cx="3007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457200">
                <a:defRPr b="1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pic>
        <p:nvPicPr>
          <p:cNvPr id="165" name="图片 1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6" t="7974" r="11688" b="65572"/>
          <a:stretch/>
        </p:blipFill>
        <p:spPr>
          <a:xfrm>
            <a:off x="1483520" y="2152831"/>
            <a:ext cx="1800665" cy="1814258"/>
          </a:xfrm>
          <a:prstGeom prst="rect">
            <a:avLst/>
          </a:prstGeom>
        </p:spPr>
      </p:pic>
      <p:pic>
        <p:nvPicPr>
          <p:cNvPr id="166" name="图片 1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t="35487" r="64783" b="37846"/>
          <a:stretch/>
        </p:blipFill>
        <p:spPr>
          <a:xfrm>
            <a:off x="6404931" y="2163890"/>
            <a:ext cx="1856935" cy="1828801"/>
          </a:xfrm>
          <a:prstGeom prst="rect">
            <a:avLst/>
          </a:prstGeom>
        </p:spPr>
      </p:pic>
      <p:pic>
        <p:nvPicPr>
          <p:cNvPr id="167" name="图片 1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7" t="35487" r="38841" b="37846"/>
          <a:stretch/>
        </p:blipFill>
        <p:spPr>
          <a:xfrm>
            <a:off x="3956923" y="2124222"/>
            <a:ext cx="1786597" cy="1828801"/>
          </a:xfrm>
          <a:prstGeom prst="rect">
            <a:avLst/>
          </a:prstGeom>
        </p:spPr>
      </p:pic>
      <p:pic>
        <p:nvPicPr>
          <p:cNvPr id="168" name="图片 1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63795" r="64784" b="9744"/>
          <a:stretch/>
        </p:blipFill>
        <p:spPr>
          <a:xfrm>
            <a:off x="8893771" y="2152358"/>
            <a:ext cx="1828800" cy="1814733"/>
          </a:xfrm>
          <a:prstGeom prst="rect">
            <a:avLst/>
          </a:prstGeom>
        </p:spPr>
      </p:pic>
      <p:sp>
        <p:nvSpPr>
          <p:cNvPr id="171" name="文本框 170"/>
          <p:cNvSpPr txBox="1"/>
          <p:nvPr/>
        </p:nvSpPr>
        <p:spPr>
          <a:xfrm>
            <a:off x="5285522" y="81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zh-CN" altLang="en-US" sz="2800" b="1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15198" y="1264430"/>
            <a:ext cx="3961607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00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print the presentation and make it into a film a wider field</a:t>
            </a:r>
          </a:p>
        </p:txBody>
      </p:sp>
    </p:spTree>
    <p:extLst>
      <p:ext uri="{BB962C8B-B14F-4D97-AF65-F5344CB8AC3E}">
        <p14:creationId xmlns:p14="http://schemas.microsoft.com/office/powerpoint/2010/main" val="976753982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94149" y="454975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19772864">
            <a:off x="174189" y="816988"/>
            <a:ext cx="1265267" cy="523618"/>
          </a:xfrm>
          <a:custGeom>
            <a:avLst/>
            <a:gdLst>
              <a:gd name="connsiteX0" fmla="*/ 1149837 w 1265266"/>
              <a:gd name="connsiteY0" fmla="*/ 44713 h 523618"/>
              <a:gd name="connsiteX1" fmla="*/ 1265266 w 1265266"/>
              <a:gd name="connsiteY1" fmla="*/ 261809 h 523618"/>
              <a:gd name="connsiteX2" fmla="*/ 1265265 w 1265266"/>
              <a:gd name="connsiteY2" fmla="*/ 261809 h 523618"/>
              <a:gd name="connsiteX3" fmla="*/ 1003456 w 1265266"/>
              <a:gd name="connsiteY3" fmla="*/ 523618 h 523618"/>
              <a:gd name="connsiteX4" fmla="*/ 0 w 1265266"/>
              <a:gd name="connsiteY4" fmla="*/ 523617 h 523618"/>
              <a:gd name="connsiteX5" fmla="*/ 307847 w 1265266"/>
              <a:gd name="connsiteY5" fmla="*/ 0 h 523618"/>
              <a:gd name="connsiteX6" fmla="*/ 1003457 w 1265266"/>
              <a:gd name="connsiteY6" fmla="*/ 0 h 523618"/>
              <a:gd name="connsiteX7" fmla="*/ 1149837 w 1265266"/>
              <a:gd name="connsiteY7" fmla="*/ 44713 h 52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266" h="523618">
                <a:moveTo>
                  <a:pt x="1149837" y="44713"/>
                </a:moveTo>
                <a:cubicBezTo>
                  <a:pt x="1219479" y="91762"/>
                  <a:pt x="1265266" y="171439"/>
                  <a:pt x="1265266" y="261809"/>
                </a:cubicBezTo>
                <a:lnTo>
                  <a:pt x="1265265" y="261809"/>
                </a:lnTo>
                <a:cubicBezTo>
                  <a:pt x="1265265" y="406402"/>
                  <a:pt x="1148049" y="523618"/>
                  <a:pt x="1003456" y="523618"/>
                </a:cubicBezTo>
                <a:lnTo>
                  <a:pt x="0" y="523617"/>
                </a:lnTo>
                <a:lnTo>
                  <a:pt x="307847" y="0"/>
                </a:lnTo>
                <a:lnTo>
                  <a:pt x="1003457" y="0"/>
                </a:lnTo>
                <a:cubicBezTo>
                  <a:pt x="1057680" y="0"/>
                  <a:pt x="1108052" y="16484"/>
                  <a:pt x="1149837" y="44713"/>
                </a:cubicBezTo>
                <a:close/>
              </a:path>
            </a:pathLst>
          </a:custGeom>
          <a:solidFill>
            <a:srgbClr val="F0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1773" y="2110637"/>
            <a:ext cx="411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The second part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84875" y="2565792"/>
            <a:ext cx="198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solidFill>
                  <a:schemeClr val="bg2">
                    <a:lumMod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TWO</a:t>
            </a:r>
            <a:endParaRPr lang="zh-CN" altLang="en-US" dirty="0"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1771" y="3180928"/>
            <a:ext cx="398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Enter your text description Enter your text description Enter your text description Enter your text description Enter your text description enter your text description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71771" y="4521708"/>
            <a:ext cx="3796811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14000"/>
              </a:lnSpc>
            </a:pPr>
            <a:r>
              <a:rPr lang="en-US" altLang="zh-CN" sz="1400" dirty="0">
                <a:solidFill>
                  <a:srgbClr val="3A455F"/>
                </a:solidFill>
                <a:cs typeface="+mn-ea"/>
                <a:sym typeface="+mn-lt"/>
              </a:rPr>
              <a:t>The user can demonstrate on a projector or </a:t>
            </a:r>
            <a:r>
              <a:rPr lang="en-US" altLang="zh-CN" sz="1400" dirty="0" err="1">
                <a:solidFill>
                  <a:srgbClr val="3A455F"/>
                </a:solidFill>
                <a:cs typeface="+mn-ea"/>
                <a:sym typeface="+mn-lt"/>
              </a:rPr>
              <a:t>computer.or</a:t>
            </a:r>
            <a:r>
              <a:rPr lang="en-US" altLang="zh-CN" sz="1400" dirty="0">
                <a:solidFill>
                  <a:srgbClr val="3A455F"/>
                </a:solidFill>
                <a:cs typeface="+mn-ea"/>
                <a:sym typeface="+mn-lt"/>
              </a:rPr>
              <a:t> presentation and make it film to be used in a wider field.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r="9274"/>
          <a:stretch/>
        </p:blipFill>
        <p:spPr>
          <a:xfrm>
            <a:off x="6244523" y="923281"/>
            <a:ext cx="4846564" cy="47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3843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44386" y="1577978"/>
            <a:ext cx="4072540" cy="757923"/>
            <a:chOff x="1317291" y="1796341"/>
            <a:chExt cx="4072540" cy="757923"/>
          </a:xfrm>
        </p:grpSpPr>
        <p:sp>
          <p:nvSpPr>
            <p:cNvPr id="5" name="Oval 32"/>
            <p:cNvSpPr/>
            <p:nvPr/>
          </p:nvSpPr>
          <p:spPr>
            <a:xfrm>
              <a:off x="1317291" y="1798561"/>
              <a:ext cx="755703" cy="755703"/>
            </a:xfrm>
            <a:prstGeom prst="ellipse">
              <a:avLst/>
            </a:prstGeom>
            <a:solidFill>
              <a:srgbClr val="7951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33"/>
            <p:cNvSpPr>
              <a:spLocks noEditPoints="1"/>
            </p:cNvSpPr>
            <p:nvPr/>
          </p:nvSpPr>
          <p:spPr bwMode="auto">
            <a:xfrm>
              <a:off x="1527072" y="2034829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35"/>
            <p:cNvSpPr/>
            <p:nvPr/>
          </p:nvSpPr>
          <p:spPr>
            <a:xfrm>
              <a:off x="2217484" y="2164151"/>
              <a:ext cx="3172347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After you've typed your content here, or by copying your text, select Paste in this box and choose to keep only the text</a:t>
              </a:r>
            </a:p>
          </p:txBody>
        </p:sp>
        <p:sp>
          <p:nvSpPr>
            <p:cNvPr id="8" name="TextBox 36"/>
            <p:cNvSpPr txBox="1"/>
            <p:nvPr/>
          </p:nvSpPr>
          <p:spPr>
            <a:xfrm>
              <a:off x="2134080" y="179634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to add a title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44386" y="4625827"/>
            <a:ext cx="4072540" cy="757924"/>
            <a:chOff x="1317291" y="4844190"/>
            <a:chExt cx="4072540" cy="757924"/>
          </a:xfrm>
        </p:grpSpPr>
        <p:sp>
          <p:nvSpPr>
            <p:cNvPr id="10" name="Oval 38"/>
            <p:cNvSpPr/>
            <p:nvPr/>
          </p:nvSpPr>
          <p:spPr>
            <a:xfrm>
              <a:off x="1317291" y="4846411"/>
              <a:ext cx="755703" cy="755703"/>
            </a:xfrm>
            <a:prstGeom prst="ellipse">
              <a:avLst/>
            </a:prstGeom>
            <a:solidFill>
              <a:srgbClr val="7951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39"/>
            <p:cNvSpPr>
              <a:spLocks noEditPoints="1"/>
            </p:cNvSpPr>
            <p:nvPr/>
          </p:nvSpPr>
          <p:spPr bwMode="auto">
            <a:xfrm>
              <a:off x="1499542" y="5067781"/>
              <a:ext cx="391200" cy="312961"/>
            </a:xfrm>
            <a:custGeom>
              <a:avLst/>
              <a:gdLst>
                <a:gd name="T0" fmla="*/ 0 w 205"/>
                <a:gd name="T1" fmla="*/ 24 h 164"/>
                <a:gd name="T2" fmla="*/ 22 w 205"/>
                <a:gd name="T3" fmla="*/ 24 h 164"/>
                <a:gd name="T4" fmla="*/ 28 w 205"/>
                <a:gd name="T5" fmla="*/ 0 h 164"/>
                <a:gd name="T6" fmla="*/ 52 w 205"/>
                <a:gd name="T7" fmla="*/ 0 h 164"/>
                <a:gd name="T8" fmla="*/ 61 w 205"/>
                <a:gd name="T9" fmla="*/ 24 h 164"/>
                <a:gd name="T10" fmla="*/ 143 w 205"/>
                <a:gd name="T11" fmla="*/ 24 h 164"/>
                <a:gd name="T12" fmla="*/ 151 w 205"/>
                <a:gd name="T13" fmla="*/ 0 h 164"/>
                <a:gd name="T14" fmla="*/ 175 w 205"/>
                <a:gd name="T15" fmla="*/ 0 h 164"/>
                <a:gd name="T16" fmla="*/ 184 w 205"/>
                <a:gd name="T17" fmla="*/ 24 h 164"/>
                <a:gd name="T18" fmla="*/ 203 w 205"/>
                <a:gd name="T19" fmla="*/ 24 h 164"/>
                <a:gd name="T20" fmla="*/ 203 w 205"/>
                <a:gd name="T21" fmla="*/ 54 h 164"/>
                <a:gd name="T22" fmla="*/ 0 w 205"/>
                <a:gd name="T23" fmla="*/ 54 h 164"/>
                <a:gd name="T24" fmla="*/ 0 w 205"/>
                <a:gd name="T25" fmla="*/ 24 h 164"/>
                <a:gd name="T26" fmla="*/ 0 w 205"/>
                <a:gd name="T27" fmla="*/ 24 h 164"/>
                <a:gd name="T28" fmla="*/ 80 w 205"/>
                <a:gd name="T29" fmla="*/ 74 h 164"/>
                <a:gd name="T30" fmla="*/ 123 w 205"/>
                <a:gd name="T31" fmla="*/ 74 h 164"/>
                <a:gd name="T32" fmla="*/ 110 w 205"/>
                <a:gd name="T33" fmla="*/ 108 h 164"/>
                <a:gd name="T34" fmla="*/ 132 w 205"/>
                <a:gd name="T35" fmla="*/ 108 h 164"/>
                <a:gd name="T36" fmla="*/ 91 w 205"/>
                <a:gd name="T37" fmla="*/ 149 h 164"/>
                <a:gd name="T38" fmla="*/ 97 w 205"/>
                <a:gd name="T39" fmla="*/ 128 h 164"/>
                <a:gd name="T40" fmla="*/ 76 w 205"/>
                <a:gd name="T41" fmla="*/ 115 h 164"/>
                <a:gd name="T42" fmla="*/ 80 w 205"/>
                <a:gd name="T43" fmla="*/ 74 h 164"/>
                <a:gd name="T44" fmla="*/ 80 w 205"/>
                <a:gd name="T45" fmla="*/ 74 h 164"/>
                <a:gd name="T46" fmla="*/ 0 w 205"/>
                <a:gd name="T47" fmla="*/ 138 h 164"/>
                <a:gd name="T48" fmla="*/ 0 w 205"/>
                <a:gd name="T49" fmla="*/ 164 h 164"/>
                <a:gd name="T50" fmla="*/ 205 w 205"/>
                <a:gd name="T51" fmla="*/ 164 h 164"/>
                <a:gd name="T52" fmla="*/ 205 w 205"/>
                <a:gd name="T53" fmla="*/ 138 h 164"/>
                <a:gd name="T54" fmla="*/ 188 w 205"/>
                <a:gd name="T55" fmla="*/ 138 h 164"/>
                <a:gd name="T56" fmla="*/ 188 w 205"/>
                <a:gd name="T57" fmla="*/ 63 h 164"/>
                <a:gd name="T58" fmla="*/ 15 w 205"/>
                <a:gd name="T59" fmla="*/ 63 h 164"/>
                <a:gd name="T60" fmla="*/ 15 w 205"/>
                <a:gd name="T61" fmla="*/ 138 h 164"/>
                <a:gd name="T62" fmla="*/ 0 w 205"/>
                <a:gd name="T63" fmla="*/ 1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64">
                  <a:moveTo>
                    <a:pt x="0" y="24"/>
                  </a:moveTo>
                  <a:lnTo>
                    <a:pt x="22" y="24"/>
                  </a:lnTo>
                  <a:lnTo>
                    <a:pt x="28" y="0"/>
                  </a:lnTo>
                  <a:lnTo>
                    <a:pt x="52" y="0"/>
                  </a:lnTo>
                  <a:lnTo>
                    <a:pt x="61" y="24"/>
                  </a:lnTo>
                  <a:lnTo>
                    <a:pt x="143" y="24"/>
                  </a:lnTo>
                  <a:lnTo>
                    <a:pt x="151" y="0"/>
                  </a:lnTo>
                  <a:lnTo>
                    <a:pt x="175" y="0"/>
                  </a:lnTo>
                  <a:lnTo>
                    <a:pt x="184" y="24"/>
                  </a:lnTo>
                  <a:lnTo>
                    <a:pt x="203" y="24"/>
                  </a:lnTo>
                  <a:lnTo>
                    <a:pt x="203" y="54"/>
                  </a:lnTo>
                  <a:lnTo>
                    <a:pt x="0" y="5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80" y="74"/>
                  </a:moveTo>
                  <a:lnTo>
                    <a:pt x="123" y="74"/>
                  </a:lnTo>
                  <a:lnTo>
                    <a:pt x="110" y="108"/>
                  </a:lnTo>
                  <a:lnTo>
                    <a:pt x="132" y="108"/>
                  </a:lnTo>
                  <a:lnTo>
                    <a:pt x="91" y="149"/>
                  </a:lnTo>
                  <a:lnTo>
                    <a:pt x="97" y="128"/>
                  </a:lnTo>
                  <a:lnTo>
                    <a:pt x="76" y="115"/>
                  </a:lnTo>
                  <a:lnTo>
                    <a:pt x="80" y="74"/>
                  </a:lnTo>
                  <a:lnTo>
                    <a:pt x="80" y="74"/>
                  </a:lnTo>
                  <a:close/>
                  <a:moveTo>
                    <a:pt x="0" y="138"/>
                  </a:moveTo>
                  <a:lnTo>
                    <a:pt x="0" y="164"/>
                  </a:lnTo>
                  <a:lnTo>
                    <a:pt x="205" y="164"/>
                  </a:lnTo>
                  <a:lnTo>
                    <a:pt x="205" y="138"/>
                  </a:lnTo>
                  <a:lnTo>
                    <a:pt x="188" y="138"/>
                  </a:lnTo>
                  <a:lnTo>
                    <a:pt x="188" y="63"/>
                  </a:lnTo>
                  <a:lnTo>
                    <a:pt x="15" y="63"/>
                  </a:lnTo>
                  <a:lnTo>
                    <a:pt x="15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 41"/>
            <p:cNvSpPr/>
            <p:nvPr/>
          </p:nvSpPr>
          <p:spPr>
            <a:xfrm>
              <a:off x="2217484" y="5212000"/>
              <a:ext cx="3172347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After you've typed your content here, or by copying your text, select Paste in this box and choose to keep only the text</a:t>
              </a:r>
            </a:p>
          </p:txBody>
        </p:sp>
        <p:sp>
          <p:nvSpPr>
            <p:cNvPr id="13" name="TextBox 42"/>
            <p:cNvSpPr txBox="1"/>
            <p:nvPr/>
          </p:nvSpPr>
          <p:spPr>
            <a:xfrm>
              <a:off x="2134080" y="484419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i="0" u="none" strike="noStrike" kern="0" cap="none" spc="0" normalizeH="0" baseline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Click to add a 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44386" y="2593089"/>
            <a:ext cx="4072540" cy="758763"/>
            <a:chOff x="1317291" y="2811451"/>
            <a:chExt cx="4072540" cy="758763"/>
          </a:xfrm>
        </p:grpSpPr>
        <p:sp>
          <p:nvSpPr>
            <p:cNvPr id="15" name="Oval 44"/>
            <p:cNvSpPr/>
            <p:nvPr/>
          </p:nvSpPr>
          <p:spPr>
            <a:xfrm>
              <a:off x="1317291" y="2814511"/>
              <a:ext cx="755703" cy="755703"/>
            </a:xfrm>
            <a:prstGeom prst="ellipse">
              <a:avLst/>
            </a:prstGeom>
            <a:solidFill>
              <a:srgbClr val="7951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5"/>
            <p:cNvSpPr>
              <a:spLocks noEditPoints="1"/>
            </p:cNvSpPr>
            <p:nvPr/>
          </p:nvSpPr>
          <p:spPr bwMode="auto">
            <a:xfrm>
              <a:off x="1502150" y="3001855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47"/>
            <p:cNvSpPr/>
            <p:nvPr/>
          </p:nvSpPr>
          <p:spPr>
            <a:xfrm>
              <a:off x="2217484" y="3179261"/>
              <a:ext cx="3172347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After you've typed your content here, or by copying your text, select Paste in this box and choose to keep only the text</a:t>
              </a:r>
            </a:p>
          </p:txBody>
        </p:sp>
        <p:sp>
          <p:nvSpPr>
            <p:cNvPr id="18" name="TextBox 48"/>
            <p:cNvSpPr txBox="1"/>
            <p:nvPr/>
          </p:nvSpPr>
          <p:spPr>
            <a:xfrm>
              <a:off x="2134080" y="281145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i="0" u="none" strike="noStrike" kern="0" cap="none" spc="0" normalizeH="0" baseline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Click to add a title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44386" y="3609879"/>
            <a:ext cx="4072540" cy="757923"/>
            <a:chOff x="1317291" y="3828241"/>
            <a:chExt cx="4072540" cy="757923"/>
          </a:xfrm>
        </p:grpSpPr>
        <p:sp>
          <p:nvSpPr>
            <p:cNvPr id="20" name="Oval 50"/>
            <p:cNvSpPr/>
            <p:nvPr/>
          </p:nvSpPr>
          <p:spPr>
            <a:xfrm>
              <a:off x="1317291" y="3830461"/>
              <a:ext cx="755703" cy="755703"/>
            </a:xfrm>
            <a:prstGeom prst="ellipse">
              <a:avLst/>
            </a:prstGeom>
            <a:solidFill>
              <a:srgbClr val="7951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51"/>
            <p:cNvSpPr>
              <a:spLocks noEditPoints="1"/>
            </p:cNvSpPr>
            <p:nvPr/>
          </p:nvSpPr>
          <p:spPr bwMode="auto">
            <a:xfrm>
              <a:off x="1488092" y="4053362"/>
              <a:ext cx="402650" cy="366393"/>
            </a:xfrm>
            <a:custGeom>
              <a:avLst/>
              <a:gdLst>
                <a:gd name="T0" fmla="*/ 78 w 98"/>
                <a:gd name="T1" fmla="*/ 37 h 89"/>
                <a:gd name="T2" fmla="*/ 70 w 98"/>
                <a:gd name="T3" fmla="*/ 21 h 89"/>
                <a:gd name="T4" fmla="*/ 49 w 98"/>
                <a:gd name="T5" fmla="*/ 13 h 89"/>
                <a:gd name="T6" fmla="*/ 28 w 98"/>
                <a:gd name="T7" fmla="*/ 21 h 89"/>
                <a:gd name="T8" fmla="*/ 20 w 98"/>
                <a:gd name="T9" fmla="*/ 37 h 89"/>
                <a:gd name="T10" fmla="*/ 29 w 98"/>
                <a:gd name="T11" fmla="*/ 45 h 89"/>
                <a:gd name="T12" fmla="*/ 37 w 98"/>
                <a:gd name="T13" fmla="*/ 68 h 89"/>
                <a:gd name="T14" fmla="*/ 29 w 98"/>
                <a:gd name="T15" fmla="*/ 85 h 89"/>
                <a:gd name="T16" fmla="*/ 18 w 98"/>
                <a:gd name="T17" fmla="*/ 89 h 89"/>
                <a:gd name="T18" fmla="*/ 17 w 98"/>
                <a:gd name="T19" fmla="*/ 88 h 89"/>
                <a:gd name="T20" fmla="*/ 1 w 98"/>
                <a:gd name="T21" fmla="*/ 42 h 89"/>
                <a:gd name="T22" fmla="*/ 1 w 98"/>
                <a:gd name="T23" fmla="*/ 41 h 89"/>
                <a:gd name="T24" fmla="*/ 7 w 98"/>
                <a:gd name="T25" fmla="*/ 38 h 89"/>
                <a:gd name="T26" fmla="*/ 19 w 98"/>
                <a:gd name="T27" fmla="*/ 12 h 89"/>
                <a:gd name="T28" fmla="*/ 49 w 98"/>
                <a:gd name="T29" fmla="*/ 0 h 89"/>
                <a:gd name="T30" fmla="*/ 79 w 98"/>
                <a:gd name="T31" fmla="*/ 12 h 89"/>
                <a:gd name="T32" fmla="*/ 92 w 98"/>
                <a:gd name="T33" fmla="*/ 39 h 89"/>
                <a:gd name="T34" fmla="*/ 97 w 98"/>
                <a:gd name="T35" fmla="*/ 41 h 89"/>
                <a:gd name="T36" fmla="*/ 97 w 98"/>
                <a:gd name="T37" fmla="*/ 42 h 89"/>
                <a:gd name="T38" fmla="*/ 81 w 98"/>
                <a:gd name="T39" fmla="*/ 88 h 89"/>
                <a:gd name="T40" fmla="*/ 80 w 98"/>
                <a:gd name="T41" fmla="*/ 89 h 89"/>
                <a:gd name="T42" fmla="*/ 69 w 98"/>
                <a:gd name="T43" fmla="*/ 85 h 89"/>
                <a:gd name="T44" fmla="*/ 61 w 98"/>
                <a:gd name="T45" fmla="*/ 68 h 89"/>
                <a:gd name="T46" fmla="*/ 69 w 98"/>
                <a:gd name="T47" fmla="*/ 45 h 89"/>
                <a:gd name="T48" fmla="*/ 78 w 98"/>
                <a:gd name="T49" fmla="*/ 37 h 89"/>
                <a:gd name="T50" fmla="*/ 9 w 98"/>
                <a:gd name="T51" fmla="*/ 49 h 89"/>
                <a:gd name="T52" fmla="*/ 19 w 98"/>
                <a:gd name="T53" fmla="*/ 77 h 89"/>
                <a:gd name="T54" fmla="*/ 23 w 98"/>
                <a:gd name="T55" fmla="*/ 75 h 89"/>
                <a:gd name="T56" fmla="*/ 13 w 98"/>
                <a:gd name="T57" fmla="*/ 48 h 89"/>
                <a:gd name="T58" fmla="*/ 9 w 98"/>
                <a:gd name="T59" fmla="*/ 49 h 89"/>
                <a:gd name="T60" fmla="*/ 89 w 98"/>
                <a:gd name="T61" fmla="*/ 49 h 89"/>
                <a:gd name="T62" fmla="*/ 85 w 98"/>
                <a:gd name="T63" fmla="*/ 48 h 89"/>
                <a:gd name="T64" fmla="*/ 75 w 98"/>
                <a:gd name="T65" fmla="*/ 75 h 89"/>
                <a:gd name="T66" fmla="*/ 79 w 98"/>
                <a:gd name="T67" fmla="*/ 77 h 89"/>
                <a:gd name="T68" fmla="*/ 89 w 98"/>
                <a:gd name="T69" fmla="*/ 4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89">
                  <a:moveTo>
                    <a:pt x="78" y="37"/>
                  </a:moveTo>
                  <a:cubicBezTo>
                    <a:pt x="77" y="31"/>
                    <a:pt x="74" y="26"/>
                    <a:pt x="70" y="21"/>
                  </a:cubicBezTo>
                  <a:cubicBezTo>
                    <a:pt x="65" y="16"/>
                    <a:pt x="57" y="13"/>
                    <a:pt x="49" y="13"/>
                  </a:cubicBezTo>
                  <a:cubicBezTo>
                    <a:pt x="41" y="13"/>
                    <a:pt x="34" y="16"/>
                    <a:pt x="28" y="21"/>
                  </a:cubicBezTo>
                  <a:cubicBezTo>
                    <a:pt x="24" y="26"/>
                    <a:pt x="21" y="31"/>
                    <a:pt x="20" y="37"/>
                  </a:cubicBezTo>
                  <a:cubicBezTo>
                    <a:pt x="24" y="38"/>
                    <a:pt x="27" y="40"/>
                    <a:pt x="29" y="45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9" y="75"/>
                    <a:pt x="36" y="82"/>
                    <a:pt x="29" y="85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4" y="75"/>
                    <a:pt x="0" y="59"/>
                    <a:pt x="1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40"/>
                    <a:pt x="5" y="39"/>
                    <a:pt x="7" y="38"/>
                  </a:cubicBezTo>
                  <a:cubicBezTo>
                    <a:pt x="8" y="28"/>
                    <a:pt x="12" y="19"/>
                    <a:pt x="19" y="12"/>
                  </a:cubicBezTo>
                  <a:cubicBezTo>
                    <a:pt x="27" y="4"/>
                    <a:pt x="38" y="0"/>
                    <a:pt x="49" y="0"/>
                  </a:cubicBezTo>
                  <a:cubicBezTo>
                    <a:pt x="61" y="0"/>
                    <a:pt x="71" y="4"/>
                    <a:pt x="79" y="12"/>
                  </a:cubicBezTo>
                  <a:cubicBezTo>
                    <a:pt x="86" y="19"/>
                    <a:pt x="91" y="29"/>
                    <a:pt x="92" y="39"/>
                  </a:cubicBezTo>
                  <a:cubicBezTo>
                    <a:pt x="94" y="39"/>
                    <a:pt x="95" y="40"/>
                    <a:pt x="9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8" y="59"/>
                    <a:pt x="94" y="75"/>
                    <a:pt x="81" y="88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2" y="82"/>
                    <a:pt x="58" y="75"/>
                    <a:pt x="61" y="6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1" y="40"/>
                    <a:pt x="74" y="38"/>
                    <a:pt x="78" y="37"/>
                  </a:cubicBezTo>
                  <a:close/>
                  <a:moveTo>
                    <a:pt x="9" y="49"/>
                  </a:moveTo>
                  <a:cubicBezTo>
                    <a:pt x="9" y="60"/>
                    <a:pt x="12" y="70"/>
                    <a:pt x="19" y="77"/>
                  </a:cubicBezTo>
                  <a:cubicBezTo>
                    <a:pt x="20" y="76"/>
                    <a:pt x="21" y="76"/>
                    <a:pt x="23" y="75"/>
                  </a:cubicBezTo>
                  <a:cubicBezTo>
                    <a:pt x="20" y="66"/>
                    <a:pt x="16" y="57"/>
                    <a:pt x="13" y="48"/>
                  </a:cubicBezTo>
                  <a:cubicBezTo>
                    <a:pt x="12" y="49"/>
                    <a:pt x="10" y="49"/>
                    <a:pt x="9" y="49"/>
                  </a:cubicBezTo>
                  <a:close/>
                  <a:moveTo>
                    <a:pt x="89" y="49"/>
                  </a:moveTo>
                  <a:cubicBezTo>
                    <a:pt x="88" y="49"/>
                    <a:pt x="86" y="49"/>
                    <a:pt x="85" y="48"/>
                  </a:cubicBezTo>
                  <a:cubicBezTo>
                    <a:pt x="81" y="57"/>
                    <a:pt x="78" y="66"/>
                    <a:pt x="75" y="75"/>
                  </a:cubicBezTo>
                  <a:cubicBezTo>
                    <a:pt x="77" y="76"/>
                    <a:pt x="78" y="76"/>
                    <a:pt x="79" y="77"/>
                  </a:cubicBezTo>
                  <a:cubicBezTo>
                    <a:pt x="86" y="70"/>
                    <a:pt x="89" y="60"/>
                    <a:pt x="89" y="4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 53"/>
            <p:cNvSpPr/>
            <p:nvPr/>
          </p:nvSpPr>
          <p:spPr>
            <a:xfrm>
              <a:off x="2217484" y="4196051"/>
              <a:ext cx="3172347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After you've typed your content here, or by copying your text, select Paste in this box and choose to keep only the text</a:t>
              </a:r>
            </a:p>
          </p:txBody>
        </p:sp>
        <p:sp>
          <p:nvSpPr>
            <p:cNvPr id="23" name="TextBox 54"/>
            <p:cNvSpPr txBox="1"/>
            <p:nvPr/>
          </p:nvSpPr>
          <p:spPr>
            <a:xfrm>
              <a:off x="2134080" y="382824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i="0" u="none" strike="noStrike" kern="0" cap="none" spc="0" normalizeH="0" baseline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Click to add a title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r="10967"/>
          <a:stretch/>
        </p:blipFill>
        <p:spPr>
          <a:xfrm>
            <a:off x="1561902" y="986626"/>
            <a:ext cx="4044951" cy="49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7949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4149" y="441327"/>
            <a:ext cx="11354939" cy="5940425"/>
          </a:xfrm>
          <a:prstGeom prst="roundRect">
            <a:avLst>
              <a:gd name="adj" fmla="val 2001"/>
            </a:avLst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9596"/>
          <a:stretch/>
        </p:blipFill>
        <p:spPr>
          <a:xfrm>
            <a:off x="3766782" y="1146417"/>
            <a:ext cx="4877291" cy="4824484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3812706" y="3080726"/>
            <a:ext cx="994716" cy="0"/>
          </a:xfrm>
          <a:prstGeom prst="line">
            <a:avLst/>
          </a:prstGeom>
          <a:noFill/>
          <a:ln w="19050" cap="rnd" cmpd="sng" algn="ctr">
            <a:solidFill>
              <a:srgbClr val="FFFFFF">
                <a:lumMod val="75000"/>
              </a:srgbClr>
            </a:solidFill>
            <a:prstDash val="dash"/>
            <a:round/>
            <a:headEnd type="none"/>
            <a:tailEnd type="oval" w="lg" len="lg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7178721" y="3024107"/>
            <a:ext cx="1058379" cy="0"/>
          </a:xfrm>
          <a:prstGeom prst="line">
            <a:avLst/>
          </a:prstGeom>
          <a:noFill/>
          <a:ln w="19050" cap="rnd" cmpd="sng" algn="ctr">
            <a:solidFill>
              <a:srgbClr val="FFFFFF">
                <a:lumMod val="75000"/>
              </a:srgbClr>
            </a:solidFill>
            <a:prstDash val="dash"/>
            <a:round/>
            <a:headEnd type="none"/>
            <a:tailEnd type="oval" w="lg" len="lg"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7044153" y="4404723"/>
            <a:ext cx="1192948" cy="0"/>
          </a:xfrm>
          <a:prstGeom prst="line">
            <a:avLst/>
          </a:prstGeom>
          <a:noFill/>
          <a:ln w="19050" cap="rnd" cmpd="sng" algn="ctr">
            <a:solidFill>
              <a:srgbClr val="FFFFFF">
                <a:lumMod val="75000"/>
              </a:srgbClr>
            </a:solidFill>
            <a:prstDash val="dash"/>
            <a:round/>
            <a:headEnd type="none"/>
            <a:tailEnd type="oval" w="lg" len="lg"/>
          </a:ln>
          <a:effectLst/>
        </p:spPr>
      </p:cxnSp>
      <p:cxnSp>
        <p:nvCxnSpPr>
          <p:cNvPr id="10" name="直接连接符 9"/>
          <p:cNvCxnSpPr/>
          <p:nvPr/>
        </p:nvCxnSpPr>
        <p:spPr>
          <a:xfrm flipH="1">
            <a:off x="3812706" y="4400125"/>
            <a:ext cx="1184356" cy="0"/>
          </a:xfrm>
          <a:prstGeom prst="line">
            <a:avLst/>
          </a:prstGeom>
          <a:noFill/>
          <a:ln w="19050" cap="rnd" cmpd="sng" algn="ctr">
            <a:solidFill>
              <a:srgbClr val="FFFFFF">
                <a:lumMod val="75000"/>
              </a:srgbClr>
            </a:solidFill>
            <a:prstDash val="dash"/>
            <a:round/>
            <a:headEnd type="none"/>
            <a:tailEnd type="oval" w="lg" len="lg"/>
          </a:ln>
          <a:effectLst/>
        </p:spPr>
      </p:cxnSp>
      <p:grpSp>
        <p:nvGrpSpPr>
          <p:cNvPr id="16" name="组合 15"/>
          <p:cNvGrpSpPr/>
          <p:nvPr/>
        </p:nvGrpSpPr>
        <p:grpSpPr>
          <a:xfrm>
            <a:off x="8323600" y="2598160"/>
            <a:ext cx="3268178" cy="851900"/>
            <a:chOff x="1085274" y="2349127"/>
            <a:chExt cx="3268178" cy="851900"/>
          </a:xfrm>
        </p:grpSpPr>
        <p:sp>
          <p:nvSpPr>
            <p:cNvPr id="17" name="文本框 16"/>
            <p:cNvSpPr txBox="1"/>
            <p:nvPr/>
          </p:nvSpPr>
          <p:spPr>
            <a:xfrm>
              <a:off x="1085274" y="2349127"/>
              <a:ext cx="3268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zh-CN" alt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23600" y="3978775"/>
            <a:ext cx="2916661" cy="851900"/>
            <a:chOff x="1085274" y="2349127"/>
            <a:chExt cx="2916661" cy="851900"/>
          </a:xfrm>
        </p:grpSpPr>
        <p:sp>
          <p:nvSpPr>
            <p:cNvPr id="20" name="文本框 19"/>
            <p:cNvSpPr txBox="1"/>
            <p:nvPr/>
          </p:nvSpPr>
          <p:spPr>
            <a:xfrm>
              <a:off x="1085274" y="2349127"/>
              <a:ext cx="2916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defTabSz="457200">
                <a:defRPr b="1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10712" y="2654778"/>
            <a:ext cx="2916661" cy="851900"/>
            <a:chOff x="1085274" y="2349127"/>
            <a:chExt cx="2916661" cy="851900"/>
          </a:xfrm>
        </p:grpSpPr>
        <p:sp>
          <p:nvSpPr>
            <p:cNvPr id="23" name="文本框 22"/>
            <p:cNvSpPr txBox="1"/>
            <p:nvPr/>
          </p:nvSpPr>
          <p:spPr>
            <a:xfrm>
              <a:off x="1085274" y="2349127"/>
              <a:ext cx="2916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zh-CN" alt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4150" y="3974178"/>
            <a:ext cx="3233224" cy="851900"/>
            <a:chOff x="768712" y="2349127"/>
            <a:chExt cx="3233224" cy="851900"/>
          </a:xfrm>
        </p:grpSpPr>
        <p:sp>
          <p:nvSpPr>
            <p:cNvPr id="26" name="文本框 25"/>
            <p:cNvSpPr txBox="1"/>
            <p:nvPr/>
          </p:nvSpPr>
          <p:spPr>
            <a:xfrm>
              <a:off x="768712" y="2349127"/>
              <a:ext cx="3233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 defTabSz="457200">
                <a:defRPr b="1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285522" y="81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zh-CN" altLang="en-US" sz="2800" b="1" dirty="0">
                <a:gradFill>
                  <a:gsLst>
                    <a:gs pos="0">
                      <a:srgbClr val="476BFD"/>
                    </a:gs>
                    <a:gs pos="100000">
                      <a:srgbClr val="8C0CC1"/>
                    </a:gs>
                  </a:gsLst>
                  <a:lin ang="189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115198" y="1264430"/>
            <a:ext cx="3961607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print the presentation and make it into a film a wider field</a:t>
            </a:r>
          </a:p>
        </p:txBody>
      </p:sp>
    </p:spTree>
    <p:extLst>
      <p:ext uri="{BB962C8B-B14F-4D97-AF65-F5344CB8AC3E}">
        <p14:creationId xmlns:p14="http://schemas.microsoft.com/office/powerpoint/2010/main" val="3525696270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3fc4cda-4868-445b-9df9-5ac8f294e4bb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0z1eo5p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1598</Words>
  <Application>Microsoft Office PowerPoint</Application>
  <PresentationFormat>宽屏</PresentationFormat>
  <Paragraphs>143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www.jpppt.com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68</cp:revision>
  <dcterms:created xsi:type="dcterms:W3CDTF">2018-05-31T08:10:24Z</dcterms:created>
  <dcterms:modified xsi:type="dcterms:W3CDTF">2021-03-04T01:14:47Z</dcterms:modified>
</cp:coreProperties>
</file>