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sldIdLst>
    <p:sldId id="258" r:id="rId3"/>
    <p:sldId id="263" r:id="rId4"/>
    <p:sldId id="268" r:id="rId5"/>
    <p:sldId id="281" r:id="rId6"/>
    <p:sldId id="265" r:id="rId7"/>
    <p:sldId id="266" r:id="rId8"/>
    <p:sldId id="267" r:id="rId9"/>
    <p:sldId id="280" r:id="rId10"/>
    <p:sldId id="282" r:id="rId11"/>
    <p:sldId id="271" r:id="rId12"/>
    <p:sldId id="269" r:id="rId13"/>
    <p:sldId id="270" r:id="rId14"/>
    <p:sldId id="283" r:id="rId15"/>
    <p:sldId id="272" r:id="rId16"/>
    <p:sldId id="274" r:id="rId17"/>
    <p:sldId id="275" r:id="rId18"/>
    <p:sldId id="276" r:id="rId19"/>
    <p:sldId id="284" r:id="rId20"/>
    <p:sldId id="285" r:id="rId21"/>
    <p:sldId id="277" r:id="rId22"/>
    <p:sldId id="278" r:id="rId23"/>
    <p:sldId id="279" r:id="rId24"/>
    <p:sldId id="286" r:id="rId25"/>
    <p:sldId id="287"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846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403" autoAdjust="0"/>
    <p:restoredTop sz="94660"/>
  </p:normalViewPr>
  <p:slideViewPr>
    <p:cSldViewPr snapToGrid="0">
      <p:cViewPr varScale="1">
        <p:scale>
          <a:sx n="68" d="100"/>
          <a:sy n="68" d="100"/>
        </p:scale>
        <p:origin x="840" y="8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89778E-B533-491B-A037-63CEC32982E9}" type="datetimeFigureOut">
              <a:rPr lang="zh-CN" altLang="en-US" smtClean="0"/>
              <a:t>2021/3/5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FD65D2-3D3F-4108-9C1E-21CB58C64CD2}" type="slidenum">
              <a:rPr lang="zh-CN" altLang="en-US" smtClean="0"/>
              <a:t>‹#›</a:t>
            </a:fld>
            <a:endParaRPr lang="zh-CN" altLang="en-US"/>
          </a:p>
        </p:txBody>
      </p:sp>
    </p:spTree>
    <p:extLst>
      <p:ext uri="{BB962C8B-B14F-4D97-AF65-F5344CB8AC3E}">
        <p14:creationId xmlns:p14="http://schemas.microsoft.com/office/powerpoint/2010/main" val="3251349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1FD65D2-3D3F-4108-9C1E-21CB58C64CD2}" type="slidenum">
              <a:rPr lang="zh-CN" altLang="en-US" smtClean="0"/>
              <a:t>2</a:t>
            </a:fld>
            <a:endParaRPr lang="zh-CN" altLang="en-US"/>
          </a:p>
        </p:txBody>
      </p:sp>
    </p:spTree>
    <p:extLst>
      <p:ext uri="{BB962C8B-B14F-4D97-AF65-F5344CB8AC3E}">
        <p14:creationId xmlns:p14="http://schemas.microsoft.com/office/powerpoint/2010/main" val="1372967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3544256242"/>
      </p:ext>
    </p:extLst>
  </p:cSld>
  <p:clrMapOvr>
    <a:masterClrMapping/>
  </p:clrMapOvr>
  <p:transition spd="med" advClick="0" advTm="5000">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791030083"/>
      </p:ext>
    </p:extLst>
  </p:cSld>
  <p:clrMapOvr>
    <a:masterClrMapping/>
  </p:clrMapOvr>
  <p:transition spd="med" advClick="0" advTm="5000">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3101689988"/>
      </p:ext>
    </p:extLst>
  </p:cSld>
  <p:clrMapOvr>
    <a:masterClrMapping/>
  </p:clrMapOvr>
  <p:transition spd="med" advClick="0" advTm="5000">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377471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2021/3/5</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634251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35950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2535891055"/>
      </p:ext>
    </p:extLst>
  </p:cSld>
  <p:clrMapOvr>
    <a:masterClrMapping/>
  </p:clrMapOvr>
  <p:transition spd="med" advClick="0" advTm="5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1251129837"/>
      </p:ext>
    </p:extLst>
  </p:cSld>
  <p:clrMapOvr>
    <a:masterClrMapping/>
  </p:clrMapOvr>
  <p:transition spd="med" advClick="0" advTm="5000">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3583796817"/>
      </p:ext>
    </p:extLst>
  </p:cSld>
  <p:clrMapOvr>
    <a:masterClrMapping/>
  </p:clrMapOvr>
  <p:transition spd="med" advClick="0" advTm="5000">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96364D5-53BF-4B95-87E5-7D414C0F8F73}" type="slidenum">
              <a:rPr lang="zh-CN" altLang="en-US" smtClean="0"/>
              <a:t>‹#›</a:t>
            </a:fld>
            <a:endParaRPr lang="zh-CN" altLang="en-US"/>
          </a:p>
        </p:txBody>
      </p:sp>
      <p:sp>
        <p:nvSpPr>
          <p:cNvPr id="11" name="TextBox 10"/>
          <p:cNvSpPr txBox="1"/>
          <p:nvPr userDrawn="1"/>
        </p:nvSpPr>
        <p:spPr>
          <a:xfrm>
            <a:off x="3112390" y="6858000"/>
            <a:ext cx="1800200" cy="118430"/>
          </a:xfrm>
          <a:prstGeom prst="rect">
            <a:avLst/>
          </a:prstGeom>
          <a:noFill/>
        </p:spPr>
        <p:txBody>
          <a:bodyPr wrap="square" rtlCol="0">
            <a:spAutoFit/>
          </a:bodyPr>
          <a:lstStyle/>
          <a:p>
            <a:pPr>
              <a:lnSpc>
                <a:spcPct val="200000"/>
              </a:lnSpc>
            </a:pPr>
            <a:r>
              <a:rPr lang="en-US" altLang="zh-CN" sz="100" dirty="0">
                <a:solidFill>
                  <a:prstClr val="black"/>
                </a:solidFill>
                <a:ea typeface="微软雅黑" panose="020B0503020204020204" pitchFamily="34" charset="-122"/>
                <a:hlinkClick r:id="rId2"/>
              </a:rPr>
              <a:t>PPT</a:t>
            </a:r>
            <a:r>
              <a:rPr lang="zh-CN" altLang="en-US" sz="100" dirty="0">
                <a:solidFill>
                  <a:prstClr val="black"/>
                </a:solidFill>
                <a:ea typeface="微软雅黑" panose="020B0503020204020204" pitchFamily="34" charset="-122"/>
                <a:hlinkClick r:id="rId2"/>
              </a:rPr>
              <a:t>模板</a:t>
            </a:r>
            <a:r>
              <a:rPr lang="zh-CN" altLang="en-US" sz="100" dirty="0">
                <a:solidFill>
                  <a:prstClr val="black"/>
                </a:solidFill>
                <a:ea typeface="微软雅黑" panose="020B0503020204020204" pitchFamily="34" charset="-122"/>
              </a:rPr>
              <a:t> </a:t>
            </a:r>
            <a:r>
              <a:rPr lang="en-US" altLang="zh-CN" sz="100" dirty="0">
                <a:solidFill>
                  <a:prstClr val="black"/>
                </a:solidFill>
                <a:ea typeface="微软雅黑" panose="020B0503020204020204" pitchFamily="34" charset="-122"/>
              </a:rPr>
              <a:t>http://www.1ppt.com/moban/</a:t>
            </a:r>
            <a:r>
              <a:rPr lang="zh-CN" altLang="en-US" sz="100" dirty="0">
                <a:solidFill>
                  <a:prstClr val="black"/>
                </a:solidFill>
                <a:ea typeface="微软雅黑" panose="020B0503020204020204" pitchFamily="34" charset="-122"/>
              </a:rPr>
              <a:t> </a:t>
            </a:r>
            <a:endParaRPr lang="en-US" altLang="zh-CN" sz="100" dirty="0">
              <a:solidFill>
                <a:prstClr val="black"/>
              </a:solidFill>
              <a:ea typeface="微软雅黑" panose="020B0503020204020204" pitchFamily="34" charset="-122"/>
            </a:endParaRPr>
          </a:p>
        </p:txBody>
      </p:sp>
    </p:spTree>
    <p:extLst>
      <p:ext uri="{BB962C8B-B14F-4D97-AF65-F5344CB8AC3E}">
        <p14:creationId xmlns:p14="http://schemas.microsoft.com/office/powerpoint/2010/main" val="177223762"/>
      </p:ext>
    </p:extLst>
  </p:cSld>
  <p:clrMapOvr>
    <a:masterClrMapping/>
  </p:clrMapOvr>
  <p:transition spd="med" advClick="0" advTm="5000">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385883825"/>
      </p:ext>
    </p:extLst>
  </p:cSld>
  <p:clrMapOvr>
    <a:masterClrMapping/>
  </p:clrMapOvr>
  <p:transition spd="med" advClick="0" advTm="5000">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4110330838"/>
      </p:ext>
    </p:extLst>
  </p:cSld>
  <p:clrMapOvr>
    <a:masterClrMapping/>
  </p:clrMapOvr>
  <p:transition spd="med" advClick="0" advTm="5000">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2688683529"/>
      </p:ext>
    </p:extLst>
  </p:cSld>
  <p:clrMapOvr>
    <a:masterClrMapping/>
  </p:clrMapOvr>
  <p:transition spd="med" advClick="0" advTm="5000">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645E120A-4108-4952-BDD3-96E655023CCA}" type="datetimeFigureOut">
              <a:rPr lang="zh-CN" altLang="en-US" smtClean="0"/>
              <a:t>2021/3/5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3364073899"/>
      </p:ext>
    </p:extLst>
  </p:cSld>
  <p:clrMapOvr>
    <a:masterClrMapping/>
  </p:clrMapOvr>
  <p:transition spd="med" advClick="0" advTm="5000">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120A-4108-4952-BDD3-96E655023CCA}" type="datetimeFigureOut">
              <a:rPr lang="zh-CN" altLang="en-US" smtClean="0"/>
              <a:t>2021/3/5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6364D5-53BF-4B95-87E5-7D414C0F8F73}" type="slidenum">
              <a:rPr lang="zh-CN" altLang="en-US" smtClean="0"/>
              <a:t>‹#›</a:t>
            </a:fld>
            <a:endParaRPr lang="zh-CN" altLang="en-US"/>
          </a:p>
        </p:txBody>
      </p:sp>
    </p:spTree>
    <p:extLst>
      <p:ext uri="{BB962C8B-B14F-4D97-AF65-F5344CB8AC3E}">
        <p14:creationId xmlns:p14="http://schemas.microsoft.com/office/powerpoint/2010/main" val="9122704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advClick="0" advTm="5000">
    <p:fad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81697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9.tiff"/><Relationship Id="rId1" Type="http://schemas.openxmlformats.org/officeDocument/2006/relationships/slideLayout" Target="../slideLayouts/slideLayout2.xml"/><Relationship Id="rId6" Type="http://schemas.openxmlformats.org/officeDocument/2006/relationships/image" Target="../media/image42.tiff"/><Relationship Id="rId5" Type="http://schemas.openxmlformats.org/officeDocument/2006/relationships/image" Target="../media/image41.tiff"/><Relationship Id="rId4" Type="http://schemas.openxmlformats.org/officeDocument/2006/relationships/image" Target="../media/image40.png"/></Relationships>
</file>

<file path=ppt/slides/_rels/slide2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20397" y="3753136"/>
            <a:ext cx="3526239" cy="2759947"/>
          </a:xfrm>
          <a:prstGeom prst="rect">
            <a:avLst/>
          </a:prstGeom>
        </p:spPr>
      </p:pic>
      <p:sp>
        <p:nvSpPr>
          <p:cNvPr id="14" name="文本框 13"/>
          <p:cNvSpPr txBox="1"/>
          <p:nvPr/>
        </p:nvSpPr>
        <p:spPr>
          <a:xfrm>
            <a:off x="2167820" y="1983604"/>
            <a:ext cx="677108" cy="2890791"/>
          </a:xfrm>
          <a:prstGeom prst="rect">
            <a:avLst/>
          </a:prstGeom>
          <a:noFill/>
        </p:spPr>
        <p:txBody>
          <a:bodyPr vert="eaVert" wrap="none" rtlCol="0">
            <a:spAutoFit/>
          </a:bodyPr>
          <a:lstStyle/>
          <a:p>
            <a:r>
              <a:rPr lang="en-US" altLang="zh-CN" sz="3200" dirty="0">
                <a:cs typeface="+mn-ea"/>
                <a:sym typeface="+mn-lt"/>
              </a:rPr>
              <a:t>PPT templates</a:t>
            </a:r>
            <a:endParaRPr lang="zh-CN" altLang="en-US" sz="3200" dirty="0">
              <a:cs typeface="+mn-ea"/>
              <a:sym typeface="+mn-lt"/>
            </a:endParaRPr>
          </a:p>
        </p:txBody>
      </p:sp>
      <p:grpSp>
        <p:nvGrpSpPr>
          <p:cNvPr id="25" name="组合 24"/>
          <p:cNvGrpSpPr/>
          <p:nvPr/>
        </p:nvGrpSpPr>
        <p:grpSpPr>
          <a:xfrm>
            <a:off x="2434374" y="0"/>
            <a:ext cx="72000" cy="1932482"/>
            <a:chOff x="6060000" y="0"/>
            <a:chExt cx="72000" cy="1932482"/>
          </a:xfrm>
        </p:grpSpPr>
        <p:cxnSp>
          <p:nvCxnSpPr>
            <p:cNvPr id="12" name="直接连接符 11"/>
            <p:cNvCxnSpPr/>
            <p:nvPr/>
          </p:nvCxnSpPr>
          <p:spPr>
            <a:xfrm>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flipV="1">
            <a:off x="2434971" y="4925518"/>
            <a:ext cx="72000" cy="1932482"/>
            <a:chOff x="6060000" y="0"/>
            <a:chExt cx="72000" cy="1932482"/>
          </a:xfrm>
        </p:grpSpPr>
        <p:cxnSp>
          <p:nvCxnSpPr>
            <p:cNvPr id="27" name="直接连接符 26"/>
            <p:cNvCxnSpPr/>
            <p:nvPr/>
          </p:nvCxnSpPr>
          <p:spPr>
            <a:xfrm>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文本框 28"/>
          <p:cNvSpPr txBox="1"/>
          <p:nvPr/>
        </p:nvSpPr>
        <p:spPr>
          <a:xfrm>
            <a:off x="2739975" y="1342931"/>
            <a:ext cx="461665" cy="4388445"/>
          </a:xfrm>
          <a:prstGeom prst="rect">
            <a:avLst/>
          </a:prstGeom>
          <a:noFill/>
        </p:spPr>
        <p:txBody>
          <a:bodyPr vert="eaVert" wrap="none" rtlCol="0">
            <a:spAutoFit/>
          </a:bodyPr>
          <a:lstStyle/>
          <a:p>
            <a:pPr algn="r"/>
            <a:r>
              <a:rPr lang="en-US" altLang="ko-KR" dirty="0">
                <a:solidFill>
                  <a:schemeClr val="tx1">
                    <a:lumMod val="50000"/>
                    <a:lumOff val="50000"/>
                  </a:schemeClr>
                </a:solidFill>
                <a:cs typeface="Arial" pitchFamily="34" charset="0"/>
              </a:rPr>
              <a:t>Insert the Subtitle of Your Presentation</a:t>
            </a:r>
            <a:endParaRPr lang="ko-KR" altLang="en-US" dirty="0">
              <a:solidFill>
                <a:schemeClr val="tx1">
                  <a:lumMod val="50000"/>
                  <a:lumOff val="50000"/>
                </a:schemeClr>
              </a:solidFill>
              <a:cs typeface="Arial" pitchFamily="34" charset="0"/>
            </a:endParaRPr>
          </a:p>
        </p:txBody>
      </p:sp>
      <p:pic>
        <p:nvPicPr>
          <p:cNvPr id="31" name="图片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398" y="2677616"/>
            <a:ext cx="938786" cy="859538"/>
          </a:xfrm>
          <a:prstGeom prst="rect">
            <a:avLst/>
          </a:prstGeom>
        </p:spPr>
      </p:pic>
    </p:spTree>
    <p:extLst>
      <p:ext uri="{BB962C8B-B14F-4D97-AF65-F5344CB8AC3E}">
        <p14:creationId xmlns:p14="http://schemas.microsoft.com/office/powerpoint/2010/main" val="2077410061"/>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up)">
                                      <p:cBhvr>
                                        <p:cTn id="22" dur="1250"/>
                                        <p:tgtEl>
                                          <p:spTgt spid="14">
                                            <p:txEl>
                                              <p:pRg st="0" end="0"/>
                                            </p:txEl>
                                          </p:spTgt>
                                        </p:tgtEl>
                                      </p:cBhvr>
                                    </p:animEffect>
                                  </p:childTnLst>
                                </p:cTn>
                              </p:par>
                            </p:childTnLst>
                          </p:cTn>
                        </p:par>
                        <p:par>
                          <p:cTn id="23" fill="hold">
                            <p:stCondLst>
                              <p:cond delay="2750"/>
                            </p:stCondLst>
                            <p:childTnLst>
                              <p:par>
                                <p:cTn id="24" presetID="22" presetClass="entr" presetSubtype="4" fill="hold"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wipe(down)">
                                      <p:cBhvr>
                                        <p:cTn id="26" dur="1000"/>
                                        <p:tgtEl>
                                          <p:spTgt spid="29">
                                            <p:txEl>
                                              <p:pRg st="0" end="0"/>
                                            </p:txEl>
                                          </p:spTgt>
                                        </p:tgtEl>
                                      </p:cBhvr>
                                    </p:animEffect>
                                  </p:childTnLst>
                                </p:cTn>
                              </p:par>
                            </p:childTnLst>
                          </p:cTn>
                        </p:par>
                        <p:par>
                          <p:cTn id="27" fill="hold">
                            <p:stCondLst>
                              <p:cond delay="375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26449" y="107022"/>
            <a:ext cx="2476960" cy="956841"/>
            <a:chOff x="4926449" y="107022"/>
            <a:chExt cx="2476960" cy="956841"/>
          </a:xfrm>
        </p:grpSpPr>
        <p:sp>
          <p:nvSpPr>
            <p:cNvPr id="5" name="文本框 4"/>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two</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19" name="图片 18">
            <a:extLst>
              <a:ext uri="{FF2B5EF4-FFF2-40B4-BE49-F238E27FC236}">
                <a16:creationId xmlns:a16="http://schemas.microsoft.com/office/drawing/2014/main" id="{7508DD86-8BDF-47FD-830C-3642D0DFFCA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bwMode="auto">
          <a:xfrm>
            <a:off x="754741" y="1094497"/>
            <a:ext cx="5306029" cy="52405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 name="组合 19">
            <a:extLst>
              <a:ext uri="{FF2B5EF4-FFF2-40B4-BE49-F238E27FC236}">
                <a16:creationId xmlns:a16="http://schemas.microsoft.com/office/drawing/2014/main" id="{CE8C9039-2ABE-491D-BC82-1B74265B6855}"/>
              </a:ext>
            </a:extLst>
          </p:cNvPr>
          <p:cNvGrpSpPr/>
          <p:nvPr/>
        </p:nvGrpSpPr>
        <p:grpSpPr>
          <a:xfrm>
            <a:off x="6611556" y="1720860"/>
            <a:ext cx="4567488" cy="1229707"/>
            <a:chOff x="7270790" y="1720860"/>
            <a:chExt cx="4567488" cy="1229707"/>
          </a:xfrm>
        </p:grpSpPr>
        <p:sp>
          <p:nvSpPr>
            <p:cNvPr id="21" name="文本框 20">
              <a:extLst>
                <a:ext uri="{FF2B5EF4-FFF2-40B4-BE49-F238E27FC236}">
                  <a16:creationId xmlns:a16="http://schemas.microsoft.com/office/drawing/2014/main" id="{BE07B120-8081-47F4-9270-524E3B709C7B}"/>
                </a:ext>
              </a:extLst>
            </p:cNvPr>
            <p:cNvSpPr txBox="1">
              <a:spLocks noChangeArrowheads="1"/>
            </p:cNvSpPr>
            <p:nvPr/>
          </p:nvSpPr>
          <p:spPr bwMode="auto">
            <a:xfrm>
              <a:off x="8506109" y="1932128"/>
              <a:ext cx="33321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zh-CN" altLang="en-US" sz="1800" dirty="0">
                  <a:solidFill>
                    <a:schemeClr val="tx1">
                      <a:lumMod val="75000"/>
                      <a:lumOff val="25000"/>
                    </a:schemeClr>
                  </a:solidFill>
                  <a:latin typeface="+mn-lt"/>
                  <a:ea typeface="+mn-ea"/>
                  <a:cs typeface="+mn-ea"/>
                  <a:sym typeface="+mn-lt"/>
                </a:rPr>
                <a:t>Please add your text here Please add your text here to add your text</a:t>
              </a:r>
            </a:p>
            <a:p>
              <a:endParaRPr lang="zh-CN" altLang="en-US" sz="1800" dirty="0">
                <a:solidFill>
                  <a:schemeClr val="tx1">
                    <a:lumMod val="75000"/>
                    <a:lumOff val="25000"/>
                  </a:schemeClr>
                </a:solidFill>
                <a:latin typeface="+mn-lt"/>
                <a:ea typeface="+mn-ea"/>
                <a:cs typeface="+mn-ea"/>
                <a:sym typeface="+mn-lt"/>
              </a:endParaRPr>
            </a:p>
          </p:txBody>
        </p:sp>
        <p:pic>
          <p:nvPicPr>
            <p:cNvPr id="22" name="图片 21">
              <a:extLst>
                <a:ext uri="{FF2B5EF4-FFF2-40B4-BE49-F238E27FC236}">
                  <a16:creationId xmlns:a16="http://schemas.microsoft.com/office/drawing/2014/main" id="{FF98E5AE-5023-4A32-9715-D7E21A38891F}"/>
                </a:ext>
              </a:extLst>
            </p:cNvPr>
            <p:cNvPicPr>
              <a:picLocks noChangeAspect="1"/>
            </p:cNvPicPr>
            <p:nvPr/>
          </p:nvPicPr>
          <p:blipFill>
            <a:blip r:embed="rId4" cstate="screen">
              <a:clrChange>
                <a:clrFrom>
                  <a:srgbClr val="FFFFFF"/>
                </a:clrFrom>
                <a:clrTo>
                  <a:srgbClr val="FFFFFF">
                    <a:alpha val="0"/>
                  </a:srgbClr>
                </a:clrTo>
              </a:clrChange>
              <a:biLevel thresh="50000"/>
              <a:grayscl/>
              <a:extLst>
                <a:ext uri="{28A0092B-C50C-407E-A947-70E740481C1C}">
                  <a14:useLocalDpi xmlns:a14="http://schemas.microsoft.com/office/drawing/2010/main"/>
                </a:ext>
              </a:extLst>
            </a:blip>
            <a:srcRect/>
            <a:stretch>
              <a:fillRect/>
            </a:stretch>
          </p:blipFill>
          <p:spPr bwMode="auto">
            <a:xfrm>
              <a:off x="7270790" y="1720860"/>
              <a:ext cx="1229707" cy="12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本框 22">
              <a:extLst>
                <a:ext uri="{FF2B5EF4-FFF2-40B4-BE49-F238E27FC236}">
                  <a16:creationId xmlns:a16="http://schemas.microsoft.com/office/drawing/2014/main" id="{AB75E6C6-065C-467B-AF58-1C7024B42273}"/>
                </a:ext>
              </a:extLst>
            </p:cNvPr>
            <p:cNvSpPr txBox="1">
              <a:spLocks noChangeArrowheads="1"/>
            </p:cNvSpPr>
            <p:nvPr/>
          </p:nvSpPr>
          <p:spPr bwMode="auto">
            <a:xfrm>
              <a:off x="7571676" y="1900271"/>
              <a:ext cx="627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defTabSz="914400"/>
              <a:r>
                <a:rPr lang="en-US" altLang="zh-CN" sz="3200" dirty="0">
                  <a:solidFill>
                    <a:schemeClr val="tx1">
                      <a:lumMod val="75000"/>
                      <a:lumOff val="25000"/>
                    </a:schemeClr>
                  </a:solidFill>
                  <a:latin typeface="+mn-lt"/>
                  <a:ea typeface="+mn-ea"/>
                  <a:cs typeface="+mn-ea"/>
                  <a:sym typeface="+mn-lt"/>
                </a:rPr>
                <a:t>1</a:t>
              </a:r>
              <a:endParaRPr lang="zh-CN" altLang="en-US" sz="3200" dirty="0">
                <a:solidFill>
                  <a:schemeClr val="tx1">
                    <a:lumMod val="75000"/>
                    <a:lumOff val="25000"/>
                  </a:schemeClr>
                </a:solidFill>
                <a:latin typeface="+mn-lt"/>
                <a:ea typeface="+mn-ea"/>
                <a:cs typeface="+mn-ea"/>
                <a:sym typeface="+mn-lt"/>
              </a:endParaRPr>
            </a:p>
          </p:txBody>
        </p:sp>
      </p:grpSp>
      <p:grpSp>
        <p:nvGrpSpPr>
          <p:cNvPr id="24" name="组合 23">
            <a:extLst>
              <a:ext uri="{FF2B5EF4-FFF2-40B4-BE49-F238E27FC236}">
                <a16:creationId xmlns:a16="http://schemas.microsoft.com/office/drawing/2014/main" id="{AA6725E8-30EE-45B8-B855-0E5C5C6E04B4}"/>
              </a:ext>
            </a:extLst>
          </p:cNvPr>
          <p:cNvGrpSpPr/>
          <p:nvPr/>
        </p:nvGrpSpPr>
        <p:grpSpPr>
          <a:xfrm>
            <a:off x="6611556" y="2950568"/>
            <a:ext cx="4533166" cy="1227838"/>
            <a:chOff x="7270790" y="2950568"/>
            <a:chExt cx="4533166" cy="1227838"/>
          </a:xfrm>
        </p:grpSpPr>
        <p:sp>
          <p:nvSpPr>
            <p:cNvPr id="25" name="文本框 24">
              <a:extLst>
                <a:ext uri="{FF2B5EF4-FFF2-40B4-BE49-F238E27FC236}">
                  <a16:creationId xmlns:a16="http://schemas.microsoft.com/office/drawing/2014/main" id="{8C3A9D20-165F-4F37-93CD-BFC8E77D9C13}"/>
                </a:ext>
              </a:extLst>
            </p:cNvPr>
            <p:cNvSpPr txBox="1">
              <a:spLocks noChangeArrowheads="1"/>
            </p:cNvSpPr>
            <p:nvPr/>
          </p:nvSpPr>
          <p:spPr bwMode="auto">
            <a:xfrm>
              <a:off x="8471787" y="3200937"/>
              <a:ext cx="33321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zh-CN" altLang="en-US" sz="1800" dirty="0">
                  <a:solidFill>
                    <a:schemeClr val="tx1">
                      <a:lumMod val="75000"/>
                      <a:lumOff val="25000"/>
                    </a:schemeClr>
                  </a:solidFill>
                  <a:latin typeface="+mn-lt"/>
                  <a:ea typeface="+mn-ea"/>
                  <a:cs typeface="+mn-ea"/>
                  <a:sym typeface="+mn-lt"/>
                </a:rPr>
                <a:t>Please add your text here Please add your text here to add your text</a:t>
              </a:r>
            </a:p>
            <a:p>
              <a:endParaRPr lang="zh-CN" altLang="en-US" sz="1800" dirty="0">
                <a:solidFill>
                  <a:schemeClr val="tx1">
                    <a:lumMod val="75000"/>
                    <a:lumOff val="25000"/>
                  </a:schemeClr>
                </a:solidFill>
                <a:latin typeface="+mn-lt"/>
                <a:ea typeface="+mn-ea"/>
                <a:cs typeface="+mn-ea"/>
                <a:sym typeface="+mn-lt"/>
              </a:endParaRPr>
            </a:p>
          </p:txBody>
        </p:sp>
        <p:pic>
          <p:nvPicPr>
            <p:cNvPr id="26" name="图片 25">
              <a:extLst>
                <a:ext uri="{FF2B5EF4-FFF2-40B4-BE49-F238E27FC236}">
                  <a16:creationId xmlns:a16="http://schemas.microsoft.com/office/drawing/2014/main" id="{8A64E737-FD09-4120-91E9-414E29A53B37}"/>
                </a:ext>
              </a:extLst>
            </p:cNvPr>
            <p:cNvPicPr>
              <a:picLocks noChangeAspect="1"/>
            </p:cNvPicPr>
            <p:nvPr/>
          </p:nvPicPr>
          <p:blipFill>
            <a:blip r:embed="rId5" cstate="screen">
              <a:clrChange>
                <a:clrFrom>
                  <a:srgbClr val="FFFFFF"/>
                </a:clrFrom>
                <a:clrTo>
                  <a:srgbClr val="FFFFFF">
                    <a:alpha val="0"/>
                  </a:srgbClr>
                </a:clrTo>
              </a:clrChange>
              <a:biLevel thresh="50000"/>
              <a:grayscl/>
              <a:extLst>
                <a:ext uri="{28A0092B-C50C-407E-A947-70E740481C1C}">
                  <a14:useLocalDpi xmlns:a14="http://schemas.microsoft.com/office/drawing/2010/main"/>
                </a:ext>
              </a:extLst>
            </a:blip>
            <a:srcRect/>
            <a:stretch>
              <a:fillRect/>
            </a:stretch>
          </p:blipFill>
          <p:spPr bwMode="auto">
            <a:xfrm>
              <a:off x="7270790" y="2950568"/>
              <a:ext cx="1229707" cy="122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文本框 26">
              <a:extLst>
                <a:ext uri="{FF2B5EF4-FFF2-40B4-BE49-F238E27FC236}">
                  <a16:creationId xmlns:a16="http://schemas.microsoft.com/office/drawing/2014/main" id="{54FBAFB8-1A31-43FC-B9A2-D16E95431085}"/>
                </a:ext>
              </a:extLst>
            </p:cNvPr>
            <p:cNvSpPr txBox="1">
              <a:spLocks noChangeArrowheads="1"/>
            </p:cNvSpPr>
            <p:nvPr/>
          </p:nvSpPr>
          <p:spPr bwMode="auto">
            <a:xfrm>
              <a:off x="7571676" y="3129978"/>
              <a:ext cx="627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defTabSz="914400"/>
              <a:r>
                <a:rPr lang="en-US" altLang="zh-CN" sz="3200" dirty="0">
                  <a:solidFill>
                    <a:schemeClr val="tx1">
                      <a:lumMod val="75000"/>
                      <a:lumOff val="25000"/>
                    </a:schemeClr>
                  </a:solidFill>
                  <a:latin typeface="+mn-lt"/>
                  <a:ea typeface="+mn-ea"/>
                  <a:cs typeface="+mn-ea"/>
                  <a:sym typeface="+mn-lt"/>
                </a:rPr>
                <a:t>2</a:t>
              </a:r>
              <a:endParaRPr lang="zh-CN" altLang="en-US" sz="3200" dirty="0">
                <a:solidFill>
                  <a:schemeClr val="tx1">
                    <a:lumMod val="75000"/>
                    <a:lumOff val="25000"/>
                  </a:schemeClr>
                </a:solidFill>
                <a:latin typeface="+mn-lt"/>
                <a:ea typeface="+mn-ea"/>
                <a:cs typeface="+mn-ea"/>
                <a:sym typeface="+mn-lt"/>
              </a:endParaRPr>
            </a:p>
          </p:txBody>
        </p:sp>
      </p:grpSp>
      <p:grpSp>
        <p:nvGrpSpPr>
          <p:cNvPr id="28" name="组合 27">
            <a:extLst>
              <a:ext uri="{FF2B5EF4-FFF2-40B4-BE49-F238E27FC236}">
                <a16:creationId xmlns:a16="http://schemas.microsoft.com/office/drawing/2014/main" id="{87D52F13-C352-4AE8-98F7-55C31B270B1B}"/>
              </a:ext>
            </a:extLst>
          </p:cNvPr>
          <p:cNvGrpSpPr/>
          <p:nvPr/>
        </p:nvGrpSpPr>
        <p:grpSpPr>
          <a:xfrm>
            <a:off x="6611556" y="4236340"/>
            <a:ext cx="4533166" cy="1229707"/>
            <a:chOff x="7270790" y="4236340"/>
            <a:chExt cx="4533166" cy="1229707"/>
          </a:xfrm>
        </p:grpSpPr>
        <p:sp>
          <p:nvSpPr>
            <p:cNvPr id="29" name="文本框 28">
              <a:extLst>
                <a:ext uri="{FF2B5EF4-FFF2-40B4-BE49-F238E27FC236}">
                  <a16:creationId xmlns:a16="http://schemas.microsoft.com/office/drawing/2014/main" id="{0F1408A4-9747-4DB4-8129-5A5DCDB9DC03}"/>
                </a:ext>
              </a:extLst>
            </p:cNvPr>
            <p:cNvSpPr txBox="1">
              <a:spLocks noChangeArrowheads="1"/>
            </p:cNvSpPr>
            <p:nvPr/>
          </p:nvSpPr>
          <p:spPr bwMode="auto">
            <a:xfrm>
              <a:off x="8471787" y="4494207"/>
              <a:ext cx="333216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r>
                <a:rPr lang="zh-CN" altLang="en-US" sz="1800" dirty="0">
                  <a:solidFill>
                    <a:schemeClr val="tx1">
                      <a:lumMod val="75000"/>
                      <a:lumOff val="25000"/>
                    </a:schemeClr>
                  </a:solidFill>
                  <a:latin typeface="+mn-lt"/>
                  <a:ea typeface="+mn-ea"/>
                  <a:cs typeface="+mn-ea"/>
                  <a:sym typeface="+mn-lt"/>
                </a:rPr>
                <a:t>Please add your text here Please add your text here to add your text</a:t>
              </a:r>
            </a:p>
            <a:p>
              <a:endParaRPr lang="zh-CN" altLang="en-US" sz="1800" dirty="0">
                <a:solidFill>
                  <a:schemeClr val="tx1">
                    <a:lumMod val="75000"/>
                    <a:lumOff val="25000"/>
                  </a:schemeClr>
                </a:solidFill>
                <a:latin typeface="+mn-lt"/>
                <a:ea typeface="+mn-ea"/>
                <a:cs typeface="+mn-ea"/>
                <a:sym typeface="+mn-lt"/>
              </a:endParaRPr>
            </a:p>
          </p:txBody>
        </p:sp>
        <p:pic>
          <p:nvPicPr>
            <p:cNvPr id="30" name="图片 29">
              <a:extLst>
                <a:ext uri="{FF2B5EF4-FFF2-40B4-BE49-F238E27FC236}">
                  <a16:creationId xmlns:a16="http://schemas.microsoft.com/office/drawing/2014/main" id="{CA6268C7-3397-498F-9546-BAB900A30E1D}"/>
                </a:ext>
              </a:extLst>
            </p:cNvPr>
            <p:cNvPicPr>
              <a:picLocks noChangeAspect="1"/>
            </p:cNvPicPr>
            <p:nvPr/>
          </p:nvPicPr>
          <p:blipFill>
            <a:blip r:embed="rId4" cstate="screen">
              <a:clrChange>
                <a:clrFrom>
                  <a:srgbClr val="FFFFFF"/>
                </a:clrFrom>
                <a:clrTo>
                  <a:srgbClr val="FFFFFF">
                    <a:alpha val="0"/>
                  </a:srgbClr>
                </a:clrTo>
              </a:clrChange>
              <a:biLevel thresh="50000"/>
              <a:grayscl/>
              <a:extLst>
                <a:ext uri="{28A0092B-C50C-407E-A947-70E740481C1C}">
                  <a14:useLocalDpi xmlns:a14="http://schemas.microsoft.com/office/drawing/2010/main"/>
                </a:ext>
              </a:extLst>
            </a:blip>
            <a:srcRect/>
            <a:stretch>
              <a:fillRect/>
            </a:stretch>
          </p:blipFill>
          <p:spPr bwMode="auto">
            <a:xfrm>
              <a:off x="7270790" y="4236340"/>
              <a:ext cx="1229707" cy="1229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30">
              <a:extLst>
                <a:ext uri="{FF2B5EF4-FFF2-40B4-BE49-F238E27FC236}">
                  <a16:creationId xmlns:a16="http://schemas.microsoft.com/office/drawing/2014/main" id="{01135F38-9E02-4FE4-9E2F-CBAA17E3A53B}"/>
                </a:ext>
              </a:extLst>
            </p:cNvPr>
            <p:cNvSpPr txBox="1">
              <a:spLocks noChangeArrowheads="1"/>
            </p:cNvSpPr>
            <p:nvPr/>
          </p:nvSpPr>
          <p:spPr bwMode="auto">
            <a:xfrm>
              <a:off x="7571676" y="4415750"/>
              <a:ext cx="6279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500">
                  <a:solidFill>
                    <a:schemeClr val="tx1"/>
                  </a:solidFill>
                  <a:latin typeface="Calibri" panose="020F0502020204030204" charset="0"/>
                  <a:ea typeface="宋体" panose="02010600030101010101" pitchFamily="2" charset="-122"/>
                </a:defRPr>
              </a:lvl1pPr>
              <a:lvl2pPr marL="742950" indent="-285750">
                <a:defRPr sz="1500">
                  <a:solidFill>
                    <a:schemeClr val="tx1"/>
                  </a:solidFill>
                  <a:latin typeface="Calibri" panose="020F0502020204030204" charset="0"/>
                  <a:ea typeface="宋体" panose="02010600030101010101" pitchFamily="2" charset="-122"/>
                </a:defRPr>
              </a:lvl2pPr>
              <a:lvl3pPr marL="1143000" indent="-228600">
                <a:defRPr sz="1500">
                  <a:solidFill>
                    <a:schemeClr val="tx1"/>
                  </a:solidFill>
                  <a:latin typeface="Calibri" panose="020F0502020204030204" charset="0"/>
                  <a:ea typeface="宋体" panose="02010600030101010101" pitchFamily="2" charset="-122"/>
                </a:defRPr>
              </a:lvl3pPr>
              <a:lvl4pPr marL="1600200" indent="-228600">
                <a:defRPr sz="1500">
                  <a:solidFill>
                    <a:schemeClr val="tx1"/>
                  </a:solidFill>
                  <a:latin typeface="Calibri" panose="020F0502020204030204" charset="0"/>
                  <a:ea typeface="宋体" panose="02010600030101010101" pitchFamily="2" charset="-122"/>
                </a:defRPr>
              </a:lvl4pPr>
              <a:lvl5pPr marL="2057400" indent="-228600">
                <a:defRPr sz="1500">
                  <a:solidFill>
                    <a:schemeClr val="tx1"/>
                  </a:solidFill>
                  <a:latin typeface="Calibri" panose="020F0502020204030204" charset="0"/>
                  <a:ea typeface="宋体" panose="02010600030101010101" pitchFamily="2" charset="-122"/>
                </a:defRPr>
              </a:lvl5pPr>
              <a:lvl6pPr marL="25146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6pPr>
              <a:lvl7pPr marL="29718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7pPr>
              <a:lvl8pPr marL="34290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8pPr>
              <a:lvl9pPr marL="3886200" indent="-228600" defTabSz="775970" fontAlgn="base">
                <a:spcBef>
                  <a:spcPct val="0"/>
                </a:spcBef>
                <a:spcAft>
                  <a:spcPct val="0"/>
                </a:spcAft>
                <a:defRPr sz="1500">
                  <a:solidFill>
                    <a:schemeClr val="tx1"/>
                  </a:solidFill>
                  <a:latin typeface="Calibri" panose="020F0502020204030204" charset="0"/>
                  <a:ea typeface="宋体" panose="02010600030101010101" pitchFamily="2" charset="-122"/>
                </a:defRPr>
              </a:lvl9pPr>
            </a:lstStyle>
            <a:p>
              <a:pPr defTabSz="914400"/>
              <a:r>
                <a:rPr lang="en-US" altLang="zh-CN" sz="3200" dirty="0">
                  <a:solidFill>
                    <a:schemeClr val="tx1">
                      <a:lumMod val="75000"/>
                      <a:lumOff val="25000"/>
                    </a:schemeClr>
                  </a:solidFill>
                  <a:latin typeface="+mn-lt"/>
                  <a:ea typeface="+mn-ea"/>
                  <a:cs typeface="+mn-ea"/>
                  <a:sym typeface="+mn-lt"/>
                </a:rPr>
                <a:t>3</a:t>
              </a:r>
              <a:endParaRPr lang="zh-CN" altLang="en-US" sz="3200" dirty="0">
                <a:solidFill>
                  <a:schemeClr val="tx1">
                    <a:lumMod val="75000"/>
                    <a:lumOff val="25000"/>
                  </a:schemeClr>
                </a:solidFill>
                <a:latin typeface="+mn-lt"/>
                <a:ea typeface="+mn-ea"/>
                <a:cs typeface="+mn-ea"/>
                <a:sym typeface="+mn-lt"/>
              </a:endParaRPr>
            </a:p>
          </p:txBody>
        </p:sp>
      </p:grpSp>
    </p:spTree>
    <p:extLst>
      <p:ext uri="{BB962C8B-B14F-4D97-AF65-F5344CB8AC3E}">
        <p14:creationId xmlns:p14="http://schemas.microsoft.com/office/powerpoint/2010/main" val="1828974726"/>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outVertical)">
                                      <p:cBhvr>
                                        <p:cTn id="7" dur="500"/>
                                        <p:tgtEl>
                                          <p:spTgt spid="1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anim calcmode="lin" valueType="num">
                                      <p:cBhvr>
                                        <p:cTn id="12" dur="500" fill="hold"/>
                                        <p:tgtEl>
                                          <p:spTgt spid="20"/>
                                        </p:tgtEl>
                                        <p:attrNameLst>
                                          <p:attrName>ppt_x</p:attrName>
                                        </p:attrNameLst>
                                      </p:cBhvr>
                                      <p:tavLst>
                                        <p:tav tm="0">
                                          <p:val>
                                            <p:strVal val="#ppt_x"/>
                                          </p:val>
                                        </p:tav>
                                        <p:tav tm="100000">
                                          <p:val>
                                            <p:strVal val="#ppt_x"/>
                                          </p:val>
                                        </p:tav>
                                      </p:tavLst>
                                    </p:anim>
                                    <p:anim calcmode="lin" valueType="num">
                                      <p:cBhvr>
                                        <p:cTn id="13" dur="5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anim calcmode="lin" valueType="num">
                                      <p:cBhvr>
                                        <p:cTn id="24" dur="500" fill="hold"/>
                                        <p:tgtEl>
                                          <p:spTgt spid="28"/>
                                        </p:tgtEl>
                                        <p:attrNameLst>
                                          <p:attrName>ppt_x</p:attrName>
                                        </p:attrNameLst>
                                      </p:cBhvr>
                                      <p:tavLst>
                                        <p:tav tm="0">
                                          <p:val>
                                            <p:strVal val="#ppt_x"/>
                                          </p:val>
                                        </p:tav>
                                        <p:tav tm="100000">
                                          <p:val>
                                            <p:strVal val="#ppt_x"/>
                                          </p:val>
                                        </p:tav>
                                      </p:tavLst>
                                    </p:anim>
                                    <p:anim calcmode="lin" valueType="num">
                                      <p:cBhvr>
                                        <p:cTn id="25"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26449" y="107022"/>
            <a:ext cx="2476960" cy="956841"/>
            <a:chOff x="4926449" y="107022"/>
            <a:chExt cx="2476960" cy="956841"/>
          </a:xfrm>
        </p:grpSpPr>
        <p:sp>
          <p:nvSpPr>
            <p:cNvPr id="5" name="文本框 4"/>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two</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grpSp>
        <p:nvGrpSpPr>
          <p:cNvPr id="11" name="组合 10">
            <a:extLst>
              <a:ext uri="{FF2B5EF4-FFF2-40B4-BE49-F238E27FC236}">
                <a16:creationId xmlns:a16="http://schemas.microsoft.com/office/drawing/2014/main" id="{93F8BB9F-1564-4EBB-AEAD-FCFD8752F7B1}"/>
              </a:ext>
            </a:extLst>
          </p:cNvPr>
          <p:cNvGrpSpPr/>
          <p:nvPr/>
        </p:nvGrpSpPr>
        <p:grpSpPr>
          <a:xfrm>
            <a:off x="5375918" y="1849305"/>
            <a:ext cx="4869159" cy="654084"/>
            <a:chOff x="5078194" y="1849305"/>
            <a:chExt cx="4869159" cy="654084"/>
          </a:xfrm>
        </p:grpSpPr>
        <p:sp>
          <p:nvSpPr>
            <p:cNvPr id="12" name="Rectangle 25">
              <a:extLst>
                <a:ext uri="{FF2B5EF4-FFF2-40B4-BE49-F238E27FC236}">
                  <a16:creationId xmlns:a16="http://schemas.microsoft.com/office/drawing/2014/main" id="{09315F92-2C29-4BE9-AB22-1544EC3D8380}"/>
                </a:ext>
              </a:extLst>
            </p:cNvPr>
            <p:cNvSpPr>
              <a:spLocks noChangeArrowheads="1"/>
            </p:cNvSpPr>
            <p:nvPr/>
          </p:nvSpPr>
          <p:spPr bwMode="auto">
            <a:xfrm>
              <a:off x="5858808" y="1938079"/>
              <a:ext cx="4088545" cy="32863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000" spc="-150" dirty="0">
                  <a:solidFill>
                    <a:schemeClr val="tx1">
                      <a:lumMod val="75000"/>
                      <a:lumOff val="25000"/>
                    </a:schemeClr>
                  </a:solidFill>
                  <a:cs typeface="+mn-ea"/>
                  <a:sym typeface="+mn-lt"/>
                </a:rPr>
                <a:t>Please add your text here</a:t>
              </a:r>
            </a:p>
          </p:txBody>
        </p:sp>
        <p:grpSp>
          <p:nvGrpSpPr>
            <p:cNvPr id="13" name="组合 12">
              <a:extLst>
                <a:ext uri="{FF2B5EF4-FFF2-40B4-BE49-F238E27FC236}">
                  <a16:creationId xmlns:a16="http://schemas.microsoft.com/office/drawing/2014/main" id="{7741BB3A-BC57-4300-BD28-0BD308FF385C}"/>
                </a:ext>
              </a:extLst>
            </p:cNvPr>
            <p:cNvGrpSpPr/>
            <p:nvPr/>
          </p:nvGrpSpPr>
          <p:grpSpPr>
            <a:xfrm>
              <a:off x="5078194" y="1849305"/>
              <a:ext cx="725495" cy="654084"/>
              <a:chOff x="2854652" y="992964"/>
              <a:chExt cx="540761" cy="487533"/>
            </a:xfrm>
          </p:grpSpPr>
          <p:pic>
            <p:nvPicPr>
              <p:cNvPr id="14" name="Picture 2" descr="C:\Users\Thinkpad\Desktop\PNG\1_0004_图层-10.png">
                <a:extLst>
                  <a:ext uri="{FF2B5EF4-FFF2-40B4-BE49-F238E27FC236}">
                    <a16:creationId xmlns:a16="http://schemas.microsoft.com/office/drawing/2014/main" id="{AB32B2AC-6FE6-40C3-B933-62EF5F53F25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25">
                <a:extLst>
                  <a:ext uri="{FF2B5EF4-FFF2-40B4-BE49-F238E27FC236}">
                    <a16:creationId xmlns:a16="http://schemas.microsoft.com/office/drawing/2014/main" id="{626287D2-6747-474D-B904-1A3DB3DC2A81}"/>
                  </a:ext>
                </a:extLst>
              </p:cNvPr>
              <p:cNvSpPr>
                <a:spLocks noChangeArrowheads="1"/>
              </p:cNvSpPr>
              <p:nvPr/>
            </p:nvSpPr>
            <p:spPr bwMode="auto">
              <a:xfrm>
                <a:off x="2895736" y="1082621"/>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en-US" altLang="zh-CN" sz="2000" b="1" spc="-150" dirty="0">
                    <a:solidFill>
                      <a:schemeClr val="tx1">
                        <a:lumMod val="75000"/>
                        <a:lumOff val="25000"/>
                      </a:schemeClr>
                    </a:solidFill>
                    <a:cs typeface="+mn-ea"/>
                    <a:sym typeface="+mn-lt"/>
                  </a:rPr>
                  <a:t>1</a:t>
                </a:r>
                <a:endParaRPr lang="zh-CN" altLang="en-US" sz="2000" b="1" spc="-150" dirty="0">
                  <a:solidFill>
                    <a:schemeClr val="tx1">
                      <a:lumMod val="75000"/>
                      <a:lumOff val="25000"/>
                    </a:schemeClr>
                  </a:solidFill>
                  <a:cs typeface="+mn-ea"/>
                  <a:sym typeface="+mn-lt"/>
                </a:endParaRPr>
              </a:p>
            </p:txBody>
          </p:sp>
        </p:grpSp>
      </p:grpSp>
      <p:grpSp>
        <p:nvGrpSpPr>
          <p:cNvPr id="16" name="组合 15">
            <a:extLst>
              <a:ext uri="{FF2B5EF4-FFF2-40B4-BE49-F238E27FC236}">
                <a16:creationId xmlns:a16="http://schemas.microsoft.com/office/drawing/2014/main" id="{704F6639-6424-43C8-8E31-2F810A3A5821}"/>
              </a:ext>
            </a:extLst>
          </p:cNvPr>
          <p:cNvGrpSpPr/>
          <p:nvPr/>
        </p:nvGrpSpPr>
        <p:grpSpPr>
          <a:xfrm>
            <a:off x="4770215" y="2769628"/>
            <a:ext cx="4943717" cy="654084"/>
            <a:chOff x="4472491" y="2769628"/>
            <a:chExt cx="4943717" cy="654084"/>
          </a:xfrm>
        </p:grpSpPr>
        <p:grpSp>
          <p:nvGrpSpPr>
            <p:cNvPr id="18" name="组合 17">
              <a:extLst>
                <a:ext uri="{FF2B5EF4-FFF2-40B4-BE49-F238E27FC236}">
                  <a16:creationId xmlns:a16="http://schemas.microsoft.com/office/drawing/2014/main" id="{4D67785E-3DB1-43EF-8DD7-E516ACD06DD0}"/>
                </a:ext>
              </a:extLst>
            </p:cNvPr>
            <p:cNvGrpSpPr/>
            <p:nvPr/>
          </p:nvGrpSpPr>
          <p:grpSpPr>
            <a:xfrm>
              <a:off x="4472491" y="2769628"/>
              <a:ext cx="725495" cy="654084"/>
              <a:chOff x="2854652" y="992964"/>
              <a:chExt cx="540761" cy="487533"/>
            </a:xfrm>
          </p:grpSpPr>
          <p:pic>
            <p:nvPicPr>
              <p:cNvPr id="20" name="Picture 2" descr="C:\Users\Thinkpad\Desktop\PNG\1_0004_图层-10.png">
                <a:extLst>
                  <a:ext uri="{FF2B5EF4-FFF2-40B4-BE49-F238E27FC236}">
                    <a16:creationId xmlns:a16="http://schemas.microsoft.com/office/drawing/2014/main" id="{C5E9B3DC-14EA-4923-8D5C-4DDE91340D15}"/>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5">
                <a:extLst>
                  <a:ext uri="{FF2B5EF4-FFF2-40B4-BE49-F238E27FC236}">
                    <a16:creationId xmlns:a16="http://schemas.microsoft.com/office/drawing/2014/main" id="{771A4A09-8FB4-419C-A46D-C7E1AD513FB7}"/>
                  </a:ext>
                </a:extLst>
              </p:cNvPr>
              <p:cNvSpPr>
                <a:spLocks noChangeArrowheads="1"/>
              </p:cNvSpPr>
              <p:nvPr/>
            </p:nvSpPr>
            <p:spPr bwMode="auto">
              <a:xfrm>
                <a:off x="2895736" y="1082621"/>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en-US" altLang="zh-CN" sz="2000" b="1" spc="-150" dirty="0">
                    <a:solidFill>
                      <a:schemeClr val="tx1">
                        <a:lumMod val="75000"/>
                        <a:lumOff val="25000"/>
                      </a:schemeClr>
                    </a:solidFill>
                    <a:cs typeface="+mn-ea"/>
                    <a:sym typeface="+mn-lt"/>
                  </a:rPr>
                  <a:t>2</a:t>
                </a:r>
                <a:endParaRPr lang="zh-CN" altLang="en-US" sz="2000" b="1" spc="-150" dirty="0">
                  <a:solidFill>
                    <a:schemeClr val="tx1">
                      <a:lumMod val="75000"/>
                      <a:lumOff val="25000"/>
                    </a:schemeClr>
                  </a:solidFill>
                  <a:cs typeface="+mn-ea"/>
                  <a:sym typeface="+mn-lt"/>
                </a:endParaRPr>
              </a:p>
            </p:txBody>
          </p:sp>
        </p:grpSp>
        <p:sp>
          <p:nvSpPr>
            <p:cNvPr id="19" name="Rectangle 25">
              <a:extLst>
                <a:ext uri="{FF2B5EF4-FFF2-40B4-BE49-F238E27FC236}">
                  <a16:creationId xmlns:a16="http://schemas.microsoft.com/office/drawing/2014/main" id="{208ED318-C81A-46AE-8C1B-0588FBB95E06}"/>
                </a:ext>
              </a:extLst>
            </p:cNvPr>
            <p:cNvSpPr>
              <a:spLocks noChangeArrowheads="1"/>
            </p:cNvSpPr>
            <p:nvPr/>
          </p:nvSpPr>
          <p:spPr bwMode="auto">
            <a:xfrm>
              <a:off x="5327663" y="2875400"/>
              <a:ext cx="4088545" cy="32863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000" spc="-150" dirty="0">
                  <a:solidFill>
                    <a:schemeClr val="tx1">
                      <a:lumMod val="75000"/>
                      <a:lumOff val="25000"/>
                    </a:schemeClr>
                  </a:solidFill>
                  <a:cs typeface="+mn-ea"/>
                  <a:sym typeface="+mn-lt"/>
                </a:rPr>
                <a:t>Please add your text here</a:t>
              </a:r>
            </a:p>
          </p:txBody>
        </p:sp>
      </p:grpSp>
      <p:grpSp>
        <p:nvGrpSpPr>
          <p:cNvPr id="22" name="组合 21">
            <a:extLst>
              <a:ext uri="{FF2B5EF4-FFF2-40B4-BE49-F238E27FC236}">
                <a16:creationId xmlns:a16="http://schemas.microsoft.com/office/drawing/2014/main" id="{9AF19C06-EC3E-401A-964C-4A4DAC8AEDFA}"/>
              </a:ext>
            </a:extLst>
          </p:cNvPr>
          <p:cNvGrpSpPr/>
          <p:nvPr/>
        </p:nvGrpSpPr>
        <p:grpSpPr>
          <a:xfrm>
            <a:off x="5712472" y="3674068"/>
            <a:ext cx="5039232" cy="654084"/>
            <a:chOff x="5414748" y="3674068"/>
            <a:chExt cx="5039232" cy="654084"/>
          </a:xfrm>
        </p:grpSpPr>
        <p:grpSp>
          <p:nvGrpSpPr>
            <p:cNvPr id="23" name="组合 22">
              <a:extLst>
                <a:ext uri="{FF2B5EF4-FFF2-40B4-BE49-F238E27FC236}">
                  <a16:creationId xmlns:a16="http://schemas.microsoft.com/office/drawing/2014/main" id="{D607584B-024C-4043-B4B0-874B70DF3442}"/>
                </a:ext>
              </a:extLst>
            </p:cNvPr>
            <p:cNvGrpSpPr/>
            <p:nvPr/>
          </p:nvGrpSpPr>
          <p:grpSpPr>
            <a:xfrm>
              <a:off x="5414748" y="3674068"/>
              <a:ext cx="725495" cy="654084"/>
              <a:chOff x="2854652" y="992964"/>
              <a:chExt cx="540761" cy="487533"/>
            </a:xfrm>
          </p:grpSpPr>
          <p:pic>
            <p:nvPicPr>
              <p:cNvPr id="25" name="Picture 2" descr="C:\Users\Thinkpad\Desktop\PNG\1_0004_图层-10.png">
                <a:extLst>
                  <a:ext uri="{FF2B5EF4-FFF2-40B4-BE49-F238E27FC236}">
                    <a16:creationId xmlns:a16="http://schemas.microsoft.com/office/drawing/2014/main" id="{B4315B3E-839F-48B6-B30E-E87FF9EBFCAD}"/>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a:extLst>
                  <a:ext uri="{FF2B5EF4-FFF2-40B4-BE49-F238E27FC236}">
                    <a16:creationId xmlns:a16="http://schemas.microsoft.com/office/drawing/2014/main" id="{DC2FE77B-E091-4E59-8D77-37BD5B367473}"/>
                  </a:ext>
                </a:extLst>
              </p:cNvPr>
              <p:cNvSpPr>
                <a:spLocks noChangeArrowheads="1"/>
              </p:cNvSpPr>
              <p:nvPr/>
            </p:nvSpPr>
            <p:spPr bwMode="auto">
              <a:xfrm>
                <a:off x="2895736" y="1082621"/>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en-US" altLang="zh-CN" sz="2000" b="1" spc="-150" dirty="0">
                    <a:solidFill>
                      <a:schemeClr val="tx1">
                        <a:lumMod val="75000"/>
                        <a:lumOff val="25000"/>
                      </a:schemeClr>
                    </a:solidFill>
                    <a:cs typeface="+mn-ea"/>
                    <a:sym typeface="+mn-lt"/>
                  </a:rPr>
                  <a:t>3</a:t>
                </a:r>
                <a:endParaRPr lang="zh-CN" altLang="en-US" sz="2000" b="1" spc="-150" dirty="0">
                  <a:solidFill>
                    <a:schemeClr val="tx1">
                      <a:lumMod val="75000"/>
                      <a:lumOff val="25000"/>
                    </a:schemeClr>
                  </a:solidFill>
                  <a:cs typeface="+mn-ea"/>
                  <a:sym typeface="+mn-lt"/>
                </a:endParaRPr>
              </a:p>
            </p:txBody>
          </p:sp>
        </p:grpSp>
        <p:sp>
          <p:nvSpPr>
            <p:cNvPr id="24" name="Rectangle 25">
              <a:extLst>
                <a:ext uri="{FF2B5EF4-FFF2-40B4-BE49-F238E27FC236}">
                  <a16:creationId xmlns:a16="http://schemas.microsoft.com/office/drawing/2014/main" id="{47060B45-E2FD-46BA-A56D-6C37AE960629}"/>
                </a:ext>
              </a:extLst>
            </p:cNvPr>
            <p:cNvSpPr>
              <a:spLocks noChangeArrowheads="1"/>
            </p:cNvSpPr>
            <p:nvPr/>
          </p:nvSpPr>
          <p:spPr bwMode="auto">
            <a:xfrm>
              <a:off x="6365435" y="3774783"/>
              <a:ext cx="4088545" cy="32863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000" spc="-150" dirty="0">
                  <a:solidFill>
                    <a:schemeClr val="tx1">
                      <a:lumMod val="75000"/>
                      <a:lumOff val="25000"/>
                    </a:schemeClr>
                  </a:solidFill>
                  <a:cs typeface="+mn-ea"/>
                  <a:sym typeface="+mn-lt"/>
                </a:rPr>
                <a:t>Please add your text here</a:t>
              </a:r>
            </a:p>
          </p:txBody>
        </p:sp>
      </p:grpSp>
      <p:grpSp>
        <p:nvGrpSpPr>
          <p:cNvPr id="27" name="组合 26">
            <a:extLst>
              <a:ext uri="{FF2B5EF4-FFF2-40B4-BE49-F238E27FC236}">
                <a16:creationId xmlns:a16="http://schemas.microsoft.com/office/drawing/2014/main" id="{E2DDE6E7-0E6F-44EF-8191-CD861AAE3ED0}"/>
              </a:ext>
            </a:extLst>
          </p:cNvPr>
          <p:cNvGrpSpPr/>
          <p:nvPr/>
        </p:nvGrpSpPr>
        <p:grpSpPr>
          <a:xfrm>
            <a:off x="6109759" y="4716497"/>
            <a:ext cx="5010200" cy="654084"/>
            <a:chOff x="5886466" y="4716497"/>
            <a:chExt cx="5010200" cy="654084"/>
          </a:xfrm>
        </p:grpSpPr>
        <p:grpSp>
          <p:nvGrpSpPr>
            <p:cNvPr id="28" name="组合 27">
              <a:extLst>
                <a:ext uri="{FF2B5EF4-FFF2-40B4-BE49-F238E27FC236}">
                  <a16:creationId xmlns:a16="http://schemas.microsoft.com/office/drawing/2014/main" id="{F6BEC571-C27E-47BE-A2F5-23183D988CC5}"/>
                </a:ext>
              </a:extLst>
            </p:cNvPr>
            <p:cNvGrpSpPr/>
            <p:nvPr/>
          </p:nvGrpSpPr>
          <p:grpSpPr>
            <a:xfrm>
              <a:off x="5886466" y="4716497"/>
              <a:ext cx="725495" cy="654084"/>
              <a:chOff x="2854652" y="992964"/>
              <a:chExt cx="540761" cy="487533"/>
            </a:xfrm>
          </p:grpSpPr>
          <p:pic>
            <p:nvPicPr>
              <p:cNvPr id="30" name="Picture 2" descr="C:\Users\Thinkpad\Desktop\PNG\1_0004_图层-10.png">
                <a:extLst>
                  <a:ext uri="{FF2B5EF4-FFF2-40B4-BE49-F238E27FC236}">
                    <a16:creationId xmlns:a16="http://schemas.microsoft.com/office/drawing/2014/main" id="{F7121071-D4C4-4C0E-AF4A-FB29E914A9EC}"/>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25">
                <a:extLst>
                  <a:ext uri="{FF2B5EF4-FFF2-40B4-BE49-F238E27FC236}">
                    <a16:creationId xmlns:a16="http://schemas.microsoft.com/office/drawing/2014/main" id="{B7A80574-C90B-4ABF-90C1-3CBE675479EB}"/>
                  </a:ext>
                </a:extLst>
              </p:cNvPr>
              <p:cNvSpPr>
                <a:spLocks noChangeArrowheads="1"/>
              </p:cNvSpPr>
              <p:nvPr/>
            </p:nvSpPr>
            <p:spPr bwMode="auto">
              <a:xfrm>
                <a:off x="2895736" y="1082621"/>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en-US" altLang="zh-CN" sz="2000" b="1" spc="-150" dirty="0">
                    <a:solidFill>
                      <a:schemeClr val="tx1">
                        <a:lumMod val="75000"/>
                        <a:lumOff val="25000"/>
                      </a:schemeClr>
                    </a:solidFill>
                    <a:cs typeface="+mn-ea"/>
                    <a:sym typeface="+mn-lt"/>
                  </a:rPr>
                  <a:t>4</a:t>
                </a:r>
                <a:endParaRPr lang="zh-CN" altLang="en-US" sz="2000" b="1" spc="-150" dirty="0">
                  <a:solidFill>
                    <a:schemeClr val="tx1">
                      <a:lumMod val="75000"/>
                      <a:lumOff val="25000"/>
                    </a:schemeClr>
                  </a:solidFill>
                  <a:cs typeface="+mn-ea"/>
                  <a:sym typeface="+mn-lt"/>
                </a:endParaRPr>
              </a:p>
            </p:txBody>
          </p:sp>
        </p:grpSp>
        <p:sp>
          <p:nvSpPr>
            <p:cNvPr id="29" name="Rectangle 25">
              <a:extLst>
                <a:ext uri="{FF2B5EF4-FFF2-40B4-BE49-F238E27FC236}">
                  <a16:creationId xmlns:a16="http://schemas.microsoft.com/office/drawing/2014/main" id="{C8826B96-115E-414C-932B-719EE0155C4D}"/>
                </a:ext>
              </a:extLst>
            </p:cNvPr>
            <p:cNvSpPr>
              <a:spLocks noChangeArrowheads="1"/>
            </p:cNvSpPr>
            <p:nvPr/>
          </p:nvSpPr>
          <p:spPr bwMode="auto">
            <a:xfrm>
              <a:off x="6808121" y="4794949"/>
              <a:ext cx="4088545" cy="32863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000" spc="-150" dirty="0">
                  <a:solidFill>
                    <a:schemeClr val="tx1">
                      <a:lumMod val="75000"/>
                      <a:lumOff val="25000"/>
                    </a:schemeClr>
                  </a:solidFill>
                  <a:cs typeface="+mn-ea"/>
                  <a:sym typeface="+mn-lt"/>
                </a:rPr>
                <a:t>Please add your text here</a:t>
              </a:r>
            </a:p>
          </p:txBody>
        </p:sp>
      </p:grpSp>
      <p:grpSp>
        <p:nvGrpSpPr>
          <p:cNvPr id="32" name="组合 31">
            <a:extLst>
              <a:ext uri="{FF2B5EF4-FFF2-40B4-BE49-F238E27FC236}">
                <a16:creationId xmlns:a16="http://schemas.microsoft.com/office/drawing/2014/main" id="{A6CD5603-2966-4A36-ADF2-FEA7DA877533}"/>
              </a:ext>
            </a:extLst>
          </p:cNvPr>
          <p:cNvGrpSpPr/>
          <p:nvPr/>
        </p:nvGrpSpPr>
        <p:grpSpPr>
          <a:xfrm>
            <a:off x="5143318" y="5529000"/>
            <a:ext cx="5086221" cy="654084"/>
            <a:chOff x="4845594" y="5529000"/>
            <a:chExt cx="5086221" cy="654084"/>
          </a:xfrm>
        </p:grpSpPr>
        <p:grpSp>
          <p:nvGrpSpPr>
            <p:cNvPr id="33" name="组合 32">
              <a:extLst>
                <a:ext uri="{FF2B5EF4-FFF2-40B4-BE49-F238E27FC236}">
                  <a16:creationId xmlns:a16="http://schemas.microsoft.com/office/drawing/2014/main" id="{8E1C5EF4-D8D7-4028-81B5-9FEC3A6283C0}"/>
                </a:ext>
              </a:extLst>
            </p:cNvPr>
            <p:cNvGrpSpPr/>
            <p:nvPr/>
          </p:nvGrpSpPr>
          <p:grpSpPr>
            <a:xfrm>
              <a:off x="4845594" y="5529000"/>
              <a:ext cx="725495" cy="654084"/>
              <a:chOff x="2854652" y="992964"/>
              <a:chExt cx="540761" cy="487533"/>
            </a:xfrm>
          </p:grpSpPr>
          <p:pic>
            <p:nvPicPr>
              <p:cNvPr id="35" name="Picture 2" descr="C:\Users\Thinkpad\Desktop\PNG\1_0004_图层-10.png">
                <a:extLst>
                  <a:ext uri="{FF2B5EF4-FFF2-40B4-BE49-F238E27FC236}">
                    <a16:creationId xmlns:a16="http://schemas.microsoft.com/office/drawing/2014/main" id="{19107517-AF48-4BF1-888E-58A1617089E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854652" y="992964"/>
                <a:ext cx="540761" cy="487533"/>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25">
                <a:extLst>
                  <a:ext uri="{FF2B5EF4-FFF2-40B4-BE49-F238E27FC236}">
                    <a16:creationId xmlns:a16="http://schemas.microsoft.com/office/drawing/2014/main" id="{356AAB11-AD0E-48DA-8BA8-44263BEE164B}"/>
                  </a:ext>
                </a:extLst>
              </p:cNvPr>
              <p:cNvSpPr>
                <a:spLocks noChangeArrowheads="1"/>
              </p:cNvSpPr>
              <p:nvPr/>
            </p:nvSpPr>
            <p:spPr bwMode="auto">
              <a:xfrm>
                <a:off x="2895736" y="1082621"/>
                <a:ext cx="419544" cy="244953"/>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algn="ctr" defTabSz="815975">
                  <a:lnSpc>
                    <a:spcPct val="80000"/>
                  </a:lnSpc>
                </a:pPr>
                <a:r>
                  <a:rPr lang="en-US" altLang="zh-CN" sz="2000" b="1" spc="-150" dirty="0">
                    <a:solidFill>
                      <a:schemeClr val="tx1">
                        <a:lumMod val="75000"/>
                        <a:lumOff val="25000"/>
                      </a:schemeClr>
                    </a:solidFill>
                    <a:cs typeface="+mn-ea"/>
                    <a:sym typeface="+mn-lt"/>
                  </a:rPr>
                  <a:t>5</a:t>
                </a:r>
                <a:endParaRPr lang="zh-CN" altLang="en-US" sz="2000" b="1" spc="-150" dirty="0">
                  <a:solidFill>
                    <a:schemeClr val="tx1">
                      <a:lumMod val="75000"/>
                      <a:lumOff val="25000"/>
                    </a:schemeClr>
                  </a:solidFill>
                  <a:cs typeface="+mn-ea"/>
                  <a:sym typeface="+mn-lt"/>
                </a:endParaRPr>
              </a:p>
            </p:txBody>
          </p:sp>
        </p:grpSp>
        <p:sp>
          <p:nvSpPr>
            <p:cNvPr id="34" name="Rectangle 25">
              <a:extLst>
                <a:ext uri="{FF2B5EF4-FFF2-40B4-BE49-F238E27FC236}">
                  <a16:creationId xmlns:a16="http://schemas.microsoft.com/office/drawing/2014/main" id="{BDAB36A3-2B22-4BF8-827A-CA7E0B5DD3A7}"/>
                </a:ext>
              </a:extLst>
            </p:cNvPr>
            <p:cNvSpPr>
              <a:spLocks noChangeArrowheads="1"/>
            </p:cNvSpPr>
            <p:nvPr/>
          </p:nvSpPr>
          <p:spPr bwMode="auto">
            <a:xfrm>
              <a:off x="5843270" y="5701908"/>
              <a:ext cx="4088545" cy="328634"/>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81616" tIns="40808" rIns="81616" bIns="40808" anchor="ctr">
              <a:spAutoFit/>
            </a:bodyPr>
            <a:lstStyle/>
            <a:p>
              <a:pPr defTabSz="815975">
                <a:lnSpc>
                  <a:spcPct val="80000"/>
                </a:lnSpc>
              </a:pPr>
              <a:r>
                <a:rPr lang="zh-CN" altLang="en-US" sz="2000" spc="-150" dirty="0">
                  <a:solidFill>
                    <a:schemeClr val="tx1">
                      <a:lumMod val="75000"/>
                      <a:lumOff val="25000"/>
                    </a:schemeClr>
                  </a:solidFill>
                  <a:cs typeface="+mn-ea"/>
                  <a:sym typeface="+mn-lt"/>
                </a:rPr>
                <a:t>Please add your text here</a:t>
              </a:r>
            </a:p>
          </p:txBody>
        </p:sp>
      </p:grpSp>
      <p:pic>
        <p:nvPicPr>
          <p:cNvPr id="37" name="Picture 3">
            <a:extLst>
              <a:ext uri="{FF2B5EF4-FFF2-40B4-BE49-F238E27FC236}">
                <a16:creationId xmlns:a16="http://schemas.microsoft.com/office/drawing/2014/main" id="{76602046-536B-4865-804D-00365DD4D1C8}"/>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a:fillRect/>
          </a:stretch>
        </p:blipFill>
        <p:spPr bwMode="auto">
          <a:xfrm flipH="1">
            <a:off x="1016171" y="2455587"/>
            <a:ext cx="3897064" cy="440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3603437"/>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750"/>
                                        <p:tgtEl>
                                          <p:spTgt spid="37"/>
                                        </p:tgtEl>
                                      </p:cBhvr>
                                    </p:animEffect>
                                    <p:anim calcmode="lin" valueType="num">
                                      <p:cBhvr>
                                        <p:cTn id="8" dur="750" fill="hold"/>
                                        <p:tgtEl>
                                          <p:spTgt spid="37"/>
                                        </p:tgtEl>
                                        <p:attrNameLst>
                                          <p:attrName>ppt_x</p:attrName>
                                        </p:attrNameLst>
                                      </p:cBhvr>
                                      <p:tavLst>
                                        <p:tav tm="0">
                                          <p:val>
                                            <p:strVal val="#ppt_x"/>
                                          </p:val>
                                        </p:tav>
                                        <p:tav tm="100000">
                                          <p:val>
                                            <p:strVal val="#ppt_x"/>
                                          </p:val>
                                        </p:tav>
                                      </p:tavLst>
                                    </p:anim>
                                    <p:anim calcmode="lin" valueType="num">
                                      <p:cBhvr>
                                        <p:cTn id="9" dur="7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16" presetClass="entr" presetSubtype="2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par>
                          <p:cTn id="14" fill="hold">
                            <p:stCondLst>
                              <p:cond delay="1250"/>
                            </p:stCondLst>
                            <p:childTnLst>
                              <p:par>
                                <p:cTn id="15" presetID="16" presetClass="entr" presetSubtype="21"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par>
                          <p:cTn id="18" fill="hold">
                            <p:stCondLst>
                              <p:cond delay="1750"/>
                            </p:stCondLst>
                            <p:childTnLst>
                              <p:par>
                                <p:cTn id="19" presetID="16" presetClass="entr" presetSubtype="2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barn(inVertical)">
                                      <p:cBhvr>
                                        <p:cTn id="21" dur="500"/>
                                        <p:tgtEl>
                                          <p:spTgt spid="22"/>
                                        </p:tgtEl>
                                      </p:cBhvr>
                                    </p:animEffect>
                                  </p:childTnLst>
                                </p:cTn>
                              </p:par>
                            </p:childTnLst>
                          </p:cTn>
                        </p:par>
                        <p:par>
                          <p:cTn id="22" fill="hold">
                            <p:stCondLst>
                              <p:cond delay="2250"/>
                            </p:stCondLst>
                            <p:childTnLst>
                              <p:par>
                                <p:cTn id="23" presetID="16" presetClass="entr" presetSubtype="21"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par>
                          <p:cTn id="26" fill="hold">
                            <p:stCondLst>
                              <p:cond delay="2750"/>
                            </p:stCondLst>
                            <p:childTnLst>
                              <p:par>
                                <p:cTn id="27" presetID="16" presetClass="entr" presetSubtype="21"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barn(inVertical)">
                                      <p:cBhvr>
                                        <p:cTn id="2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26449" y="107022"/>
            <a:ext cx="2476960" cy="956841"/>
            <a:chOff x="4926449" y="107022"/>
            <a:chExt cx="2476960" cy="956841"/>
          </a:xfrm>
        </p:grpSpPr>
        <p:sp>
          <p:nvSpPr>
            <p:cNvPr id="5" name="文本框 4"/>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two</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27" name="图片 26">
            <a:extLst>
              <a:ext uri="{FF2B5EF4-FFF2-40B4-BE49-F238E27FC236}">
                <a16:creationId xmlns:a16="http://schemas.microsoft.com/office/drawing/2014/main" id="{9F3EB212-7198-4495-A07D-F75AE425725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4083" y="1817066"/>
            <a:ext cx="7647596" cy="5058370"/>
          </a:xfrm>
          <a:prstGeom prst="rect">
            <a:avLst/>
          </a:prstGeom>
        </p:spPr>
      </p:pic>
      <p:sp>
        <p:nvSpPr>
          <p:cNvPr id="28" name="椭圆 27">
            <a:extLst>
              <a:ext uri="{FF2B5EF4-FFF2-40B4-BE49-F238E27FC236}">
                <a16:creationId xmlns:a16="http://schemas.microsoft.com/office/drawing/2014/main" id="{E8A9DE51-04F9-4694-9E78-EA53EFDB204E}"/>
              </a:ext>
            </a:extLst>
          </p:cNvPr>
          <p:cNvSpPr>
            <a:spLocks noChangeAspect="1"/>
          </p:cNvSpPr>
          <p:nvPr/>
        </p:nvSpPr>
        <p:spPr>
          <a:xfrm>
            <a:off x="1353182" y="2420501"/>
            <a:ext cx="2594610" cy="2530475"/>
          </a:xfrm>
          <a:prstGeom prst="ellipse">
            <a:avLst/>
          </a:prstGeom>
          <a:noFill/>
          <a:ln>
            <a:solidFill>
              <a:schemeClr val="bg1">
                <a:lumMod val="65000"/>
              </a:schemeClr>
            </a:solidFill>
          </a:ln>
          <a:extLst>
            <a:ext uri="{909E8E84-426E-40DD-AFC4-6F175D3DCCD1}">
              <a14:hiddenFill xmlns:a14="http://schemas.microsoft.com/office/drawing/2010/main">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29" name="组合 28">
            <a:extLst>
              <a:ext uri="{FF2B5EF4-FFF2-40B4-BE49-F238E27FC236}">
                <a16:creationId xmlns:a16="http://schemas.microsoft.com/office/drawing/2014/main" id="{D861216C-ADE3-4799-9542-1EEE8193104C}"/>
              </a:ext>
            </a:extLst>
          </p:cNvPr>
          <p:cNvGrpSpPr/>
          <p:nvPr/>
        </p:nvGrpSpPr>
        <p:grpSpPr>
          <a:xfrm>
            <a:off x="4285334" y="1788715"/>
            <a:ext cx="5986685" cy="784539"/>
            <a:chOff x="4285334" y="1501627"/>
            <a:chExt cx="5986685" cy="784539"/>
          </a:xfrm>
        </p:grpSpPr>
        <p:pic>
          <p:nvPicPr>
            <p:cNvPr id="30" name="图片 29">
              <a:extLst>
                <a:ext uri="{FF2B5EF4-FFF2-40B4-BE49-F238E27FC236}">
                  <a16:creationId xmlns:a16="http://schemas.microsoft.com/office/drawing/2014/main" id="{B8FCD0C4-ABA5-48E8-A577-68A6FCC1BBE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85334" y="1590335"/>
              <a:ext cx="748311" cy="695831"/>
            </a:xfrm>
            <a:prstGeom prst="rect">
              <a:avLst/>
            </a:prstGeom>
          </p:spPr>
        </p:pic>
        <p:sp>
          <p:nvSpPr>
            <p:cNvPr id="31" name="文本框 19">
              <a:extLst>
                <a:ext uri="{FF2B5EF4-FFF2-40B4-BE49-F238E27FC236}">
                  <a16:creationId xmlns:a16="http://schemas.microsoft.com/office/drawing/2014/main" id="{75C03355-2F05-4F9C-902B-1C9B96F6AD5A}"/>
                </a:ext>
              </a:extLst>
            </p:cNvPr>
            <p:cNvSpPr txBox="1"/>
            <p:nvPr/>
          </p:nvSpPr>
          <p:spPr>
            <a:xfrm>
              <a:off x="5006169" y="1501627"/>
              <a:ext cx="5265850" cy="7165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cs typeface="+mn-ea"/>
                  <a:sym typeface="+mn-lt"/>
                </a:rPr>
                <a:t>Click here to enter text content, click here to enter text content, click here to enter text content, click here to enter text content, click here to enter text content, click here to enter text content</a:t>
              </a:r>
            </a:p>
          </p:txBody>
        </p:sp>
        <p:sp>
          <p:nvSpPr>
            <p:cNvPr id="32" name="文本框 11">
              <a:extLst>
                <a:ext uri="{FF2B5EF4-FFF2-40B4-BE49-F238E27FC236}">
                  <a16:creationId xmlns:a16="http://schemas.microsoft.com/office/drawing/2014/main" id="{B9F2A1E7-5ABD-4683-B90C-8094C0C582C8}"/>
                </a:ext>
              </a:extLst>
            </p:cNvPr>
            <p:cNvSpPr txBox="1"/>
            <p:nvPr/>
          </p:nvSpPr>
          <p:spPr>
            <a:xfrm>
              <a:off x="4416842" y="1753585"/>
              <a:ext cx="47276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cs typeface="+mn-ea"/>
                  <a:sym typeface="+mn-lt"/>
                </a:rPr>
                <a:t>01</a:t>
              </a:r>
              <a:endParaRPr lang="zh-CN" altLang="en-US" dirty="0">
                <a:solidFill>
                  <a:schemeClr val="bg1"/>
                </a:solidFill>
                <a:cs typeface="+mn-ea"/>
                <a:sym typeface="+mn-lt"/>
              </a:endParaRPr>
            </a:p>
          </p:txBody>
        </p:sp>
      </p:grpSp>
      <p:grpSp>
        <p:nvGrpSpPr>
          <p:cNvPr id="33" name="组合 32">
            <a:extLst>
              <a:ext uri="{FF2B5EF4-FFF2-40B4-BE49-F238E27FC236}">
                <a16:creationId xmlns:a16="http://schemas.microsoft.com/office/drawing/2014/main" id="{F4425D69-0103-43E0-BF9D-2B3AC9EAF958}"/>
              </a:ext>
            </a:extLst>
          </p:cNvPr>
          <p:cNvGrpSpPr/>
          <p:nvPr/>
        </p:nvGrpSpPr>
        <p:grpSpPr>
          <a:xfrm>
            <a:off x="4939188" y="2838227"/>
            <a:ext cx="5991601" cy="752040"/>
            <a:chOff x="4939188" y="2551139"/>
            <a:chExt cx="5991601" cy="752040"/>
          </a:xfrm>
        </p:grpSpPr>
        <p:pic>
          <p:nvPicPr>
            <p:cNvPr id="34" name="图片 33">
              <a:extLst>
                <a:ext uri="{FF2B5EF4-FFF2-40B4-BE49-F238E27FC236}">
                  <a16:creationId xmlns:a16="http://schemas.microsoft.com/office/drawing/2014/main" id="{1CCFDF03-93C9-4D81-BFAD-EA8F5BACAA7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9188" y="2607348"/>
              <a:ext cx="748311" cy="695831"/>
            </a:xfrm>
            <a:prstGeom prst="rect">
              <a:avLst/>
            </a:prstGeom>
          </p:spPr>
        </p:pic>
        <p:sp>
          <p:nvSpPr>
            <p:cNvPr id="35" name="文本框 19">
              <a:extLst>
                <a:ext uri="{FF2B5EF4-FFF2-40B4-BE49-F238E27FC236}">
                  <a16:creationId xmlns:a16="http://schemas.microsoft.com/office/drawing/2014/main" id="{2F7ED3B4-F568-44BA-AFD6-44CDE7055FBB}"/>
                </a:ext>
              </a:extLst>
            </p:cNvPr>
            <p:cNvSpPr txBox="1"/>
            <p:nvPr/>
          </p:nvSpPr>
          <p:spPr>
            <a:xfrm>
              <a:off x="5664939" y="2551139"/>
              <a:ext cx="5265850" cy="7165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cs typeface="+mn-ea"/>
                  <a:sym typeface="+mn-lt"/>
                </a:rPr>
                <a:t>Click here to enter text content, click here to enter text content, click here to enter text content, click here to enter text content, click here to enter text content, click here to enter text content</a:t>
              </a:r>
            </a:p>
          </p:txBody>
        </p:sp>
        <p:sp>
          <p:nvSpPr>
            <p:cNvPr id="36" name="文本框 20">
              <a:extLst>
                <a:ext uri="{FF2B5EF4-FFF2-40B4-BE49-F238E27FC236}">
                  <a16:creationId xmlns:a16="http://schemas.microsoft.com/office/drawing/2014/main" id="{ED4508FD-2916-465E-82C3-C65234B022A9}"/>
                </a:ext>
              </a:extLst>
            </p:cNvPr>
            <p:cNvSpPr txBox="1"/>
            <p:nvPr/>
          </p:nvSpPr>
          <p:spPr>
            <a:xfrm>
              <a:off x="5090831" y="2758180"/>
              <a:ext cx="47276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cs typeface="+mn-ea"/>
                  <a:sym typeface="+mn-lt"/>
                </a:rPr>
                <a:t>02</a:t>
              </a:r>
              <a:endParaRPr lang="zh-CN" altLang="en-US" dirty="0">
                <a:solidFill>
                  <a:schemeClr val="bg1"/>
                </a:solidFill>
                <a:cs typeface="+mn-ea"/>
                <a:sym typeface="+mn-lt"/>
              </a:endParaRPr>
            </a:p>
          </p:txBody>
        </p:sp>
      </p:grpSp>
      <p:grpSp>
        <p:nvGrpSpPr>
          <p:cNvPr id="37" name="组合 36">
            <a:extLst>
              <a:ext uri="{FF2B5EF4-FFF2-40B4-BE49-F238E27FC236}">
                <a16:creationId xmlns:a16="http://schemas.microsoft.com/office/drawing/2014/main" id="{2919EE2A-98ED-4D48-8741-DBF0961906BC}"/>
              </a:ext>
            </a:extLst>
          </p:cNvPr>
          <p:cNvGrpSpPr/>
          <p:nvPr/>
        </p:nvGrpSpPr>
        <p:grpSpPr>
          <a:xfrm>
            <a:off x="4935833" y="3897200"/>
            <a:ext cx="5994956" cy="722109"/>
            <a:chOff x="4935833" y="3610112"/>
            <a:chExt cx="5994956" cy="722109"/>
          </a:xfrm>
        </p:grpSpPr>
        <p:pic>
          <p:nvPicPr>
            <p:cNvPr id="38" name="图片 37">
              <a:extLst>
                <a:ext uri="{FF2B5EF4-FFF2-40B4-BE49-F238E27FC236}">
                  <a16:creationId xmlns:a16="http://schemas.microsoft.com/office/drawing/2014/main" id="{026EDD08-1672-486D-8417-EA924957F1EF}"/>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935833" y="3610112"/>
              <a:ext cx="748311" cy="695831"/>
            </a:xfrm>
            <a:prstGeom prst="rect">
              <a:avLst/>
            </a:prstGeom>
          </p:spPr>
        </p:pic>
        <p:sp>
          <p:nvSpPr>
            <p:cNvPr id="39" name="文本框 19">
              <a:extLst>
                <a:ext uri="{FF2B5EF4-FFF2-40B4-BE49-F238E27FC236}">
                  <a16:creationId xmlns:a16="http://schemas.microsoft.com/office/drawing/2014/main" id="{D9BDB0CE-CFDE-4646-8B1B-F62334ABF659}"/>
                </a:ext>
              </a:extLst>
            </p:cNvPr>
            <p:cNvSpPr txBox="1"/>
            <p:nvPr/>
          </p:nvSpPr>
          <p:spPr>
            <a:xfrm>
              <a:off x="5664939" y="3615678"/>
              <a:ext cx="5265850" cy="7165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cs typeface="+mn-ea"/>
                  <a:sym typeface="+mn-lt"/>
                </a:rPr>
                <a:t>Click here to enter text content, click here to enter text content, click here to enter text content, click here to enter text content, click here to enter text content, click here to enter text content</a:t>
              </a:r>
            </a:p>
          </p:txBody>
        </p:sp>
        <p:sp>
          <p:nvSpPr>
            <p:cNvPr id="40" name="文本框 21">
              <a:extLst>
                <a:ext uri="{FF2B5EF4-FFF2-40B4-BE49-F238E27FC236}">
                  <a16:creationId xmlns:a16="http://schemas.microsoft.com/office/drawing/2014/main" id="{697FFF24-738D-4F18-BF03-AB8DCAC884FB}"/>
                </a:ext>
              </a:extLst>
            </p:cNvPr>
            <p:cNvSpPr txBox="1"/>
            <p:nvPr/>
          </p:nvSpPr>
          <p:spPr>
            <a:xfrm>
              <a:off x="5090830" y="3791458"/>
              <a:ext cx="47276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cs typeface="+mn-ea"/>
                  <a:sym typeface="+mn-lt"/>
                </a:rPr>
                <a:t>03</a:t>
              </a:r>
              <a:endParaRPr lang="zh-CN" altLang="en-US" dirty="0">
                <a:solidFill>
                  <a:schemeClr val="bg1"/>
                </a:solidFill>
                <a:cs typeface="+mn-ea"/>
                <a:sym typeface="+mn-lt"/>
              </a:endParaRPr>
            </a:p>
          </p:txBody>
        </p:sp>
      </p:grpSp>
      <p:grpSp>
        <p:nvGrpSpPr>
          <p:cNvPr id="41" name="组合 40">
            <a:extLst>
              <a:ext uri="{FF2B5EF4-FFF2-40B4-BE49-F238E27FC236}">
                <a16:creationId xmlns:a16="http://schemas.microsoft.com/office/drawing/2014/main" id="{6A586F39-9D85-4A68-AE4E-8FA005CA0AFD}"/>
              </a:ext>
            </a:extLst>
          </p:cNvPr>
          <p:cNvGrpSpPr/>
          <p:nvPr/>
        </p:nvGrpSpPr>
        <p:grpSpPr>
          <a:xfrm>
            <a:off x="4227584" y="4990910"/>
            <a:ext cx="5994195" cy="726221"/>
            <a:chOff x="4227584" y="4703822"/>
            <a:chExt cx="5994195" cy="726221"/>
          </a:xfrm>
        </p:grpSpPr>
        <p:pic>
          <p:nvPicPr>
            <p:cNvPr id="42" name="图片 41">
              <a:extLst>
                <a:ext uri="{FF2B5EF4-FFF2-40B4-BE49-F238E27FC236}">
                  <a16:creationId xmlns:a16="http://schemas.microsoft.com/office/drawing/2014/main" id="{D19BCDD9-957C-4778-80E8-C3996DD5403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227584" y="4734212"/>
              <a:ext cx="748311" cy="695831"/>
            </a:xfrm>
            <a:prstGeom prst="rect">
              <a:avLst/>
            </a:prstGeom>
          </p:spPr>
        </p:pic>
        <p:sp>
          <p:nvSpPr>
            <p:cNvPr id="43" name="文本框 19">
              <a:extLst>
                <a:ext uri="{FF2B5EF4-FFF2-40B4-BE49-F238E27FC236}">
                  <a16:creationId xmlns:a16="http://schemas.microsoft.com/office/drawing/2014/main" id="{CC0C0CB1-7DF8-46D2-AD5B-33D59106003D}"/>
                </a:ext>
              </a:extLst>
            </p:cNvPr>
            <p:cNvSpPr txBox="1"/>
            <p:nvPr/>
          </p:nvSpPr>
          <p:spPr>
            <a:xfrm>
              <a:off x="4955929" y="4703822"/>
              <a:ext cx="5265850" cy="71654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200000"/>
                </a:lnSpc>
              </a:pPr>
              <a:r>
                <a:rPr lang="zh-CN" altLang="en-US" sz="1100" dirty="0">
                  <a:cs typeface="+mn-ea"/>
                  <a:sym typeface="+mn-lt"/>
                </a:rPr>
                <a:t>Click here to enter text content, click here to enter text content, click here to enter text content, click here to enter text content, click here to enter text content, click here to enter text content</a:t>
              </a:r>
            </a:p>
          </p:txBody>
        </p:sp>
        <p:sp>
          <p:nvSpPr>
            <p:cNvPr id="44" name="文本框 22">
              <a:extLst>
                <a:ext uri="{FF2B5EF4-FFF2-40B4-BE49-F238E27FC236}">
                  <a16:creationId xmlns:a16="http://schemas.microsoft.com/office/drawing/2014/main" id="{59F0C3F0-B90E-45C0-A895-03F568D200C0}"/>
                </a:ext>
              </a:extLst>
            </p:cNvPr>
            <p:cNvSpPr txBox="1"/>
            <p:nvPr/>
          </p:nvSpPr>
          <p:spPr>
            <a:xfrm>
              <a:off x="4417263" y="4897462"/>
              <a:ext cx="472767" cy="369332"/>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dirty="0">
                  <a:solidFill>
                    <a:schemeClr val="bg1"/>
                  </a:solidFill>
                  <a:cs typeface="+mn-ea"/>
                  <a:sym typeface="+mn-lt"/>
                </a:rPr>
                <a:t>04</a:t>
              </a:r>
              <a:endParaRPr lang="zh-CN" altLang="en-US" dirty="0">
                <a:solidFill>
                  <a:schemeClr val="bg1"/>
                </a:solidFill>
                <a:cs typeface="+mn-ea"/>
                <a:sym typeface="+mn-lt"/>
              </a:endParaRPr>
            </a:p>
          </p:txBody>
        </p:sp>
      </p:grpSp>
      <p:sp>
        <p:nvSpPr>
          <p:cNvPr id="45" name="椭圆 44">
            <a:extLst>
              <a:ext uri="{FF2B5EF4-FFF2-40B4-BE49-F238E27FC236}">
                <a16:creationId xmlns:a16="http://schemas.microsoft.com/office/drawing/2014/main" id="{F7A68847-BE77-466B-BC07-F367FA458EB0}"/>
              </a:ext>
            </a:extLst>
          </p:cNvPr>
          <p:cNvSpPr>
            <a:spLocks noChangeAspect="1"/>
          </p:cNvSpPr>
          <p:nvPr/>
        </p:nvSpPr>
        <p:spPr>
          <a:xfrm>
            <a:off x="1353182" y="2420501"/>
            <a:ext cx="2594610" cy="2530475"/>
          </a:xfrm>
          <a:prstGeom prst="ellipse">
            <a:avLst/>
          </a:prstGeom>
          <a:noFill/>
          <a:ln>
            <a:solidFill>
              <a:schemeClr val="bg1">
                <a:lumMod val="65000"/>
              </a:schemeClr>
            </a:solidFill>
          </a:ln>
          <a:extLst>
            <a:ext uri="{909E8E84-426E-40DD-AFC4-6F175D3DCCD1}">
              <a14:hiddenFill xmlns:a14="http://schemas.microsoft.com/office/drawing/2010/main">
                <a:solidFill>
                  <a:schemeClr val="bg1">
                    <a:lumMod val="65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46" name="Picture 2" descr="C:\Users\Administrator\Desktop\物理学习\f1779f2605f5c03a163cf96652a82723.pngf1779f2605f5c03a163cf96652a82723">
            <a:extLst>
              <a:ext uri="{FF2B5EF4-FFF2-40B4-BE49-F238E27FC236}">
                <a16:creationId xmlns:a16="http://schemas.microsoft.com/office/drawing/2014/main" id="{F81C5553-1643-49D2-9143-1F70CFD6D6C7}"/>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6346" y="2104966"/>
            <a:ext cx="4815840" cy="4248150"/>
          </a:xfrm>
          <a:prstGeom prst="rect">
            <a:avLst/>
          </a:prstGeom>
          <a:noFill/>
          <a:effectLst>
            <a:outerShdw blurRad="50800" dist="38100" algn="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8359784"/>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randombar(horizontal)">
                                      <p:cBhvr>
                                        <p:cTn id="7" dur="500"/>
                                        <p:tgtEl>
                                          <p:spTgt spid="2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left)">
                                      <p:cBhvr>
                                        <p:cTn id="15" dur="500"/>
                                        <p:tgtEl>
                                          <p:spTgt spid="33"/>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childTnLst>
                          </p:cTn>
                        </p:par>
                        <p:par>
                          <p:cTn id="24" fill="hold">
                            <p:stCondLst>
                              <p:cond delay="2500"/>
                            </p:stCondLst>
                            <p:childTnLst>
                              <p:par>
                                <p:cTn id="25" presetID="21" presetClass="entr" presetSubtype="1" fill="hold" nodeType="afterEffect">
                                  <p:stCondLst>
                                    <p:cond delay="0"/>
                                  </p:stCondLst>
                                  <p:childTnLst>
                                    <p:set>
                                      <p:cBhvr>
                                        <p:cTn id="26" dur="1" fill="hold">
                                          <p:stCondLst>
                                            <p:cond delay="0"/>
                                          </p:stCondLst>
                                        </p:cTn>
                                        <p:tgtEl>
                                          <p:spTgt spid="46"/>
                                        </p:tgtEl>
                                        <p:attrNameLst>
                                          <p:attrName>style.visibility</p:attrName>
                                        </p:attrNameLst>
                                      </p:cBhvr>
                                      <p:to>
                                        <p:strVal val="visible"/>
                                      </p:to>
                                    </p:set>
                                    <p:animEffect transition="in" filter="wheel(1)">
                                      <p:cBhvr>
                                        <p:cTn id="27"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26449" y="107022"/>
            <a:ext cx="2476960" cy="956841"/>
            <a:chOff x="4926449" y="107022"/>
            <a:chExt cx="2476960" cy="956841"/>
          </a:xfrm>
        </p:grpSpPr>
        <p:sp>
          <p:nvSpPr>
            <p:cNvPr id="5" name="文本框 4"/>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two</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grpSp>
        <p:nvGrpSpPr>
          <p:cNvPr id="51" name="组合 50">
            <a:extLst>
              <a:ext uri="{FF2B5EF4-FFF2-40B4-BE49-F238E27FC236}">
                <a16:creationId xmlns:a16="http://schemas.microsoft.com/office/drawing/2014/main" id="{981811F5-4390-4AF4-ABEC-BA5BB7FEE6E3}"/>
              </a:ext>
            </a:extLst>
          </p:cNvPr>
          <p:cNvGrpSpPr/>
          <p:nvPr/>
        </p:nvGrpSpPr>
        <p:grpSpPr>
          <a:xfrm>
            <a:off x="2853725" y="2206697"/>
            <a:ext cx="4635205" cy="1333028"/>
            <a:chOff x="2853725" y="2206697"/>
            <a:chExt cx="4635205" cy="1333028"/>
          </a:xfrm>
        </p:grpSpPr>
        <p:sp>
          <p:nvSpPr>
            <p:cNvPr id="52" name="文本框 51">
              <a:extLst>
                <a:ext uri="{FF2B5EF4-FFF2-40B4-BE49-F238E27FC236}">
                  <a16:creationId xmlns:a16="http://schemas.microsoft.com/office/drawing/2014/main" id="{FB71FBE2-DE97-4898-BA8B-E74E9FD7FC46}"/>
                </a:ext>
              </a:extLst>
            </p:cNvPr>
            <p:cNvSpPr txBox="1"/>
            <p:nvPr/>
          </p:nvSpPr>
          <p:spPr>
            <a:xfrm>
              <a:off x="2853725" y="2708728"/>
              <a:ext cx="4635205" cy="830997"/>
            </a:xfrm>
            <a:prstGeom prst="rect">
              <a:avLst/>
            </a:prstGeom>
            <a:noFill/>
          </p:spPr>
          <p:txBody>
            <a:bodyPr wrap="square" rtlCol="0">
              <a:spAutoFit/>
            </a:bodyPr>
            <a:lstStyle/>
            <a:p>
              <a:pPr defTabSz="914400"/>
              <a:r>
                <a:rPr lang="zh-CN" altLang="en-US" sz="1600" dirty="0">
                  <a:solidFill>
                    <a:schemeClr val="tx1">
                      <a:lumMod val="75000"/>
                      <a:lumOff val="25000"/>
                    </a:schemeClr>
                  </a:solidFill>
                  <a:cs typeface="+mn-ea"/>
                  <a:sym typeface="+mn-lt"/>
                </a:rPr>
                <a:t>Please add your text here Please add your text here Add your text Here add your text Add your text here Add your text here Add your text here</a:t>
              </a:r>
            </a:p>
          </p:txBody>
        </p:sp>
        <p:sp>
          <p:nvSpPr>
            <p:cNvPr id="53" name="文本框 52">
              <a:extLst>
                <a:ext uri="{FF2B5EF4-FFF2-40B4-BE49-F238E27FC236}">
                  <a16:creationId xmlns:a16="http://schemas.microsoft.com/office/drawing/2014/main" id="{E9E5A48E-AD6C-46D9-A71B-D301C36B756E}"/>
                </a:ext>
              </a:extLst>
            </p:cNvPr>
            <p:cNvSpPr txBox="1"/>
            <p:nvPr/>
          </p:nvSpPr>
          <p:spPr>
            <a:xfrm>
              <a:off x="2853725" y="2206697"/>
              <a:ext cx="1666790" cy="461665"/>
            </a:xfrm>
            <a:prstGeom prst="rect">
              <a:avLst/>
            </a:prstGeom>
            <a:noFill/>
          </p:spPr>
          <p:txBody>
            <a:bodyPr wrap="square" rtlCol="0">
              <a:spAutoFit/>
            </a:bodyPr>
            <a:lstStyle/>
            <a:p>
              <a:pPr defTabSz="914400"/>
              <a:r>
                <a:rPr lang="zh-CN" altLang="en-US" sz="2400" dirty="0">
                  <a:solidFill>
                    <a:schemeClr val="tx1">
                      <a:lumMod val="75000"/>
                      <a:lumOff val="25000"/>
                    </a:schemeClr>
                  </a:solidFill>
                  <a:cs typeface="+mn-ea"/>
                  <a:sym typeface="+mn-lt"/>
                </a:rPr>
                <a:t>Add text</a:t>
              </a:r>
            </a:p>
          </p:txBody>
        </p:sp>
      </p:grpSp>
      <p:grpSp>
        <p:nvGrpSpPr>
          <p:cNvPr id="54" name="组合 53">
            <a:extLst>
              <a:ext uri="{FF2B5EF4-FFF2-40B4-BE49-F238E27FC236}">
                <a16:creationId xmlns:a16="http://schemas.microsoft.com/office/drawing/2014/main" id="{FD740354-AB12-4861-B76C-6D1BECC68D2C}"/>
              </a:ext>
            </a:extLst>
          </p:cNvPr>
          <p:cNvGrpSpPr/>
          <p:nvPr/>
        </p:nvGrpSpPr>
        <p:grpSpPr>
          <a:xfrm>
            <a:off x="2853725" y="4239056"/>
            <a:ext cx="4635205" cy="1333028"/>
            <a:chOff x="2853725" y="4239056"/>
            <a:chExt cx="4635205" cy="1333028"/>
          </a:xfrm>
        </p:grpSpPr>
        <p:sp>
          <p:nvSpPr>
            <p:cNvPr id="55" name="文本框 54">
              <a:extLst>
                <a:ext uri="{FF2B5EF4-FFF2-40B4-BE49-F238E27FC236}">
                  <a16:creationId xmlns:a16="http://schemas.microsoft.com/office/drawing/2014/main" id="{A8365850-04FA-4DF8-B383-3DD37ACF5D07}"/>
                </a:ext>
              </a:extLst>
            </p:cNvPr>
            <p:cNvSpPr txBox="1"/>
            <p:nvPr/>
          </p:nvSpPr>
          <p:spPr>
            <a:xfrm>
              <a:off x="2853725" y="4741087"/>
              <a:ext cx="4635205" cy="830997"/>
            </a:xfrm>
            <a:prstGeom prst="rect">
              <a:avLst/>
            </a:prstGeom>
            <a:noFill/>
          </p:spPr>
          <p:txBody>
            <a:bodyPr wrap="square" rtlCol="0">
              <a:spAutoFit/>
            </a:bodyPr>
            <a:lstStyle/>
            <a:p>
              <a:pPr defTabSz="914400"/>
              <a:r>
                <a:rPr lang="zh-CN" altLang="en-US" sz="1600" dirty="0">
                  <a:solidFill>
                    <a:schemeClr val="tx1">
                      <a:lumMod val="75000"/>
                      <a:lumOff val="25000"/>
                    </a:schemeClr>
                  </a:solidFill>
                  <a:cs typeface="+mn-ea"/>
                  <a:sym typeface="+mn-lt"/>
                </a:rPr>
                <a:t>Please add your text here Please add your text here Add your text Here add your text Add your text here Add your text here Add your text here</a:t>
              </a:r>
            </a:p>
          </p:txBody>
        </p:sp>
        <p:sp>
          <p:nvSpPr>
            <p:cNvPr id="56" name="文本框 55">
              <a:extLst>
                <a:ext uri="{FF2B5EF4-FFF2-40B4-BE49-F238E27FC236}">
                  <a16:creationId xmlns:a16="http://schemas.microsoft.com/office/drawing/2014/main" id="{18B4F2F6-D5F3-4B51-8D76-25CFB06578A8}"/>
                </a:ext>
              </a:extLst>
            </p:cNvPr>
            <p:cNvSpPr txBox="1"/>
            <p:nvPr/>
          </p:nvSpPr>
          <p:spPr>
            <a:xfrm>
              <a:off x="2853725" y="4239056"/>
              <a:ext cx="1666790" cy="461665"/>
            </a:xfrm>
            <a:prstGeom prst="rect">
              <a:avLst/>
            </a:prstGeom>
            <a:noFill/>
          </p:spPr>
          <p:txBody>
            <a:bodyPr wrap="square" rtlCol="0">
              <a:spAutoFit/>
            </a:bodyPr>
            <a:lstStyle/>
            <a:p>
              <a:pPr defTabSz="914400"/>
              <a:r>
                <a:rPr lang="zh-CN" altLang="en-US" sz="2400" dirty="0">
                  <a:solidFill>
                    <a:schemeClr val="tx1">
                      <a:lumMod val="75000"/>
                      <a:lumOff val="25000"/>
                    </a:schemeClr>
                  </a:solidFill>
                  <a:cs typeface="+mn-ea"/>
                  <a:sym typeface="+mn-lt"/>
                </a:rPr>
                <a:t>Add text</a:t>
              </a:r>
            </a:p>
          </p:txBody>
        </p:sp>
      </p:grpSp>
      <p:pic>
        <p:nvPicPr>
          <p:cNvPr id="57" name="图片 6">
            <a:extLst>
              <a:ext uri="{FF2B5EF4-FFF2-40B4-BE49-F238E27FC236}">
                <a16:creationId xmlns:a16="http://schemas.microsoft.com/office/drawing/2014/main" id="{A8363C2D-61FD-4DCE-98E3-364FBADB68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04363" y="2312600"/>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图片 6">
            <a:extLst>
              <a:ext uri="{FF2B5EF4-FFF2-40B4-BE49-F238E27FC236}">
                <a16:creationId xmlns:a16="http://schemas.microsoft.com/office/drawing/2014/main" id="{B605B045-1B7B-4DAE-850A-DADAF80BD9C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50280" y="4268963"/>
            <a:ext cx="12541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图片 12">
            <a:extLst>
              <a:ext uri="{FF2B5EF4-FFF2-40B4-BE49-F238E27FC236}">
                <a16:creationId xmlns:a16="http://schemas.microsoft.com/office/drawing/2014/main" id="{56A06DD0-013B-40C0-83B1-660F974EEEB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46827" y="1235231"/>
            <a:ext cx="3476192" cy="5093025"/>
          </a:xfrm>
          <a:prstGeom prst="rect">
            <a:avLst/>
          </a:prstGeom>
        </p:spPr>
      </p:pic>
    </p:spTree>
    <p:extLst>
      <p:ext uri="{BB962C8B-B14F-4D97-AF65-F5344CB8AC3E}">
        <p14:creationId xmlns:p14="http://schemas.microsoft.com/office/powerpoint/2010/main" val="1207681201"/>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750" fill="hold"/>
                                        <p:tgtEl>
                                          <p:spTgt spid="57"/>
                                        </p:tgtEl>
                                        <p:attrNameLst>
                                          <p:attrName>ppt_x</p:attrName>
                                        </p:attrNameLst>
                                      </p:cBhvr>
                                      <p:tavLst>
                                        <p:tav tm="0">
                                          <p:val>
                                            <p:strVal val="0-#ppt_w/2"/>
                                          </p:val>
                                        </p:tav>
                                        <p:tav tm="100000">
                                          <p:val>
                                            <p:strVal val="#ppt_x"/>
                                          </p:val>
                                        </p:tav>
                                      </p:tavLst>
                                    </p:anim>
                                    <p:anim calcmode="lin" valueType="num">
                                      <p:cBhvr additive="base">
                                        <p:cTn id="8" dur="750" fill="hold"/>
                                        <p:tgtEl>
                                          <p:spTgt spid="57"/>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8" fill="hold"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750" fill="hold"/>
                                        <p:tgtEl>
                                          <p:spTgt spid="58"/>
                                        </p:tgtEl>
                                        <p:attrNameLst>
                                          <p:attrName>ppt_x</p:attrName>
                                        </p:attrNameLst>
                                      </p:cBhvr>
                                      <p:tavLst>
                                        <p:tav tm="0">
                                          <p:val>
                                            <p:strVal val="0-#ppt_w/2"/>
                                          </p:val>
                                        </p:tav>
                                        <p:tav tm="100000">
                                          <p:val>
                                            <p:strVal val="#ppt_x"/>
                                          </p:val>
                                        </p:tav>
                                      </p:tavLst>
                                    </p:anim>
                                    <p:anim calcmode="lin" valueType="num">
                                      <p:cBhvr additive="base">
                                        <p:cTn id="13" dur="750" fill="hold"/>
                                        <p:tgtEl>
                                          <p:spTgt spid="58"/>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750"/>
                                        <p:tgtEl>
                                          <p:spTgt spid="51"/>
                                        </p:tgtEl>
                                      </p:cBhvr>
                                    </p:animEffect>
                                    <p:anim calcmode="lin" valueType="num">
                                      <p:cBhvr>
                                        <p:cTn id="18" dur="750" fill="hold"/>
                                        <p:tgtEl>
                                          <p:spTgt spid="51"/>
                                        </p:tgtEl>
                                        <p:attrNameLst>
                                          <p:attrName>ppt_x</p:attrName>
                                        </p:attrNameLst>
                                      </p:cBhvr>
                                      <p:tavLst>
                                        <p:tav tm="0">
                                          <p:val>
                                            <p:strVal val="#ppt_x"/>
                                          </p:val>
                                        </p:tav>
                                        <p:tav tm="100000">
                                          <p:val>
                                            <p:strVal val="#ppt_x"/>
                                          </p:val>
                                        </p:tav>
                                      </p:tavLst>
                                    </p:anim>
                                    <p:anim calcmode="lin" valueType="num">
                                      <p:cBhvr>
                                        <p:cTn id="19" dur="750" fill="hold"/>
                                        <p:tgtEl>
                                          <p:spTgt spid="51"/>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fade">
                                      <p:cBhvr>
                                        <p:cTn id="23" dur="750"/>
                                        <p:tgtEl>
                                          <p:spTgt spid="54"/>
                                        </p:tgtEl>
                                      </p:cBhvr>
                                    </p:animEffect>
                                    <p:anim calcmode="lin" valueType="num">
                                      <p:cBhvr>
                                        <p:cTn id="24" dur="750" fill="hold"/>
                                        <p:tgtEl>
                                          <p:spTgt spid="54"/>
                                        </p:tgtEl>
                                        <p:attrNameLst>
                                          <p:attrName>ppt_x</p:attrName>
                                        </p:attrNameLst>
                                      </p:cBhvr>
                                      <p:tavLst>
                                        <p:tav tm="0">
                                          <p:val>
                                            <p:strVal val="#ppt_x"/>
                                          </p:val>
                                        </p:tav>
                                        <p:tav tm="100000">
                                          <p:val>
                                            <p:strVal val="#ppt_x"/>
                                          </p:val>
                                        </p:tav>
                                      </p:tavLst>
                                    </p:anim>
                                    <p:anim calcmode="lin" valueType="num">
                                      <p:cBhvr>
                                        <p:cTn id="25" dur="750" fill="hold"/>
                                        <p:tgtEl>
                                          <p:spTgt spid="5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fade">
                                      <p:cBhvr>
                                        <p:cTn id="29" dur="500"/>
                                        <p:tgtEl>
                                          <p:spTgt spid="13"/>
                                        </p:tgtEl>
                                      </p:cBhvr>
                                    </p:animEffect>
                                    <p:anim calcmode="lin" valueType="num">
                                      <p:cBhvr>
                                        <p:cTn id="30" dur="500" fill="hold"/>
                                        <p:tgtEl>
                                          <p:spTgt spid="13"/>
                                        </p:tgtEl>
                                        <p:attrNameLst>
                                          <p:attrName>ppt_x</p:attrName>
                                        </p:attrNameLst>
                                      </p:cBhvr>
                                      <p:tavLst>
                                        <p:tav tm="0">
                                          <p:val>
                                            <p:strVal val="#ppt_x"/>
                                          </p:val>
                                        </p:tav>
                                        <p:tav tm="100000">
                                          <p:val>
                                            <p:strVal val="#ppt_x"/>
                                          </p:val>
                                        </p:tav>
                                      </p:tavLst>
                                    </p:anim>
                                    <p:anim calcmode="lin" valueType="num">
                                      <p:cBhvr>
                                        <p:cTn id="31"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827680" y="1340039"/>
            <a:ext cx="0" cy="2769506"/>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827678" y="1219909"/>
            <a:ext cx="615553" cy="1528624"/>
          </a:xfrm>
          <a:prstGeom prst="rect">
            <a:avLst/>
          </a:prstGeom>
          <a:noFill/>
        </p:spPr>
        <p:txBody>
          <a:bodyPr vert="eaVert" wrap="none" rtlCol="0">
            <a:spAutoFit/>
          </a:bodyPr>
          <a:lstStyle/>
          <a:p>
            <a:r>
              <a:rPr lang="zh-CN" altLang="en-US" sz="2800" dirty="0">
                <a:solidFill>
                  <a:srgbClr val="784635"/>
                </a:solidFill>
                <a:cs typeface="+mn-ea"/>
                <a:sym typeface="+mn-lt"/>
              </a:rPr>
              <a:t>Insert the title</a:t>
            </a:r>
          </a:p>
        </p:txBody>
      </p:sp>
      <p:sp>
        <p:nvSpPr>
          <p:cNvPr id="11" name="文本框 10"/>
          <p:cNvSpPr txBox="1"/>
          <p:nvPr/>
        </p:nvSpPr>
        <p:spPr>
          <a:xfrm>
            <a:off x="8396518" y="1923263"/>
            <a:ext cx="1431161" cy="1477328"/>
          </a:xfrm>
          <a:prstGeom prst="rect">
            <a:avLst/>
          </a:prstGeom>
          <a:noFill/>
        </p:spPr>
        <p:txBody>
          <a:bodyPr vert="eaVert" wrap="none" rtlCol="0">
            <a:spAutoFit/>
          </a:bodyPr>
          <a:lstStyle/>
          <a:p>
            <a:pPr>
              <a:lnSpc>
                <a:spcPct val="150000"/>
              </a:lnSpc>
            </a:pPr>
            <a:r>
              <a:rPr lang="zh-CN" altLang="en-US" dirty="0">
                <a:cs typeface="+mn-ea"/>
                <a:sym typeface="+mn-lt"/>
              </a:rPr>
              <a:t>Please be here</a:t>
            </a:r>
            <a:endParaRPr lang="en-US" altLang="zh-CN" dirty="0">
              <a:cs typeface="+mn-ea"/>
              <a:sym typeface="+mn-lt"/>
            </a:endParaRPr>
          </a:p>
          <a:p>
            <a:pPr>
              <a:lnSpc>
                <a:spcPct val="150000"/>
              </a:lnSpc>
            </a:pPr>
            <a:r>
              <a:rPr lang="zh-CN" altLang="en-US" dirty="0">
                <a:cs typeface="+mn-ea"/>
                <a:sym typeface="+mn-lt"/>
              </a:rPr>
              <a:t>Enter the deputy</a:t>
            </a:r>
            <a:endParaRPr lang="en-US" altLang="zh-CN" dirty="0">
              <a:cs typeface="+mn-ea"/>
              <a:sym typeface="+mn-lt"/>
            </a:endParaRPr>
          </a:p>
          <a:p>
            <a:pPr>
              <a:lnSpc>
                <a:spcPct val="150000"/>
              </a:lnSpc>
            </a:pPr>
            <a:r>
              <a:rPr lang="zh-CN" altLang="en-US" dirty="0">
                <a:cs typeface="+mn-ea"/>
                <a:sym typeface="+mn-lt"/>
              </a:rPr>
              <a:t>Enter text for the title</a:t>
            </a:r>
          </a:p>
        </p:txBody>
      </p:sp>
      <p:pic>
        <p:nvPicPr>
          <p:cNvPr id="14" name="图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7679" y="3263644"/>
            <a:ext cx="938786" cy="859538"/>
          </a:xfrm>
          <a:prstGeom prst="rect">
            <a:avLst/>
          </a:prstGeom>
        </p:spPr>
      </p:pic>
      <p:pic>
        <p:nvPicPr>
          <p:cNvPr id="7" name="图片 6">
            <a:extLst>
              <a:ext uri="{FF2B5EF4-FFF2-40B4-BE49-F238E27FC236}">
                <a16:creationId xmlns:a16="http://schemas.microsoft.com/office/drawing/2014/main" id="{9CB72DCC-C62E-4702-8656-ACCD6D4F1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573392" y="1434429"/>
            <a:ext cx="5502857" cy="4314565"/>
          </a:xfrm>
          <a:prstGeom prst="rect">
            <a:avLst/>
          </a:prstGeom>
        </p:spPr>
      </p:pic>
    </p:spTree>
    <p:extLst>
      <p:ext uri="{BB962C8B-B14F-4D97-AF65-F5344CB8AC3E}">
        <p14:creationId xmlns:p14="http://schemas.microsoft.com/office/powerpoint/2010/main" val="4216080769"/>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215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1">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1">
                                            <p:txEl>
                                              <p:pRg st="0" end="0"/>
                                            </p:txEl>
                                          </p:spTgt>
                                        </p:tgtEl>
                                        <p:attrNameLst>
                                          <p:attrName>ppt_w</p:attrName>
                                        </p:attrNameLst>
                                      </p:cBhvr>
                                    </p:anim>
                                    <p:anim by="(#ppt_w*0.50)" calcmode="lin" valueType="num">
                                      <p:cBhvr>
                                        <p:cTn id="26" dur="500" decel="50000" autoRev="1" fill="hold">
                                          <p:stCondLst>
                                            <p:cond delay="0"/>
                                          </p:stCondLst>
                                        </p:cTn>
                                        <p:tgtEl>
                                          <p:spTgt spid="11">
                                            <p:txEl>
                                              <p:pRg st="0" end="0"/>
                                            </p:txEl>
                                          </p:spTgt>
                                        </p:tgtEl>
                                        <p:attrNameLst>
                                          <p:attrName>ppt_x</p:attrName>
                                        </p:attrNameLst>
                                      </p:cBhvr>
                                    </p:anim>
                                    <p:anim from="(-#ppt_h/2)" to="(#ppt_y)" calcmode="lin" valueType="num">
                                      <p:cBhvr>
                                        <p:cTn id="27" dur="1000" fill="hold">
                                          <p:stCondLst>
                                            <p:cond delay="0"/>
                                          </p:stCondLst>
                                        </p:cTn>
                                        <p:tgtEl>
                                          <p:spTgt spid="11">
                                            <p:txEl>
                                              <p:pRg st="0" end="0"/>
                                            </p:txEl>
                                          </p:spTgt>
                                        </p:tgtEl>
                                        <p:attrNameLst>
                                          <p:attrName>ppt_y</p:attrName>
                                        </p:attrNameLst>
                                      </p:cBhvr>
                                    </p:anim>
                                    <p:animRot by="21600000">
                                      <p:cBhvr>
                                        <p:cTn id="28" dur="1000" fill="hold">
                                          <p:stCondLst>
                                            <p:cond delay="0"/>
                                          </p:stCondLst>
                                        </p:cTn>
                                        <p:tgtEl>
                                          <p:spTgt spid="11">
                                            <p:txEl>
                                              <p:pRg st="0" end="0"/>
                                            </p:txEl>
                                          </p:spTgt>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11">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1">
                                            <p:txEl>
                                              <p:pRg st="1" end="1"/>
                                            </p:txEl>
                                          </p:spTgt>
                                        </p:tgtEl>
                                        <p:attrNameLst>
                                          <p:attrName>ppt_w</p:attrName>
                                        </p:attrNameLst>
                                      </p:cBhvr>
                                    </p:anim>
                                    <p:anim by="(#ppt_w*0.50)" calcmode="lin" valueType="num">
                                      <p:cBhvr>
                                        <p:cTn id="32" dur="500" decel="50000" autoRev="1" fill="hold">
                                          <p:stCondLst>
                                            <p:cond delay="0"/>
                                          </p:stCondLst>
                                        </p:cTn>
                                        <p:tgtEl>
                                          <p:spTgt spid="11">
                                            <p:txEl>
                                              <p:pRg st="1" end="1"/>
                                            </p:txEl>
                                          </p:spTgt>
                                        </p:tgtEl>
                                        <p:attrNameLst>
                                          <p:attrName>ppt_x</p:attrName>
                                        </p:attrNameLst>
                                      </p:cBhvr>
                                    </p:anim>
                                    <p:anim from="(-#ppt_h/2)" to="(#ppt_y)" calcmode="lin" valueType="num">
                                      <p:cBhvr>
                                        <p:cTn id="33" dur="1000" fill="hold">
                                          <p:stCondLst>
                                            <p:cond delay="0"/>
                                          </p:stCondLst>
                                        </p:cTn>
                                        <p:tgtEl>
                                          <p:spTgt spid="11">
                                            <p:txEl>
                                              <p:pRg st="1" end="1"/>
                                            </p:txEl>
                                          </p:spTgt>
                                        </p:tgtEl>
                                        <p:attrNameLst>
                                          <p:attrName>ppt_y</p:attrName>
                                        </p:attrNameLst>
                                      </p:cBhvr>
                                    </p:anim>
                                    <p:animRot by="21600000">
                                      <p:cBhvr>
                                        <p:cTn id="34" dur="1000" fill="hold">
                                          <p:stCondLst>
                                            <p:cond delay="0"/>
                                          </p:stCondLst>
                                        </p:cTn>
                                        <p:tgtEl>
                                          <p:spTgt spid="11">
                                            <p:txEl>
                                              <p:pRg st="1" end="1"/>
                                            </p:txEl>
                                          </p:spTgt>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11">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11">
                                            <p:txEl>
                                              <p:pRg st="2" end="2"/>
                                            </p:txEl>
                                          </p:spTgt>
                                        </p:tgtEl>
                                        <p:attrNameLst>
                                          <p:attrName>ppt_w</p:attrName>
                                        </p:attrNameLst>
                                      </p:cBhvr>
                                    </p:anim>
                                    <p:anim by="(#ppt_w*0.50)" calcmode="lin" valueType="num">
                                      <p:cBhvr>
                                        <p:cTn id="38" dur="500" decel="50000" autoRev="1" fill="hold">
                                          <p:stCondLst>
                                            <p:cond delay="0"/>
                                          </p:stCondLst>
                                        </p:cTn>
                                        <p:tgtEl>
                                          <p:spTgt spid="11">
                                            <p:txEl>
                                              <p:pRg st="2" end="2"/>
                                            </p:txEl>
                                          </p:spTgt>
                                        </p:tgtEl>
                                        <p:attrNameLst>
                                          <p:attrName>ppt_x</p:attrName>
                                        </p:attrNameLst>
                                      </p:cBhvr>
                                    </p:anim>
                                    <p:anim from="(-#ppt_h/2)" to="(#ppt_y)" calcmode="lin" valueType="num">
                                      <p:cBhvr>
                                        <p:cTn id="39" dur="1000" fill="hold">
                                          <p:stCondLst>
                                            <p:cond delay="0"/>
                                          </p:stCondLst>
                                        </p:cTn>
                                        <p:tgtEl>
                                          <p:spTgt spid="11">
                                            <p:txEl>
                                              <p:pRg st="2" end="2"/>
                                            </p:txEl>
                                          </p:spTgt>
                                        </p:tgtEl>
                                        <p:attrNameLst>
                                          <p:attrName>ppt_y</p:attrName>
                                        </p:attrNameLst>
                                      </p:cBhvr>
                                    </p:anim>
                                    <p:animRot by="21600000">
                                      <p:cBhvr>
                                        <p:cTn id="40" dur="1000" fill="hold">
                                          <p:stCondLst>
                                            <p:cond delay="0"/>
                                          </p:stCondLst>
                                        </p:cTn>
                                        <p:tgtEl>
                                          <p:spTgt spid="11">
                                            <p:txEl>
                                              <p:pRg st="2" end="2"/>
                                            </p:txEl>
                                          </p:spTgt>
                                        </p:tgtEl>
                                        <p:attrNameLst>
                                          <p:attrName>r</p:attrName>
                                        </p:attrNameLst>
                                      </p:cBhvr>
                                    </p:animRot>
                                  </p:childTnLst>
                                </p:cTn>
                              </p:par>
                            </p:childTnLst>
                          </p:cTn>
                        </p:par>
                        <p:par>
                          <p:cTn id="41" fill="hold">
                            <p:stCondLst>
                              <p:cond delay="3650"/>
                            </p:stCondLst>
                            <p:childTnLst>
                              <p:par>
                                <p:cTn id="42" presetID="14" presetClass="entr" presetSubtype="1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allAtOnce"/>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26449" y="107022"/>
            <a:ext cx="2476960" cy="956841"/>
            <a:chOff x="4926449" y="107022"/>
            <a:chExt cx="2476960" cy="956841"/>
          </a:xfrm>
        </p:grpSpPr>
        <p:sp>
          <p:nvSpPr>
            <p:cNvPr id="5" name="文本框 4"/>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three</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27" name="图片 26">
            <a:extLst>
              <a:ext uri="{FF2B5EF4-FFF2-40B4-BE49-F238E27FC236}">
                <a16:creationId xmlns:a16="http://schemas.microsoft.com/office/drawing/2014/main" id="{B257CA07-5385-4A30-9682-A1A1AB2A5CF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3051504" y="4235718"/>
            <a:ext cx="9140497" cy="2988061"/>
          </a:xfrm>
          <a:prstGeom prst="rect">
            <a:avLst/>
          </a:prstGeom>
        </p:spPr>
      </p:pic>
      <p:grpSp>
        <p:nvGrpSpPr>
          <p:cNvPr id="33" name="组合 32">
            <a:extLst>
              <a:ext uri="{FF2B5EF4-FFF2-40B4-BE49-F238E27FC236}">
                <a16:creationId xmlns:a16="http://schemas.microsoft.com/office/drawing/2014/main" id="{C129459E-7D07-44C1-85FC-B4E1D604D0A7}"/>
              </a:ext>
            </a:extLst>
          </p:cNvPr>
          <p:cNvGrpSpPr/>
          <p:nvPr/>
        </p:nvGrpSpPr>
        <p:grpSpPr>
          <a:xfrm>
            <a:off x="3396373" y="1793694"/>
            <a:ext cx="2291999" cy="4485725"/>
            <a:chOff x="8730430" y="1709678"/>
            <a:chExt cx="1718999" cy="3364294"/>
          </a:xfrm>
        </p:grpSpPr>
        <p:sp>
          <p:nvSpPr>
            <p:cNvPr id="34" name="文本框 33">
              <a:extLst>
                <a:ext uri="{FF2B5EF4-FFF2-40B4-BE49-F238E27FC236}">
                  <a16:creationId xmlns:a16="http://schemas.microsoft.com/office/drawing/2014/main" id="{A0D25438-19B6-4375-AFDE-25D986FAE973}"/>
                </a:ext>
              </a:extLst>
            </p:cNvPr>
            <p:cNvSpPr txBox="1"/>
            <p:nvPr/>
          </p:nvSpPr>
          <p:spPr>
            <a:xfrm>
              <a:off x="10033930" y="1709678"/>
              <a:ext cx="415499" cy="1915909"/>
            </a:xfrm>
            <a:prstGeom prst="rect">
              <a:avLst/>
            </a:prstGeom>
            <a:noFill/>
          </p:spPr>
          <p:txBody>
            <a:bodyPr vert="eaVert" wrap="none" rtlCol="0">
              <a:spAutoFit/>
            </a:bodyPr>
            <a:lstStyle/>
            <a:p>
              <a:r>
                <a:rPr lang="zh-CN" altLang="en-US" sz="2400" dirty="0">
                  <a:cs typeface="+mn-ea"/>
                  <a:sym typeface="+mn-lt"/>
                </a:rPr>
                <a:t>Please enter the title here</a:t>
              </a:r>
            </a:p>
          </p:txBody>
        </p:sp>
        <p:cxnSp>
          <p:nvCxnSpPr>
            <p:cNvPr id="35" name="直接连接符 34">
              <a:extLst>
                <a:ext uri="{FF2B5EF4-FFF2-40B4-BE49-F238E27FC236}">
                  <a16:creationId xmlns:a16="http://schemas.microsoft.com/office/drawing/2014/main" id="{6EB50BFF-A7CF-487D-91E2-0CBF2971B549}"/>
                </a:ext>
              </a:extLst>
            </p:cNvPr>
            <p:cNvCxnSpPr/>
            <p:nvPr/>
          </p:nvCxnSpPr>
          <p:spPr>
            <a:xfrm>
              <a:off x="9827680" y="1709678"/>
              <a:ext cx="0" cy="3364294"/>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36" name="文本框 35">
              <a:extLst>
                <a:ext uri="{FF2B5EF4-FFF2-40B4-BE49-F238E27FC236}">
                  <a16:creationId xmlns:a16="http://schemas.microsoft.com/office/drawing/2014/main" id="{39AC5055-5F69-4AAA-A20C-A34DC3C146A2}"/>
                </a:ext>
              </a:extLst>
            </p:cNvPr>
            <p:cNvSpPr txBox="1"/>
            <p:nvPr/>
          </p:nvSpPr>
          <p:spPr>
            <a:xfrm>
              <a:off x="8730430" y="1709678"/>
              <a:ext cx="1061829" cy="3138806"/>
            </a:xfrm>
            <a:prstGeom prst="rect">
              <a:avLst/>
            </a:prstGeom>
            <a:noFill/>
          </p:spPr>
          <p:txBody>
            <a:bodyPr vert="eaVert" wrap="square" rtlCol="0">
              <a:spAutoFit/>
            </a:bodyPr>
            <a:lstStyle/>
            <a:p>
              <a:r>
                <a:rPr lang="zh-CN" altLang="en-US" sz="1600" dirty="0">
                  <a:solidFill>
                    <a:schemeClr val="tx1">
                      <a:lumMod val="50000"/>
                      <a:lumOff val="50000"/>
                    </a:schemeClr>
                  </a:solidFill>
                  <a:cs typeface="+mn-ea"/>
                  <a:sym typeface="+mn-lt"/>
                </a:rPr>
                <a:t>Ink theme Please enter the text here Ink theme please enter here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Text Ink theme Please enter text Ink theme here please be in</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This input text </a:t>
              </a:r>
            </a:p>
          </p:txBody>
        </p:sp>
      </p:grpSp>
      <p:grpSp>
        <p:nvGrpSpPr>
          <p:cNvPr id="37" name="组合 36">
            <a:extLst>
              <a:ext uri="{FF2B5EF4-FFF2-40B4-BE49-F238E27FC236}">
                <a16:creationId xmlns:a16="http://schemas.microsoft.com/office/drawing/2014/main" id="{16FE5358-F272-4D54-83C9-794FEC88E0D8}"/>
              </a:ext>
            </a:extLst>
          </p:cNvPr>
          <p:cNvGrpSpPr/>
          <p:nvPr/>
        </p:nvGrpSpPr>
        <p:grpSpPr>
          <a:xfrm>
            <a:off x="912498" y="1793694"/>
            <a:ext cx="2483875" cy="4485725"/>
            <a:chOff x="6578921" y="1709678"/>
            <a:chExt cx="1862906" cy="3364294"/>
          </a:xfrm>
        </p:grpSpPr>
        <p:sp>
          <p:nvSpPr>
            <p:cNvPr id="38" name="文本框 37">
              <a:extLst>
                <a:ext uri="{FF2B5EF4-FFF2-40B4-BE49-F238E27FC236}">
                  <a16:creationId xmlns:a16="http://schemas.microsoft.com/office/drawing/2014/main" id="{A88667EA-C5E0-4182-B34A-201ACAE3BA98}"/>
                </a:ext>
              </a:extLst>
            </p:cNvPr>
            <p:cNvSpPr txBox="1"/>
            <p:nvPr/>
          </p:nvSpPr>
          <p:spPr>
            <a:xfrm>
              <a:off x="8026329" y="1709678"/>
              <a:ext cx="415498" cy="1915909"/>
            </a:xfrm>
            <a:prstGeom prst="rect">
              <a:avLst/>
            </a:prstGeom>
            <a:noFill/>
          </p:spPr>
          <p:txBody>
            <a:bodyPr vert="eaVert" wrap="none" rtlCol="0">
              <a:spAutoFit/>
            </a:bodyPr>
            <a:lstStyle/>
            <a:p>
              <a:r>
                <a:rPr lang="zh-CN" altLang="en-US" sz="2400" dirty="0">
                  <a:cs typeface="+mn-ea"/>
                  <a:sym typeface="+mn-lt"/>
                </a:rPr>
                <a:t>Please enter the title here</a:t>
              </a:r>
            </a:p>
          </p:txBody>
        </p:sp>
        <p:cxnSp>
          <p:nvCxnSpPr>
            <p:cNvPr id="39" name="直接连接符 38">
              <a:extLst>
                <a:ext uri="{FF2B5EF4-FFF2-40B4-BE49-F238E27FC236}">
                  <a16:creationId xmlns:a16="http://schemas.microsoft.com/office/drawing/2014/main" id="{BA971CE9-BCF9-4D01-9E2E-3A95F70026DD}"/>
                </a:ext>
              </a:extLst>
            </p:cNvPr>
            <p:cNvCxnSpPr/>
            <p:nvPr/>
          </p:nvCxnSpPr>
          <p:spPr>
            <a:xfrm>
              <a:off x="7820079" y="1709678"/>
              <a:ext cx="0" cy="3364294"/>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40" name="文本框 39">
              <a:extLst>
                <a:ext uri="{FF2B5EF4-FFF2-40B4-BE49-F238E27FC236}">
                  <a16:creationId xmlns:a16="http://schemas.microsoft.com/office/drawing/2014/main" id="{06DAADD7-17ED-4051-B4A2-32FA29677F74}"/>
                </a:ext>
              </a:extLst>
            </p:cNvPr>
            <p:cNvSpPr txBox="1"/>
            <p:nvPr/>
          </p:nvSpPr>
          <p:spPr>
            <a:xfrm>
              <a:off x="6578921" y="1709678"/>
              <a:ext cx="1061829" cy="3064951"/>
            </a:xfrm>
            <a:prstGeom prst="rect">
              <a:avLst/>
            </a:prstGeom>
            <a:noFill/>
          </p:spPr>
          <p:txBody>
            <a:bodyPr vert="eaVert" wrap="square" rtlCol="0">
              <a:spAutoFit/>
            </a:bodyPr>
            <a:lstStyle/>
            <a:p>
              <a:r>
                <a:rPr lang="zh-CN" altLang="en-US" sz="1600" dirty="0">
                  <a:solidFill>
                    <a:schemeClr val="tx1">
                      <a:lumMod val="50000"/>
                      <a:lumOff val="50000"/>
                    </a:schemeClr>
                  </a:solidFill>
                  <a:cs typeface="+mn-ea"/>
                  <a:sym typeface="+mn-lt"/>
                </a:rPr>
                <a:t>Ink theme Please enter the text here Ink theme please enter here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Text Ink theme Please enter text Ink theme here please be in</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This input text </a:t>
              </a:r>
            </a:p>
          </p:txBody>
        </p:sp>
      </p:grpSp>
      <p:pic>
        <p:nvPicPr>
          <p:cNvPr id="41" name="图片 40">
            <a:extLst>
              <a:ext uri="{FF2B5EF4-FFF2-40B4-BE49-F238E27FC236}">
                <a16:creationId xmlns:a16="http://schemas.microsoft.com/office/drawing/2014/main" id="{93235AF7-2F68-4A41-8B39-6183E8674ADA}"/>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572648" y="1275907"/>
            <a:ext cx="3415096" cy="5003512"/>
          </a:xfrm>
          <a:prstGeom prst="rect">
            <a:avLst/>
          </a:prstGeom>
        </p:spPr>
      </p:pic>
    </p:spTree>
    <p:extLst>
      <p:ext uri="{BB962C8B-B14F-4D97-AF65-F5344CB8AC3E}">
        <p14:creationId xmlns:p14="http://schemas.microsoft.com/office/powerpoint/2010/main" val="2524852769"/>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checkerboard(across)">
                                      <p:cBhvr>
                                        <p:cTn id="7" dur="500"/>
                                        <p:tgtEl>
                                          <p:spTgt spid="33"/>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checkerboard(across)">
                                      <p:cBhvr>
                                        <p:cTn id="11" dur="500"/>
                                        <p:tgtEl>
                                          <p:spTgt spid="37"/>
                                        </p:tgtEl>
                                      </p:cBhvr>
                                    </p:animEffect>
                                  </p:childTnLst>
                                </p:cTn>
                              </p:par>
                            </p:childTnLst>
                          </p:cTn>
                        </p:par>
                        <p:par>
                          <p:cTn id="12" fill="hold">
                            <p:stCondLst>
                              <p:cond delay="1000"/>
                            </p:stCondLst>
                            <p:childTnLst>
                              <p:par>
                                <p:cTn id="13" presetID="14" presetClass="entr" presetSubtype="10"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randombar(horizontal)">
                                      <p:cBhvr>
                                        <p:cTn id="15"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450398" y="107022"/>
            <a:ext cx="2919577" cy="1002587"/>
            <a:chOff x="4450398" y="107022"/>
            <a:chExt cx="2919577" cy="1002587"/>
          </a:xfrm>
        </p:grpSpPr>
        <p:sp>
          <p:nvSpPr>
            <p:cNvPr id="5" name="文本框 4"/>
            <p:cNvSpPr txBox="1"/>
            <p:nvPr/>
          </p:nvSpPr>
          <p:spPr>
            <a:xfrm>
              <a:off x="4450398" y="709499"/>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three</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16" name="图片 15" descr="荷花">
            <a:extLst>
              <a:ext uri="{FF2B5EF4-FFF2-40B4-BE49-F238E27FC236}">
                <a16:creationId xmlns:a16="http://schemas.microsoft.com/office/drawing/2014/main" id="{E11EDC49-8D1B-44A2-A275-F4C0A243D92E}"/>
              </a:ext>
            </a:extLst>
          </p:cNvPr>
          <p:cNvPicPr>
            <a:picLocks noChangeAspect="1"/>
          </p:cNvPicPr>
          <p:nvPr/>
        </p:nvPicPr>
        <p:blipFill>
          <a:blip r:embed="rId3"/>
          <a:stretch>
            <a:fillRect/>
          </a:stretch>
        </p:blipFill>
        <p:spPr>
          <a:xfrm>
            <a:off x="8036472" y="1106395"/>
            <a:ext cx="3479958" cy="1750819"/>
          </a:xfrm>
          <a:prstGeom prst="rect">
            <a:avLst/>
          </a:prstGeom>
        </p:spPr>
      </p:pic>
      <p:sp>
        <p:nvSpPr>
          <p:cNvPr id="17" name="矩形 17">
            <a:extLst>
              <a:ext uri="{FF2B5EF4-FFF2-40B4-BE49-F238E27FC236}">
                <a16:creationId xmlns:a16="http://schemas.microsoft.com/office/drawing/2014/main" id="{592008E7-DD88-4100-8F9F-6945425E3C9A}"/>
              </a:ext>
            </a:extLst>
          </p:cNvPr>
          <p:cNvSpPr>
            <a:spLocks noChangeArrowheads="1"/>
          </p:cNvSpPr>
          <p:nvPr/>
        </p:nvSpPr>
        <p:spPr bwMode="auto">
          <a:xfrm>
            <a:off x="1092679" y="4414790"/>
            <a:ext cx="9985375" cy="82551"/>
          </a:xfrm>
          <a:prstGeom prst="rect">
            <a:avLst/>
          </a:prstGeom>
          <a:solidFill>
            <a:srgbClr val="869373"/>
          </a:solidFill>
          <a:ln>
            <a:noFill/>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cs typeface="+mn-ea"/>
              <a:sym typeface="+mn-lt"/>
            </a:endParaRPr>
          </a:p>
        </p:txBody>
      </p:sp>
      <p:sp>
        <p:nvSpPr>
          <p:cNvPr id="18" name="椭圆 17">
            <a:extLst>
              <a:ext uri="{FF2B5EF4-FFF2-40B4-BE49-F238E27FC236}">
                <a16:creationId xmlns:a16="http://schemas.microsoft.com/office/drawing/2014/main" id="{CF9B14B0-DB94-4092-9910-42E2F2C36E0A}"/>
              </a:ext>
            </a:extLst>
          </p:cNvPr>
          <p:cNvSpPr>
            <a:spLocks noChangeArrowheads="1"/>
          </p:cNvSpPr>
          <p:nvPr/>
        </p:nvSpPr>
        <p:spPr bwMode="auto">
          <a:xfrm>
            <a:off x="2275366" y="4351290"/>
            <a:ext cx="179388" cy="179388"/>
          </a:xfrm>
          <a:prstGeom prst="ellipse">
            <a:avLst/>
          </a:prstGeom>
          <a:solidFill>
            <a:schemeClr val="tx1">
              <a:lumMod val="50000"/>
              <a:lumOff val="50000"/>
            </a:schemeClr>
          </a:solidFill>
          <a:ln w="25400" cmpd="sng">
            <a:solidFill>
              <a:schemeClr val="bg1"/>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cs typeface="+mn-ea"/>
              <a:sym typeface="+mn-lt"/>
            </a:endParaRPr>
          </a:p>
        </p:txBody>
      </p:sp>
      <p:sp>
        <p:nvSpPr>
          <p:cNvPr id="19" name="椭圆 18">
            <a:extLst>
              <a:ext uri="{FF2B5EF4-FFF2-40B4-BE49-F238E27FC236}">
                <a16:creationId xmlns:a16="http://schemas.microsoft.com/office/drawing/2014/main" id="{B50F94BA-2160-4ED8-A6A2-9DBFD9097087}"/>
              </a:ext>
            </a:extLst>
          </p:cNvPr>
          <p:cNvSpPr>
            <a:spLocks noChangeArrowheads="1"/>
          </p:cNvSpPr>
          <p:nvPr/>
        </p:nvSpPr>
        <p:spPr bwMode="auto">
          <a:xfrm>
            <a:off x="4756628" y="4351290"/>
            <a:ext cx="177800" cy="179388"/>
          </a:xfrm>
          <a:prstGeom prst="ellipse">
            <a:avLst/>
          </a:prstGeom>
          <a:solidFill>
            <a:schemeClr val="tx1">
              <a:lumMod val="50000"/>
              <a:lumOff val="50000"/>
            </a:schemeClr>
          </a:solidFill>
          <a:ln w="25400" cmpd="sng">
            <a:solidFill>
              <a:schemeClr val="bg1"/>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cs typeface="+mn-ea"/>
              <a:sym typeface="+mn-lt"/>
            </a:endParaRPr>
          </a:p>
        </p:txBody>
      </p:sp>
      <p:sp>
        <p:nvSpPr>
          <p:cNvPr id="20" name="椭圆 19">
            <a:extLst>
              <a:ext uri="{FF2B5EF4-FFF2-40B4-BE49-F238E27FC236}">
                <a16:creationId xmlns:a16="http://schemas.microsoft.com/office/drawing/2014/main" id="{C9291488-71BA-4F22-9CE5-354E9BBBC29A}"/>
              </a:ext>
            </a:extLst>
          </p:cNvPr>
          <p:cNvSpPr>
            <a:spLocks noChangeArrowheads="1"/>
          </p:cNvSpPr>
          <p:nvPr/>
        </p:nvSpPr>
        <p:spPr bwMode="auto">
          <a:xfrm>
            <a:off x="7236304" y="4351290"/>
            <a:ext cx="177800" cy="179388"/>
          </a:xfrm>
          <a:prstGeom prst="ellipse">
            <a:avLst/>
          </a:prstGeom>
          <a:solidFill>
            <a:schemeClr val="tx1">
              <a:lumMod val="50000"/>
              <a:lumOff val="50000"/>
            </a:schemeClr>
          </a:solidFill>
          <a:ln w="25400" cmpd="sng">
            <a:solidFill>
              <a:schemeClr val="bg1"/>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cs typeface="+mn-ea"/>
              <a:sym typeface="+mn-lt"/>
            </a:endParaRPr>
          </a:p>
        </p:txBody>
      </p:sp>
      <p:sp>
        <p:nvSpPr>
          <p:cNvPr id="21" name="椭圆 28">
            <a:extLst>
              <a:ext uri="{FF2B5EF4-FFF2-40B4-BE49-F238E27FC236}">
                <a16:creationId xmlns:a16="http://schemas.microsoft.com/office/drawing/2014/main" id="{C164794C-8609-4949-9305-A960202756ED}"/>
              </a:ext>
            </a:extLst>
          </p:cNvPr>
          <p:cNvSpPr>
            <a:spLocks noChangeArrowheads="1"/>
          </p:cNvSpPr>
          <p:nvPr/>
        </p:nvSpPr>
        <p:spPr bwMode="auto">
          <a:xfrm>
            <a:off x="9715978" y="4351290"/>
            <a:ext cx="179387" cy="179388"/>
          </a:xfrm>
          <a:prstGeom prst="ellipse">
            <a:avLst/>
          </a:prstGeom>
          <a:solidFill>
            <a:schemeClr val="tx1">
              <a:lumMod val="50000"/>
              <a:lumOff val="50000"/>
            </a:schemeClr>
          </a:solidFill>
          <a:ln w="25400" cmpd="sng">
            <a:solidFill>
              <a:schemeClr val="bg1"/>
            </a:solidFill>
            <a:round/>
          </a:ln>
        </p:spPr>
        <p:txBody>
          <a:bodyPr lIns="91440" tIns="45720" rIns="91440" bIns="45720" anchor="ctr"/>
          <a:lstStyle/>
          <a:p>
            <a:pPr marL="0" marR="0" lvl="0" indent="0" algn="ctr" defTabSz="913765" rtl="0" eaLnBrk="1" fontAlgn="auto" latinLnBrk="0" hangingPunct="1">
              <a:lnSpc>
                <a:spcPct val="100000"/>
              </a:lnSpc>
              <a:spcBef>
                <a:spcPts val="0"/>
              </a:spcBef>
              <a:spcAft>
                <a:spcPts val="0"/>
              </a:spcAft>
              <a:buClrTx/>
              <a:buSzTx/>
              <a:buFont typeface="Arial" panose="020B0604020202020204" pitchFamily="34" charset="0"/>
              <a:buNone/>
              <a:defRPr/>
            </a:pPr>
            <a:endParaRPr kumimoji="0" lang="en-US" sz="2000" b="0" i="0" u="none" strike="noStrike" kern="1200" cap="none" spc="0" normalizeH="0" baseline="0" noProof="0" dirty="0">
              <a:ln>
                <a:noFill/>
              </a:ln>
              <a:solidFill>
                <a:prstClr val="black"/>
              </a:solidFill>
              <a:effectLst/>
              <a:uLnTx/>
              <a:uFillTx/>
              <a:cs typeface="+mn-ea"/>
              <a:sym typeface="+mn-lt"/>
            </a:endParaRPr>
          </a:p>
        </p:txBody>
      </p:sp>
      <p:grpSp>
        <p:nvGrpSpPr>
          <p:cNvPr id="22" name="组合 21">
            <a:extLst>
              <a:ext uri="{FF2B5EF4-FFF2-40B4-BE49-F238E27FC236}">
                <a16:creationId xmlns:a16="http://schemas.microsoft.com/office/drawing/2014/main" id="{48723479-4272-4E35-98EF-52100654F3C6}"/>
              </a:ext>
            </a:extLst>
          </p:cNvPr>
          <p:cNvGrpSpPr/>
          <p:nvPr/>
        </p:nvGrpSpPr>
        <p:grpSpPr>
          <a:xfrm>
            <a:off x="1281401" y="3109458"/>
            <a:ext cx="2158596" cy="2725303"/>
            <a:chOff x="1292034" y="2314209"/>
            <a:chExt cx="2158596" cy="2725303"/>
          </a:xfrm>
        </p:grpSpPr>
        <p:grpSp>
          <p:nvGrpSpPr>
            <p:cNvPr id="23" name="组合 22">
              <a:extLst>
                <a:ext uri="{FF2B5EF4-FFF2-40B4-BE49-F238E27FC236}">
                  <a16:creationId xmlns:a16="http://schemas.microsoft.com/office/drawing/2014/main" id="{D5CBBAC6-DDE2-42A0-9B99-3AFFF6B8DD58}"/>
                </a:ext>
              </a:extLst>
            </p:cNvPr>
            <p:cNvGrpSpPr/>
            <p:nvPr/>
          </p:nvGrpSpPr>
          <p:grpSpPr>
            <a:xfrm>
              <a:off x="1292034" y="3857892"/>
              <a:ext cx="2158596" cy="1181620"/>
              <a:chOff x="1378451" y="4498275"/>
              <a:chExt cx="2158596" cy="1181620"/>
            </a:xfrm>
          </p:grpSpPr>
          <p:sp>
            <p:nvSpPr>
              <p:cNvPr id="26" name="矩形 2">
                <a:extLst>
                  <a:ext uri="{FF2B5EF4-FFF2-40B4-BE49-F238E27FC236}">
                    <a16:creationId xmlns:a16="http://schemas.microsoft.com/office/drawing/2014/main" id="{5ED4BF6D-ECD1-496C-A078-CB56AE61D350}"/>
                  </a:ext>
                </a:extLst>
              </p:cNvPr>
              <p:cNvSpPr>
                <a:spLocks noChangeArrowheads="1"/>
              </p:cNvSpPr>
              <p:nvPr/>
            </p:nvSpPr>
            <p:spPr bwMode="auto">
              <a:xfrm>
                <a:off x="1378451" y="4991693"/>
                <a:ext cx="215859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mn-lt"/>
                    <a:ea typeface="+mn-ea"/>
                    <a:cs typeface="+mn-ea"/>
                    <a:sym typeface="+mn-lt"/>
                  </a:rPr>
                  <a:t>Click here to add text messages Click here to add text messages</a:t>
                </a:r>
                <a:r>
                  <a:rPr lang="zh-CN" altLang="en-US" sz="1200" dirty="0">
                    <a:solidFill>
                      <a:schemeClr val="tx1">
                        <a:lumMod val="75000"/>
                        <a:lumOff val="25000"/>
                      </a:schemeClr>
                    </a:solidFill>
                    <a:latin typeface="+mn-lt"/>
                    <a:ea typeface="+mn-ea"/>
                    <a:cs typeface="+mn-ea"/>
                    <a:sym typeface="+mn-lt"/>
                  </a:rPr>
                  <a:t> </a:t>
                </a:r>
                <a:endParaRPr lang="zh-CN" altLang="en-US" sz="1100" dirty="0">
                  <a:solidFill>
                    <a:schemeClr val="tx1">
                      <a:lumMod val="75000"/>
                      <a:lumOff val="25000"/>
                    </a:schemeClr>
                  </a:solidFill>
                  <a:latin typeface="+mn-lt"/>
                  <a:ea typeface="+mn-ea"/>
                  <a:cs typeface="+mn-ea"/>
                  <a:sym typeface="+mn-lt"/>
                </a:endParaRPr>
              </a:p>
            </p:txBody>
          </p:sp>
          <p:sp>
            <p:nvSpPr>
              <p:cNvPr id="27" name="矩形 5">
                <a:extLst>
                  <a:ext uri="{FF2B5EF4-FFF2-40B4-BE49-F238E27FC236}">
                    <a16:creationId xmlns:a16="http://schemas.microsoft.com/office/drawing/2014/main" id="{C4493BB0-195C-4B3A-A812-30E7632201FB}"/>
                  </a:ext>
                </a:extLst>
              </p:cNvPr>
              <p:cNvSpPr>
                <a:spLocks noChangeArrowheads="1"/>
              </p:cNvSpPr>
              <p:nvPr/>
            </p:nvSpPr>
            <p:spPr bwMode="auto">
              <a:xfrm>
                <a:off x="1630449" y="4498275"/>
                <a:ext cx="167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chemeClr val="tx1">
                        <a:lumMod val="75000"/>
                        <a:lumOff val="25000"/>
                      </a:schemeClr>
                    </a:solidFill>
                    <a:latin typeface="+mn-lt"/>
                    <a:ea typeface="+mn-ea"/>
                    <a:cs typeface="+mn-ea"/>
                    <a:sym typeface="+mn-lt"/>
                  </a:rPr>
                  <a:t>add a title</a:t>
                </a:r>
                <a:endParaRPr lang="zh-CN" altLang="en-US" sz="1600" dirty="0">
                  <a:solidFill>
                    <a:schemeClr val="tx1">
                      <a:lumMod val="75000"/>
                      <a:lumOff val="25000"/>
                    </a:schemeClr>
                  </a:solidFill>
                  <a:latin typeface="+mn-lt"/>
                  <a:ea typeface="+mn-ea"/>
                  <a:cs typeface="+mn-ea"/>
                  <a:sym typeface="+mn-lt"/>
                </a:endParaRPr>
              </a:p>
            </p:txBody>
          </p:sp>
        </p:grpSp>
        <p:pic>
          <p:nvPicPr>
            <p:cNvPr id="24" name="图片 23" descr="龙纹">
              <a:extLst>
                <a:ext uri="{FF2B5EF4-FFF2-40B4-BE49-F238E27FC236}">
                  <a16:creationId xmlns:a16="http://schemas.microsoft.com/office/drawing/2014/main" id="{9ED51DA6-E58D-47F3-AAD5-59A9CD8520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1778" y="2314209"/>
              <a:ext cx="1099108" cy="1075289"/>
            </a:xfrm>
            <a:prstGeom prst="rect">
              <a:avLst/>
            </a:prstGeom>
          </p:spPr>
        </p:pic>
        <p:sp>
          <p:nvSpPr>
            <p:cNvPr id="25" name="矩形 24">
              <a:extLst>
                <a:ext uri="{FF2B5EF4-FFF2-40B4-BE49-F238E27FC236}">
                  <a16:creationId xmlns:a16="http://schemas.microsoft.com/office/drawing/2014/main" id="{97EB95EC-938F-4850-B8E3-E96B0DFC8341}"/>
                </a:ext>
              </a:extLst>
            </p:cNvPr>
            <p:cNvSpPr/>
            <p:nvPr/>
          </p:nvSpPr>
          <p:spPr>
            <a:xfrm>
              <a:off x="2022519" y="2472337"/>
              <a:ext cx="486030" cy="707886"/>
            </a:xfrm>
            <a:prstGeom prst="rect">
              <a:avLst/>
            </a:prstGeom>
          </p:spPr>
          <p:txBody>
            <a:bodyPr wrap="none">
              <a:spAutoFit/>
            </a:bodyPr>
            <a:lstStyle/>
            <a:p>
              <a:r>
                <a:rPr lang="en-US" altLang="zh-CN" sz="4000" dirty="0">
                  <a:solidFill>
                    <a:schemeClr val="tx1">
                      <a:lumMod val="75000"/>
                      <a:lumOff val="25000"/>
                    </a:schemeClr>
                  </a:solidFill>
                  <a:cs typeface="+mn-ea"/>
                  <a:sym typeface="+mn-lt"/>
                </a:rPr>
                <a:t>1</a:t>
              </a:r>
              <a:endParaRPr lang="zh-CN" altLang="en-US" sz="4000" dirty="0">
                <a:solidFill>
                  <a:schemeClr val="tx1">
                    <a:lumMod val="75000"/>
                    <a:lumOff val="25000"/>
                  </a:schemeClr>
                </a:solidFill>
                <a:cs typeface="+mn-ea"/>
                <a:sym typeface="+mn-lt"/>
              </a:endParaRPr>
            </a:p>
          </p:txBody>
        </p:sp>
      </p:grpSp>
      <p:grpSp>
        <p:nvGrpSpPr>
          <p:cNvPr id="28" name="组合 27">
            <a:extLst>
              <a:ext uri="{FF2B5EF4-FFF2-40B4-BE49-F238E27FC236}">
                <a16:creationId xmlns:a16="http://schemas.microsoft.com/office/drawing/2014/main" id="{558AC17F-3764-45A5-8068-9516B6A0CAF9}"/>
              </a:ext>
            </a:extLst>
          </p:cNvPr>
          <p:cNvGrpSpPr/>
          <p:nvPr/>
        </p:nvGrpSpPr>
        <p:grpSpPr>
          <a:xfrm>
            <a:off x="3766230" y="3109458"/>
            <a:ext cx="2158596" cy="2725303"/>
            <a:chOff x="1292034" y="2314209"/>
            <a:chExt cx="2158596" cy="2725303"/>
          </a:xfrm>
        </p:grpSpPr>
        <p:grpSp>
          <p:nvGrpSpPr>
            <p:cNvPr id="29" name="组合 28">
              <a:extLst>
                <a:ext uri="{FF2B5EF4-FFF2-40B4-BE49-F238E27FC236}">
                  <a16:creationId xmlns:a16="http://schemas.microsoft.com/office/drawing/2014/main" id="{3187A53D-3061-4D48-90AA-398635B046CF}"/>
                </a:ext>
              </a:extLst>
            </p:cNvPr>
            <p:cNvGrpSpPr/>
            <p:nvPr/>
          </p:nvGrpSpPr>
          <p:grpSpPr>
            <a:xfrm>
              <a:off x="1292034" y="3857892"/>
              <a:ext cx="2158596" cy="1181620"/>
              <a:chOff x="1378451" y="4498275"/>
              <a:chExt cx="2158596" cy="1181620"/>
            </a:xfrm>
          </p:grpSpPr>
          <p:sp>
            <p:nvSpPr>
              <p:cNvPr id="32" name="矩形 2">
                <a:extLst>
                  <a:ext uri="{FF2B5EF4-FFF2-40B4-BE49-F238E27FC236}">
                    <a16:creationId xmlns:a16="http://schemas.microsoft.com/office/drawing/2014/main" id="{9710A222-66DE-48E6-BEB7-602AF91891B2}"/>
                  </a:ext>
                </a:extLst>
              </p:cNvPr>
              <p:cNvSpPr>
                <a:spLocks noChangeArrowheads="1"/>
              </p:cNvSpPr>
              <p:nvPr/>
            </p:nvSpPr>
            <p:spPr bwMode="auto">
              <a:xfrm>
                <a:off x="1378451" y="4991693"/>
                <a:ext cx="215859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mn-lt"/>
                    <a:ea typeface="+mn-ea"/>
                    <a:cs typeface="+mn-ea"/>
                    <a:sym typeface="+mn-lt"/>
                  </a:rPr>
                  <a:t>Click here to add text messages Click here to add text messages</a:t>
                </a:r>
                <a:r>
                  <a:rPr lang="zh-CN" altLang="en-US" sz="1200" dirty="0">
                    <a:solidFill>
                      <a:schemeClr val="tx1">
                        <a:lumMod val="75000"/>
                        <a:lumOff val="25000"/>
                      </a:schemeClr>
                    </a:solidFill>
                    <a:latin typeface="+mn-lt"/>
                    <a:ea typeface="+mn-ea"/>
                    <a:cs typeface="+mn-ea"/>
                    <a:sym typeface="+mn-lt"/>
                  </a:rPr>
                  <a:t> </a:t>
                </a:r>
                <a:endParaRPr lang="zh-CN" altLang="en-US" sz="1100" dirty="0">
                  <a:solidFill>
                    <a:schemeClr val="tx1">
                      <a:lumMod val="75000"/>
                      <a:lumOff val="25000"/>
                    </a:schemeClr>
                  </a:solidFill>
                  <a:latin typeface="+mn-lt"/>
                  <a:ea typeface="+mn-ea"/>
                  <a:cs typeface="+mn-ea"/>
                  <a:sym typeface="+mn-lt"/>
                </a:endParaRPr>
              </a:p>
            </p:txBody>
          </p:sp>
          <p:sp>
            <p:nvSpPr>
              <p:cNvPr id="33" name="矩形 5">
                <a:extLst>
                  <a:ext uri="{FF2B5EF4-FFF2-40B4-BE49-F238E27FC236}">
                    <a16:creationId xmlns:a16="http://schemas.microsoft.com/office/drawing/2014/main" id="{9D428256-C374-4668-B762-3FCD79936AEF}"/>
                  </a:ext>
                </a:extLst>
              </p:cNvPr>
              <p:cNvSpPr>
                <a:spLocks noChangeArrowheads="1"/>
              </p:cNvSpPr>
              <p:nvPr/>
            </p:nvSpPr>
            <p:spPr bwMode="auto">
              <a:xfrm>
                <a:off x="1630449" y="4498275"/>
                <a:ext cx="167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chemeClr val="tx1">
                        <a:lumMod val="75000"/>
                        <a:lumOff val="25000"/>
                      </a:schemeClr>
                    </a:solidFill>
                    <a:latin typeface="+mn-lt"/>
                    <a:ea typeface="+mn-ea"/>
                    <a:cs typeface="+mn-ea"/>
                    <a:sym typeface="+mn-lt"/>
                  </a:rPr>
                  <a:t>add a title</a:t>
                </a:r>
                <a:endParaRPr lang="zh-CN" altLang="en-US" sz="1600" dirty="0">
                  <a:solidFill>
                    <a:schemeClr val="tx1">
                      <a:lumMod val="75000"/>
                      <a:lumOff val="25000"/>
                    </a:schemeClr>
                  </a:solidFill>
                  <a:latin typeface="+mn-lt"/>
                  <a:ea typeface="+mn-ea"/>
                  <a:cs typeface="+mn-ea"/>
                  <a:sym typeface="+mn-lt"/>
                </a:endParaRPr>
              </a:p>
            </p:txBody>
          </p:sp>
        </p:grpSp>
        <p:pic>
          <p:nvPicPr>
            <p:cNvPr id="30" name="图片 29" descr="龙纹">
              <a:extLst>
                <a:ext uri="{FF2B5EF4-FFF2-40B4-BE49-F238E27FC236}">
                  <a16:creationId xmlns:a16="http://schemas.microsoft.com/office/drawing/2014/main" id="{2892D5F9-EB78-4FC1-8057-0C063917EB2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1778" y="2314209"/>
              <a:ext cx="1099108" cy="1075289"/>
            </a:xfrm>
            <a:prstGeom prst="rect">
              <a:avLst/>
            </a:prstGeom>
          </p:spPr>
        </p:pic>
        <p:sp>
          <p:nvSpPr>
            <p:cNvPr id="31" name="矩形 30">
              <a:extLst>
                <a:ext uri="{FF2B5EF4-FFF2-40B4-BE49-F238E27FC236}">
                  <a16:creationId xmlns:a16="http://schemas.microsoft.com/office/drawing/2014/main" id="{2B67054A-47B4-486A-A0D9-3FBC45B1295E}"/>
                </a:ext>
              </a:extLst>
            </p:cNvPr>
            <p:cNvSpPr/>
            <p:nvPr/>
          </p:nvSpPr>
          <p:spPr>
            <a:xfrm>
              <a:off x="2022519" y="2472337"/>
              <a:ext cx="486030" cy="707886"/>
            </a:xfrm>
            <a:prstGeom prst="rect">
              <a:avLst/>
            </a:prstGeom>
          </p:spPr>
          <p:txBody>
            <a:bodyPr wrap="none">
              <a:spAutoFit/>
            </a:bodyPr>
            <a:lstStyle/>
            <a:p>
              <a:r>
                <a:rPr lang="en-US" altLang="zh-CN" sz="4000" dirty="0">
                  <a:solidFill>
                    <a:schemeClr val="tx1">
                      <a:lumMod val="75000"/>
                      <a:lumOff val="25000"/>
                    </a:schemeClr>
                  </a:solidFill>
                  <a:cs typeface="+mn-ea"/>
                  <a:sym typeface="+mn-lt"/>
                </a:rPr>
                <a:t>2</a:t>
              </a:r>
              <a:endParaRPr lang="zh-CN" altLang="en-US" sz="4000" dirty="0">
                <a:solidFill>
                  <a:schemeClr val="tx1">
                    <a:lumMod val="75000"/>
                    <a:lumOff val="25000"/>
                  </a:schemeClr>
                </a:solidFill>
                <a:cs typeface="+mn-ea"/>
                <a:sym typeface="+mn-lt"/>
              </a:endParaRPr>
            </a:p>
          </p:txBody>
        </p:sp>
      </p:grpSp>
      <p:grpSp>
        <p:nvGrpSpPr>
          <p:cNvPr id="34" name="组合 33">
            <a:extLst>
              <a:ext uri="{FF2B5EF4-FFF2-40B4-BE49-F238E27FC236}">
                <a16:creationId xmlns:a16="http://schemas.microsoft.com/office/drawing/2014/main" id="{FAAA5E2F-BF03-4C02-BB53-B5E9CA05811D}"/>
              </a:ext>
            </a:extLst>
          </p:cNvPr>
          <p:cNvGrpSpPr/>
          <p:nvPr/>
        </p:nvGrpSpPr>
        <p:grpSpPr>
          <a:xfrm>
            <a:off x="6287755" y="3109458"/>
            <a:ext cx="2158596" cy="2725303"/>
            <a:chOff x="1292034" y="2314209"/>
            <a:chExt cx="2158596" cy="2725303"/>
          </a:xfrm>
        </p:grpSpPr>
        <p:grpSp>
          <p:nvGrpSpPr>
            <p:cNvPr id="35" name="组合 34">
              <a:extLst>
                <a:ext uri="{FF2B5EF4-FFF2-40B4-BE49-F238E27FC236}">
                  <a16:creationId xmlns:a16="http://schemas.microsoft.com/office/drawing/2014/main" id="{01F53FBD-80E7-4086-A07A-684415274F7C}"/>
                </a:ext>
              </a:extLst>
            </p:cNvPr>
            <p:cNvGrpSpPr/>
            <p:nvPr/>
          </p:nvGrpSpPr>
          <p:grpSpPr>
            <a:xfrm>
              <a:off x="1292034" y="3857892"/>
              <a:ext cx="2158596" cy="1181620"/>
              <a:chOff x="1378451" y="4498275"/>
              <a:chExt cx="2158596" cy="1181620"/>
            </a:xfrm>
          </p:grpSpPr>
          <p:sp>
            <p:nvSpPr>
              <p:cNvPr id="38" name="矩形 2">
                <a:extLst>
                  <a:ext uri="{FF2B5EF4-FFF2-40B4-BE49-F238E27FC236}">
                    <a16:creationId xmlns:a16="http://schemas.microsoft.com/office/drawing/2014/main" id="{F10E2C8D-5BE9-4F58-BC8C-05F1F99A5F19}"/>
                  </a:ext>
                </a:extLst>
              </p:cNvPr>
              <p:cNvSpPr>
                <a:spLocks noChangeArrowheads="1"/>
              </p:cNvSpPr>
              <p:nvPr/>
            </p:nvSpPr>
            <p:spPr bwMode="auto">
              <a:xfrm>
                <a:off x="1378451" y="4991693"/>
                <a:ext cx="215859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mn-lt"/>
                    <a:ea typeface="+mn-ea"/>
                    <a:cs typeface="+mn-ea"/>
                    <a:sym typeface="+mn-lt"/>
                  </a:rPr>
                  <a:t>Click here to add text messages Click here to add text messages</a:t>
                </a:r>
                <a:r>
                  <a:rPr lang="zh-CN" altLang="en-US" sz="1200" dirty="0">
                    <a:solidFill>
                      <a:schemeClr val="tx1">
                        <a:lumMod val="75000"/>
                        <a:lumOff val="25000"/>
                      </a:schemeClr>
                    </a:solidFill>
                    <a:latin typeface="+mn-lt"/>
                    <a:ea typeface="+mn-ea"/>
                    <a:cs typeface="+mn-ea"/>
                    <a:sym typeface="+mn-lt"/>
                  </a:rPr>
                  <a:t> </a:t>
                </a:r>
                <a:endParaRPr lang="zh-CN" altLang="en-US" sz="1100" dirty="0">
                  <a:solidFill>
                    <a:schemeClr val="tx1">
                      <a:lumMod val="75000"/>
                      <a:lumOff val="25000"/>
                    </a:schemeClr>
                  </a:solidFill>
                  <a:latin typeface="+mn-lt"/>
                  <a:ea typeface="+mn-ea"/>
                  <a:cs typeface="+mn-ea"/>
                  <a:sym typeface="+mn-lt"/>
                </a:endParaRPr>
              </a:p>
            </p:txBody>
          </p:sp>
          <p:sp>
            <p:nvSpPr>
              <p:cNvPr id="39" name="矩形 5">
                <a:extLst>
                  <a:ext uri="{FF2B5EF4-FFF2-40B4-BE49-F238E27FC236}">
                    <a16:creationId xmlns:a16="http://schemas.microsoft.com/office/drawing/2014/main" id="{C73800F8-BE1A-4EA0-B78F-2E950E17D5B9}"/>
                  </a:ext>
                </a:extLst>
              </p:cNvPr>
              <p:cNvSpPr>
                <a:spLocks noChangeArrowheads="1"/>
              </p:cNvSpPr>
              <p:nvPr/>
            </p:nvSpPr>
            <p:spPr bwMode="auto">
              <a:xfrm>
                <a:off x="1630449" y="4498275"/>
                <a:ext cx="167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chemeClr val="tx1">
                        <a:lumMod val="75000"/>
                        <a:lumOff val="25000"/>
                      </a:schemeClr>
                    </a:solidFill>
                    <a:latin typeface="+mn-lt"/>
                    <a:ea typeface="+mn-ea"/>
                    <a:cs typeface="+mn-ea"/>
                    <a:sym typeface="+mn-lt"/>
                  </a:rPr>
                  <a:t>add a title</a:t>
                </a:r>
                <a:endParaRPr lang="zh-CN" altLang="en-US" sz="1600" dirty="0">
                  <a:solidFill>
                    <a:schemeClr val="tx1">
                      <a:lumMod val="75000"/>
                      <a:lumOff val="25000"/>
                    </a:schemeClr>
                  </a:solidFill>
                  <a:latin typeface="+mn-lt"/>
                  <a:ea typeface="+mn-ea"/>
                  <a:cs typeface="+mn-ea"/>
                  <a:sym typeface="+mn-lt"/>
                </a:endParaRPr>
              </a:p>
            </p:txBody>
          </p:sp>
        </p:grpSp>
        <p:pic>
          <p:nvPicPr>
            <p:cNvPr id="36" name="图片 35" descr="龙纹">
              <a:extLst>
                <a:ext uri="{FF2B5EF4-FFF2-40B4-BE49-F238E27FC236}">
                  <a16:creationId xmlns:a16="http://schemas.microsoft.com/office/drawing/2014/main" id="{DA3DB02B-0251-4BC4-B206-34467934463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1778" y="2314209"/>
              <a:ext cx="1099108" cy="1075289"/>
            </a:xfrm>
            <a:prstGeom prst="rect">
              <a:avLst/>
            </a:prstGeom>
          </p:spPr>
        </p:pic>
        <p:sp>
          <p:nvSpPr>
            <p:cNvPr id="37" name="矩形 36">
              <a:extLst>
                <a:ext uri="{FF2B5EF4-FFF2-40B4-BE49-F238E27FC236}">
                  <a16:creationId xmlns:a16="http://schemas.microsoft.com/office/drawing/2014/main" id="{6CEDDA55-CDB4-45E4-93F4-71E12E07B5D6}"/>
                </a:ext>
              </a:extLst>
            </p:cNvPr>
            <p:cNvSpPr/>
            <p:nvPr/>
          </p:nvSpPr>
          <p:spPr>
            <a:xfrm>
              <a:off x="2022519" y="2472337"/>
              <a:ext cx="486030" cy="707886"/>
            </a:xfrm>
            <a:prstGeom prst="rect">
              <a:avLst/>
            </a:prstGeom>
          </p:spPr>
          <p:txBody>
            <a:bodyPr wrap="none">
              <a:spAutoFit/>
            </a:bodyPr>
            <a:lstStyle/>
            <a:p>
              <a:r>
                <a:rPr lang="en-US" altLang="zh-CN" sz="4000" dirty="0">
                  <a:solidFill>
                    <a:schemeClr val="tx1">
                      <a:lumMod val="75000"/>
                      <a:lumOff val="25000"/>
                    </a:schemeClr>
                  </a:solidFill>
                  <a:cs typeface="+mn-ea"/>
                  <a:sym typeface="+mn-lt"/>
                </a:rPr>
                <a:t>3</a:t>
              </a:r>
              <a:endParaRPr lang="zh-CN" altLang="en-US" sz="4000" dirty="0">
                <a:solidFill>
                  <a:schemeClr val="tx1">
                    <a:lumMod val="75000"/>
                    <a:lumOff val="25000"/>
                  </a:schemeClr>
                </a:solidFill>
                <a:cs typeface="+mn-ea"/>
                <a:sym typeface="+mn-lt"/>
              </a:endParaRPr>
            </a:p>
          </p:txBody>
        </p:sp>
      </p:grpSp>
      <p:grpSp>
        <p:nvGrpSpPr>
          <p:cNvPr id="40" name="组合 39">
            <a:extLst>
              <a:ext uri="{FF2B5EF4-FFF2-40B4-BE49-F238E27FC236}">
                <a16:creationId xmlns:a16="http://schemas.microsoft.com/office/drawing/2014/main" id="{80BA4381-746A-4D5E-84C9-E4998D585C07}"/>
              </a:ext>
            </a:extLst>
          </p:cNvPr>
          <p:cNvGrpSpPr/>
          <p:nvPr/>
        </p:nvGrpSpPr>
        <p:grpSpPr>
          <a:xfrm>
            <a:off x="8772584" y="3109458"/>
            <a:ext cx="2158596" cy="2725303"/>
            <a:chOff x="1292034" y="2314209"/>
            <a:chExt cx="2158596" cy="2725303"/>
          </a:xfrm>
        </p:grpSpPr>
        <p:grpSp>
          <p:nvGrpSpPr>
            <p:cNvPr id="41" name="组合 40">
              <a:extLst>
                <a:ext uri="{FF2B5EF4-FFF2-40B4-BE49-F238E27FC236}">
                  <a16:creationId xmlns:a16="http://schemas.microsoft.com/office/drawing/2014/main" id="{3058931D-46F0-42C9-8A28-C8BD341B7231}"/>
                </a:ext>
              </a:extLst>
            </p:cNvPr>
            <p:cNvGrpSpPr/>
            <p:nvPr/>
          </p:nvGrpSpPr>
          <p:grpSpPr>
            <a:xfrm>
              <a:off x="1292034" y="3857892"/>
              <a:ext cx="2158596" cy="1181620"/>
              <a:chOff x="1378451" y="4498275"/>
              <a:chExt cx="2158596" cy="1181620"/>
            </a:xfrm>
          </p:grpSpPr>
          <p:sp>
            <p:nvSpPr>
              <p:cNvPr id="44" name="矩形 2">
                <a:extLst>
                  <a:ext uri="{FF2B5EF4-FFF2-40B4-BE49-F238E27FC236}">
                    <a16:creationId xmlns:a16="http://schemas.microsoft.com/office/drawing/2014/main" id="{8596A974-9AE8-4B16-9F6B-48EF7267B236}"/>
                  </a:ext>
                </a:extLst>
              </p:cNvPr>
              <p:cNvSpPr>
                <a:spLocks noChangeArrowheads="1"/>
              </p:cNvSpPr>
              <p:nvPr/>
            </p:nvSpPr>
            <p:spPr bwMode="auto">
              <a:xfrm>
                <a:off x="1378451" y="4991693"/>
                <a:ext cx="2158596" cy="688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50000"/>
                  </a:lnSpc>
                  <a:spcBef>
                    <a:spcPct val="0"/>
                  </a:spcBef>
                  <a:buNone/>
                </a:pPr>
                <a:r>
                  <a:rPr lang="zh-CN" altLang="en-US" sz="1400" dirty="0">
                    <a:solidFill>
                      <a:schemeClr val="tx1">
                        <a:lumMod val="75000"/>
                        <a:lumOff val="25000"/>
                      </a:schemeClr>
                    </a:solidFill>
                    <a:latin typeface="+mn-lt"/>
                    <a:ea typeface="+mn-ea"/>
                    <a:cs typeface="+mn-ea"/>
                    <a:sym typeface="+mn-lt"/>
                  </a:rPr>
                  <a:t>Click here to add text messages Click here to add text messages</a:t>
                </a:r>
                <a:r>
                  <a:rPr lang="zh-CN" altLang="en-US" sz="1200" dirty="0">
                    <a:solidFill>
                      <a:schemeClr val="tx1">
                        <a:lumMod val="75000"/>
                        <a:lumOff val="25000"/>
                      </a:schemeClr>
                    </a:solidFill>
                    <a:latin typeface="+mn-lt"/>
                    <a:ea typeface="+mn-ea"/>
                    <a:cs typeface="+mn-ea"/>
                    <a:sym typeface="+mn-lt"/>
                  </a:rPr>
                  <a:t> </a:t>
                </a:r>
                <a:endParaRPr lang="zh-CN" altLang="en-US" sz="1100" dirty="0">
                  <a:solidFill>
                    <a:schemeClr val="tx1">
                      <a:lumMod val="75000"/>
                      <a:lumOff val="25000"/>
                    </a:schemeClr>
                  </a:solidFill>
                  <a:latin typeface="+mn-lt"/>
                  <a:ea typeface="+mn-ea"/>
                  <a:cs typeface="+mn-ea"/>
                  <a:sym typeface="+mn-lt"/>
                </a:endParaRPr>
              </a:p>
            </p:txBody>
          </p:sp>
          <p:sp>
            <p:nvSpPr>
              <p:cNvPr id="45" name="矩形 5">
                <a:extLst>
                  <a:ext uri="{FF2B5EF4-FFF2-40B4-BE49-F238E27FC236}">
                    <a16:creationId xmlns:a16="http://schemas.microsoft.com/office/drawing/2014/main" id="{DDA2A802-F680-4FB0-A990-E906961F96BC}"/>
                  </a:ext>
                </a:extLst>
              </p:cNvPr>
              <p:cNvSpPr>
                <a:spLocks noChangeArrowheads="1"/>
              </p:cNvSpPr>
              <p:nvPr/>
            </p:nvSpPr>
            <p:spPr bwMode="auto">
              <a:xfrm>
                <a:off x="1630449" y="4498275"/>
                <a:ext cx="16706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eaLnBrk="1" hangingPunct="1">
                  <a:lnSpc>
                    <a:spcPct val="100000"/>
                  </a:lnSpc>
                  <a:spcBef>
                    <a:spcPct val="0"/>
                  </a:spcBef>
                  <a:buFontTx/>
                  <a:buNone/>
                </a:pPr>
                <a:r>
                  <a:rPr lang="zh-CN" altLang="en-US" sz="2400" dirty="0">
                    <a:solidFill>
                      <a:schemeClr val="tx1">
                        <a:lumMod val="75000"/>
                        <a:lumOff val="25000"/>
                      </a:schemeClr>
                    </a:solidFill>
                    <a:latin typeface="+mn-lt"/>
                    <a:ea typeface="+mn-ea"/>
                    <a:cs typeface="+mn-ea"/>
                    <a:sym typeface="+mn-lt"/>
                  </a:rPr>
                  <a:t>add a title</a:t>
                </a:r>
                <a:endParaRPr lang="zh-CN" altLang="en-US" sz="1600" dirty="0">
                  <a:solidFill>
                    <a:schemeClr val="tx1">
                      <a:lumMod val="75000"/>
                      <a:lumOff val="25000"/>
                    </a:schemeClr>
                  </a:solidFill>
                  <a:latin typeface="+mn-lt"/>
                  <a:ea typeface="+mn-ea"/>
                  <a:cs typeface="+mn-ea"/>
                  <a:sym typeface="+mn-lt"/>
                </a:endParaRPr>
              </a:p>
            </p:txBody>
          </p:sp>
        </p:grpSp>
        <p:pic>
          <p:nvPicPr>
            <p:cNvPr id="42" name="图片 41" descr="龙纹">
              <a:extLst>
                <a:ext uri="{FF2B5EF4-FFF2-40B4-BE49-F238E27FC236}">
                  <a16:creationId xmlns:a16="http://schemas.microsoft.com/office/drawing/2014/main" id="{B122A66A-4EC3-49D2-AC6E-D473E0CFD40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821778" y="2314209"/>
              <a:ext cx="1099108" cy="1075289"/>
            </a:xfrm>
            <a:prstGeom prst="rect">
              <a:avLst/>
            </a:prstGeom>
          </p:spPr>
        </p:pic>
        <p:sp>
          <p:nvSpPr>
            <p:cNvPr id="43" name="矩形 42">
              <a:extLst>
                <a:ext uri="{FF2B5EF4-FFF2-40B4-BE49-F238E27FC236}">
                  <a16:creationId xmlns:a16="http://schemas.microsoft.com/office/drawing/2014/main" id="{D1BA9725-4868-42D4-8E9E-5350CDAB289F}"/>
                </a:ext>
              </a:extLst>
            </p:cNvPr>
            <p:cNvSpPr/>
            <p:nvPr/>
          </p:nvSpPr>
          <p:spPr>
            <a:xfrm>
              <a:off x="2022519" y="2472337"/>
              <a:ext cx="486030" cy="707886"/>
            </a:xfrm>
            <a:prstGeom prst="rect">
              <a:avLst/>
            </a:prstGeom>
          </p:spPr>
          <p:txBody>
            <a:bodyPr wrap="none">
              <a:spAutoFit/>
            </a:bodyPr>
            <a:lstStyle/>
            <a:p>
              <a:r>
                <a:rPr lang="en-US" altLang="zh-CN" sz="4000" dirty="0">
                  <a:solidFill>
                    <a:schemeClr val="tx1">
                      <a:lumMod val="75000"/>
                      <a:lumOff val="25000"/>
                    </a:schemeClr>
                  </a:solidFill>
                  <a:cs typeface="+mn-ea"/>
                  <a:sym typeface="+mn-lt"/>
                </a:rPr>
                <a:t>4</a:t>
              </a:r>
              <a:endParaRPr lang="zh-CN" altLang="en-US" sz="4000" dirty="0">
                <a:solidFill>
                  <a:schemeClr val="tx1">
                    <a:lumMod val="75000"/>
                    <a:lumOff val="25000"/>
                  </a:schemeClr>
                </a:solidFill>
                <a:cs typeface="+mn-ea"/>
                <a:sym typeface="+mn-lt"/>
              </a:endParaRPr>
            </a:p>
          </p:txBody>
        </p:sp>
      </p:grpSp>
      <p:pic>
        <p:nvPicPr>
          <p:cNvPr id="46" name="图片 45">
            <a:extLst>
              <a:ext uri="{FF2B5EF4-FFF2-40B4-BE49-F238E27FC236}">
                <a16:creationId xmlns:a16="http://schemas.microsoft.com/office/drawing/2014/main" id="{5D7AABBE-7ABA-4B4C-8DD3-C71389A181A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292625" y="1268128"/>
            <a:ext cx="2809017" cy="1925535"/>
          </a:xfrm>
          <a:prstGeom prst="rect">
            <a:avLst/>
          </a:prstGeom>
        </p:spPr>
      </p:pic>
    </p:spTree>
    <p:extLst>
      <p:ext uri="{BB962C8B-B14F-4D97-AF65-F5344CB8AC3E}">
        <p14:creationId xmlns:p14="http://schemas.microsoft.com/office/powerpoint/2010/main" val="4070074460"/>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down)">
                                      <p:cBhvr>
                                        <p:cTn id="11" dur="500"/>
                                        <p:tgtEl>
                                          <p:spTgt spid="1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500"/>
                                        <p:tgtEl>
                                          <p:spTgt spid="1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down)">
                                      <p:cBhvr>
                                        <p:cTn id="19" dur="500"/>
                                        <p:tgtEl>
                                          <p:spTgt spid="20"/>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wipe(down)">
                                      <p:cBhvr>
                                        <p:cTn id="23" dur="500"/>
                                        <p:tgtEl>
                                          <p:spTgt spid="21"/>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down)">
                                      <p:cBhvr>
                                        <p:cTn id="35" dur="500"/>
                                        <p:tgtEl>
                                          <p:spTgt spid="34"/>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down)">
                                      <p:cBhvr>
                                        <p:cTn id="39" dur="500"/>
                                        <p:tgtEl>
                                          <p:spTgt spid="40"/>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26449" y="107022"/>
            <a:ext cx="2476960" cy="956841"/>
            <a:chOff x="4926449" y="107022"/>
            <a:chExt cx="2476960" cy="956841"/>
          </a:xfrm>
        </p:grpSpPr>
        <p:sp>
          <p:nvSpPr>
            <p:cNvPr id="6" name="文本框 5"/>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three</a:t>
              </a:r>
            </a:p>
          </p:txBody>
        </p:sp>
        <p:cxnSp>
          <p:nvCxnSpPr>
            <p:cNvPr id="7" name="直接连接符 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9" name="图片 8">
            <a:extLst>
              <a:ext uri="{FF2B5EF4-FFF2-40B4-BE49-F238E27FC236}">
                <a16:creationId xmlns:a16="http://schemas.microsoft.com/office/drawing/2014/main" id="{115C39D2-E7E4-420F-AF90-8F8BA35327B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41960" y="0"/>
            <a:ext cx="4483610" cy="6922694"/>
          </a:xfrm>
          <a:prstGeom prst="rect">
            <a:avLst/>
          </a:prstGeom>
        </p:spPr>
      </p:pic>
      <p:grpSp>
        <p:nvGrpSpPr>
          <p:cNvPr id="10" name="组合 9">
            <a:extLst>
              <a:ext uri="{FF2B5EF4-FFF2-40B4-BE49-F238E27FC236}">
                <a16:creationId xmlns:a16="http://schemas.microsoft.com/office/drawing/2014/main" id="{6E682680-123E-4E21-814D-2DB481B9E6E0}"/>
              </a:ext>
            </a:extLst>
          </p:cNvPr>
          <p:cNvGrpSpPr/>
          <p:nvPr/>
        </p:nvGrpSpPr>
        <p:grpSpPr>
          <a:xfrm>
            <a:off x="903534" y="1713379"/>
            <a:ext cx="6759097" cy="1914747"/>
            <a:chOff x="903534" y="1629247"/>
            <a:chExt cx="6759097" cy="1914747"/>
          </a:xfrm>
        </p:grpSpPr>
        <p:sp>
          <p:nvSpPr>
            <p:cNvPr id="11" name="文本框 10">
              <a:extLst>
                <a:ext uri="{FF2B5EF4-FFF2-40B4-BE49-F238E27FC236}">
                  <a16:creationId xmlns:a16="http://schemas.microsoft.com/office/drawing/2014/main" id="{4FB5B956-3CB1-479C-84FA-567D7767AB32}"/>
                </a:ext>
              </a:extLst>
            </p:cNvPr>
            <p:cNvSpPr txBox="1"/>
            <p:nvPr/>
          </p:nvSpPr>
          <p:spPr>
            <a:xfrm>
              <a:off x="1816011" y="2220555"/>
              <a:ext cx="5846620" cy="1323439"/>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Ink theme please enter text ink theme in this input text ink theme please enter text ink theme in this input text ink theme please enter text ink theme in this input text ink theme please enter text ink theme in this input text ink theme please enter text ink theme in this input text ink theme please enter text ink theme here enter text ink theme in this input text ink theme please enter text ink theme here enter text ink theme here</a:t>
              </a:r>
            </a:p>
            <a:p>
              <a:r>
                <a:rPr lang="zh-CN" altLang="en-US" sz="1600" dirty="0">
                  <a:solidFill>
                    <a:schemeClr val="tx1">
                      <a:lumMod val="75000"/>
                      <a:lumOff val="25000"/>
                    </a:schemeClr>
                  </a:solidFill>
                  <a:cs typeface="+mn-ea"/>
                  <a:sym typeface="+mn-lt"/>
                </a:rPr>
                <a:t> </a:t>
              </a:r>
            </a:p>
          </p:txBody>
        </p:sp>
        <p:sp>
          <p:nvSpPr>
            <p:cNvPr id="12" name="文本框 7">
              <a:extLst>
                <a:ext uri="{FF2B5EF4-FFF2-40B4-BE49-F238E27FC236}">
                  <a16:creationId xmlns:a16="http://schemas.microsoft.com/office/drawing/2014/main" id="{06E94071-5A99-4B95-9F8D-BDF7745D8207}"/>
                </a:ext>
              </a:extLst>
            </p:cNvPr>
            <p:cNvSpPr txBox="1">
              <a:spLocks noChangeArrowheads="1"/>
            </p:cNvSpPr>
            <p:nvPr/>
          </p:nvSpPr>
          <p:spPr bwMode="auto">
            <a:xfrm>
              <a:off x="903534" y="1629247"/>
              <a:ext cx="3124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a:lnSpc>
                  <a:spcPct val="100000"/>
                </a:lnSpc>
                <a:spcBef>
                  <a:spcPct val="0"/>
                </a:spcBef>
                <a:buFont typeface="Arial" panose="020B0604020202020204" pitchFamily="34" charset="0"/>
                <a:buNone/>
              </a:pPr>
              <a:r>
                <a:rPr lang="zh-CN" altLang="en-US" sz="2000" dirty="0">
                  <a:solidFill>
                    <a:prstClr val="black"/>
                  </a:solidFill>
                  <a:latin typeface="+mn-lt"/>
                  <a:ea typeface="+mn-ea"/>
                  <a:cs typeface="+mn-ea"/>
                  <a:sym typeface="+mn-lt"/>
                </a:rPr>
                <a:t>Add text</a:t>
              </a:r>
            </a:p>
          </p:txBody>
        </p:sp>
      </p:grpSp>
      <p:grpSp>
        <p:nvGrpSpPr>
          <p:cNvPr id="13" name="组合 12">
            <a:extLst>
              <a:ext uri="{FF2B5EF4-FFF2-40B4-BE49-F238E27FC236}">
                <a16:creationId xmlns:a16="http://schemas.microsoft.com/office/drawing/2014/main" id="{5D0B8B87-4859-4AB6-BDFD-69E448A92F2E}"/>
              </a:ext>
            </a:extLst>
          </p:cNvPr>
          <p:cNvGrpSpPr/>
          <p:nvPr/>
        </p:nvGrpSpPr>
        <p:grpSpPr>
          <a:xfrm>
            <a:off x="1117843" y="4756911"/>
            <a:ext cx="5001038" cy="830878"/>
            <a:chOff x="1117843" y="4756911"/>
            <a:chExt cx="5001038" cy="830878"/>
          </a:xfrm>
        </p:grpSpPr>
        <p:sp>
          <p:nvSpPr>
            <p:cNvPr id="14" name="Freeform 5">
              <a:extLst>
                <a:ext uri="{FF2B5EF4-FFF2-40B4-BE49-F238E27FC236}">
                  <a16:creationId xmlns:a16="http://schemas.microsoft.com/office/drawing/2014/main" id="{6B6B8054-C08B-488D-8D41-0CB932FB5F10}"/>
                </a:ext>
              </a:extLst>
            </p:cNvPr>
            <p:cNvSpPr>
              <a:spLocks noEditPoints="1"/>
            </p:cNvSpPr>
            <p:nvPr/>
          </p:nvSpPr>
          <p:spPr bwMode="auto">
            <a:xfrm>
              <a:off x="1117843" y="4756911"/>
              <a:ext cx="5001038" cy="830878"/>
            </a:xfrm>
            <a:custGeom>
              <a:avLst/>
              <a:gdLst>
                <a:gd name="T0" fmla="*/ 651 w 1548"/>
                <a:gd name="T1" fmla="*/ 6 h 489"/>
                <a:gd name="T2" fmla="*/ 576 w 1548"/>
                <a:gd name="T3" fmla="*/ 249 h 489"/>
                <a:gd name="T4" fmla="*/ 826 w 1548"/>
                <a:gd name="T5" fmla="*/ 5 h 489"/>
                <a:gd name="T6" fmla="*/ 817 w 1548"/>
                <a:gd name="T7" fmla="*/ 50 h 489"/>
                <a:gd name="T8" fmla="*/ 800 w 1548"/>
                <a:gd name="T9" fmla="*/ 130 h 489"/>
                <a:gd name="T10" fmla="*/ 1040 w 1548"/>
                <a:gd name="T11" fmla="*/ 198 h 489"/>
                <a:gd name="T12" fmla="*/ 1089 w 1548"/>
                <a:gd name="T13" fmla="*/ 174 h 489"/>
                <a:gd name="T14" fmla="*/ 1100 w 1548"/>
                <a:gd name="T15" fmla="*/ 177 h 489"/>
                <a:gd name="T16" fmla="*/ 1512 w 1548"/>
                <a:gd name="T17" fmla="*/ 324 h 489"/>
                <a:gd name="T18" fmla="*/ 1487 w 1548"/>
                <a:gd name="T19" fmla="*/ 410 h 489"/>
                <a:gd name="T20" fmla="*/ 1530 w 1548"/>
                <a:gd name="T21" fmla="*/ 308 h 489"/>
                <a:gd name="T22" fmla="*/ 1522 w 1548"/>
                <a:gd name="T23" fmla="*/ 334 h 489"/>
                <a:gd name="T24" fmla="*/ 1481 w 1548"/>
                <a:gd name="T25" fmla="*/ 474 h 489"/>
                <a:gd name="T26" fmla="*/ 1540 w 1548"/>
                <a:gd name="T27" fmla="*/ 340 h 489"/>
                <a:gd name="T28" fmla="*/ 1491 w 1548"/>
                <a:gd name="T29" fmla="*/ 281 h 489"/>
                <a:gd name="T30" fmla="*/ 1307 w 1548"/>
                <a:gd name="T31" fmla="*/ 211 h 489"/>
                <a:gd name="T32" fmla="*/ 1110 w 1548"/>
                <a:gd name="T33" fmla="*/ 227 h 489"/>
                <a:gd name="T34" fmla="*/ 997 w 1548"/>
                <a:gd name="T35" fmla="*/ 250 h 489"/>
                <a:gd name="T36" fmla="*/ 403 w 1548"/>
                <a:gd name="T37" fmla="*/ 302 h 489"/>
                <a:gd name="T38" fmla="*/ 390 w 1548"/>
                <a:gd name="T39" fmla="*/ 308 h 489"/>
                <a:gd name="T40" fmla="*/ 659 w 1548"/>
                <a:gd name="T41" fmla="*/ 307 h 489"/>
                <a:gd name="T42" fmla="*/ 298 w 1548"/>
                <a:gd name="T43" fmla="*/ 319 h 489"/>
                <a:gd name="T44" fmla="*/ 683 w 1548"/>
                <a:gd name="T45" fmla="*/ 320 h 489"/>
                <a:gd name="T46" fmla="*/ 684 w 1548"/>
                <a:gd name="T47" fmla="*/ 332 h 489"/>
                <a:gd name="T48" fmla="*/ 614 w 1548"/>
                <a:gd name="T49" fmla="*/ 342 h 489"/>
                <a:gd name="T50" fmla="*/ 498 w 1548"/>
                <a:gd name="T51" fmla="*/ 348 h 489"/>
                <a:gd name="T52" fmla="*/ 251 w 1548"/>
                <a:gd name="T53" fmla="*/ 352 h 489"/>
                <a:gd name="T54" fmla="*/ 635 w 1548"/>
                <a:gd name="T55" fmla="*/ 363 h 489"/>
                <a:gd name="T56" fmla="*/ 697 w 1548"/>
                <a:gd name="T57" fmla="*/ 371 h 489"/>
                <a:gd name="T58" fmla="*/ 344 w 1548"/>
                <a:gd name="T59" fmla="*/ 382 h 489"/>
                <a:gd name="T60" fmla="*/ 427 w 1548"/>
                <a:gd name="T61" fmla="*/ 388 h 489"/>
                <a:gd name="T62" fmla="*/ 316 w 1548"/>
                <a:gd name="T63" fmla="*/ 385 h 489"/>
                <a:gd name="T64" fmla="*/ 291 w 1548"/>
                <a:gd name="T65" fmla="*/ 388 h 489"/>
                <a:gd name="T66" fmla="*/ 26 w 1548"/>
                <a:gd name="T67" fmla="*/ 391 h 489"/>
                <a:gd name="T68" fmla="*/ 438 w 1548"/>
                <a:gd name="T69" fmla="*/ 407 h 489"/>
                <a:gd name="T70" fmla="*/ 526 w 1548"/>
                <a:gd name="T71" fmla="*/ 405 h 489"/>
                <a:gd name="T72" fmla="*/ 533 w 1548"/>
                <a:gd name="T73" fmla="*/ 415 h 489"/>
                <a:gd name="T74" fmla="*/ 329 w 1548"/>
                <a:gd name="T75" fmla="*/ 428 h 489"/>
                <a:gd name="T76" fmla="*/ 349 w 1548"/>
                <a:gd name="T77" fmla="*/ 439 h 489"/>
                <a:gd name="T78" fmla="*/ 182 w 1548"/>
                <a:gd name="T79" fmla="*/ 449 h 489"/>
                <a:gd name="T80" fmla="*/ 571 w 1548"/>
                <a:gd name="T81" fmla="*/ 464 h 489"/>
                <a:gd name="T82" fmla="*/ 710 w 1548"/>
                <a:gd name="T83" fmla="*/ 472 h 489"/>
                <a:gd name="T84" fmla="*/ 1023 w 1548"/>
                <a:gd name="T85" fmla="*/ 470 h 489"/>
                <a:gd name="T86" fmla="*/ 1447 w 1548"/>
                <a:gd name="T87" fmla="*/ 438 h 489"/>
                <a:gd name="T88" fmla="*/ 1497 w 1548"/>
                <a:gd name="T89" fmla="*/ 365 h 489"/>
                <a:gd name="T90" fmla="*/ 1492 w 1548"/>
                <a:gd name="T91" fmla="*/ 328 h 489"/>
                <a:gd name="T92" fmla="*/ 529 w 1548"/>
                <a:gd name="T93" fmla="*/ 385 h 489"/>
                <a:gd name="T94" fmla="*/ 531 w 1548"/>
                <a:gd name="T95" fmla="*/ 385 h 489"/>
                <a:gd name="T96" fmla="*/ 416 w 1548"/>
                <a:gd name="T97" fmla="*/ 459 h 489"/>
                <a:gd name="T98" fmla="*/ 589 w 1548"/>
                <a:gd name="T99" fmla="*/ 443 h 489"/>
                <a:gd name="T100" fmla="*/ 206 w 1548"/>
                <a:gd name="T101" fmla="*/ 352 h 489"/>
                <a:gd name="T102" fmla="*/ 192 w 1548"/>
                <a:gd name="T103" fmla="*/ 472 h 489"/>
                <a:gd name="T104" fmla="*/ 236 w 1548"/>
                <a:gd name="T105" fmla="*/ 405 h 489"/>
                <a:gd name="T106" fmla="*/ 269 w 1548"/>
                <a:gd name="T107" fmla="*/ 406 h 489"/>
                <a:gd name="T108" fmla="*/ 263 w 1548"/>
                <a:gd name="T109" fmla="*/ 428 h 489"/>
                <a:gd name="T110" fmla="*/ 287 w 1548"/>
                <a:gd name="T111" fmla="*/ 427 h 489"/>
                <a:gd name="T112" fmla="*/ 308 w 1548"/>
                <a:gd name="T113" fmla="*/ 404 h 489"/>
                <a:gd name="T114" fmla="*/ 302 w 1548"/>
                <a:gd name="T115" fmla="*/ 421 h 489"/>
                <a:gd name="T116" fmla="*/ 425 w 1548"/>
                <a:gd name="T117" fmla="*/ 422 h 489"/>
                <a:gd name="T118" fmla="*/ 442 w 1548"/>
                <a:gd name="T119" fmla="*/ 329 h 489"/>
                <a:gd name="T120" fmla="*/ 483 w 1548"/>
                <a:gd name="T121" fmla="*/ 336 h 489"/>
                <a:gd name="T122" fmla="*/ 486 w 1548"/>
                <a:gd name="T123" fmla="*/ 422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48" h="489">
                  <a:moveTo>
                    <a:pt x="148" y="242"/>
                  </a:moveTo>
                  <a:cubicBezTo>
                    <a:pt x="147" y="244"/>
                    <a:pt x="145" y="244"/>
                    <a:pt x="146" y="247"/>
                  </a:cubicBezTo>
                  <a:cubicBezTo>
                    <a:pt x="149" y="249"/>
                    <a:pt x="150" y="242"/>
                    <a:pt x="148" y="242"/>
                  </a:cubicBezTo>
                  <a:close/>
                  <a:moveTo>
                    <a:pt x="651" y="6"/>
                  </a:moveTo>
                  <a:cubicBezTo>
                    <a:pt x="642" y="5"/>
                    <a:pt x="638" y="15"/>
                    <a:pt x="632" y="20"/>
                  </a:cubicBezTo>
                  <a:cubicBezTo>
                    <a:pt x="639" y="17"/>
                    <a:pt x="646" y="14"/>
                    <a:pt x="651" y="6"/>
                  </a:cubicBezTo>
                  <a:close/>
                  <a:moveTo>
                    <a:pt x="567" y="266"/>
                  </a:moveTo>
                  <a:cubicBezTo>
                    <a:pt x="569" y="259"/>
                    <a:pt x="576" y="256"/>
                    <a:pt x="576" y="249"/>
                  </a:cubicBezTo>
                  <a:cubicBezTo>
                    <a:pt x="571" y="248"/>
                    <a:pt x="568" y="262"/>
                    <a:pt x="567" y="266"/>
                  </a:cubicBezTo>
                  <a:close/>
                  <a:moveTo>
                    <a:pt x="826" y="5"/>
                  </a:moveTo>
                  <a:cubicBezTo>
                    <a:pt x="825" y="3"/>
                    <a:pt x="818" y="0"/>
                    <a:pt x="816" y="1"/>
                  </a:cubicBezTo>
                  <a:cubicBezTo>
                    <a:pt x="820" y="2"/>
                    <a:pt x="822" y="7"/>
                    <a:pt x="826" y="5"/>
                  </a:cubicBezTo>
                  <a:close/>
                  <a:moveTo>
                    <a:pt x="730" y="261"/>
                  </a:moveTo>
                  <a:cubicBezTo>
                    <a:pt x="729" y="263"/>
                    <a:pt x="728" y="262"/>
                    <a:pt x="729" y="264"/>
                  </a:cubicBezTo>
                  <a:cubicBezTo>
                    <a:pt x="732" y="266"/>
                    <a:pt x="734" y="261"/>
                    <a:pt x="730" y="261"/>
                  </a:cubicBezTo>
                  <a:close/>
                  <a:moveTo>
                    <a:pt x="817" y="50"/>
                  </a:moveTo>
                  <a:cubicBezTo>
                    <a:pt x="818" y="49"/>
                    <a:pt x="820" y="49"/>
                    <a:pt x="821" y="46"/>
                  </a:cubicBezTo>
                  <a:cubicBezTo>
                    <a:pt x="819" y="44"/>
                    <a:pt x="815" y="49"/>
                    <a:pt x="817" y="50"/>
                  </a:cubicBezTo>
                  <a:close/>
                  <a:moveTo>
                    <a:pt x="807" y="132"/>
                  </a:moveTo>
                  <a:cubicBezTo>
                    <a:pt x="804" y="132"/>
                    <a:pt x="801" y="128"/>
                    <a:pt x="800" y="130"/>
                  </a:cubicBezTo>
                  <a:cubicBezTo>
                    <a:pt x="801" y="133"/>
                    <a:pt x="804" y="134"/>
                    <a:pt x="807" y="132"/>
                  </a:cubicBezTo>
                  <a:close/>
                  <a:moveTo>
                    <a:pt x="1040" y="198"/>
                  </a:moveTo>
                  <a:cubicBezTo>
                    <a:pt x="1039" y="202"/>
                    <a:pt x="1032" y="204"/>
                    <a:pt x="1033" y="209"/>
                  </a:cubicBezTo>
                  <a:cubicBezTo>
                    <a:pt x="1035" y="206"/>
                    <a:pt x="1041" y="202"/>
                    <a:pt x="1040" y="198"/>
                  </a:cubicBezTo>
                  <a:close/>
                  <a:moveTo>
                    <a:pt x="1089" y="174"/>
                  </a:moveTo>
                  <a:cubicBezTo>
                    <a:pt x="1090" y="171"/>
                    <a:pt x="1090" y="169"/>
                    <a:pt x="1088" y="169"/>
                  </a:cubicBezTo>
                  <a:cubicBezTo>
                    <a:pt x="1087" y="170"/>
                    <a:pt x="1086" y="170"/>
                    <a:pt x="1086" y="171"/>
                  </a:cubicBezTo>
                  <a:cubicBezTo>
                    <a:pt x="1087" y="172"/>
                    <a:pt x="1087" y="173"/>
                    <a:pt x="1089" y="174"/>
                  </a:cubicBezTo>
                  <a:close/>
                  <a:moveTo>
                    <a:pt x="1100" y="177"/>
                  </a:moveTo>
                  <a:cubicBezTo>
                    <a:pt x="1101" y="176"/>
                    <a:pt x="1102" y="176"/>
                    <a:pt x="1103" y="173"/>
                  </a:cubicBezTo>
                  <a:cubicBezTo>
                    <a:pt x="1102" y="173"/>
                    <a:pt x="1101" y="173"/>
                    <a:pt x="1100" y="172"/>
                  </a:cubicBezTo>
                  <a:cubicBezTo>
                    <a:pt x="1099" y="174"/>
                    <a:pt x="1099" y="176"/>
                    <a:pt x="1100" y="177"/>
                  </a:cubicBezTo>
                  <a:close/>
                  <a:moveTo>
                    <a:pt x="1509" y="318"/>
                  </a:moveTo>
                  <a:cubicBezTo>
                    <a:pt x="1509" y="319"/>
                    <a:pt x="1509" y="320"/>
                    <a:pt x="1508" y="320"/>
                  </a:cubicBezTo>
                  <a:cubicBezTo>
                    <a:pt x="1508" y="321"/>
                    <a:pt x="1508" y="321"/>
                    <a:pt x="1509" y="322"/>
                  </a:cubicBezTo>
                  <a:cubicBezTo>
                    <a:pt x="1511" y="319"/>
                    <a:pt x="1508" y="324"/>
                    <a:pt x="1512" y="324"/>
                  </a:cubicBezTo>
                  <a:cubicBezTo>
                    <a:pt x="1513" y="321"/>
                    <a:pt x="1521" y="323"/>
                    <a:pt x="1525" y="319"/>
                  </a:cubicBezTo>
                  <a:cubicBezTo>
                    <a:pt x="1519" y="317"/>
                    <a:pt x="1514" y="323"/>
                    <a:pt x="1509" y="318"/>
                  </a:cubicBezTo>
                  <a:close/>
                  <a:moveTo>
                    <a:pt x="1475" y="412"/>
                  </a:moveTo>
                  <a:cubicBezTo>
                    <a:pt x="1478" y="416"/>
                    <a:pt x="1484" y="412"/>
                    <a:pt x="1487" y="410"/>
                  </a:cubicBezTo>
                  <a:cubicBezTo>
                    <a:pt x="1485" y="408"/>
                    <a:pt x="1478" y="409"/>
                    <a:pt x="1475" y="412"/>
                  </a:cubicBezTo>
                  <a:close/>
                  <a:moveTo>
                    <a:pt x="1527" y="308"/>
                  </a:moveTo>
                  <a:cubicBezTo>
                    <a:pt x="1530" y="309"/>
                    <a:pt x="1527" y="313"/>
                    <a:pt x="1530" y="315"/>
                  </a:cubicBezTo>
                  <a:cubicBezTo>
                    <a:pt x="1530" y="312"/>
                    <a:pt x="1530" y="310"/>
                    <a:pt x="1530" y="308"/>
                  </a:cubicBezTo>
                  <a:cubicBezTo>
                    <a:pt x="1529" y="308"/>
                    <a:pt x="1527" y="307"/>
                    <a:pt x="1527" y="308"/>
                  </a:cubicBezTo>
                  <a:close/>
                  <a:moveTo>
                    <a:pt x="1522" y="334"/>
                  </a:moveTo>
                  <a:cubicBezTo>
                    <a:pt x="1523" y="331"/>
                    <a:pt x="1529" y="328"/>
                    <a:pt x="1528" y="325"/>
                  </a:cubicBezTo>
                  <a:cubicBezTo>
                    <a:pt x="1527" y="328"/>
                    <a:pt x="1518" y="329"/>
                    <a:pt x="1522" y="334"/>
                  </a:cubicBezTo>
                  <a:close/>
                  <a:moveTo>
                    <a:pt x="1482" y="439"/>
                  </a:moveTo>
                  <a:cubicBezTo>
                    <a:pt x="1483" y="441"/>
                    <a:pt x="1490" y="442"/>
                    <a:pt x="1492" y="440"/>
                  </a:cubicBezTo>
                  <a:cubicBezTo>
                    <a:pt x="1488" y="439"/>
                    <a:pt x="1484" y="436"/>
                    <a:pt x="1482" y="439"/>
                  </a:cubicBezTo>
                  <a:close/>
                  <a:moveTo>
                    <a:pt x="1481" y="474"/>
                  </a:moveTo>
                  <a:cubicBezTo>
                    <a:pt x="1483" y="475"/>
                    <a:pt x="1484" y="475"/>
                    <a:pt x="1485" y="476"/>
                  </a:cubicBezTo>
                  <a:cubicBezTo>
                    <a:pt x="1485" y="472"/>
                    <a:pt x="1490" y="477"/>
                    <a:pt x="1490" y="473"/>
                  </a:cubicBezTo>
                  <a:cubicBezTo>
                    <a:pt x="1487" y="474"/>
                    <a:pt x="1482" y="470"/>
                    <a:pt x="1481" y="474"/>
                  </a:cubicBezTo>
                  <a:close/>
                  <a:moveTo>
                    <a:pt x="1540" y="340"/>
                  </a:moveTo>
                  <a:cubicBezTo>
                    <a:pt x="1545" y="342"/>
                    <a:pt x="1547" y="338"/>
                    <a:pt x="1548" y="333"/>
                  </a:cubicBezTo>
                  <a:cubicBezTo>
                    <a:pt x="1545" y="332"/>
                    <a:pt x="1540" y="336"/>
                    <a:pt x="1540" y="340"/>
                  </a:cubicBezTo>
                  <a:close/>
                  <a:moveTo>
                    <a:pt x="1501" y="283"/>
                  </a:moveTo>
                  <a:cubicBezTo>
                    <a:pt x="1499" y="280"/>
                    <a:pt x="1495" y="280"/>
                    <a:pt x="1491" y="281"/>
                  </a:cubicBezTo>
                  <a:cubicBezTo>
                    <a:pt x="1491" y="265"/>
                    <a:pt x="1481" y="254"/>
                    <a:pt x="1482" y="238"/>
                  </a:cubicBezTo>
                  <a:cubicBezTo>
                    <a:pt x="1473" y="231"/>
                    <a:pt x="1473" y="221"/>
                    <a:pt x="1469" y="212"/>
                  </a:cubicBezTo>
                  <a:cubicBezTo>
                    <a:pt x="1460" y="208"/>
                    <a:pt x="1451" y="205"/>
                    <a:pt x="1443" y="202"/>
                  </a:cubicBezTo>
                  <a:cubicBezTo>
                    <a:pt x="1389" y="194"/>
                    <a:pt x="1351" y="203"/>
                    <a:pt x="1307" y="211"/>
                  </a:cubicBezTo>
                  <a:cubicBezTo>
                    <a:pt x="1298" y="209"/>
                    <a:pt x="1290" y="210"/>
                    <a:pt x="1283" y="214"/>
                  </a:cubicBezTo>
                  <a:cubicBezTo>
                    <a:pt x="1252" y="212"/>
                    <a:pt x="1220" y="216"/>
                    <a:pt x="1188" y="218"/>
                  </a:cubicBezTo>
                  <a:cubicBezTo>
                    <a:pt x="1172" y="220"/>
                    <a:pt x="1158" y="218"/>
                    <a:pt x="1143" y="220"/>
                  </a:cubicBezTo>
                  <a:cubicBezTo>
                    <a:pt x="1132" y="222"/>
                    <a:pt x="1121" y="226"/>
                    <a:pt x="1110" y="227"/>
                  </a:cubicBezTo>
                  <a:cubicBezTo>
                    <a:pt x="1106" y="228"/>
                    <a:pt x="1101" y="226"/>
                    <a:pt x="1096" y="227"/>
                  </a:cubicBezTo>
                  <a:cubicBezTo>
                    <a:pt x="1094" y="228"/>
                    <a:pt x="1091" y="230"/>
                    <a:pt x="1089" y="231"/>
                  </a:cubicBezTo>
                  <a:cubicBezTo>
                    <a:pt x="1074" y="234"/>
                    <a:pt x="1058" y="236"/>
                    <a:pt x="1043" y="239"/>
                  </a:cubicBezTo>
                  <a:cubicBezTo>
                    <a:pt x="1027" y="242"/>
                    <a:pt x="1013" y="246"/>
                    <a:pt x="997" y="250"/>
                  </a:cubicBezTo>
                  <a:cubicBezTo>
                    <a:pt x="966" y="257"/>
                    <a:pt x="934" y="258"/>
                    <a:pt x="902" y="262"/>
                  </a:cubicBezTo>
                  <a:cubicBezTo>
                    <a:pt x="840" y="269"/>
                    <a:pt x="778" y="286"/>
                    <a:pt x="713" y="286"/>
                  </a:cubicBezTo>
                  <a:cubicBezTo>
                    <a:pt x="659" y="296"/>
                    <a:pt x="601" y="296"/>
                    <a:pt x="544" y="298"/>
                  </a:cubicBezTo>
                  <a:cubicBezTo>
                    <a:pt x="496" y="298"/>
                    <a:pt x="449" y="299"/>
                    <a:pt x="403" y="302"/>
                  </a:cubicBezTo>
                  <a:cubicBezTo>
                    <a:pt x="431" y="304"/>
                    <a:pt x="459" y="302"/>
                    <a:pt x="482" y="302"/>
                  </a:cubicBezTo>
                  <a:cubicBezTo>
                    <a:pt x="491" y="302"/>
                    <a:pt x="501" y="301"/>
                    <a:pt x="508" y="305"/>
                  </a:cubicBezTo>
                  <a:cubicBezTo>
                    <a:pt x="500" y="306"/>
                    <a:pt x="477" y="305"/>
                    <a:pt x="462" y="307"/>
                  </a:cubicBezTo>
                  <a:cubicBezTo>
                    <a:pt x="441" y="306"/>
                    <a:pt x="413" y="307"/>
                    <a:pt x="390" y="308"/>
                  </a:cubicBezTo>
                  <a:cubicBezTo>
                    <a:pt x="382" y="308"/>
                    <a:pt x="373" y="306"/>
                    <a:pt x="367" y="310"/>
                  </a:cubicBezTo>
                  <a:cubicBezTo>
                    <a:pt x="399" y="308"/>
                    <a:pt x="432" y="310"/>
                    <a:pt x="465" y="308"/>
                  </a:cubicBezTo>
                  <a:cubicBezTo>
                    <a:pt x="497" y="307"/>
                    <a:pt x="531" y="309"/>
                    <a:pt x="561" y="306"/>
                  </a:cubicBezTo>
                  <a:cubicBezTo>
                    <a:pt x="592" y="311"/>
                    <a:pt x="627" y="307"/>
                    <a:pt x="659" y="307"/>
                  </a:cubicBezTo>
                  <a:cubicBezTo>
                    <a:pt x="631" y="316"/>
                    <a:pt x="594" y="308"/>
                    <a:pt x="564" y="314"/>
                  </a:cubicBezTo>
                  <a:cubicBezTo>
                    <a:pt x="501" y="311"/>
                    <a:pt x="440" y="316"/>
                    <a:pt x="379" y="315"/>
                  </a:cubicBezTo>
                  <a:cubicBezTo>
                    <a:pt x="359" y="315"/>
                    <a:pt x="337" y="313"/>
                    <a:pt x="317" y="315"/>
                  </a:cubicBezTo>
                  <a:cubicBezTo>
                    <a:pt x="310" y="316"/>
                    <a:pt x="304" y="319"/>
                    <a:pt x="298" y="319"/>
                  </a:cubicBezTo>
                  <a:cubicBezTo>
                    <a:pt x="253" y="321"/>
                    <a:pt x="206" y="318"/>
                    <a:pt x="160" y="321"/>
                  </a:cubicBezTo>
                  <a:cubicBezTo>
                    <a:pt x="191" y="323"/>
                    <a:pt x="220" y="323"/>
                    <a:pt x="247" y="321"/>
                  </a:cubicBezTo>
                  <a:cubicBezTo>
                    <a:pt x="250" y="325"/>
                    <a:pt x="251" y="322"/>
                    <a:pt x="253" y="324"/>
                  </a:cubicBezTo>
                  <a:cubicBezTo>
                    <a:pt x="396" y="321"/>
                    <a:pt x="544" y="326"/>
                    <a:pt x="683" y="320"/>
                  </a:cubicBezTo>
                  <a:cubicBezTo>
                    <a:pt x="672" y="324"/>
                    <a:pt x="657" y="322"/>
                    <a:pt x="645" y="324"/>
                  </a:cubicBezTo>
                  <a:cubicBezTo>
                    <a:pt x="676" y="328"/>
                    <a:pt x="711" y="318"/>
                    <a:pt x="739" y="324"/>
                  </a:cubicBezTo>
                  <a:cubicBezTo>
                    <a:pt x="723" y="325"/>
                    <a:pt x="708" y="327"/>
                    <a:pt x="692" y="328"/>
                  </a:cubicBezTo>
                  <a:cubicBezTo>
                    <a:pt x="689" y="329"/>
                    <a:pt x="688" y="332"/>
                    <a:pt x="684" y="332"/>
                  </a:cubicBezTo>
                  <a:cubicBezTo>
                    <a:pt x="639" y="336"/>
                    <a:pt x="587" y="334"/>
                    <a:pt x="539" y="336"/>
                  </a:cubicBezTo>
                  <a:cubicBezTo>
                    <a:pt x="538" y="337"/>
                    <a:pt x="537" y="338"/>
                    <a:pt x="534" y="339"/>
                  </a:cubicBezTo>
                  <a:cubicBezTo>
                    <a:pt x="482" y="340"/>
                    <a:pt x="433" y="341"/>
                    <a:pt x="378" y="341"/>
                  </a:cubicBezTo>
                  <a:cubicBezTo>
                    <a:pt x="454" y="345"/>
                    <a:pt x="536" y="340"/>
                    <a:pt x="614" y="342"/>
                  </a:cubicBezTo>
                  <a:cubicBezTo>
                    <a:pt x="638" y="343"/>
                    <a:pt x="662" y="342"/>
                    <a:pt x="685" y="343"/>
                  </a:cubicBezTo>
                  <a:cubicBezTo>
                    <a:pt x="678" y="348"/>
                    <a:pt x="665" y="344"/>
                    <a:pt x="657" y="348"/>
                  </a:cubicBezTo>
                  <a:cubicBezTo>
                    <a:pt x="658" y="344"/>
                    <a:pt x="655" y="350"/>
                    <a:pt x="650" y="346"/>
                  </a:cubicBezTo>
                  <a:cubicBezTo>
                    <a:pt x="603" y="352"/>
                    <a:pt x="548" y="349"/>
                    <a:pt x="498" y="348"/>
                  </a:cubicBezTo>
                  <a:cubicBezTo>
                    <a:pt x="418" y="353"/>
                    <a:pt x="327" y="346"/>
                    <a:pt x="250" y="351"/>
                  </a:cubicBezTo>
                  <a:cubicBezTo>
                    <a:pt x="249" y="351"/>
                    <a:pt x="245" y="349"/>
                    <a:pt x="245" y="352"/>
                  </a:cubicBezTo>
                  <a:cubicBezTo>
                    <a:pt x="246" y="350"/>
                    <a:pt x="247" y="353"/>
                    <a:pt x="245" y="353"/>
                  </a:cubicBezTo>
                  <a:cubicBezTo>
                    <a:pt x="242" y="354"/>
                    <a:pt x="250" y="354"/>
                    <a:pt x="251" y="352"/>
                  </a:cubicBezTo>
                  <a:cubicBezTo>
                    <a:pt x="351" y="354"/>
                    <a:pt x="456" y="352"/>
                    <a:pt x="557" y="353"/>
                  </a:cubicBezTo>
                  <a:cubicBezTo>
                    <a:pt x="591" y="353"/>
                    <a:pt x="624" y="352"/>
                    <a:pt x="657" y="354"/>
                  </a:cubicBezTo>
                  <a:cubicBezTo>
                    <a:pt x="631" y="359"/>
                    <a:pt x="603" y="358"/>
                    <a:pt x="576" y="361"/>
                  </a:cubicBezTo>
                  <a:cubicBezTo>
                    <a:pt x="595" y="364"/>
                    <a:pt x="615" y="360"/>
                    <a:pt x="635" y="363"/>
                  </a:cubicBezTo>
                  <a:cubicBezTo>
                    <a:pt x="639" y="364"/>
                    <a:pt x="633" y="365"/>
                    <a:pt x="637" y="366"/>
                  </a:cubicBezTo>
                  <a:cubicBezTo>
                    <a:pt x="648" y="366"/>
                    <a:pt x="661" y="362"/>
                    <a:pt x="671" y="366"/>
                  </a:cubicBezTo>
                  <a:cubicBezTo>
                    <a:pt x="661" y="371"/>
                    <a:pt x="647" y="367"/>
                    <a:pt x="636" y="370"/>
                  </a:cubicBezTo>
                  <a:cubicBezTo>
                    <a:pt x="654" y="376"/>
                    <a:pt x="678" y="368"/>
                    <a:pt x="697" y="371"/>
                  </a:cubicBezTo>
                  <a:cubicBezTo>
                    <a:pt x="673" y="377"/>
                    <a:pt x="645" y="374"/>
                    <a:pt x="619" y="376"/>
                  </a:cubicBezTo>
                  <a:cubicBezTo>
                    <a:pt x="612" y="375"/>
                    <a:pt x="604" y="373"/>
                    <a:pt x="599" y="377"/>
                  </a:cubicBezTo>
                  <a:cubicBezTo>
                    <a:pt x="616" y="379"/>
                    <a:pt x="635" y="377"/>
                    <a:pt x="648" y="381"/>
                  </a:cubicBezTo>
                  <a:cubicBezTo>
                    <a:pt x="547" y="384"/>
                    <a:pt x="446" y="380"/>
                    <a:pt x="344" y="382"/>
                  </a:cubicBezTo>
                  <a:cubicBezTo>
                    <a:pt x="395" y="387"/>
                    <a:pt x="455" y="381"/>
                    <a:pt x="505" y="384"/>
                  </a:cubicBezTo>
                  <a:cubicBezTo>
                    <a:pt x="513" y="385"/>
                    <a:pt x="517" y="385"/>
                    <a:pt x="521" y="387"/>
                  </a:cubicBezTo>
                  <a:cubicBezTo>
                    <a:pt x="490" y="388"/>
                    <a:pt x="462" y="387"/>
                    <a:pt x="429" y="386"/>
                  </a:cubicBezTo>
                  <a:cubicBezTo>
                    <a:pt x="432" y="388"/>
                    <a:pt x="427" y="387"/>
                    <a:pt x="427" y="388"/>
                  </a:cubicBezTo>
                  <a:cubicBezTo>
                    <a:pt x="402" y="386"/>
                    <a:pt x="378" y="387"/>
                    <a:pt x="362" y="387"/>
                  </a:cubicBezTo>
                  <a:cubicBezTo>
                    <a:pt x="355" y="386"/>
                    <a:pt x="341" y="386"/>
                    <a:pt x="340" y="385"/>
                  </a:cubicBezTo>
                  <a:cubicBezTo>
                    <a:pt x="334" y="389"/>
                    <a:pt x="336" y="383"/>
                    <a:pt x="330" y="387"/>
                  </a:cubicBezTo>
                  <a:cubicBezTo>
                    <a:pt x="324" y="383"/>
                    <a:pt x="321" y="388"/>
                    <a:pt x="316" y="385"/>
                  </a:cubicBezTo>
                  <a:cubicBezTo>
                    <a:pt x="313" y="385"/>
                    <a:pt x="311" y="388"/>
                    <a:pt x="307" y="387"/>
                  </a:cubicBezTo>
                  <a:cubicBezTo>
                    <a:pt x="304" y="388"/>
                    <a:pt x="303" y="384"/>
                    <a:pt x="300" y="386"/>
                  </a:cubicBezTo>
                  <a:cubicBezTo>
                    <a:pt x="304" y="386"/>
                    <a:pt x="301" y="388"/>
                    <a:pt x="300" y="388"/>
                  </a:cubicBezTo>
                  <a:cubicBezTo>
                    <a:pt x="299" y="384"/>
                    <a:pt x="295" y="387"/>
                    <a:pt x="291" y="388"/>
                  </a:cubicBezTo>
                  <a:cubicBezTo>
                    <a:pt x="252" y="390"/>
                    <a:pt x="212" y="386"/>
                    <a:pt x="175" y="387"/>
                  </a:cubicBezTo>
                  <a:cubicBezTo>
                    <a:pt x="145" y="386"/>
                    <a:pt x="109" y="382"/>
                    <a:pt x="79" y="384"/>
                  </a:cubicBezTo>
                  <a:cubicBezTo>
                    <a:pt x="215" y="394"/>
                    <a:pt x="356" y="385"/>
                    <a:pt x="492" y="391"/>
                  </a:cubicBezTo>
                  <a:cubicBezTo>
                    <a:pt x="340" y="398"/>
                    <a:pt x="183" y="398"/>
                    <a:pt x="26" y="391"/>
                  </a:cubicBezTo>
                  <a:cubicBezTo>
                    <a:pt x="18" y="390"/>
                    <a:pt x="9" y="386"/>
                    <a:pt x="0" y="389"/>
                  </a:cubicBezTo>
                  <a:cubicBezTo>
                    <a:pt x="115" y="398"/>
                    <a:pt x="227" y="399"/>
                    <a:pt x="335" y="401"/>
                  </a:cubicBezTo>
                  <a:cubicBezTo>
                    <a:pt x="335" y="404"/>
                    <a:pt x="332" y="402"/>
                    <a:pt x="331" y="404"/>
                  </a:cubicBezTo>
                  <a:cubicBezTo>
                    <a:pt x="369" y="406"/>
                    <a:pt x="399" y="400"/>
                    <a:pt x="438" y="407"/>
                  </a:cubicBezTo>
                  <a:cubicBezTo>
                    <a:pt x="442" y="404"/>
                    <a:pt x="440" y="407"/>
                    <a:pt x="445" y="404"/>
                  </a:cubicBezTo>
                  <a:cubicBezTo>
                    <a:pt x="452" y="408"/>
                    <a:pt x="450" y="405"/>
                    <a:pt x="455" y="405"/>
                  </a:cubicBezTo>
                  <a:cubicBezTo>
                    <a:pt x="456" y="408"/>
                    <a:pt x="458" y="404"/>
                    <a:pt x="464" y="407"/>
                  </a:cubicBezTo>
                  <a:cubicBezTo>
                    <a:pt x="480" y="405"/>
                    <a:pt x="505" y="405"/>
                    <a:pt x="526" y="405"/>
                  </a:cubicBezTo>
                  <a:cubicBezTo>
                    <a:pt x="574" y="404"/>
                    <a:pt x="621" y="407"/>
                    <a:pt x="667" y="406"/>
                  </a:cubicBezTo>
                  <a:cubicBezTo>
                    <a:pt x="698" y="405"/>
                    <a:pt x="726" y="401"/>
                    <a:pt x="756" y="403"/>
                  </a:cubicBezTo>
                  <a:cubicBezTo>
                    <a:pt x="753" y="406"/>
                    <a:pt x="756" y="406"/>
                    <a:pt x="755" y="409"/>
                  </a:cubicBezTo>
                  <a:cubicBezTo>
                    <a:pt x="683" y="418"/>
                    <a:pt x="611" y="417"/>
                    <a:pt x="533" y="415"/>
                  </a:cubicBezTo>
                  <a:cubicBezTo>
                    <a:pt x="524" y="425"/>
                    <a:pt x="507" y="418"/>
                    <a:pt x="494" y="420"/>
                  </a:cubicBezTo>
                  <a:cubicBezTo>
                    <a:pt x="491" y="421"/>
                    <a:pt x="494" y="426"/>
                    <a:pt x="490" y="425"/>
                  </a:cubicBezTo>
                  <a:cubicBezTo>
                    <a:pt x="423" y="428"/>
                    <a:pt x="355" y="424"/>
                    <a:pt x="288" y="428"/>
                  </a:cubicBezTo>
                  <a:cubicBezTo>
                    <a:pt x="301" y="429"/>
                    <a:pt x="315" y="428"/>
                    <a:pt x="329" y="428"/>
                  </a:cubicBezTo>
                  <a:cubicBezTo>
                    <a:pt x="343" y="429"/>
                    <a:pt x="357" y="428"/>
                    <a:pt x="368" y="432"/>
                  </a:cubicBezTo>
                  <a:cubicBezTo>
                    <a:pt x="346" y="435"/>
                    <a:pt x="322" y="435"/>
                    <a:pt x="298" y="435"/>
                  </a:cubicBezTo>
                  <a:cubicBezTo>
                    <a:pt x="269" y="435"/>
                    <a:pt x="233" y="434"/>
                    <a:pt x="212" y="440"/>
                  </a:cubicBezTo>
                  <a:cubicBezTo>
                    <a:pt x="257" y="439"/>
                    <a:pt x="305" y="437"/>
                    <a:pt x="349" y="439"/>
                  </a:cubicBezTo>
                  <a:cubicBezTo>
                    <a:pt x="359" y="437"/>
                    <a:pt x="375" y="438"/>
                    <a:pt x="388" y="440"/>
                  </a:cubicBezTo>
                  <a:cubicBezTo>
                    <a:pt x="401" y="435"/>
                    <a:pt x="413" y="440"/>
                    <a:pt x="424" y="441"/>
                  </a:cubicBezTo>
                  <a:cubicBezTo>
                    <a:pt x="466" y="445"/>
                    <a:pt x="515" y="440"/>
                    <a:pt x="559" y="444"/>
                  </a:cubicBezTo>
                  <a:cubicBezTo>
                    <a:pt x="435" y="445"/>
                    <a:pt x="308" y="450"/>
                    <a:pt x="182" y="449"/>
                  </a:cubicBezTo>
                  <a:cubicBezTo>
                    <a:pt x="207" y="455"/>
                    <a:pt x="230" y="454"/>
                    <a:pt x="252" y="454"/>
                  </a:cubicBezTo>
                  <a:cubicBezTo>
                    <a:pt x="305" y="454"/>
                    <a:pt x="360" y="459"/>
                    <a:pt x="412" y="457"/>
                  </a:cubicBezTo>
                  <a:cubicBezTo>
                    <a:pt x="415" y="457"/>
                    <a:pt x="409" y="462"/>
                    <a:pt x="414" y="461"/>
                  </a:cubicBezTo>
                  <a:cubicBezTo>
                    <a:pt x="465" y="460"/>
                    <a:pt x="519" y="463"/>
                    <a:pt x="571" y="464"/>
                  </a:cubicBezTo>
                  <a:cubicBezTo>
                    <a:pt x="578" y="464"/>
                    <a:pt x="587" y="460"/>
                    <a:pt x="591" y="468"/>
                  </a:cubicBezTo>
                  <a:cubicBezTo>
                    <a:pt x="464" y="472"/>
                    <a:pt x="336" y="468"/>
                    <a:pt x="207" y="472"/>
                  </a:cubicBezTo>
                  <a:cubicBezTo>
                    <a:pt x="329" y="472"/>
                    <a:pt x="452" y="471"/>
                    <a:pt x="574" y="474"/>
                  </a:cubicBezTo>
                  <a:cubicBezTo>
                    <a:pt x="620" y="475"/>
                    <a:pt x="666" y="473"/>
                    <a:pt x="710" y="472"/>
                  </a:cubicBezTo>
                  <a:cubicBezTo>
                    <a:pt x="725" y="472"/>
                    <a:pt x="741" y="473"/>
                    <a:pt x="756" y="473"/>
                  </a:cubicBezTo>
                  <a:cubicBezTo>
                    <a:pt x="816" y="472"/>
                    <a:pt x="875" y="458"/>
                    <a:pt x="934" y="458"/>
                  </a:cubicBezTo>
                  <a:cubicBezTo>
                    <a:pt x="937" y="456"/>
                    <a:pt x="935" y="462"/>
                    <a:pt x="939" y="463"/>
                  </a:cubicBezTo>
                  <a:cubicBezTo>
                    <a:pt x="967" y="465"/>
                    <a:pt x="992" y="468"/>
                    <a:pt x="1023" y="470"/>
                  </a:cubicBezTo>
                  <a:cubicBezTo>
                    <a:pt x="1025" y="471"/>
                    <a:pt x="1024" y="475"/>
                    <a:pt x="1027" y="474"/>
                  </a:cubicBezTo>
                  <a:cubicBezTo>
                    <a:pt x="1104" y="482"/>
                    <a:pt x="1179" y="482"/>
                    <a:pt x="1252" y="489"/>
                  </a:cubicBezTo>
                  <a:cubicBezTo>
                    <a:pt x="1270" y="487"/>
                    <a:pt x="1287" y="487"/>
                    <a:pt x="1305" y="486"/>
                  </a:cubicBezTo>
                  <a:cubicBezTo>
                    <a:pt x="1358" y="484"/>
                    <a:pt x="1406" y="465"/>
                    <a:pt x="1447" y="438"/>
                  </a:cubicBezTo>
                  <a:cubicBezTo>
                    <a:pt x="1455" y="418"/>
                    <a:pt x="1474" y="407"/>
                    <a:pt x="1486" y="388"/>
                  </a:cubicBezTo>
                  <a:cubicBezTo>
                    <a:pt x="1489" y="391"/>
                    <a:pt x="1495" y="391"/>
                    <a:pt x="1497" y="386"/>
                  </a:cubicBezTo>
                  <a:cubicBezTo>
                    <a:pt x="1497" y="383"/>
                    <a:pt x="1488" y="383"/>
                    <a:pt x="1488" y="382"/>
                  </a:cubicBezTo>
                  <a:cubicBezTo>
                    <a:pt x="1490" y="372"/>
                    <a:pt x="1493" y="369"/>
                    <a:pt x="1497" y="365"/>
                  </a:cubicBezTo>
                  <a:cubicBezTo>
                    <a:pt x="1494" y="358"/>
                    <a:pt x="1492" y="344"/>
                    <a:pt x="1499" y="340"/>
                  </a:cubicBezTo>
                  <a:cubicBezTo>
                    <a:pt x="1498" y="337"/>
                    <a:pt x="1494" y="335"/>
                    <a:pt x="1493" y="333"/>
                  </a:cubicBezTo>
                  <a:cubicBezTo>
                    <a:pt x="1496" y="332"/>
                    <a:pt x="1498" y="337"/>
                    <a:pt x="1500" y="332"/>
                  </a:cubicBezTo>
                  <a:cubicBezTo>
                    <a:pt x="1498" y="329"/>
                    <a:pt x="1494" y="331"/>
                    <a:pt x="1492" y="328"/>
                  </a:cubicBezTo>
                  <a:cubicBezTo>
                    <a:pt x="1495" y="313"/>
                    <a:pt x="1489" y="293"/>
                    <a:pt x="1501" y="283"/>
                  </a:cubicBezTo>
                  <a:close/>
                  <a:moveTo>
                    <a:pt x="527" y="388"/>
                  </a:moveTo>
                  <a:cubicBezTo>
                    <a:pt x="525" y="386"/>
                    <a:pt x="524" y="387"/>
                    <a:pt x="521" y="386"/>
                  </a:cubicBezTo>
                  <a:cubicBezTo>
                    <a:pt x="522" y="383"/>
                    <a:pt x="527" y="387"/>
                    <a:pt x="529" y="385"/>
                  </a:cubicBezTo>
                  <a:cubicBezTo>
                    <a:pt x="531" y="386"/>
                    <a:pt x="528" y="388"/>
                    <a:pt x="527" y="388"/>
                  </a:cubicBezTo>
                  <a:close/>
                  <a:moveTo>
                    <a:pt x="531" y="385"/>
                  </a:moveTo>
                  <a:cubicBezTo>
                    <a:pt x="552" y="385"/>
                    <a:pt x="579" y="385"/>
                    <a:pt x="604" y="386"/>
                  </a:cubicBezTo>
                  <a:cubicBezTo>
                    <a:pt x="580" y="388"/>
                    <a:pt x="556" y="388"/>
                    <a:pt x="531" y="385"/>
                  </a:cubicBezTo>
                  <a:close/>
                  <a:moveTo>
                    <a:pt x="416" y="459"/>
                  </a:moveTo>
                  <a:cubicBezTo>
                    <a:pt x="419" y="454"/>
                    <a:pt x="426" y="457"/>
                    <a:pt x="430" y="457"/>
                  </a:cubicBezTo>
                  <a:cubicBezTo>
                    <a:pt x="463" y="457"/>
                    <a:pt x="502" y="455"/>
                    <a:pt x="535" y="458"/>
                  </a:cubicBezTo>
                  <a:cubicBezTo>
                    <a:pt x="499" y="459"/>
                    <a:pt x="453" y="461"/>
                    <a:pt x="416" y="459"/>
                  </a:cubicBezTo>
                  <a:close/>
                  <a:moveTo>
                    <a:pt x="560" y="442"/>
                  </a:moveTo>
                  <a:cubicBezTo>
                    <a:pt x="568" y="438"/>
                    <a:pt x="571" y="445"/>
                    <a:pt x="560" y="442"/>
                  </a:cubicBezTo>
                  <a:close/>
                  <a:moveTo>
                    <a:pt x="572" y="442"/>
                  </a:moveTo>
                  <a:cubicBezTo>
                    <a:pt x="577" y="441"/>
                    <a:pt x="584" y="441"/>
                    <a:pt x="589" y="443"/>
                  </a:cubicBezTo>
                  <a:cubicBezTo>
                    <a:pt x="584" y="444"/>
                    <a:pt x="576" y="446"/>
                    <a:pt x="572" y="442"/>
                  </a:cubicBezTo>
                  <a:close/>
                  <a:moveTo>
                    <a:pt x="206" y="352"/>
                  </a:moveTo>
                  <a:cubicBezTo>
                    <a:pt x="202" y="355"/>
                    <a:pt x="194" y="351"/>
                    <a:pt x="190" y="354"/>
                  </a:cubicBezTo>
                  <a:cubicBezTo>
                    <a:pt x="195" y="354"/>
                    <a:pt x="205" y="357"/>
                    <a:pt x="206" y="352"/>
                  </a:cubicBezTo>
                  <a:close/>
                  <a:moveTo>
                    <a:pt x="207" y="354"/>
                  </a:moveTo>
                  <a:cubicBezTo>
                    <a:pt x="219" y="354"/>
                    <a:pt x="228" y="354"/>
                    <a:pt x="240" y="353"/>
                  </a:cubicBezTo>
                  <a:cubicBezTo>
                    <a:pt x="229" y="352"/>
                    <a:pt x="215" y="351"/>
                    <a:pt x="207" y="354"/>
                  </a:cubicBezTo>
                  <a:close/>
                  <a:moveTo>
                    <a:pt x="192" y="472"/>
                  </a:moveTo>
                  <a:cubicBezTo>
                    <a:pt x="192" y="472"/>
                    <a:pt x="191" y="471"/>
                    <a:pt x="190" y="472"/>
                  </a:cubicBezTo>
                  <a:cubicBezTo>
                    <a:pt x="194" y="473"/>
                    <a:pt x="207" y="472"/>
                    <a:pt x="203" y="471"/>
                  </a:cubicBezTo>
                  <a:cubicBezTo>
                    <a:pt x="199" y="471"/>
                    <a:pt x="196" y="471"/>
                    <a:pt x="192" y="472"/>
                  </a:cubicBezTo>
                  <a:close/>
                  <a:moveTo>
                    <a:pt x="236" y="405"/>
                  </a:moveTo>
                  <a:cubicBezTo>
                    <a:pt x="231" y="405"/>
                    <a:pt x="221" y="404"/>
                    <a:pt x="232" y="407"/>
                  </a:cubicBezTo>
                  <a:cubicBezTo>
                    <a:pt x="232" y="404"/>
                    <a:pt x="235" y="407"/>
                    <a:pt x="236" y="405"/>
                  </a:cubicBezTo>
                  <a:close/>
                  <a:moveTo>
                    <a:pt x="242" y="406"/>
                  </a:moveTo>
                  <a:cubicBezTo>
                    <a:pt x="250" y="404"/>
                    <a:pt x="263" y="406"/>
                    <a:pt x="269" y="406"/>
                  </a:cubicBezTo>
                  <a:cubicBezTo>
                    <a:pt x="286" y="405"/>
                    <a:pt x="274" y="403"/>
                    <a:pt x="262" y="403"/>
                  </a:cubicBezTo>
                  <a:cubicBezTo>
                    <a:pt x="257" y="403"/>
                    <a:pt x="244" y="404"/>
                    <a:pt x="242" y="406"/>
                  </a:cubicBezTo>
                  <a:close/>
                  <a:moveTo>
                    <a:pt x="268" y="427"/>
                  </a:moveTo>
                  <a:cubicBezTo>
                    <a:pt x="267" y="427"/>
                    <a:pt x="265" y="427"/>
                    <a:pt x="263" y="428"/>
                  </a:cubicBezTo>
                  <a:cubicBezTo>
                    <a:pt x="273" y="430"/>
                    <a:pt x="280" y="426"/>
                    <a:pt x="268" y="427"/>
                  </a:cubicBezTo>
                  <a:close/>
                  <a:moveTo>
                    <a:pt x="287" y="427"/>
                  </a:moveTo>
                  <a:cubicBezTo>
                    <a:pt x="283" y="427"/>
                    <a:pt x="280" y="427"/>
                    <a:pt x="277" y="428"/>
                  </a:cubicBezTo>
                  <a:cubicBezTo>
                    <a:pt x="281" y="429"/>
                    <a:pt x="284" y="429"/>
                    <a:pt x="287" y="427"/>
                  </a:cubicBezTo>
                  <a:close/>
                  <a:moveTo>
                    <a:pt x="307" y="405"/>
                  </a:moveTo>
                  <a:cubicBezTo>
                    <a:pt x="307" y="405"/>
                    <a:pt x="308" y="405"/>
                    <a:pt x="308" y="404"/>
                  </a:cubicBezTo>
                  <a:cubicBezTo>
                    <a:pt x="307" y="404"/>
                    <a:pt x="307" y="405"/>
                    <a:pt x="307" y="405"/>
                  </a:cubicBezTo>
                  <a:close/>
                  <a:moveTo>
                    <a:pt x="308" y="404"/>
                  </a:moveTo>
                  <a:cubicBezTo>
                    <a:pt x="308" y="404"/>
                    <a:pt x="308" y="405"/>
                    <a:pt x="308" y="405"/>
                  </a:cubicBezTo>
                  <a:cubicBezTo>
                    <a:pt x="322" y="406"/>
                    <a:pt x="313" y="401"/>
                    <a:pt x="308" y="404"/>
                  </a:cubicBezTo>
                  <a:close/>
                  <a:moveTo>
                    <a:pt x="321" y="421"/>
                  </a:moveTo>
                  <a:cubicBezTo>
                    <a:pt x="314" y="420"/>
                    <a:pt x="308" y="420"/>
                    <a:pt x="302" y="421"/>
                  </a:cubicBezTo>
                  <a:cubicBezTo>
                    <a:pt x="309" y="422"/>
                    <a:pt x="315" y="422"/>
                    <a:pt x="321" y="421"/>
                  </a:cubicBezTo>
                  <a:close/>
                  <a:moveTo>
                    <a:pt x="425" y="422"/>
                  </a:moveTo>
                  <a:cubicBezTo>
                    <a:pt x="398" y="419"/>
                    <a:pt x="372" y="420"/>
                    <a:pt x="346" y="421"/>
                  </a:cubicBezTo>
                  <a:cubicBezTo>
                    <a:pt x="372" y="424"/>
                    <a:pt x="398" y="422"/>
                    <a:pt x="425" y="422"/>
                  </a:cubicBezTo>
                  <a:close/>
                  <a:moveTo>
                    <a:pt x="405" y="460"/>
                  </a:moveTo>
                  <a:cubicBezTo>
                    <a:pt x="396" y="461"/>
                    <a:pt x="386" y="459"/>
                    <a:pt x="377" y="462"/>
                  </a:cubicBezTo>
                  <a:cubicBezTo>
                    <a:pt x="387" y="461"/>
                    <a:pt x="397" y="463"/>
                    <a:pt x="405" y="460"/>
                  </a:cubicBezTo>
                  <a:close/>
                  <a:moveTo>
                    <a:pt x="442" y="329"/>
                  </a:moveTo>
                  <a:cubicBezTo>
                    <a:pt x="440" y="330"/>
                    <a:pt x="431" y="327"/>
                    <a:pt x="432" y="331"/>
                  </a:cubicBezTo>
                  <a:cubicBezTo>
                    <a:pt x="434" y="328"/>
                    <a:pt x="443" y="332"/>
                    <a:pt x="442" y="329"/>
                  </a:cubicBezTo>
                  <a:close/>
                  <a:moveTo>
                    <a:pt x="453" y="337"/>
                  </a:moveTo>
                  <a:cubicBezTo>
                    <a:pt x="464" y="338"/>
                    <a:pt x="473" y="337"/>
                    <a:pt x="483" y="336"/>
                  </a:cubicBezTo>
                  <a:cubicBezTo>
                    <a:pt x="473" y="336"/>
                    <a:pt x="463" y="336"/>
                    <a:pt x="453" y="337"/>
                  </a:cubicBezTo>
                  <a:close/>
                  <a:moveTo>
                    <a:pt x="486" y="422"/>
                  </a:moveTo>
                  <a:cubicBezTo>
                    <a:pt x="481" y="421"/>
                    <a:pt x="471" y="418"/>
                    <a:pt x="470" y="422"/>
                  </a:cubicBezTo>
                  <a:cubicBezTo>
                    <a:pt x="476" y="420"/>
                    <a:pt x="480" y="424"/>
                    <a:pt x="486" y="422"/>
                  </a:cubicBezTo>
                  <a:close/>
                  <a:moveTo>
                    <a:pt x="556" y="360"/>
                  </a:moveTo>
                  <a:cubicBezTo>
                    <a:pt x="553" y="360"/>
                    <a:pt x="550" y="359"/>
                    <a:pt x="547" y="361"/>
                  </a:cubicBezTo>
                  <a:cubicBezTo>
                    <a:pt x="550" y="360"/>
                    <a:pt x="560" y="362"/>
                    <a:pt x="556" y="360"/>
                  </a:cubicBezTo>
                  <a:close/>
                </a:path>
              </a:pathLst>
            </a:custGeom>
            <a:solidFill>
              <a:sysClr val="windowText" lastClr="000000">
                <a:lumMod val="95000"/>
                <a:lumOff val="5000"/>
              </a:sys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cs typeface="+mn-ea"/>
                <a:sym typeface="+mn-lt"/>
              </a:endParaRPr>
            </a:p>
          </p:txBody>
        </p:sp>
        <p:sp>
          <p:nvSpPr>
            <p:cNvPr id="15" name="文本框 7">
              <a:extLst>
                <a:ext uri="{FF2B5EF4-FFF2-40B4-BE49-F238E27FC236}">
                  <a16:creationId xmlns:a16="http://schemas.microsoft.com/office/drawing/2014/main" id="{EA24D8B3-89E2-47B7-AAB7-6A63A514E179}"/>
                </a:ext>
              </a:extLst>
            </p:cNvPr>
            <p:cNvSpPr txBox="1">
              <a:spLocks noChangeArrowheads="1"/>
            </p:cNvSpPr>
            <p:nvPr/>
          </p:nvSpPr>
          <p:spPr bwMode="auto">
            <a:xfrm>
              <a:off x="2749232" y="5144621"/>
              <a:ext cx="31240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charset="0"/>
                  <a:ea typeface="宋体" panose="02010600030101010101" pitchFamily="2" charset="-122"/>
                </a:defRPr>
              </a:lvl9pPr>
            </a:lstStyle>
            <a:p>
              <a:pPr algn="ctr" defTabSz="914400">
                <a:lnSpc>
                  <a:spcPct val="100000"/>
                </a:lnSpc>
                <a:spcBef>
                  <a:spcPct val="0"/>
                </a:spcBef>
                <a:buFont typeface="Arial" panose="020B0604020202020204" pitchFamily="34" charset="0"/>
                <a:buNone/>
              </a:pPr>
              <a:r>
                <a:rPr lang="zh-CN" altLang="en-US" sz="2000" dirty="0">
                  <a:solidFill>
                    <a:prstClr val="white"/>
                  </a:solidFill>
                  <a:latin typeface="+mn-lt"/>
                  <a:ea typeface="+mn-ea"/>
                  <a:cs typeface="+mn-ea"/>
                  <a:sym typeface="+mn-lt"/>
                </a:rPr>
                <a:t>Demonstrate the design</a:t>
              </a:r>
            </a:p>
          </p:txBody>
        </p:sp>
      </p:grpSp>
    </p:spTree>
    <p:extLst>
      <p:ext uri="{BB962C8B-B14F-4D97-AF65-F5344CB8AC3E}">
        <p14:creationId xmlns:p14="http://schemas.microsoft.com/office/powerpoint/2010/main" val="1850441482"/>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strVal val="#ppt_x"/>
                                          </p:val>
                                        </p:tav>
                                        <p:tav tm="100000">
                                          <p:val>
                                            <p:strVal val="#ppt_x"/>
                                          </p:val>
                                        </p:tav>
                                      </p:tavLst>
                                    </p:anim>
                                    <p:anim calcmode="lin" valueType="num">
                                      <p:cBhvr>
                                        <p:cTn id="15" dur="500" fill="hold"/>
                                        <p:tgtEl>
                                          <p:spTgt spid="1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926449" y="107022"/>
            <a:ext cx="2476960" cy="956841"/>
            <a:chOff x="4926449" y="107022"/>
            <a:chExt cx="2476960" cy="956841"/>
          </a:xfrm>
        </p:grpSpPr>
        <p:sp>
          <p:nvSpPr>
            <p:cNvPr id="6" name="文本框 5"/>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three</a:t>
              </a:r>
            </a:p>
          </p:txBody>
        </p:sp>
        <p:cxnSp>
          <p:nvCxnSpPr>
            <p:cNvPr id="7" name="直接连接符 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10" name="图片 9">
            <a:extLst>
              <a:ext uri="{FF2B5EF4-FFF2-40B4-BE49-F238E27FC236}">
                <a16:creationId xmlns:a16="http://schemas.microsoft.com/office/drawing/2014/main" id="{E786B508-E75D-4FC8-85A0-9DAC7BFEDA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0" y="-29226"/>
            <a:ext cx="4964905" cy="6858000"/>
          </a:xfrm>
          <a:prstGeom prst="rect">
            <a:avLst/>
          </a:prstGeom>
        </p:spPr>
      </p:pic>
      <p:grpSp>
        <p:nvGrpSpPr>
          <p:cNvPr id="12" name="组合 11">
            <a:extLst>
              <a:ext uri="{FF2B5EF4-FFF2-40B4-BE49-F238E27FC236}">
                <a16:creationId xmlns:a16="http://schemas.microsoft.com/office/drawing/2014/main" id="{E15BD97F-7C00-4950-B757-0EB2EDA231C5}"/>
              </a:ext>
            </a:extLst>
          </p:cNvPr>
          <p:cNvGrpSpPr/>
          <p:nvPr/>
        </p:nvGrpSpPr>
        <p:grpSpPr>
          <a:xfrm>
            <a:off x="4187838" y="2320688"/>
            <a:ext cx="3448260" cy="1693082"/>
            <a:chOff x="4187838" y="2320688"/>
            <a:chExt cx="3448260" cy="1693082"/>
          </a:xfrm>
        </p:grpSpPr>
        <p:pic>
          <p:nvPicPr>
            <p:cNvPr id="13" name="图片 12">
              <a:extLst>
                <a:ext uri="{FF2B5EF4-FFF2-40B4-BE49-F238E27FC236}">
                  <a16:creationId xmlns:a16="http://schemas.microsoft.com/office/drawing/2014/main" id="{AF741949-6779-48FE-A7F9-4954CEAE06E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4142964" y="2365562"/>
              <a:ext cx="979078" cy="889330"/>
            </a:xfrm>
            <a:prstGeom prst="rect">
              <a:avLst/>
            </a:prstGeom>
          </p:spPr>
        </p:pic>
        <p:sp>
          <p:nvSpPr>
            <p:cNvPr id="14" name="文本框 13">
              <a:extLst>
                <a:ext uri="{FF2B5EF4-FFF2-40B4-BE49-F238E27FC236}">
                  <a16:creationId xmlns:a16="http://schemas.microsoft.com/office/drawing/2014/main" id="{ED194D70-E3C5-4CE8-9236-1E9F4AC1D0DD}"/>
                </a:ext>
              </a:extLst>
            </p:cNvPr>
            <p:cNvSpPr txBox="1"/>
            <p:nvPr/>
          </p:nvSpPr>
          <p:spPr>
            <a:xfrm>
              <a:off x="4317542" y="2438999"/>
              <a:ext cx="830043" cy="646331"/>
            </a:xfrm>
            <a:prstGeom prst="rect">
              <a:avLst/>
            </a:prstGeom>
            <a:noFill/>
          </p:spPr>
          <p:txBody>
            <a:bodyPr wrap="square" rtlCol="0">
              <a:spAutoFit/>
            </a:bodyPr>
            <a:lstStyle/>
            <a:p>
              <a:pPr defTabSz="914400"/>
              <a:r>
                <a:rPr lang="en-US" altLang="zh-CN" sz="3600" dirty="0">
                  <a:solidFill>
                    <a:prstClr val="black">
                      <a:lumMod val="85000"/>
                      <a:lumOff val="15000"/>
                    </a:prstClr>
                  </a:solidFill>
                  <a:cs typeface="+mn-ea"/>
                  <a:sym typeface="+mn-lt"/>
                </a:rPr>
                <a:t>01</a:t>
              </a:r>
              <a:endParaRPr lang="zh-CN" altLang="en-US" sz="3600" dirty="0">
                <a:solidFill>
                  <a:prstClr val="black">
                    <a:lumMod val="85000"/>
                    <a:lumOff val="15000"/>
                  </a:prstClr>
                </a:solidFill>
                <a:cs typeface="+mn-ea"/>
                <a:sym typeface="+mn-lt"/>
              </a:endParaRPr>
            </a:p>
          </p:txBody>
        </p:sp>
        <p:sp>
          <p:nvSpPr>
            <p:cNvPr id="15" name="文本框 14">
              <a:extLst>
                <a:ext uri="{FF2B5EF4-FFF2-40B4-BE49-F238E27FC236}">
                  <a16:creationId xmlns:a16="http://schemas.microsoft.com/office/drawing/2014/main" id="{993DF659-E757-4716-A593-8A7346433FB3}"/>
                </a:ext>
              </a:extLst>
            </p:cNvPr>
            <p:cNvSpPr txBox="1"/>
            <p:nvPr/>
          </p:nvSpPr>
          <p:spPr>
            <a:xfrm>
              <a:off x="5092178" y="2533594"/>
              <a:ext cx="2019300" cy="400110"/>
            </a:xfrm>
            <a:prstGeom prst="rect">
              <a:avLst/>
            </a:prstGeom>
            <a:noFill/>
          </p:spPr>
          <p:txBody>
            <a:bodyPr wrap="square" rtlCol="0">
              <a:spAutoFit/>
            </a:bodyPr>
            <a:lstStyle/>
            <a:p>
              <a:pPr defTabSz="914400"/>
              <a:r>
                <a:rPr lang="zh-CN" altLang="en-US" sz="2000" dirty="0">
                  <a:solidFill>
                    <a:prstClr val="black"/>
                  </a:solidFill>
                  <a:cs typeface="+mn-ea"/>
                  <a:sym typeface="+mn-lt"/>
                </a:rPr>
                <a:t>Please enter the content</a:t>
              </a:r>
            </a:p>
          </p:txBody>
        </p:sp>
        <p:sp>
          <p:nvSpPr>
            <p:cNvPr id="16" name="文本框 15">
              <a:extLst>
                <a:ext uri="{FF2B5EF4-FFF2-40B4-BE49-F238E27FC236}">
                  <a16:creationId xmlns:a16="http://schemas.microsoft.com/office/drawing/2014/main" id="{15195171-2EAD-45E9-BC82-8CFFAEC0588D}"/>
                </a:ext>
              </a:extLst>
            </p:cNvPr>
            <p:cNvSpPr txBox="1"/>
            <p:nvPr/>
          </p:nvSpPr>
          <p:spPr>
            <a:xfrm>
              <a:off x="4252261" y="3428995"/>
              <a:ext cx="3383837" cy="584775"/>
            </a:xfrm>
            <a:prstGeom prst="rect">
              <a:avLst/>
            </a:prstGeom>
            <a:noFill/>
          </p:spPr>
          <p:txBody>
            <a:bodyPr wrap="square" rtlCol="0">
              <a:spAutoFit/>
            </a:bodyPr>
            <a:lstStyle/>
            <a:p>
              <a:pPr>
                <a:spcBef>
                  <a:spcPct val="0"/>
                </a:spcBef>
              </a:pPr>
              <a:r>
                <a:rPr lang="zh-CN" altLang="en-US" sz="1600" dirty="0">
                  <a:solidFill>
                    <a:schemeClr val="tx1">
                      <a:lumMod val="75000"/>
                      <a:lumOff val="25000"/>
                    </a:schemeClr>
                  </a:solidFill>
                  <a:cs typeface="+mn-ea"/>
                  <a:sym typeface="+mn-lt"/>
                </a:rPr>
                <a:t>Click here to add text message Click here to add text message Click here to add text message</a:t>
              </a:r>
              <a:endParaRPr lang="zh-CN" altLang="en-US" sz="1200" dirty="0">
                <a:solidFill>
                  <a:schemeClr val="tx1">
                    <a:lumMod val="75000"/>
                    <a:lumOff val="25000"/>
                  </a:schemeClr>
                </a:solidFill>
                <a:cs typeface="+mn-ea"/>
                <a:sym typeface="+mn-lt"/>
              </a:endParaRPr>
            </a:p>
          </p:txBody>
        </p:sp>
      </p:grpSp>
      <p:grpSp>
        <p:nvGrpSpPr>
          <p:cNvPr id="17" name="组合 16">
            <a:extLst>
              <a:ext uri="{FF2B5EF4-FFF2-40B4-BE49-F238E27FC236}">
                <a16:creationId xmlns:a16="http://schemas.microsoft.com/office/drawing/2014/main" id="{95FCB45A-3A87-48CA-AA71-44CD71A75B9B}"/>
              </a:ext>
            </a:extLst>
          </p:cNvPr>
          <p:cNvGrpSpPr/>
          <p:nvPr/>
        </p:nvGrpSpPr>
        <p:grpSpPr>
          <a:xfrm>
            <a:off x="8025270" y="2349290"/>
            <a:ext cx="3448260" cy="1693082"/>
            <a:chOff x="8025270" y="2349290"/>
            <a:chExt cx="3448260" cy="1693082"/>
          </a:xfrm>
        </p:grpSpPr>
        <p:pic>
          <p:nvPicPr>
            <p:cNvPr id="18" name="图片 17">
              <a:extLst>
                <a:ext uri="{FF2B5EF4-FFF2-40B4-BE49-F238E27FC236}">
                  <a16:creationId xmlns:a16="http://schemas.microsoft.com/office/drawing/2014/main" id="{DA4D1658-A801-4B0E-9B69-0B1AC6088CC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a:fillRect/>
            </a:stretch>
          </p:blipFill>
          <p:spPr>
            <a:xfrm rot="5400000">
              <a:off x="7980396" y="2394164"/>
              <a:ext cx="979078" cy="889330"/>
            </a:xfrm>
            <a:prstGeom prst="rect">
              <a:avLst/>
            </a:prstGeom>
          </p:spPr>
        </p:pic>
        <p:sp>
          <p:nvSpPr>
            <p:cNvPr id="19" name="文本框 18">
              <a:extLst>
                <a:ext uri="{FF2B5EF4-FFF2-40B4-BE49-F238E27FC236}">
                  <a16:creationId xmlns:a16="http://schemas.microsoft.com/office/drawing/2014/main" id="{50821770-0532-4012-B5A9-BC88FB1B6961}"/>
                </a:ext>
              </a:extLst>
            </p:cNvPr>
            <p:cNvSpPr txBox="1"/>
            <p:nvPr/>
          </p:nvSpPr>
          <p:spPr>
            <a:xfrm>
              <a:off x="8142049" y="2469776"/>
              <a:ext cx="944793" cy="646331"/>
            </a:xfrm>
            <a:prstGeom prst="rect">
              <a:avLst/>
            </a:prstGeom>
            <a:noFill/>
          </p:spPr>
          <p:txBody>
            <a:bodyPr wrap="square" rtlCol="0">
              <a:spAutoFit/>
            </a:bodyPr>
            <a:lstStyle/>
            <a:p>
              <a:pPr defTabSz="914400"/>
              <a:r>
                <a:rPr lang="en-US" altLang="zh-CN" sz="3600" dirty="0">
                  <a:solidFill>
                    <a:prstClr val="black">
                      <a:lumMod val="85000"/>
                      <a:lumOff val="15000"/>
                    </a:prstClr>
                  </a:solidFill>
                  <a:cs typeface="+mn-ea"/>
                  <a:sym typeface="+mn-lt"/>
                </a:rPr>
                <a:t>02</a:t>
              </a:r>
              <a:endParaRPr lang="zh-CN" altLang="en-US" sz="3600" dirty="0">
                <a:solidFill>
                  <a:prstClr val="black">
                    <a:lumMod val="85000"/>
                    <a:lumOff val="15000"/>
                  </a:prstClr>
                </a:solidFill>
                <a:cs typeface="+mn-ea"/>
                <a:sym typeface="+mn-lt"/>
              </a:endParaRPr>
            </a:p>
          </p:txBody>
        </p:sp>
        <p:sp>
          <p:nvSpPr>
            <p:cNvPr id="20" name="文本框 19">
              <a:extLst>
                <a:ext uri="{FF2B5EF4-FFF2-40B4-BE49-F238E27FC236}">
                  <a16:creationId xmlns:a16="http://schemas.microsoft.com/office/drawing/2014/main" id="{81639884-0B28-47EF-8210-0324F15FAFBE}"/>
                </a:ext>
              </a:extLst>
            </p:cNvPr>
            <p:cNvSpPr txBox="1"/>
            <p:nvPr/>
          </p:nvSpPr>
          <p:spPr>
            <a:xfrm>
              <a:off x="8929610" y="2562196"/>
              <a:ext cx="2019300" cy="400110"/>
            </a:xfrm>
            <a:prstGeom prst="rect">
              <a:avLst/>
            </a:prstGeom>
            <a:noFill/>
          </p:spPr>
          <p:txBody>
            <a:bodyPr wrap="square" rtlCol="0">
              <a:spAutoFit/>
            </a:bodyPr>
            <a:lstStyle/>
            <a:p>
              <a:pPr defTabSz="914400"/>
              <a:r>
                <a:rPr lang="zh-CN" altLang="en-US" sz="2000" dirty="0">
                  <a:solidFill>
                    <a:prstClr val="black"/>
                  </a:solidFill>
                  <a:cs typeface="+mn-ea"/>
                  <a:sym typeface="+mn-lt"/>
                </a:rPr>
                <a:t>Please enter the content</a:t>
              </a:r>
            </a:p>
          </p:txBody>
        </p:sp>
        <p:sp>
          <p:nvSpPr>
            <p:cNvPr id="21" name="文本框 20">
              <a:extLst>
                <a:ext uri="{FF2B5EF4-FFF2-40B4-BE49-F238E27FC236}">
                  <a16:creationId xmlns:a16="http://schemas.microsoft.com/office/drawing/2014/main" id="{473FEC91-CFC9-453A-80E0-CE90B62C2DF0}"/>
                </a:ext>
              </a:extLst>
            </p:cNvPr>
            <p:cNvSpPr txBox="1"/>
            <p:nvPr/>
          </p:nvSpPr>
          <p:spPr>
            <a:xfrm>
              <a:off x="8089693" y="3457597"/>
              <a:ext cx="3383837" cy="584775"/>
            </a:xfrm>
            <a:prstGeom prst="rect">
              <a:avLst/>
            </a:prstGeom>
            <a:noFill/>
          </p:spPr>
          <p:txBody>
            <a:bodyPr wrap="square" rtlCol="0">
              <a:spAutoFit/>
            </a:bodyPr>
            <a:lstStyle/>
            <a:p>
              <a:pPr>
                <a:spcBef>
                  <a:spcPct val="0"/>
                </a:spcBef>
              </a:pPr>
              <a:r>
                <a:rPr lang="zh-CN" altLang="en-US" sz="1600" dirty="0">
                  <a:solidFill>
                    <a:schemeClr val="tx1">
                      <a:lumMod val="75000"/>
                      <a:lumOff val="25000"/>
                    </a:schemeClr>
                  </a:solidFill>
                  <a:cs typeface="+mn-ea"/>
                  <a:sym typeface="+mn-lt"/>
                </a:rPr>
                <a:t>Click here to add text message Click here to add text message Click here to add text message</a:t>
              </a:r>
              <a:endParaRPr lang="zh-CN" altLang="en-US" sz="1400" dirty="0">
                <a:solidFill>
                  <a:schemeClr val="tx1">
                    <a:lumMod val="75000"/>
                    <a:lumOff val="25000"/>
                  </a:schemeClr>
                </a:solidFill>
                <a:cs typeface="+mn-ea"/>
                <a:sym typeface="+mn-lt"/>
              </a:endParaRPr>
            </a:p>
          </p:txBody>
        </p:sp>
      </p:grpSp>
    </p:spTree>
    <p:extLst>
      <p:ext uri="{BB962C8B-B14F-4D97-AF65-F5344CB8AC3E}">
        <p14:creationId xmlns:p14="http://schemas.microsoft.com/office/powerpoint/2010/main" val="3311393744"/>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randombar(horizontal)">
                                      <p:cBhvr>
                                        <p:cTn id="13" dur="500"/>
                                        <p:tgtEl>
                                          <p:spTgt spid="12"/>
                                        </p:tgtEl>
                                      </p:cBhvr>
                                    </p:animEffect>
                                  </p:childTnLst>
                                </p:cTn>
                              </p:par>
                            </p:childTnLst>
                          </p:cTn>
                        </p:par>
                        <p:par>
                          <p:cTn id="14" fill="hold">
                            <p:stCondLst>
                              <p:cond delay="1500"/>
                            </p:stCondLst>
                            <p:childTnLst>
                              <p:par>
                                <p:cTn id="15" presetID="14" presetClass="entr" presetSubtype="10"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9827680" y="1340039"/>
            <a:ext cx="0" cy="2769506"/>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9827678" y="1219909"/>
            <a:ext cx="615553" cy="2246769"/>
          </a:xfrm>
          <a:prstGeom prst="rect">
            <a:avLst/>
          </a:prstGeom>
          <a:noFill/>
        </p:spPr>
        <p:txBody>
          <a:bodyPr vert="eaVert" wrap="none" rtlCol="0">
            <a:spAutoFit/>
          </a:bodyPr>
          <a:lstStyle/>
          <a:p>
            <a:r>
              <a:rPr lang="zh-CN" altLang="en-US" sz="2800" dirty="0">
                <a:solidFill>
                  <a:srgbClr val="784635"/>
                </a:solidFill>
                <a:cs typeface="+mn-ea"/>
                <a:sym typeface="+mn-lt"/>
              </a:rPr>
              <a:t>Please insert title four</a:t>
            </a:r>
          </a:p>
        </p:txBody>
      </p:sp>
      <p:sp>
        <p:nvSpPr>
          <p:cNvPr id="11" name="文本框 10"/>
          <p:cNvSpPr txBox="1"/>
          <p:nvPr/>
        </p:nvSpPr>
        <p:spPr>
          <a:xfrm>
            <a:off x="8396518" y="1923263"/>
            <a:ext cx="1431161" cy="1477328"/>
          </a:xfrm>
          <a:prstGeom prst="rect">
            <a:avLst/>
          </a:prstGeom>
          <a:noFill/>
        </p:spPr>
        <p:txBody>
          <a:bodyPr vert="eaVert" wrap="none" rtlCol="0">
            <a:spAutoFit/>
          </a:bodyPr>
          <a:lstStyle/>
          <a:p>
            <a:pPr>
              <a:lnSpc>
                <a:spcPct val="150000"/>
              </a:lnSpc>
            </a:pPr>
            <a:r>
              <a:rPr lang="zh-CN" altLang="en-US" dirty="0">
                <a:cs typeface="+mn-ea"/>
                <a:sym typeface="+mn-lt"/>
              </a:rPr>
              <a:t>Please be here</a:t>
            </a:r>
            <a:endParaRPr lang="en-US" altLang="zh-CN" dirty="0">
              <a:cs typeface="+mn-ea"/>
              <a:sym typeface="+mn-lt"/>
            </a:endParaRPr>
          </a:p>
          <a:p>
            <a:pPr>
              <a:lnSpc>
                <a:spcPct val="150000"/>
              </a:lnSpc>
            </a:pPr>
            <a:r>
              <a:rPr lang="zh-CN" altLang="en-US" dirty="0">
                <a:cs typeface="+mn-ea"/>
                <a:sym typeface="+mn-lt"/>
              </a:rPr>
              <a:t>Enter the deputy</a:t>
            </a:r>
            <a:endParaRPr lang="en-US" altLang="zh-CN" dirty="0">
              <a:cs typeface="+mn-ea"/>
              <a:sym typeface="+mn-lt"/>
            </a:endParaRPr>
          </a:p>
          <a:p>
            <a:pPr>
              <a:lnSpc>
                <a:spcPct val="150000"/>
              </a:lnSpc>
            </a:pPr>
            <a:r>
              <a:rPr lang="zh-CN" altLang="en-US" dirty="0">
                <a:cs typeface="+mn-ea"/>
                <a:sym typeface="+mn-lt"/>
              </a:rPr>
              <a:t>Enter text for the title</a:t>
            </a:r>
          </a:p>
        </p:txBody>
      </p:sp>
      <p:pic>
        <p:nvPicPr>
          <p:cNvPr id="14" name="图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827679" y="3263644"/>
            <a:ext cx="938786" cy="859538"/>
          </a:xfrm>
          <a:prstGeom prst="rect">
            <a:avLst/>
          </a:prstGeom>
        </p:spPr>
      </p:pic>
      <p:pic>
        <p:nvPicPr>
          <p:cNvPr id="7" name="图片 6">
            <a:extLst>
              <a:ext uri="{FF2B5EF4-FFF2-40B4-BE49-F238E27FC236}">
                <a16:creationId xmlns:a16="http://schemas.microsoft.com/office/drawing/2014/main" id="{9CB72DCC-C62E-4702-8656-ACCD6D4F1CC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573392" y="1434429"/>
            <a:ext cx="5502857" cy="4314565"/>
          </a:xfrm>
          <a:prstGeom prst="rect">
            <a:avLst/>
          </a:prstGeom>
        </p:spPr>
      </p:pic>
    </p:spTree>
    <p:extLst>
      <p:ext uri="{BB962C8B-B14F-4D97-AF65-F5344CB8AC3E}">
        <p14:creationId xmlns:p14="http://schemas.microsoft.com/office/powerpoint/2010/main" val="2660449028"/>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225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1">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1">
                                            <p:txEl>
                                              <p:pRg st="0" end="0"/>
                                            </p:txEl>
                                          </p:spTgt>
                                        </p:tgtEl>
                                        <p:attrNameLst>
                                          <p:attrName>ppt_w</p:attrName>
                                        </p:attrNameLst>
                                      </p:cBhvr>
                                    </p:anim>
                                    <p:anim by="(#ppt_w*0.50)" calcmode="lin" valueType="num">
                                      <p:cBhvr>
                                        <p:cTn id="26" dur="500" decel="50000" autoRev="1" fill="hold">
                                          <p:stCondLst>
                                            <p:cond delay="0"/>
                                          </p:stCondLst>
                                        </p:cTn>
                                        <p:tgtEl>
                                          <p:spTgt spid="11">
                                            <p:txEl>
                                              <p:pRg st="0" end="0"/>
                                            </p:txEl>
                                          </p:spTgt>
                                        </p:tgtEl>
                                        <p:attrNameLst>
                                          <p:attrName>ppt_x</p:attrName>
                                        </p:attrNameLst>
                                      </p:cBhvr>
                                    </p:anim>
                                    <p:anim from="(-#ppt_h/2)" to="(#ppt_y)" calcmode="lin" valueType="num">
                                      <p:cBhvr>
                                        <p:cTn id="27" dur="1000" fill="hold">
                                          <p:stCondLst>
                                            <p:cond delay="0"/>
                                          </p:stCondLst>
                                        </p:cTn>
                                        <p:tgtEl>
                                          <p:spTgt spid="11">
                                            <p:txEl>
                                              <p:pRg st="0" end="0"/>
                                            </p:txEl>
                                          </p:spTgt>
                                        </p:tgtEl>
                                        <p:attrNameLst>
                                          <p:attrName>ppt_y</p:attrName>
                                        </p:attrNameLst>
                                      </p:cBhvr>
                                    </p:anim>
                                    <p:animRot by="21600000">
                                      <p:cBhvr>
                                        <p:cTn id="28" dur="1000" fill="hold">
                                          <p:stCondLst>
                                            <p:cond delay="0"/>
                                          </p:stCondLst>
                                        </p:cTn>
                                        <p:tgtEl>
                                          <p:spTgt spid="11">
                                            <p:txEl>
                                              <p:pRg st="0" end="0"/>
                                            </p:txEl>
                                          </p:spTgt>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11">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1">
                                            <p:txEl>
                                              <p:pRg st="1" end="1"/>
                                            </p:txEl>
                                          </p:spTgt>
                                        </p:tgtEl>
                                        <p:attrNameLst>
                                          <p:attrName>ppt_w</p:attrName>
                                        </p:attrNameLst>
                                      </p:cBhvr>
                                    </p:anim>
                                    <p:anim by="(#ppt_w*0.50)" calcmode="lin" valueType="num">
                                      <p:cBhvr>
                                        <p:cTn id="32" dur="500" decel="50000" autoRev="1" fill="hold">
                                          <p:stCondLst>
                                            <p:cond delay="0"/>
                                          </p:stCondLst>
                                        </p:cTn>
                                        <p:tgtEl>
                                          <p:spTgt spid="11">
                                            <p:txEl>
                                              <p:pRg st="1" end="1"/>
                                            </p:txEl>
                                          </p:spTgt>
                                        </p:tgtEl>
                                        <p:attrNameLst>
                                          <p:attrName>ppt_x</p:attrName>
                                        </p:attrNameLst>
                                      </p:cBhvr>
                                    </p:anim>
                                    <p:anim from="(-#ppt_h/2)" to="(#ppt_y)" calcmode="lin" valueType="num">
                                      <p:cBhvr>
                                        <p:cTn id="33" dur="1000" fill="hold">
                                          <p:stCondLst>
                                            <p:cond delay="0"/>
                                          </p:stCondLst>
                                        </p:cTn>
                                        <p:tgtEl>
                                          <p:spTgt spid="11">
                                            <p:txEl>
                                              <p:pRg st="1" end="1"/>
                                            </p:txEl>
                                          </p:spTgt>
                                        </p:tgtEl>
                                        <p:attrNameLst>
                                          <p:attrName>ppt_y</p:attrName>
                                        </p:attrNameLst>
                                      </p:cBhvr>
                                    </p:anim>
                                    <p:animRot by="21600000">
                                      <p:cBhvr>
                                        <p:cTn id="34" dur="1000" fill="hold">
                                          <p:stCondLst>
                                            <p:cond delay="0"/>
                                          </p:stCondLst>
                                        </p:cTn>
                                        <p:tgtEl>
                                          <p:spTgt spid="11">
                                            <p:txEl>
                                              <p:pRg st="1" end="1"/>
                                            </p:txEl>
                                          </p:spTgt>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11">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11">
                                            <p:txEl>
                                              <p:pRg st="2" end="2"/>
                                            </p:txEl>
                                          </p:spTgt>
                                        </p:tgtEl>
                                        <p:attrNameLst>
                                          <p:attrName>ppt_w</p:attrName>
                                        </p:attrNameLst>
                                      </p:cBhvr>
                                    </p:anim>
                                    <p:anim by="(#ppt_w*0.50)" calcmode="lin" valueType="num">
                                      <p:cBhvr>
                                        <p:cTn id="38" dur="500" decel="50000" autoRev="1" fill="hold">
                                          <p:stCondLst>
                                            <p:cond delay="0"/>
                                          </p:stCondLst>
                                        </p:cTn>
                                        <p:tgtEl>
                                          <p:spTgt spid="11">
                                            <p:txEl>
                                              <p:pRg st="2" end="2"/>
                                            </p:txEl>
                                          </p:spTgt>
                                        </p:tgtEl>
                                        <p:attrNameLst>
                                          <p:attrName>ppt_x</p:attrName>
                                        </p:attrNameLst>
                                      </p:cBhvr>
                                    </p:anim>
                                    <p:anim from="(-#ppt_h/2)" to="(#ppt_y)" calcmode="lin" valueType="num">
                                      <p:cBhvr>
                                        <p:cTn id="39" dur="1000" fill="hold">
                                          <p:stCondLst>
                                            <p:cond delay="0"/>
                                          </p:stCondLst>
                                        </p:cTn>
                                        <p:tgtEl>
                                          <p:spTgt spid="11">
                                            <p:txEl>
                                              <p:pRg st="2" end="2"/>
                                            </p:txEl>
                                          </p:spTgt>
                                        </p:tgtEl>
                                        <p:attrNameLst>
                                          <p:attrName>ppt_y</p:attrName>
                                        </p:attrNameLst>
                                      </p:cBhvr>
                                    </p:anim>
                                    <p:animRot by="21600000">
                                      <p:cBhvr>
                                        <p:cTn id="40" dur="1000" fill="hold">
                                          <p:stCondLst>
                                            <p:cond delay="0"/>
                                          </p:stCondLst>
                                        </p:cTn>
                                        <p:tgtEl>
                                          <p:spTgt spid="11">
                                            <p:txEl>
                                              <p:pRg st="2" end="2"/>
                                            </p:txEl>
                                          </p:spTgt>
                                        </p:tgtEl>
                                        <p:attrNameLst>
                                          <p:attrName>r</p:attrName>
                                        </p:attrNameLst>
                                      </p:cBhvr>
                                    </p:animRot>
                                  </p:childTnLst>
                                </p:cTn>
                              </p:par>
                            </p:childTnLst>
                          </p:cTn>
                        </p:par>
                        <p:par>
                          <p:cTn id="41" fill="hold">
                            <p:stCondLst>
                              <p:cond delay="3750"/>
                            </p:stCondLst>
                            <p:childTnLst>
                              <p:par>
                                <p:cTn id="42" presetID="14" presetClass="entr" presetSubtype="1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randombar(horizontal)">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allAtOnce"/>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文本框 5"/>
          <p:cNvSpPr txBox="1"/>
          <p:nvPr/>
        </p:nvSpPr>
        <p:spPr>
          <a:xfrm>
            <a:off x="1802715" y="1454431"/>
            <a:ext cx="800219" cy="1118255"/>
          </a:xfrm>
          <a:prstGeom prst="rect">
            <a:avLst/>
          </a:prstGeom>
          <a:noFill/>
        </p:spPr>
        <p:txBody>
          <a:bodyPr vert="eaVert" wrap="none" rtlCol="0">
            <a:spAutoFit/>
          </a:bodyPr>
          <a:lstStyle/>
          <a:p>
            <a:r>
              <a:rPr lang="zh-CN" altLang="en-US" sz="4000" dirty="0">
                <a:cs typeface="+mn-ea"/>
                <a:sym typeface="+mn-lt"/>
              </a:rPr>
              <a:t>Directory</a:t>
            </a:r>
          </a:p>
        </p:txBody>
      </p:sp>
      <p:cxnSp>
        <p:nvCxnSpPr>
          <p:cNvPr id="8" name="直接连接符 7"/>
          <p:cNvCxnSpPr/>
          <p:nvPr/>
        </p:nvCxnSpPr>
        <p:spPr>
          <a:xfrm>
            <a:off x="1540498" y="2462960"/>
            <a:ext cx="1324654"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9" name="直接连接符 8"/>
          <p:cNvCxnSpPr/>
          <p:nvPr/>
        </p:nvCxnSpPr>
        <p:spPr>
          <a:xfrm>
            <a:off x="2590550" y="1555191"/>
            <a:ext cx="2360" cy="1149816"/>
          </a:xfrm>
          <a:prstGeom prst="line">
            <a:avLst/>
          </a:prstGeom>
          <a:ln w="12700"/>
        </p:spPr>
        <p:style>
          <a:lnRef idx="1">
            <a:schemeClr val="dk1"/>
          </a:lnRef>
          <a:fillRef idx="0">
            <a:schemeClr val="dk1"/>
          </a:fillRef>
          <a:effectRef idx="0">
            <a:schemeClr val="dk1"/>
          </a:effectRef>
          <a:fontRef idx="minor">
            <a:schemeClr val="tx1"/>
          </a:fontRef>
        </p:style>
      </p:cxnSp>
      <p:pic>
        <p:nvPicPr>
          <p:cNvPr id="11" name="图片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16305" y="1750891"/>
            <a:ext cx="1219202" cy="731521"/>
          </a:xfrm>
          <a:prstGeom prst="rect">
            <a:avLst/>
          </a:prstGeom>
        </p:spPr>
      </p:pic>
      <p:pic>
        <p:nvPicPr>
          <p:cNvPr id="35" name="图片 34"/>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8592426" y="0"/>
            <a:ext cx="3763303" cy="6858000"/>
          </a:xfrm>
          <a:prstGeom prst="rect">
            <a:avLst/>
          </a:prstGeom>
        </p:spPr>
      </p:pic>
      <p:grpSp>
        <p:nvGrpSpPr>
          <p:cNvPr id="28" name="组合 27">
            <a:extLst>
              <a:ext uri="{FF2B5EF4-FFF2-40B4-BE49-F238E27FC236}">
                <a16:creationId xmlns:a16="http://schemas.microsoft.com/office/drawing/2014/main" id="{691EF528-945A-4A99-9816-389881876F65}"/>
              </a:ext>
            </a:extLst>
          </p:cNvPr>
          <p:cNvGrpSpPr/>
          <p:nvPr/>
        </p:nvGrpSpPr>
        <p:grpSpPr>
          <a:xfrm>
            <a:off x="3147953" y="1562528"/>
            <a:ext cx="5626385" cy="4153081"/>
            <a:chOff x="4939785" y="1556389"/>
            <a:chExt cx="5626385" cy="4153081"/>
          </a:xfrm>
        </p:grpSpPr>
        <p:pic>
          <p:nvPicPr>
            <p:cNvPr id="29" name="图片 28">
              <a:extLst>
                <a:ext uri="{FF2B5EF4-FFF2-40B4-BE49-F238E27FC236}">
                  <a16:creationId xmlns:a16="http://schemas.microsoft.com/office/drawing/2014/main" id="{B38A4465-EB8A-4666-8323-E3455D7EA510}"/>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4939785" y="1556389"/>
              <a:ext cx="1117812" cy="1091198"/>
            </a:xfrm>
            <a:prstGeom prst="rect">
              <a:avLst/>
            </a:prstGeom>
          </p:spPr>
        </p:pic>
        <p:sp>
          <p:nvSpPr>
            <p:cNvPr id="30" name="文本框 29">
              <a:extLst>
                <a:ext uri="{FF2B5EF4-FFF2-40B4-BE49-F238E27FC236}">
                  <a16:creationId xmlns:a16="http://schemas.microsoft.com/office/drawing/2014/main" id="{4FF4DFB7-19FF-426F-A890-7712E94C7046}"/>
                </a:ext>
              </a:extLst>
            </p:cNvPr>
            <p:cNvSpPr txBox="1"/>
            <p:nvPr/>
          </p:nvSpPr>
          <p:spPr>
            <a:xfrm>
              <a:off x="5183025" y="1683362"/>
              <a:ext cx="689082" cy="646331"/>
            </a:xfrm>
            <a:prstGeom prst="rect">
              <a:avLst/>
            </a:prstGeom>
            <a:noFill/>
          </p:spPr>
          <p:txBody>
            <a:bodyPr wrap="square" rtlCol="0">
              <a:spAutoFit/>
            </a:bodyPr>
            <a:lstStyle/>
            <a:p>
              <a:pPr algn="ctr" defTabSz="914400"/>
              <a:r>
                <a:rPr lang="en-US" altLang="zh-CN" sz="3600" dirty="0">
                  <a:solidFill>
                    <a:prstClr val="black"/>
                  </a:solidFill>
                  <a:cs typeface="+mn-ea"/>
                  <a:sym typeface="+mn-lt"/>
                </a:rPr>
                <a:t>1</a:t>
              </a:r>
              <a:endParaRPr lang="zh-CN" altLang="en-US" sz="3600" dirty="0">
                <a:solidFill>
                  <a:prstClr val="black"/>
                </a:solidFill>
                <a:cs typeface="+mn-ea"/>
                <a:sym typeface="+mn-lt"/>
              </a:endParaRPr>
            </a:p>
          </p:txBody>
        </p:sp>
        <p:pic>
          <p:nvPicPr>
            <p:cNvPr id="31" name="图片 30">
              <a:extLst>
                <a:ext uri="{FF2B5EF4-FFF2-40B4-BE49-F238E27FC236}">
                  <a16:creationId xmlns:a16="http://schemas.microsoft.com/office/drawing/2014/main" id="{EAA0C0C7-E346-4326-B3AF-60DCFB681C5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6442643" y="1556389"/>
              <a:ext cx="1117812" cy="1091198"/>
            </a:xfrm>
            <a:prstGeom prst="rect">
              <a:avLst/>
            </a:prstGeom>
          </p:spPr>
        </p:pic>
        <p:sp>
          <p:nvSpPr>
            <p:cNvPr id="32" name="文本框 31">
              <a:extLst>
                <a:ext uri="{FF2B5EF4-FFF2-40B4-BE49-F238E27FC236}">
                  <a16:creationId xmlns:a16="http://schemas.microsoft.com/office/drawing/2014/main" id="{9E90AF29-EAAA-4851-AD7A-E9E131ED5D4E}"/>
                </a:ext>
              </a:extLst>
            </p:cNvPr>
            <p:cNvSpPr txBox="1"/>
            <p:nvPr/>
          </p:nvSpPr>
          <p:spPr>
            <a:xfrm>
              <a:off x="6685883" y="1683362"/>
              <a:ext cx="689082" cy="646331"/>
            </a:xfrm>
            <a:prstGeom prst="rect">
              <a:avLst/>
            </a:prstGeom>
            <a:noFill/>
          </p:spPr>
          <p:txBody>
            <a:bodyPr wrap="square" rtlCol="0">
              <a:spAutoFit/>
            </a:bodyPr>
            <a:lstStyle/>
            <a:p>
              <a:pPr algn="ctr" defTabSz="914400"/>
              <a:r>
                <a:rPr lang="en-US" altLang="zh-CN" sz="3600" dirty="0">
                  <a:solidFill>
                    <a:prstClr val="black"/>
                  </a:solidFill>
                  <a:cs typeface="+mn-ea"/>
                  <a:sym typeface="+mn-lt"/>
                </a:rPr>
                <a:t>2</a:t>
              </a:r>
              <a:endParaRPr lang="zh-CN" altLang="en-US" sz="3600" dirty="0">
                <a:solidFill>
                  <a:prstClr val="black"/>
                </a:solidFill>
                <a:cs typeface="+mn-ea"/>
                <a:sym typeface="+mn-lt"/>
              </a:endParaRPr>
            </a:p>
          </p:txBody>
        </p:sp>
        <p:pic>
          <p:nvPicPr>
            <p:cNvPr id="33" name="图片 32">
              <a:extLst>
                <a:ext uri="{FF2B5EF4-FFF2-40B4-BE49-F238E27FC236}">
                  <a16:creationId xmlns:a16="http://schemas.microsoft.com/office/drawing/2014/main" id="{D041807B-1C23-41FE-81E6-49376CD8723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7945501" y="1556389"/>
              <a:ext cx="1117812" cy="1091198"/>
            </a:xfrm>
            <a:prstGeom prst="rect">
              <a:avLst/>
            </a:prstGeom>
          </p:spPr>
        </p:pic>
        <p:sp>
          <p:nvSpPr>
            <p:cNvPr id="34" name="文本框 33">
              <a:extLst>
                <a:ext uri="{FF2B5EF4-FFF2-40B4-BE49-F238E27FC236}">
                  <a16:creationId xmlns:a16="http://schemas.microsoft.com/office/drawing/2014/main" id="{8D8B7319-0DE7-4828-A130-8E108F8E4389}"/>
                </a:ext>
              </a:extLst>
            </p:cNvPr>
            <p:cNvSpPr txBox="1"/>
            <p:nvPr/>
          </p:nvSpPr>
          <p:spPr>
            <a:xfrm>
              <a:off x="8188741" y="1683362"/>
              <a:ext cx="689082" cy="646331"/>
            </a:xfrm>
            <a:prstGeom prst="rect">
              <a:avLst/>
            </a:prstGeom>
            <a:noFill/>
          </p:spPr>
          <p:txBody>
            <a:bodyPr wrap="square" rtlCol="0">
              <a:spAutoFit/>
            </a:bodyPr>
            <a:lstStyle/>
            <a:p>
              <a:pPr algn="ctr" defTabSz="914400"/>
              <a:r>
                <a:rPr lang="en-US" altLang="zh-CN" sz="3600" dirty="0">
                  <a:solidFill>
                    <a:prstClr val="black"/>
                  </a:solidFill>
                  <a:cs typeface="+mn-ea"/>
                  <a:sym typeface="+mn-lt"/>
                </a:rPr>
                <a:t>3</a:t>
              </a:r>
              <a:endParaRPr lang="zh-CN" altLang="en-US" sz="3600" dirty="0">
                <a:solidFill>
                  <a:prstClr val="black"/>
                </a:solidFill>
                <a:cs typeface="+mn-ea"/>
                <a:sym typeface="+mn-lt"/>
              </a:endParaRPr>
            </a:p>
          </p:txBody>
        </p:sp>
        <p:pic>
          <p:nvPicPr>
            <p:cNvPr id="36" name="图片 35">
              <a:extLst>
                <a:ext uri="{FF2B5EF4-FFF2-40B4-BE49-F238E27FC236}">
                  <a16:creationId xmlns:a16="http://schemas.microsoft.com/office/drawing/2014/main" id="{D73AB54F-7915-45D5-9A3A-28CEF954564D}"/>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a:fillRect/>
            </a:stretch>
          </p:blipFill>
          <p:spPr>
            <a:xfrm>
              <a:off x="9448358" y="1556389"/>
              <a:ext cx="1117812" cy="1091198"/>
            </a:xfrm>
            <a:prstGeom prst="rect">
              <a:avLst/>
            </a:prstGeom>
          </p:spPr>
        </p:pic>
        <p:sp>
          <p:nvSpPr>
            <p:cNvPr id="37" name="文本框 36">
              <a:extLst>
                <a:ext uri="{FF2B5EF4-FFF2-40B4-BE49-F238E27FC236}">
                  <a16:creationId xmlns:a16="http://schemas.microsoft.com/office/drawing/2014/main" id="{51271ADC-A37C-4F6A-AC53-1EE23B4315F7}"/>
                </a:ext>
              </a:extLst>
            </p:cNvPr>
            <p:cNvSpPr txBox="1"/>
            <p:nvPr/>
          </p:nvSpPr>
          <p:spPr>
            <a:xfrm>
              <a:off x="9691598" y="1683362"/>
              <a:ext cx="689082" cy="646331"/>
            </a:xfrm>
            <a:prstGeom prst="rect">
              <a:avLst/>
            </a:prstGeom>
            <a:noFill/>
          </p:spPr>
          <p:txBody>
            <a:bodyPr wrap="square" rtlCol="0">
              <a:spAutoFit/>
            </a:bodyPr>
            <a:lstStyle/>
            <a:p>
              <a:pPr algn="ctr" defTabSz="914400"/>
              <a:r>
                <a:rPr lang="en-US" altLang="zh-CN" sz="3600" dirty="0">
                  <a:solidFill>
                    <a:prstClr val="black"/>
                  </a:solidFill>
                  <a:cs typeface="+mn-ea"/>
                  <a:sym typeface="+mn-lt"/>
                </a:rPr>
                <a:t>4</a:t>
              </a:r>
              <a:endParaRPr lang="zh-CN" altLang="en-US" sz="3600" dirty="0">
                <a:solidFill>
                  <a:prstClr val="black"/>
                </a:solidFill>
                <a:cs typeface="+mn-ea"/>
                <a:sym typeface="+mn-lt"/>
              </a:endParaRPr>
            </a:p>
          </p:txBody>
        </p:sp>
        <p:sp>
          <p:nvSpPr>
            <p:cNvPr id="38" name="文本框 37">
              <a:extLst>
                <a:ext uri="{FF2B5EF4-FFF2-40B4-BE49-F238E27FC236}">
                  <a16:creationId xmlns:a16="http://schemas.microsoft.com/office/drawing/2014/main" id="{91D2652D-BD46-47AE-8B22-CFE79EFEB7DE}"/>
                </a:ext>
              </a:extLst>
            </p:cNvPr>
            <p:cNvSpPr txBox="1"/>
            <p:nvPr/>
          </p:nvSpPr>
          <p:spPr>
            <a:xfrm>
              <a:off x="5239668" y="2902351"/>
              <a:ext cx="664797" cy="2579650"/>
            </a:xfrm>
            <a:prstGeom prst="rect">
              <a:avLst/>
            </a:prstGeom>
            <a:noFill/>
          </p:spPr>
          <p:txBody>
            <a:bodyPr vert="eaVert" wrap="square" rtlCol="0">
              <a:spAutoFit/>
            </a:bodyPr>
            <a:lstStyle/>
            <a:p>
              <a:pPr algn="dist" defTabSz="914400">
                <a:lnSpc>
                  <a:spcPct val="130000"/>
                </a:lnSpc>
              </a:pPr>
              <a:r>
                <a:rPr lang="zh-CN" altLang="en-US" sz="2400" dirty="0">
                  <a:solidFill>
                    <a:prstClr val="black"/>
                  </a:solidFill>
                  <a:cs typeface="+mn-ea"/>
                  <a:sym typeface="+mn-lt"/>
                </a:rPr>
                <a:t>Edit the title</a:t>
              </a:r>
            </a:p>
          </p:txBody>
        </p:sp>
        <p:sp>
          <p:nvSpPr>
            <p:cNvPr id="39" name="文本框 38">
              <a:extLst>
                <a:ext uri="{FF2B5EF4-FFF2-40B4-BE49-F238E27FC236}">
                  <a16:creationId xmlns:a16="http://schemas.microsoft.com/office/drawing/2014/main" id="{2F22B5AA-3B45-48FB-A0B8-9EB19792016F}"/>
                </a:ext>
              </a:extLst>
            </p:cNvPr>
            <p:cNvSpPr txBox="1"/>
            <p:nvPr/>
          </p:nvSpPr>
          <p:spPr>
            <a:xfrm>
              <a:off x="6780101" y="2902351"/>
              <a:ext cx="664797" cy="2579650"/>
            </a:xfrm>
            <a:prstGeom prst="rect">
              <a:avLst/>
            </a:prstGeom>
            <a:noFill/>
          </p:spPr>
          <p:txBody>
            <a:bodyPr vert="eaVert" wrap="square" rtlCol="0">
              <a:spAutoFit/>
            </a:bodyPr>
            <a:lstStyle/>
            <a:p>
              <a:pPr algn="dist" defTabSz="914400">
                <a:lnSpc>
                  <a:spcPct val="130000"/>
                </a:lnSpc>
              </a:pPr>
              <a:r>
                <a:rPr lang="zh-CN" altLang="en-US" sz="2400" dirty="0">
                  <a:solidFill>
                    <a:prstClr val="black"/>
                  </a:solidFill>
                  <a:cs typeface="+mn-ea"/>
                  <a:sym typeface="+mn-lt"/>
                </a:rPr>
                <a:t>Edit the title</a:t>
              </a:r>
            </a:p>
          </p:txBody>
        </p:sp>
        <p:sp>
          <p:nvSpPr>
            <p:cNvPr id="40" name="文本框 39">
              <a:extLst>
                <a:ext uri="{FF2B5EF4-FFF2-40B4-BE49-F238E27FC236}">
                  <a16:creationId xmlns:a16="http://schemas.microsoft.com/office/drawing/2014/main" id="{367AD545-C831-4A1C-A224-552C3DF49423}"/>
                </a:ext>
              </a:extLst>
            </p:cNvPr>
            <p:cNvSpPr txBox="1"/>
            <p:nvPr/>
          </p:nvSpPr>
          <p:spPr>
            <a:xfrm>
              <a:off x="8320534" y="2902351"/>
              <a:ext cx="664797" cy="2579650"/>
            </a:xfrm>
            <a:prstGeom prst="rect">
              <a:avLst/>
            </a:prstGeom>
            <a:noFill/>
          </p:spPr>
          <p:txBody>
            <a:bodyPr vert="eaVert" wrap="square" rtlCol="0">
              <a:spAutoFit/>
            </a:bodyPr>
            <a:lstStyle>
              <a:defPPr>
                <a:defRPr lang="zh-CN"/>
              </a:defPPr>
              <a:lvl1pPr algn="dist">
                <a:lnSpc>
                  <a:spcPct val="130000"/>
                </a:lnSpc>
                <a:defRPr sz="3200" b="1">
                  <a:latin typeface="禹卫书法行书简体" panose="02000603000000000000" pitchFamily="2" charset="-122"/>
                  <a:ea typeface="禹卫书法行书简体" panose="02000603000000000000" pitchFamily="2" charset="-122"/>
                </a:defRPr>
              </a:lvl1pPr>
            </a:lstStyle>
            <a:p>
              <a:pPr marL="0" marR="0" lvl="0" indent="0" algn="dist" defTabSz="914400" eaLnBrk="1" fontAlgn="auto" latinLnBrk="0" hangingPunct="1">
                <a:lnSpc>
                  <a:spcPct val="13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mn-lt"/>
                  <a:ea typeface="+mn-ea"/>
                  <a:cs typeface="+mn-ea"/>
                  <a:sym typeface="+mn-lt"/>
                </a:rPr>
                <a:t>Edit the title</a:t>
              </a:r>
            </a:p>
          </p:txBody>
        </p:sp>
        <p:sp>
          <p:nvSpPr>
            <p:cNvPr id="41" name="文本框 40">
              <a:extLst>
                <a:ext uri="{FF2B5EF4-FFF2-40B4-BE49-F238E27FC236}">
                  <a16:creationId xmlns:a16="http://schemas.microsoft.com/office/drawing/2014/main" id="{5E1D2591-5E13-4EFE-919D-20B057B94D40}"/>
                </a:ext>
              </a:extLst>
            </p:cNvPr>
            <p:cNvSpPr txBox="1"/>
            <p:nvPr/>
          </p:nvSpPr>
          <p:spPr>
            <a:xfrm>
              <a:off x="9860967" y="2902351"/>
              <a:ext cx="664797" cy="2579650"/>
            </a:xfrm>
            <a:prstGeom prst="rect">
              <a:avLst/>
            </a:prstGeom>
            <a:noFill/>
          </p:spPr>
          <p:txBody>
            <a:bodyPr vert="eaVert" wrap="square" rtlCol="0">
              <a:spAutoFit/>
            </a:bodyPr>
            <a:lstStyle>
              <a:defPPr>
                <a:defRPr lang="zh-CN"/>
              </a:defPPr>
              <a:lvl1pPr algn="dist">
                <a:lnSpc>
                  <a:spcPct val="130000"/>
                </a:lnSpc>
                <a:defRPr sz="3200" b="1">
                  <a:latin typeface="禹卫书法行书简体" panose="02000603000000000000" pitchFamily="2" charset="-122"/>
                  <a:ea typeface="禹卫书法行书简体" panose="02000603000000000000" pitchFamily="2" charset="-122"/>
                </a:defRPr>
              </a:lvl1pPr>
            </a:lstStyle>
            <a:p>
              <a:pPr marL="0" marR="0" lvl="0" indent="0" algn="dist" defTabSz="914400" eaLnBrk="1" fontAlgn="auto" latinLnBrk="0" hangingPunct="1">
                <a:lnSpc>
                  <a:spcPct val="130000"/>
                </a:lnSpc>
                <a:spcBef>
                  <a:spcPts val="0"/>
                </a:spcBef>
                <a:spcAft>
                  <a:spcPts val="0"/>
                </a:spcAft>
                <a:buClrTx/>
                <a:buSzTx/>
                <a:buFontTx/>
                <a:buNone/>
                <a:tabLst/>
                <a:defRPr/>
              </a:pPr>
              <a:r>
                <a:rPr kumimoji="0" lang="zh-CN" altLang="en-US" sz="2400" b="0" i="0" u="none" strike="noStrike" kern="0" cap="none" spc="0" normalizeH="0" baseline="0" noProof="0" dirty="0">
                  <a:ln>
                    <a:noFill/>
                  </a:ln>
                  <a:solidFill>
                    <a:prstClr val="black"/>
                  </a:solidFill>
                  <a:effectLst/>
                  <a:uLnTx/>
                  <a:uFillTx/>
                  <a:latin typeface="+mn-lt"/>
                  <a:ea typeface="+mn-ea"/>
                  <a:cs typeface="+mn-ea"/>
                  <a:sym typeface="+mn-lt"/>
                </a:rPr>
                <a:t>Edit the title</a:t>
              </a:r>
            </a:p>
          </p:txBody>
        </p:sp>
        <p:cxnSp>
          <p:nvCxnSpPr>
            <p:cNvPr id="42" name="直接连接符 41">
              <a:extLst>
                <a:ext uri="{FF2B5EF4-FFF2-40B4-BE49-F238E27FC236}">
                  <a16:creationId xmlns:a16="http://schemas.microsoft.com/office/drawing/2014/main" id="{14BA9CAE-E3B8-4487-B5FB-EF74B4838E8B}"/>
                </a:ext>
              </a:extLst>
            </p:cNvPr>
            <p:cNvCxnSpPr/>
            <p:nvPr/>
          </p:nvCxnSpPr>
          <p:spPr>
            <a:xfrm>
              <a:off x="5790165" y="2551119"/>
              <a:ext cx="0" cy="3158351"/>
            </a:xfrm>
            <a:prstGeom prst="line">
              <a:avLst/>
            </a:prstGeom>
            <a:noFill/>
            <a:ln w="38100" cap="flat" cmpd="sng" algn="ctr">
              <a:solidFill>
                <a:sysClr val="window" lastClr="FFFFFF">
                  <a:lumMod val="75000"/>
                </a:sysClr>
              </a:solidFill>
              <a:prstDash val="solid"/>
              <a:miter lim="800000"/>
            </a:ln>
            <a:effectLst/>
          </p:spPr>
        </p:cxnSp>
        <p:cxnSp>
          <p:nvCxnSpPr>
            <p:cNvPr id="43" name="直接连接符 42">
              <a:extLst>
                <a:ext uri="{FF2B5EF4-FFF2-40B4-BE49-F238E27FC236}">
                  <a16:creationId xmlns:a16="http://schemas.microsoft.com/office/drawing/2014/main" id="{EFAC8C53-890B-48A1-8F7A-306B228A5CAF}"/>
                </a:ext>
              </a:extLst>
            </p:cNvPr>
            <p:cNvCxnSpPr/>
            <p:nvPr/>
          </p:nvCxnSpPr>
          <p:spPr>
            <a:xfrm>
              <a:off x="7310572" y="2551119"/>
              <a:ext cx="0" cy="3158351"/>
            </a:xfrm>
            <a:prstGeom prst="line">
              <a:avLst/>
            </a:prstGeom>
            <a:noFill/>
            <a:ln w="38100" cap="flat" cmpd="sng" algn="ctr">
              <a:solidFill>
                <a:sysClr val="window" lastClr="FFFFFF">
                  <a:lumMod val="75000"/>
                </a:sysClr>
              </a:solidFill>
              <a:prstDash val="solid"/>
              <a:miter lim="800000"/>
            </a:ln>
            <a:effectLst/>
          </p:spPr>
        </p:cxnSp>
        <p:cxnSp>
          <p:nvCxnSpPr>
            <p:cNvPr id="44" name="直接连接符 43">
              <a:extLst>
                <a:ext uri="{FF2B5EF4-FFF2-40B4-BE49-F238E27FC236}">
                  <a16:creationId xmlns:a16="http://schemas.microsoft.com/office/drawing/2014/main" id="{9185A088-9426-44DD-9846-FB4DA5B2967B}"/>
                </a:ext>
              </a:extLst>
            </p:cNvPr>
            <p:cNvCxnSpPr/>
            <p:nvPr/>
          </p:nvCxnSpPr>
          <p:spPr>
            <a:xfrm>
              <a:off x="8830979" y="2551119"/>
              <a:ext cx="0" cy="3158351"/>
            </a:xfrm>
            <a:prstGeom prst="line">
              <a:avLst/>
            </a:prstGeom>
            <a:noFill/>
            <a:ln w="38100" cap="flat" cmpd="sng" algn="ctr">
              <a:solidFill>
                <a:sysClr val="window" lastClr="FFFFFF">
                  <a:lumMod val="75000"/>
                </a:sysClr>
              </a:solidFill>
              <a:prstDash val="solid"/>
              <a:miter lim="800000"/>
            </a:ln>
            <a:effectLst/>
          </p:spPr>
        </p:cxnSp>
        <p:cxnSp>
          <p:nvCxnSpPr>
            <p:cNvPr id="45" name="直接连接符 44">
              <a:extLst>
                <a:ext uri="{FF2B5EF4-FFF2-40B4-BE49-F238E27FC236}">
                  <a16:creationId xmlns:a16="http://schemas.microsoft.com/office/drawing/2014/main" id="{13B523C9-D8F3-428F-A0D9-A984C29BECD0}"/>
                </a:ext>
              </a:extLst>
            </p:cNvPr>
            <p:cNvCxnSpPr/>
            <p:nvPr/>
          </p:nvCxnSpPr>
          <p:spPr>
            <a:xfrm>
              <a:off x="10351386" y="2551119"/>
              <a:ext cx="0" cy="3158351"/>
            </a:xfrm>
            <a:prstGeom prst="line">
              <a:avLst/>
            </a:prstGeom>
            <a:noFill/>
            <a:ln w="38100" cap="flat" cmpd="sng" algn="ctr">
              <a:solidFill>
                <a:sysClr val="window" lastClr="FFFFFF">
                  <a:lumMod val="75000"/>
                </a:sysClr>
              </a:solidFill>
              <a:prstDash val="solid"/>
              <a:miter lim="800000"/>
            </a:ln>
            <a:effectLst/>
          </p:spPr>
        </p:cxnSp>
      </p:grpSp>
    </p:spTree>
    <p:extLst>
      <p:ext uri="{BB962C8B-B14F-4D97-AF65-F5344CB8AC3E}">
        <p14:creationId xmlns:p14="http://schemas.microsoft.com/office/powerpoint/2010/main" val="3911455543"/>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dissolve">
                                      <p:cBhvr>
                                        <p:cTn id="7" dur="500"/>
                                        <p:tgtEl>
                                          <p:spTgt spid="3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2"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wipe(right)">
                                      <p:cBhvr>
                                        <p:cTn id="14" dur="500"/>
                                        <p:tgtEl>
                                          <p:spTgt spid="8"/>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anim calcmode="lin" valueType="num">
                                      <p:cBhvr>
                                        <p:cTn id="26" dur="500" fill="hold"/>
                                        <p:tgtEl>
                                          <p:spTgt spid="28"/>
                                        </p:tgtEl>
                                        <p:attrNameLst>
                                          <p:attrName>ppt_x</p:attrName>
                                        </p:attrNameLst>
                                      </p:cBhvr>
                                      <p:tavLst>
                                        <p:tav tm="0">
                                          <p:val>
                                            <p:strVal val="#ppt_x"/>
                                          </p:val>
                                        </p:tav>
                                        <p:tav tm="100000">
                                          <p:val>
                                            <p:strVal val="#ppt_x"/>
                                          </p:val>
                                        </p:tav>
                                      </p:tavLst>
                                    </p:anim>
                                    <p:anim calcmode="lin" valueType="num">
                                      <p:cBhvr>
                                        <p:cTn id="27"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26449" y="107022"/>
            <a:ext cx="2476960" cy="956841"/>
            <a:chOff x="4926449" y="107022"/>
            <a:chExt cx="2476960" cy="956841"/>
          </a:xfrm>
        </p:grpSpPr>
        <p:sp>
          <p:nvSpPr>
            <p:cNvPr id="5" name="文本框 4"/>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four</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grpSp>
        <p:nvGrpSpPr>
          <p:cNvPr id="14" name="组合 13"/>
          <p:cNvGrpSpPr/>
          <p:nvPr/>
        </p:nvGrpSpPr>
        <p:grpSpPr>
          <a:xfrm>
            <a:off x="972256" y="2343982"/>
            <a:ext cx="3589420" cy="2301765"/>
            <a:chOff x="972256" y="2343982"/>
            <a:chExt cx="3589420" cy="2301765"/>
          </a:xfrm>
        </p:grpSpPr>
        <p:sp>
          <p:nvSpPr>
            <p:cNvPr id="8" name="椭圆 7"/>
            <p:cNvSpPr/>
            <p:nvPr/>
          </p:nvSpPr>
          <p:spPr>
            <a:xfrm>
              <a:off x="2049009" y="2343982"/>
              <a:ext cx="2301765" cy="2301765"/>
            </a:xfrm>
            <a:prstGeom prst="ellipse">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pic>
          <p:nvPicPr>
            <p:cNvPr id="11" name="图片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972256" y="2387724"/>
              <a:ext cx="3589420" cy="2258023"/>
            </a:xfrm>
            <a:prstGeom prst="rect">
              <a:avLst/>
            </a:prstGeom>
          </p:spPr>
        </p:pic>
      </p:grpSp>
      <p:pic>
        <p:nvPicPr>
          <p:cNvPr id="12" name="图片 1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089995" y="3149179"/>
            <a:ext cx="5102005" cy="3708821"/>
          </a:xfrm>
          <a:prstGeom prst="rect">
            <a:avLst/>
          </a:prstGeom>
        </p:spPr>
      </p:pic>
      <p:sp>
        <p:nvSpPr>
          <p:cNvPr id="13" name="文本框 12"/>
          <p:cNvSpPr txBox="1"/>
          <p:nvPr/>
        </p:nvSpPr>
        <p:spPr>
          <a:xfrm>
            <a:off x="7217168" y="1890082"/>
            <a:ext cx="1477328" cy="3807334"/>
          </a:xfrm>
          <a:prstGeom prst="rect">
            <a:avLst/>
          </a:prstGeom>
          <a:noFill/>
        </p:spPr>
        <p:txBody>
          <a:bodyPr vert="eaVert" wrap="square" rtlCol="0">
            <a:spAutoFit/>
          </a:bodyPr>
          <a:lstStyle/>
          <a:p>
            <a:r>
              <a:rPr lang="zh-CN" altLang="en-US" sz="2000" dirty="0">
                <a:cs typeface="+mn-ea"/>
                <a:sym typeface="+mn-lt"/>
              </a:rPr>
              <a:t>Enter the title</a:t>
            </a:r>
            <a:endParaRPr lang="en-US" altLang="zh-CN" sz="2000" dirty="0">
              <a:cs typeface="+mn-ea"/>
              <a:sym typeface="+mn-lt"/>
            </a:endParaRPr>
          </a:p>
          <a:p>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Ink theme Please enter the text here Ink theme please enter here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Text</a:t>
            </a:r>
            <a:endParaRPr lang="zh-CN" altLang="en-US" dirty="0">
              <a:cs typeface="+mn-ea"/>
              <a:sym typeface="+mn-lt"/>
            </a:endParaRPr>
          </a:p>
        </p:txBody>
      </p:sp>
      <p:sp>
        <p:nvSpPr>
          <p:cNvPr id="15" name="文本框 14">
            <a:extLst>
              <a:ext uri="{FF2B5EF4-FFF2-40B4-BE49-F238E27FC236}">
                <a16:creationId xmlns:a16="http://schemas.microsoft.com/office/drawing/2014/main" id="{BEFA4900-DA97-4E37-B276-29ACB35B5CAC}"/>
              </a:ext>
            </a:extLst>
          </p:cNvPr>
          <p:cNvSpPr txBox="1"/>
          <p:nvPr/>
        </p:nvSpPr>
        <p:spPr>
          <a:xfrm>
            <a:off x="5325075" y="1890082"/>
            <a:ext cx="1477328" cy="3708822"/>
          </a:xfrm>
          <a:prstGeom prst="rect">
            <a:avLst/>
          </a:prstGeom>
          <a:noFill/>
        </p:spPr>
        <p:txBody>
          <a:bodyPr vert="eaVert" wrap="square" rtlCol="0">
            <a:spAutoFit/>
          </a:bodyPr>
          <a:lstStyle/>
          <a:p>
            <a:r>
              <a:rPr lang="zh-CN" altLang="en-US" sz="2000" dirty="0">
                <a:cs typeface="+mn-ea"/>
                <a:sym typeface="+mn-lt"/>
              </a:rPr>
              <a:t>Enter the title</a:t>
            </a:r>
            <a:endParaRPr lang="en-US" altLang="zh-CN" sz="2000" dirty="0">
              <a:cs typeface="+mn-ea"/>
              <a:sym typeface="+mn-lt"/>
            </a:endParaRPr>
          </a:p>
          <a:p>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Ink theme Please enter the text here Ink theme please enter here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Text</a:t>
            </a:r>
            <a:endParaRPr lang="zh-CN" altLang="en-US" dirty="0">
              <a:cs typeface="+mn-ea"/>
              <a:sym typeface="+mn-lt"/>
            </a:endParaRPr>
          </a:p>
        </p:txBody>
      </p:sp>
    </p:spTree>
    <p:extLst>
      <p:ext uri="{BB962C8B-B14F-4D97-AF65-F5344CB8AC3E}">
        <p14:creationId xmlns:p14="http://schemas.microsoft.com/office/powerpoint/2010/main" val="1183146660"/>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dissolve">
                                      <p:cBhvr>
                                        <p:cTn id="11" dur="500"/>
                                        <p:tgtEl>
                                          <p:spTgt spid="12"/>
                                        </p:tgtEl>
                                      </p:cBhvr>
                                    </p:animEffect>
                                  </p:childTnLst>
                                </p:cTn>
                              </p:par>
                            </p:childTnLst>
                          </p:cTn>
                        </p:par>
                        <p:par>
                          <p:cTn id="12" fill="hold">
                            <p:stCondLst>
                              <p:cond delay="1000"/>
                            </p:stCondLst>
                            <p:childTnLst>
                              <p:par>
                                <p:cTn id="13" presetID="55"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strVal val="#ppt_w*0.70"/>
                                          </p:val>
                                        </p:tav>
                                        <p:tav tm="100000">
                                          <p:val>
                                            <p:strVal val="#ppt_w"/>
                                          </p:val>
                                        </p:tav>
                                      </p:tavLst>
                                    </p:anim>
                                    <p:anim calcmode="lin" valueType="num">
                                      <p:cBhvr>
                                        <p:cTn id="16" dur="1000" fill="hold"/>
                                        <p:tgtEl>
                                          <p:spTgt spid="13"/>
                                        </p:tgtEl>
                                        <p:attrNameLst>
                                          <p:attrName>ppt_h</p:attrName>
                                        </p:attrNameLst>
                                      </p:cBhvr>
                                      <p:tavLst>
                                        <p:tav tm="0">
                                          <p:val>
                                            <p:strVal val="#ppt_h"/>
                                          </p:val>
                                        </p:tav>
                                        <p:tav tm="100000">
                                          <p:val>
                                            <p:strVal val="#ppt_h"/>
                                          </p:val>
                                        </p:tav>
                                      </p:tavLst>
                                    </p:anim>
                                    <p:animEffect transition="in" filter="fade">
                                      <p:cBhvr>
                                        <p:cTn id="17" dur="1000"/>
                                        <p:tgtEl>
                                          <p:spTgt spid="13"/>
                                        </p:tgtEl>
                                      </p:cBhvr>
                                    </p:animEffect>
                                  </p:childTnLst>
                                </p:cTn>
                              </p:par>
                            </p:childTnLst>
                          </p:cTn>
                        </p:par>
                        <p:par>
                          <p:cTn id="18" fill="hold">
                            <p:stCondLst>
                              <p:cond delay="2000"/>
                            </p:stCondLst>
                            <p:childTnLst>
                              <p:par>
                                <p:cTn id="19" presetID="55" presetClass="entr" presetSubtype="0"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1000" fill="hold"/>
                                        <p:tgtEl>
                                          <p:spTgt spid="15"/>
                                        </p:tgtEl>
                                        <p:attrNameLst>
                                          <p:attrName>ppt_w</p:attrName>
                                        </p:attrNameLst>
                                      </p:cBhvr>
                                      <p:tavLst>
                                        <p:tav tm="0">
                                          <p:val>
                                            <p:strVal val="#ppt_w*0.70"/>
                                          </p:val>
                                        </p:tav>
                                        <p:tav tm="100000">
                                          <p:val>
                                            <p:strVal val="#ppt_w"/>
                                          </p:val>
                                        </p:tav>
                                      </p:tavLst>
                                    </p:anim>
                                    <p:anim calcmode="lin" valueType="num">
                                      <p:cBhvr>
                                        <p:cTn id="22" dur="1000" fill="hold"/>
                                        <p:tgtEl>
                                          <p:spTgt spid="15"/>
                                        </p:tgtEl>
                                        <p:attrNameLst>
                                          <p:attrName>ppt_h</p:attrName>
                                        </p:attrNameLst>
                                      </p:cBhvr>
                                      <p:tavLst>
                                        <p:tav tm="0">
                                          <p:val>
                                            <p:strVal val="#ppt_h"/>
                                          </p:val>
                                        </p:tav>
                                        <p:tav tm="100000">
                                          <p:val>
                                            <p:strVal val="#ppt_h"/>
                                          </p:val>
                                        </p:tav>
                                      </p:tavLst>
                                    </p:anim>
                                    <p:animEffect transition="in" filter="fade">
                                      <p:cBhvr>
                                        <p:cTn id="2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557515" y="107022"/>
            <a:ext cx="2812460" cy="999752"/>
            <a:chOff x="4557515" y="107022"/>
            <a:chExt cx="2812460" cy="999752"/>
          </a:xfrm>
        </p:grpSpPr>
        <p:sp>
          <p:nvSpPr>
            <p:cNvPr id="5" name="文本框 4"/>
            <p:cNvSpPr txBox="1"/>
            <p:nvPr/>
          </p:nvSpPr>
          <p:spPr>
            <a:xfrm>
              <a:off x="4557515" y="706664"/>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four</a:t>
              </a:r>
            </a:p>
          </p:txBody>
        </p:sp>
        <p:cxnSp>
          <p:nvCxnSpPr>
            <p:cNvPr id="6" name="直接连接符 5"/>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图片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sp>
        <p:nvSpPr>
          <p:cNvPr id="8" name="矩形 7"/>
          <p:cNvSpPr/>
          <p:nvPr/>
        </p:nvSpPr>
        <p:spPr>
          <a:xfrm>
            <a:off x="2380093" y="5113116"/>
            <a:ext cx="7580670" cy="646331"/>
          </a:xfrm>
          <a:prstGeom prst="rect">
            <a:avLst/>
          </a:prstGeom>
        </p:spPr>
        <p:txBody>
          <a:bodyPr wrap="square">
            <a:spAutoFit/>
          </a:bodyPr>
          <a:lstStyle/>
          <a:p>
            <a:pPr algn="ctr"/>
            <a:r>
              <a:rPr lang="zh-CN" altLang="en-US" dirty="0">
                <a:solidFill>
                  <a:schemeClr val="tx1">
                    <a:lumMod val="50000"/>
                    <a:lumOff val="50000"/>
                  </a:schemeClr>
                </a:solidFill>
                <a:cs typeface="+mn-ea"/>
                <a:sym typeface="+mn-lt"/>
              </a:rPr>
              <a:t>Ink theme Please enter the text here</a:t>
            </a:r>
            <a:r>
              <a:rPr lang="en-US" altLang="zh-CN" dirty="0">
                <a:solidFill>
                  <a:schemeClr val="tx1">
                    <a:lumMod val="50000"/>
                    <a:lumOff val="50000"/>
                  </a:schemeClr>
                </a:solidFill>
                <a:cs typeface="+mn-ea"/>
                <a:sym typeface="+mn-lt"/>
              </a:rPr>
              <a:t>  </a:t>
            </a:r>
            <a:r>
              <a:rPr lang="zh-CN" altLang="en-US" dirty="0">
                <a:solidFill>
                  <a:schemeClr val="tx1">
                    <a:lumMod val="50000"/>
                    <a:lumOff val="50000"/>
                  </a:schemeClr>
                </a:solidFill>
                <a:cs typeface="+mn-ea"/>
                <a:sym typeface="+mn-lt"/>
              </a:rPr>
              <a:t>Ink theme Please enter the text here Ink theme please enter here</a:t>
            </a:r>
            <a:endParaRPr lang="en-US" altLang="zh-CN" dirty="0">
              <a:solidFill>
                <a:schemeClr val="tx1">
                  <a:lumMod val="50000"/>
                  <a:lumOff val="50000"/>
                </a:schemeClr>
              </a:solidFill>
              <a:cs typeface="+mn-ea"/>
              <a:sym typeface="+mn-lt"/>
            </a:endParaRPr>
          </a:p>
          <a:p>
            <a:pPr algn="ctr"/>
            <a:r>
              <a:rPr lang="zh-CN" altLang="en-US" dirty="0">
                <a:solidFill>
                  <a:schemeClr val="tx1">
                    <a:lumMod val="50000"/>
                    <a:lumOff val="50000"/>
                  </a:schemeClr>
                </a:solidFill>
                <a:cs typeface="+mn-ea"/>
                <a:sym typeface="+mn-lt"/>
              </a:rPr>
              <a:t>Enter the text ink theme here</a:t>
            </a:r>
            <a:endParaRPr lang="en-US" altLang="zh-CN" dirty="0">
              <a:solidFill>
                <a:schemeClr val="tx1">
                  <a:lumMod val="50000"/>
                  <a:lumOff val="50000"/>
                </a:schemeClr>
              </a:solidFill>
              <a:cs typeface="+mn-ea"/>
              <a:sym typeface="+mn-lt"/>
            </a:endParaRPr>
          </a:p>
        </p:txBody>
      </p:sp>
      <p:pic>
        <p:nvPicPr>
          <p:cNvPr id="10" name="图片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630994" y="3461606"/>
            <a:ext cx="2738981" cy="1515747"/>
          </a:xfrm>
          <a:prstGeom prst="rect">
            <a:avLst/>
          </a:prstGeom>
        </p:spPr>
      </p:pic>
      <p:sp>
        <p:nvSpPr>
          <p:cNvPr id="11" name="文本框 10"/>
          <p:cNvSpPr txBox="1"/>
          <p:nvPr/>
        </p:nvSpPr>
        <p:spPr>
          <a:xfrm>
            <a:off x="8900337" y="1490707"/>
            <a:ext cx="615553" cy="810478"/>
          </a:xfrm>
          <a:prstGeom prst="rect">
            <a:avLst/>
          </a:prstGeom>
          <a:noFill/>
        </p:spPr>
        <p:txBody>
          <a:bodyPr vert="eaVert" wrap="none" rtlCol="0">
            <a:spAutoFit/>
          </a:bodyPr>
          <a:lstStyle/>
          <a:p>
            <a:r>
              <a:rPr lang="zh-CN" altLang="en-US" sz="2800" dirty="0">
                <a:cs typeface="+mn-ea"/>
                <a:sym typeface="+mn-lt"/>
              </a:rPr>
              <a:t>Title</a:t>
            </a:r>
          </a:p>
        </p:txBody>
      </p:sp>
      <p:sp>
        <p:nvSpPr>
          <p:cNvPr id="12" name="文本框 11"/>
          <p:cNvSpPr txBox="1"/>
          <p:nvPr/>
        </p:nvSpPr>
        <p:spPr>
          <a:xfrm>
            <a:off x="5182209" y="1490707"/>
            <a:ext cx="615553" cy="810478"/>
          </a:xfrm>
          <a:prstGeom prst="rect">
            <a:avLst/>
          </a:prstGeom>
          <a:noFill/>
        </p:spPr>
        <p:txBody>
          <a:bodyPr vert="eaVert" wrap="none" rtlCol="0">
            <a:spAutoFit/>
          </a:bodyPr>
          <a:lstStyle/>
          <a:p>
            <a:r>
              <a:rPr lang="zh-CN" altLang="en-US" sz="2800" dirty="0">
                <a:cs typeface="+mn-ea"/>
                <a:sym typeface="+mn-lt"/>
              </a:rPr>
              <a:t>Title</a:t>
            </a:r>
          </a:p>
        </p:txBody>
      </p:sp>
      <p:sp>
        <p:nvSpPr>
          <p:cNvPr id="13" name="文本框 12"/>
          <p:cNvSpPr txBox="1"/>
          <p:nvPr/>
        </p:nvSpPr>
        <p:spPr>
          <a:xfrm>
            <a:off x="7034475" y="1529647"/>
            <a:ext cx="1908215" cy="2887607"/>
          </a:xfrm>
          <a:prstGeom prst="rect">
            <a:avLst/>
          </a:prstGeom>
          <a:noFill/>
        </p:spPr>
        <p:txBody>
          <a:bodyPr vert="eaVert" wrap="square" rtlCol="0">
            <a:spAutoFit/>
          </a:bodyPr>
          <a:lstStyle/>
          <a:p>
            <a:r>
              <a:rPr lang="zh-CN" altLang="en-US" sz="1600" dirty="0">
                <a:solidFill>
                  <a:schemeClr val="tx1">
                    <a:lumMod val="50000"/>
                    <a:lumOff val="50000"/>
                  </a:schemeClr>
                </a:solidFill>
                <a:cs typeface="+mn-ea"/>
                <a:sym typeface="+mn-lt"/>
              </a:rPr>
              <a:t>Ink theme please be here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Enter the text</a:t>
            </a:r>
            <a:endParaRPr lang="en-US" altLang="zh-CN" sz="1600" dirty="0">
              <a:solidFill>
                <a:schemeClr val="tx1">
                  <a:lumMod val="50000"/>
                  <a:lumOff val="50000"/>
                </a:schemeClr>
              </a:solidFill>
              <a:cs typeface="+mn-ea"/>
              <a:sym typeface="+mn-lt"/>
            </a:endParaRPr>
          </a:p>
          <a:p>
            <a:endParaRPr lang="en-US" altLang="zh-CN" sz="1600" dirty="0">
              <a:solidFill>
                <a:schemeClr val="tx1">
                  <a:lumMod val="50000"/>
                  <a:lumOff val="50000"/>
                </a:schemeClr>
              </a:solidFill>
              <a:cs typeface="+mn-ea"/>
              <a:sym typeface="+mn-lt"/>
            </a:endParaRPr>
          </a:p>
          <a:p>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Text Ink theme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Please enter the text here </a:t>
            </a:r>
            <a:endParaRPr lang="en-US" altLang="zh-CN" sz="1600" dirty="0">
              <a:solidFill>
                <a:schemeClr val="tx1">
                  <a:lumMod val="50000"/>
                  <a:lumOff val="50000"/>
                </a:schemeClr>
              </a:solidFill>
              <a:cs typeface="+mn-ea"/>
              <a:sym typeface="+mn-lt"/>
            </a:endParaRPr>
          </a:p>
          <a:p>
            <a:endParaRPr lang="zh-CN" altLang="en-US" sz="1600" dirty="0">
              <a:solidFill>
                <a:schemeClr val="tx1">
                  <a:lumMod val="50000"/>
                  <a:lumOff val="50000"/>
                </a:schemeClr>
              </a:solidFill>
              <a:cs typeface="+mn-ea"/>
              <a:sym typeface="+mn-lt"/>
            </a:endParaRPr>
          </a:p>
        </p:txBody>
      </p:sp>
      <p:sp>
        <p:nvSpPr>
          <p:cNvPr id="14" name="文本框 13"/>
          <p:cNvSpPr txBox="1"/>
          <p:nvPr/>
        </p:nvSpPr>
        <p:spPr>
          <a:xfrm>
            <a:off x="3520216" y="1523300"/>
            <a:ext cx="1661993" cy="1589538"/>
          </a:xfrm>
          <a:prstGeom prst="rect">
            <a:avLst/>
          </a:prstGeom>
          <a:noFill/>
        </p:spPr>
        <p:txBody>
          <a:bodyPr vert="eaVert" wrap="none" rtlCol="0">
            <a:spAutoFit/>
          </a:bodyPr>
          <a:lstStyle/>
          <a:p>
            <a:r>
              <a:rPr lang="zh-CN" altLang="en-US" sz="1600" dirty="0">
                <a:solidFill>
                  <a:schemeClr val="tx1">
                    <a:lumMod val="50000"/>
                    <a:lumOff val="50000"/>
                  </a:schemeClr>
                </a:solidFill>
                <a:cs typeface="+mn-ea"/>
                <a:sym typeface="+mn-lt"/>
              </a:rPr>
              <a:t>Ink theme please be here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Enter the text</a:t>
            </a:r>
            <a:endParaRPr lang="en-US" altLang="zh-CN" sz="1600" dirty="0">
              <a:solidFill>
                <a:schemeClr val="tx1">
                  <a:lumMod val="50000"/>
                  <a:lumOff val="50000"/>
                </a:schemeClr>
              </a:solidFill>
              <a:cs typeface="+mn-ea"/>
              <a:sym typeface="+mn-lt"/>
            </a:endParaRPr>
          </a:p>
          <a:p>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Text Ink theme</a:t>
            </a:r>
            <a:endParaRPr lang="en-US" altLang="zh-CN" sz="1600" dirty="0">
              <a:solidFill>
                <a:schemeClr val="tx1">
                  <a:lumMod val="50000"/>
                  <a:lumOff val="50000"/>
                </a:schemeClr>
              </a:solidFill>
              <a:cs typeface="+mn-ea"/>
              <a:sym typeface="+mn-lt"/>
            </a:endParaRPr>
          </a:p>
          <a:p>
            <a:r>
              <a:rPr lang="zh-CN" altLang="en-US" sz="1600" dirty="0">
                <a:solidFill>
                  <a:schemeClr val="tx1">
                    <a:lumMod val="50000"/>
                    <a:lumOff val="50000"/>
                  </a:schemeClr>
                </a:solidFill>
                <a:cs typeface="+mn-ea"/>
                <a:sym typeface="+mn-lt"/>
              </a:rPr>
              <a:t>Please enter the text here </a:t>
            </a:r>
            <a:endParaRPr lang="en-US" altLang="zh-CN" sz="1600" dirty="0">
              <a:solidFill>
                <a:schemeClr val="tx1">
                  <a:lumMod val="50000"/>
                  <a:lumOff val="50000"/>
                </a:schemeClr>
              </a:solidFill>
              <a:cs typeface="+mn-ea"/>
              <a:sym typeface="+mn-lt"/>
            </a:endParaRPr>
          </a:p>
          <a:p>
            <a:endParaRPr lang="zh-CN" altLang="en-US" sz="1600"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275030993"/>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1000"/>
                                        <p:tgtEl>
                                          <p:spTgt spid="13"/>
                                        </p:tgtEl>
                                      </p:cBhvr>
                                    </p:animEffect>
                                    <p:anim calcmode="lin" valueType="num">
                                      <p:cBhvr>
                                        <p:cTn id="14" dur="1000" fill="hold"/>
                                        <p:tgtEl>
                                          <p:spTgt spid="13"/>
                                        </p:tgtEl>
                                        <p:attrNameLst>
                                          <p:attrName>ppt_x</p:attrName>
                                        </p:attrNameLst>
                                      </p:cBhvr>
                                      <p:tavLst>
                                        <p:tav tm="0">
                                          <p:val>
                                            <p:strVal val="#ppt_x"/>
                                          </p:val>
                                        </p:tav>
                                        <p:tav tm="100000">
                                          <p:val>
                                            <p:strVal val="#ppt_x"/>
                                          </p:val>
                                        </p:tav>
                                      </p:tavLst>
                                    </p:anim>
                                    <p:anim calcmode="lin" valueType="num">
                                      <p:cBhvr>
                                        <p:cTn id="15" dur="1000" fill="hold"/>
                                        <p:tgtEl>
                                          <p:spTgt spid="1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7"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7"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9" presetClass="entr" presetSubtype="0"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dissolve">
                                      <p:cBhvr>
                                        <p:cTn id="31" dur="500"/>
                                        <p:tgtEl>
                                          <p:spTgt spid="10"/>
                                        </p:tgtEl>
                                      </p:cBhvr>
                                    </p:animEffect>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2" grpId="0"/>
      <p:bldP spid="13" grpId="0"/>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a:extLst>
              <a:ext uri="{FF2B5EF4-FFF2-40B4-BE49-F238E27FC236}">
                <a16:creationId xmlns:a16="http://schemas.microsoft.com/office/drawing/2014/main" id="{05D45388-2478-41A9-A060-48DC5E40961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7152" y="2414918"/>
            <a:ext cx="1476661" cy="1225834"/>
          </a:xfrm>
          <a:prstGeom prst="rect">
            <a:avLst/>
          </a:prstGeom>
        </p:spPr>
      </p:pic>
      <p:grpSp>
        <p:nvGrpSpPr>
          <p:cNvPr id="5" name="组合 4"/>
          <p:cNvGrpSpPr/>
          <p:nvPr/>
        </p:nvGrpSpPr>
        <p:grpSpPr>
          <a:xfrm>
            <a:off x="4297123" y="107022"/>
            <a:ext cx="3072852" cy="1008962"/>
            <a:chOff x="4297123" y="107022"/>
            <a:chExt cx="3072852" cy="1008962"/>
          </a:xfrm>
        </p:grpSpPr>
        <p:sp>
          <p:nvSpPr>
            <p:cNvPr id="6" name="文本框 5"/>
            <p:cNvSpPr txBox="1"/>
            <p:nvPr/>
          </p:nvSpPr>
          <p:spPr>
            <a:xfrm>
              <a:off x="4297123" y="715874"/>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four</a:t>
              </a:r>
            </a:p>
          </p:txBody>
        </p:sp>
        <p:cxnSp>
          <p:nvCxnSpPr>
            <p:cNvPr id="7" name="直接连接符 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11" name="图片 10">
            <a:extLst>
              <a:ext uri="{FF2B5EF4-FFF2-40B4-BE49-F238E27FC236}">
                <a16:creationId xmlns:a16="http://schemas.microsoft.com/office/drawing/2014/main" id="{5C6483AC-40D1-40B0-862B-14897C5941D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417479" y="1440602"/>
            <a:ext cx="2486499" cy="2486499"/>
          </a:xfrm>
          <a:prstGeom prst="rect">
            <a:avLst/>
          </a:prstGeom>
        </p:spPr>
      </p:pic>
      <p:grpSp>
        <p:nvGrpSpPr>
          <p:cNvPr id="12" name="组合 11">
            <a:extLst>
              <a:ext uri="{FF2B5EF4-FFF2-40B4-BE49-F238E27FC236}">
                <a16:creationId xmlns:a16="http://schemas.microsoft.com/office/drawing/2014/main" id="{66F4949B-F850-4A37-BDD5-74232426226A}"/>
              </a:ext>
            </a:extLst>
          </p:cNvPr>
          <p:cNvGrpSpPr/>
          <p:nvPr/>
        </p:nvGrpSpPr>
        <p:grpSpPr>
          <a:xfrm>
            <a:off x="1327647" y="4174148"/>
            <a:ext cx="9956310" cy="1418304"/>
            <a:chOff x="1327647" y="4174148"/>
            <a:chExt cx="9956310" cy="1418304"/>
          </a:xfrm>
        </p:grpSpPr>
        <p:grpSp>
          <p:nvGrpSpPr>
            <p:cNvPr id="14" name="组合 13">
              <a:extLst>
                <a:ext uri="{FF2B5EF4-FFF2-40B4-BE49-F238E27FC236}">
                  <a16:creationId xmlns:a16="http://schemas.microsoft.com/office/drawing/2014/main" id="{325A47EB-3BF5-4578-8B4C-D0637D9ABCB1}"/>
                </a:ext>
              </a:extLst>
            </p:cNvPr>
            <p:cNvGrpSpPr/>
            <p:nvPr/>
          </p:nvGrpSpPr>
          <p:grpSpPr>
            <a:xfrm>
              <a:off x="1327647" y="4174148"/>
              <a:ext cx="3139734" cy="1418304"/>
              <a:chOff x="1327647" y="4174148"/>
              <a:chExt cx="3139734" cy="1418304"/>
            </a:xfrm>
          </p:grpSpPr>
          <p:sp>
            <p:nvSpPr>
              <p:cNvPr id="21" name="文本框 20">
                <a:extLst>
                  <a:ext uri="{FF2B5EF4-FFF2-40B4-BE49-F238E27FC236}">
                    <a16:creationId xmlns:a16="http://schemas.microsoft.com/office/drawing/2014/main" id="{8DD2701D-52A8-4831-A08D-70D0955D0FE2}"/>
                  </a:ext>
                </a:extLst>
              </p:cNvPr>
              <p:cNvSpPr txBox="1"/>
              <p:nvPr/>
            </p:nvSpPr>
            <p:spPr>
              <a:xfrm>
                <a:off x="2227920" y="4174148"/>
                <a:ext cx="1676058" cy="400110"/>
              </a:xfrm>
              <a:prstGeom prst="rect">
                <a:avLst/>
              </a:prstGeom>
              <a:noFill/>
            </p:spPr>
            <p:txBody>
              <a:bodyPr wrap="square" rtlCol="0">
                <a:spAutoFit/>
              </a:bodyPr>
              <a:lstStyle/>
              <a:p>
                <a:pPr defTabSz="914400"/>
                <a:r>
                  <a:rPr lang="zh-CN" altLang="en-US" sz="2000" dirty="0">
                    <a:solidFill>
                      <a:prstClr val="black"/>
                    </a:solidFill>
                    <a:cs typeface="+mn-ea"/>
                    <a:sym typeface="+mn-lt"/>
                  </a:rPr>
                  <a:t>Add text</a:t>
                </a:r>
              </a:p>
            </p:txBody>
          </p:sp>
          <p:sp>
            <p:nvSpPr>
              <p:cNvPr id="22" name="文本框 21">
                <a:extLst>
                  <a:ext uri="{FF2B5EF4-FFF2-40B4-BE49-F238E27FC236}">
                    <a16:creationId xmlns:a16="http://schemas.microsoft.com/office/drawing/2014/main" id="{A9502BDE-382D-4778-8CE3-96C180AE533A}"/>
                  </a:ext>
                </a:extLst>
              </p:cNvPr>
              <p:cNvSpPr txBox="1"/>
              <p:nvPr/>
            </p:nvSpPr>
            <p:spPr>
              <a:xfrm>
                <a:off x="1327647" y="4761455"/>
                <a:ext cx="3139734" cy="830997"/>
              </a:xfrm>
              <a:prstGeom prst="rect">
                <a:avLst/>
              </a:prstGeom>
              <a:noFill/>
            </p:spPr>
            <p:txBody>
              <a:bodyPr wrap="square" rtlCol="0">
                <a:spAutoFit/>
              </a:bodyPr>
              <a:lstStyle/>
              <a:p>
                <a:pPr algn="ctr" defTabSz="914400"/>
                <a:r>
                  <a:rPr lang="zh-CN" altLang="en-US" sz="1600" dirty="0">
                    <a:solidFill>
                      <a:prstClr val="black">
                        <a:lumMod val="95000"/>
                        <a:lumOff val="5000"/>
                      </a:prstClr>
                    </a:solidFill>
                    <a:cs typeface="+mn-ea"/>
                    <a:sym typeface="+mn-lt"/>
                  </a:rPr>
                  <a:t>Please add your text here, add your text here, add your text here</a:t>
                </a:r>
              </a:p>
            </p:txBody>
          </p:sp>
        </p:grpSp>
        <p:grpSp>
          <p:nvGrpSpPr>
            <p:cNvPr id="15" name="组合 14">
              <a:extLst>
                <a:ext uri="{FF2B5EF4-FFF2-40B4-BE49-F238E27FC236}">
                  <a16:creationId xmlns:a16="http://schemas.microsoft.com/office/drawing/2014/main" id="{AC3BB41F-69E8-4459-AFB3-FEDF99C3B5D2}"/>
                </a:ext>
              </a:extLst>
            </p:cNvPr>
            <p:cNvGrpSpPr/>
            <p:nvPr/>
          </p:nvGrpSpPr>
          <p:grpSpPr>
            <a:xfrm>
              <a:off x="4635330" y="4174148"/>
              <a:ext cx="3139734" cy="1418304"/>
              <a:chOff x="4635330" y="4174148"/>
              <a:chExt cx="3139734" cy="1418304"/>
            </a:xfrm>
          </p:grpSpPr>
          <p:sp>
            <p:nvSpPr>
              <p:cNvPr id="19" name="文本框 18">
                <a:extLst>
                  <a:ext uri="{FF2B5EF4-FFF2-40B4-BE49-F238E27FC236}">
                    <a16:creationId xmlns:a16="http://schemas.microsoft.com/office/drawing/2014/main" id="{910DB86F-0439-4982-946D-7B521BDCE5D2}"/>
                  </a:ext>
                </a:extLst>
              </p:cNvPr>
              <p:cNvSpPr txBox="1"/>
              <p:nvPr/>
            </p:nvSpPr>
            <p:spPr>
              <a:xfrm>
                <a:off x="5535603" y="4174148"/>
                <a:ext cx="1676058" cy="400110"/>
              </a:xfrm>
              <a:prstGeom prst="rect">
                <a:avLst/>
              </a:prstGeom>
              <a:noFill/>
            </p:spPr>
            <p:txBody>
              <a:bodyPr wrap="square" rtlCol="0">
                <a:spAutoFit/>
              </a:bodyPr>
              <a:lstStyle/>
              <a:p>
                <a:pPr defTabSz="914400"/>
                <a:r>
                  <a:rPr lang="zh-CN" altLang="en-US" sz="2000" dirty="0">
                    <a:solidFill>
                      <a:prstClr val="black"/>
                    </a:solidFill>
                    <a:cs typeface="+mn-ea"/>
                    <a:sym typeface="+mn-lt"/>
                  </a:rPr>
                  <a:t>Add text</a:t>
                </a:r>
              </a:p>
            </p:txBody>
          </p:sp>
          <p:sp>
            <p:nvSpPr>
              <p:cNvPr id="20" name="文本框 19">
                <a:extLst>
                  <a:ext uri="{FF2B5EF4-FFF2-40B4-BE49-F238E27FC236}">
                    <a16:creationId xmlns:a16="http://schemas.microsoft.com/office/drawing/2014/main" id="{E0542E0F-2481-4D60-A9C6-09440972308F}"/>
                  </a:ext>
                </a:extLst>
              </p:cNvPr>
              <p:cNvSpPr txBox="1"/>
              <p:nvPr/>
            </p:nvSpPr>
            <p:spPr>
              <a:xfrm>
                <a:off x="4635330" y="4761455"/>
                <a:ext cx="3139734" cy="830997"/>
              </a:xfrm>
              <a:prstGeom prst="rect">
                <a:avLst/>
              </a:prstGeom>
              <a:noFill/>
            </p:spPr>
            <p:txBody>
              <a:bodyPr wrap="square" rtlCol="0">
                <a:spAutoFit/>
              </a:bodyPr>
              <a:lstStyle/>
              <a:p>
                <a:pPr algn="ctr" defTabSz="914400"/>
                <a:r>
                  <a:rPr lang="zh-CN" altLang="en-US" sz="1600" dirty="0">
                    <a:solidFill>
                      <a:prstClr val="black">
                        <a:lumMod val="95000"/>
                        <a:lumOff val="5000"/>
                      </a:prstClr>
                    </a:solidFill>
                    <a:cs typeface="+mn-ea"/>
                    <a:sym typeface="+mn-lt"/>
                  </a:rPr>
                  <a:t>Please add your text here, add your text here, add your text here</a:t>
                </a:r>
              </a:p>
            </p:txBody>
          </p:sp>
        </p:grpSp>
        <p:grpSp>
          <p:nvGrpSpPr>
            <p:cNvPr id="16" name="组合 15">
              <a:extLst>
                <a:ext uri="{FF2B5EF4-FFF2-40B4-BE49-F238E27FC236}">
                  <a16:creationId xmlns:a16="http://schemas.microsoft.com/office/drawing/2014/main" id="{BE1441F8-8C04-4808-B327-EBE607A7661D}"/>
                </a:ext>
              </a:extLst>
            </p:cNvPr>
            <p:cNvGrpSpPr/>
            <p:nvPr/>
          </p:nvGrpSpPr>
          <p:grpSpPr>
            <a:xfrm>
              <a:off x="8144223" y="4174148"/>
              <a:ext cx="3139734" cy="1418304"/>
              <a:chOff x="8144223" y="4174148"/>
              <a:chExt cx="3139734" cy="1418304"/>
            </a:xfrm>
          </p:grpSpPr>
          <p:sp>
            <p:nvSpPr>
              <p:cNvPr id="17" name="文本框 16">
                <a:extLst>
                  <a:ext uri="{FF2B5EF4-FFF2-40B4-BE49-F238E27FC236}">
                    <a16:creationId xmlns:a16="http://schemas.microsoft.com/office/drawing/2014/main" id="{B1187F18-98BA-4C97-B991-65CCFF6BA65D}"/>
                  </a:ext>
                </a:extLst>
              </p:cNvPr>
              <p:cNvSpPr txBox="1"/>
              <p:nvPr/>
            </p:nvSpPr>
            <p:spPr>
              <a:xfrm>
                <a:off x="8144223" y="4761455"/>
                <a:ext cx="3139734" cy="830997"/>
              </a:xfrm>
              <a:prstGeom prst="rect">
                <a:avLst/>
              </a:prstGeom>
              <a:noFill/>
            </p:spPr>
            <p:txBody>
              <a:bodyPr wrap="square" rtlCol="0">
                <a:spAutoFit/>
              </a:bodyPr>
              <a:lstStyle/>
              <a:p>
                <a:pPr algn="ctr" defTabSz="914400"/>
                <a:r>
                  <a:rPr lang="zh-CN" altLang="en-US" sz="1600" dirty="0">
                    <a:solidFill>
                      <a:prstClr val="black">
                        <a:lumMod val="95000"/>
                        <a:lumOff val="5000"/>
                      </a:prstClr>
                    </a:solidFill>
                    <a:cs typeface="+mn-ea"/>
                    <a:sym typeface="+mn-lt"/>
                  </a:rPr>
                  <a:t>Please add your text here, add your text here, add your text here</a:t>
                </a:r>
              </a:p>
            </p:txBody>
          </p:sp>
          <p:sp>
            <p:nvSpPr>
              <p:cNvPr id="18" name="文本框 17">
                <a:extLst>
                  <a:ext uri="{FF2B5EF4-FFF2-40B4-BE49-F238E27FC236}">
                    <a16:creationId xmlns:a16="http://schemas.microsoft.com/office/drawing/2014/main" id="{82AC4DCD-216F-4BD3-B406-C80FEAB71DA3}"/>
                  </a:ext>
                </a:extLst>
              </p:cNvPr>
              <p:cNvSpPr txBox="1"/>
              <p:nvPr/>
            </p:nvSpPr>
            <p:spPr>
              <a:xfrm>
                <a:off x="9044496" y="4174148"/>
                <a:ext cx="1676058" cy="400110"/>
              </a:xfrm>
              <a:prstGeom prst="rect">
                <a:avLst/>
              </a:prstGeom>
              <a:noFill/>
            </p:spPr>
            <p:txBody>
              <a:bodyPr wrap="square" rtlCol="0">
                <a:spAutoFit/>
              </a:bodyPr>
              <a:lstStyle/>
              <a:p>
                <a:pPr defTabSz="914400"/>
                <a:r>
                  <a:rPr lang="zh-CN" altLang="en-US" sz="2000" dirty="0">
                    <a:solidFill>
                      <a:prstClr val="black"/>
                    </a:solidFill>
                    <a:cs typeface="+mn-ea"/>
                    <a:sym typeface="+mn-lt"/>
                  </a:rPr>
                  <a:t>Add text</a:t>
                </a:r>
              </a:p>
            </p:txBody>
          </p:sp>
        </p:grpSp>
      </p:grpSp>
      <p:pic>
        <p:nvPicPr>
          <p:cNvPr id="24" name="图片 23">
            <a:extLst>
              <a:ext uri="{FF2B5EF4-FFF2-40B4-BE49-F238E27FC236}">
                <a16:creationId xmlns:a16="http://schemas.microsoft.com/office/drawing/2014/main" id="{FCA40867-516E-4266-B33C-1E348EFFA5EB}"/>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19994" y="2198327"/>
            <a:ext cx="1491667" cy="1442425"/>
          </a:xfrm>
          <a:prstGeom prst="rect">
            <a:avLst/>
          </a:prstGeom>
        </p:spPr>
      </p:pic>
      <p:pic>
        <p:nvPicPr>
          <p:cNvPr id="25" name="图片 24">
            <a:extLst>
              <a:ext uri="{FF2B5EF4-FFF2-40B4-BE49-F238E27FC236}">
                <a16:creationId xmlns:a16="http://schemas.microsoft.com/office/drawing/2014/main" id="{7CC73BB7-CF61-4C84-BF41-D9F23D0DABE6}"/>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72631" y="2207433"/>
            <a:ext cx="1520519" cy="1520519"/>
          </a:xfrm>
          <a:prstGeom prst="rect">
            <a:avLst/>
          </a:prstGeom>
        </p:spPr>
      </p:pic>
      <p:pic>
        <p:nvPicPr>
          <p:cNvPr id="26" name="图片 25">
            <a:extLst>
              <a:ext uri="{FF2B5EF4-FFF2-40B4-BE49-F238E27FC236}">
                <a16:creationId xmlns:a16="http://schemas.microsoft.com/office/drawing/2014/main" id="{F495DC6C-C648-4334-8399-F71EF6DD7C7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51068" y="1368938"/>
            <a:ext cx="2486499" cy="2486499"/>
          </a:xfrm>
          <a:prstGeom prst="rect">
            <a:avLst/>
          </a:prstGeom>
        </p:spPr>
      </p:pic>
      <p:pic>
        <p:nvPicPr>
          <p:cNvPr id="27" name="图片 26">
            <a:extLst>
              <a:ext uri="{FF2B5EF4-FFF2-40B4-BE49-F238E27FC236}">
                <a16:creationId xmlns:a16="http://schemas.microsoft.com/office/drawing/2014/main" id="{DFD1E618-F759-4921-90CA-6E3BEE86194D}"/>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8227965" y="1368938"/>
            <a:ext cx="2486499" cy="2486499"/>
          </a:xfrm>
          <a:prstGeom prst="rect">
            <a:avLst/>
          </a:prstGeom>
        </p:spPr>
      </p:pic>
    </p:spTree>
    <p:extLst>
      <p:ext uri="{BB962C8B-B14F-4D97-AF65-F5344CB8AC3E}">
        <p14:creationId xmlns:p14="http://schemas.microsoft.com/office/powerpoint/2010/main" val="3329404793"/>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anim calcmode="lin" valueType="num">
                                      <p:cBhvr>
                                        <p:cTn id="8" dur="500" fill="hold"/>
                                        <p:tgtEl>
                                          <p:spTgt spid="11"/>
                                        </p:tgtEl>
                                        <p:attrNameLst>
                                          <p:attrName>ppt_x</p:attrName>
                                        </p:attrNameLst>
                                      </p:cBhvr>
                                      <p:tavLst>
                                        <p:tav tm="0">
                                          <p:val>
                                            <p:strVal val="#ppt_x"/>
                                          </p:val>
                                        </p:tav>
                                        <p:tav tm="100000">
                                          <p:val>
                                            <p:strVal val="#ppt_x"/>
                                          </p:val>
                                        </p:tav>
                                      </p:tavLst>
                                    </p:anim>
                                    <p:anim calcmode="lin" valueType="num">
                                      <p:cBhvr>
                                        <p:cTn id="9" dur="5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10" presetClass="entr" presetSubtype="0" fill="hold"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500"/>
                                        <p:tgtEl>
                                          <p:spTgt spid="23"/>
                                        </p:tgtEl>
                                      </p:cBhvr>
                                    </p:animEffect>
                                  </p:childTnLst>
                                </p:cTn>
                              </p:par>
                            </p:childTnLst>
                          </p:cTn>
                        </p:par>
                        <p:par>
                          <p:cTn id="26" fill="hold">
                            <p:stCondLst>
                              <p:cond delay="2000"/>
                            </p:stCondLst>
                            <p:childTnLst>
                              <p:par>
                                <p:cTn id="27" presetID="10" presetClass="entr" presetSubtype="0" fill="hold" nodeType="after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fade">
                                      <p:cBhvr>
                                        <p:cTn id="29" dur="500"/>
                                        <p:tgtEl>
                                          <p:spTgt spid="24"/>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par>
                          <p:cTn id="34" fill="hold">
                            <p:stCondLst>
                              <p:cond delay="3000"/>
                            </p:stCondLst>
                            <p:childTnLst>
                              <p:par>
                                <p:cTn id="35" presetID="42" presetClass="entr" presetSubtype="0"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anim calcmode="lin" valueType="num">
                                      <p:cBhvr>
                                        <p:cTn id="38" dur="500" fill="hold"/>
                                        <p:tgtEl>
                                          <p:spTgt spid="12"/>
                                        </p:tgtEl>
                                        <p:attrNameLst>
                                          <p:attrName>ppt_x</p:attrName>
                                        </p:attrNameLst>
                                      </p:cBhvr>
                                      <p:tavLst>
                                        <p:tav tm="0">
                                          <p:val>
                                            <p:strVal val="#ppt_x"/>
                                          </p:val>
                                        </p:tav>
                                        <p:tav tm="100000">
                                          <p:val>
                                            <p:strVal val="#ppt_x"/>
                                          </p:val>
                                        </p:tav>
                                      </p:tavLst>
                                    </p:anim>
                                    <p:anim calcmode="lin" valueType="num">
                                      <p:cBhvr>
                                        <p:cTn id="39" dur="5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4420012" y="107022"/>
            <a:ext cx="2949963" cy="1033042"/>
            <a:chOff x="4420012" y="107022"/>
            <a:chExt cx="2949963" cy="1033042"/>
          </a:xfrm>
        </p:grpSpPr>
        <p:sp>
          <p:nvSpPr>
            <p:cNvPr id="6" name="文本框 5"/>
            <p:cNvSpPr txBox="1"/>
            <p:nvPr/>
          </p:nvSpPr>
          <p:spPr>
            <a:xfrm>
              <a:off x="4420012" y="739954"/>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four</a:t>
              </a:r>
            </a:p>
          </p:txBody>
        </p:sp>
        <p:cxnSp>
          <p:nvCxnSpPr>
            <p:cNvPr id="7" name="直接连接符 6"/>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8" name="图片 7"/>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9" name="图片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225233"/>
            <a:ext cx="12192000" cy="3611120"/>
          </a:xfrm>
          <a:prstGeom prst="rect">
            <a:avLst/>
          </a:prstGeom>
        </p:spPr>
      </p:pic>
      <p:sp>
        <p:nvSpPr>
          <p:cNvPr id="10" name="矩形 9"/>
          <p:cNvSpPr/>
          <p:nvPr/>
        </p:nvSpPr>
        <p:spPr>
          <a:xfrm>
            <a:off x="2086594" y="5102383"/>
            <a:ext cx="8190270" cy="1015663"/>
          </a:xfrm>
          <a:prstGeom prst="rect">
            <a:avLst/>
          </a:prstGeom>
        </p:spPr>
        <p:txBody>
          <a:bodyPr wrap="square">
            <a:spAutoFit/>
          </a:bodyPr>
          <a:lstStyle/>
          <a:p>
            <a:pPr algn="ctr"/>
            <a:r>
              <a:rPr lang="zh-CN" altLang="en-US" sz="2400" dirty="0">
                <a:solidFill>
                  <a:srgbClr val="784635"/>
                </a:solidFill>
                <a:cs typeface="+mn-ea"/>
                <a:sym typeface="+mn-lt"/>
              </a:rPr>
              <a:t>Ink theme Please enter the text here</a:t>
            </a:r>
            <a:endParaRPr lang="en-US" altLang="zh-CN" sz="2400" dirty="0">
              <a:solidFill>
                <a:srgbClr val="784635"/>
              </a:solidFill>
              <a:cs typeface="+mn-ea"/>
              <a:sym typeface="+mn-lt"/>
            </a:endParaRPr>
          </a:p>
          <a:p>
            <a:pPr algn="ctr"/>
            <a:r>
              <a:rPr lang="zh-CN" altLang="en-US" dirty="0">
                <a:solidFill>
                  <a:schemeClr val="tx1">
                    <a:lumMod val="50000"/>
                    <a:lumOff val="50000"/>
                  </a:schemeClr>
                </a:solidFill>
                <a:cs typeface="+mn-ea"/>
                <a:sym typeface="+mn-lt"/>
              </a:rPr>
              <a:t>Ink theme Please enter text here Ink theme please enter text ink theme here Ink theme please enter text here</a:t>
            </a:r>
            <a:endParaRPr lang="en-US" altLang="zh-CN" dirty="0">
              <a:solidFill>
                <a:schemeClr val="tx1">
                  <a:lumMod val="50000"/>
                  <a:lumOff val="50000"/>
                </a:schemeClr>
              </a:solidFill>
              <a:cs typeface="+mn-ea"/>
              <a:sym typeface="+mn-lt"/>
            </a:endParaRPr>
          </a:p>
        </p:txBody>
      </p:sp>
    </p:spTree>
    <p:extLst>
      <p:ext uri="{BB962C8B-B14F-4D97-AF65-F5344CB8AC3E}">
        <p14:creationId xmlns:p14="http://schemas.microsoft.com/office/powerpoint/2010/main" val="3503846816"/>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图片 4"/>
          <p:cNvPicPr>
            <a:picLocks noChangeAspect="1"/>
          </p:cNvPicPr>
          <p:nvPr/>
        </p:nvPicPr>
        <p:blipFill>
          <a:blip r:embed="rId3">
            <a:extLst>
              <a:ext uri="{28A0092B-C50C-407E-A947-70E740481C1C}">
                <a14:useLocalDpi xmlns:a14="http://schemas.microsoft.com/office/drawing/2010/main"/>
              </a:ext>
            </a:extLst>
          </a:blip>
          <a:stretch>
            <a:fillRect/>
          </a:stretch>
        </p:blipFill>
        <p:spPr>
          <a:xfrm flipH="1">
            <a:off x="3220397" y="3753136"/>
            <a:ext cx="3526239" cy="2759947"/>
          </a:xfrm>
          <a:prstGeom prst="rect">
            <a:avLst/>
          </a:prstGeom>
        </p:spPr>
      </p:pic>
      <p:sp>
        <p:nvSpPr>
          <p:cNvPr id="14" name="文本框 13"/>
          <p:cNvSpPr txBox="1"/>
          <p:nvPr/>
        </p:nvSpPr>
        <p:spPr>
          <a:xfrm>
            <a:off x="2101042" y="1997839"/>
            <a:ext cx="738664" cy="2521588"/>
          </a:xfrm>
          <a:prstGeom prst="rect">
            <a:avLst/>
          </a:prstGeom>
          <a:noFill/>
        </p:spPr>
        <p:txBody>
          <a:bodyPr vert="eaVert" wrap="none" rtlCol="0">
            <a:spAutoFit/>
          </a:bodyPr>
          <a:lstStyle/>
          <a:p>
            <a:r>
              <a:rPr lang="zh-CN" altLang="en-US" sz="3600" dirty="0">
                <a:cs typeface="+mn-ea"/>
                <a:sym typeface="+mn-lt"/>
              </a:rPr>
              <a:t>Thank  </a:t>
            </a:r>
            <a:r>
              <a:rPr lang="en-US" altLang="zh-CN" sz="3600" dirty="0">
                <a:cs typeface="+mn-ea"/>
                <a:sym typeface="+mn-lt"/>
              </a:rPr>
              <a:t>you</a:t>
            </a:r>
            <a:endParaRPr lang="zh-CN" altLang="en-US" sz="3600" dirty="0">
              <a:cs typeface="+mn-ea"/>
              <a:sym typeface="+mn-lt"/>
            </a:endParaRPr>
          </a:p>
        </p:txBody>
      </p:sp>
      <p:grpSp>
        <p:nvGrpSpPr>
          <p:cNvPr id="25" name="组合 24"/>
          <p:cNvGrpSpPr/>
          <p:nvPr/>
        </p:nvGrpSpPr>
        <p:grpSpPr>
          <a:xfrm>
            <a:off x="2434374" y="0"/>
            <a:ext cx="72000" cy="1932482"/>
            <a:chOff x="6060000" y="0"/>
            <a:chExt cx="72000" cy="1932482"/>
          </a:xfrm>
        </p:grpSpPr>
        <p:cxnSp>
          <p:nvCxnSpPr>
            <p:cNvPr id="12" name="直接连接符 11"/>
            <p:cNvCxnSpPr/>
            <p:nvPr/>
          </p:nvCxnSpPr>
          <p:spPr>
            <a:xfrm>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6" name="椭圆 15"/>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6" name="组合 25"/>
          <p:cNvGrpSpPr/>
          <p:nvPr/>
        </p:nvGrpSpPr>
        <p:grpSpPr>
          <a:xfrm flipV="1">
            <a:off x="2434971" y="4925518"/>
            <a:ext cx="72000" cy="1932482"/>
            <a:chOff x="6060000" y="0"/>
            <a:chExt cx="72000" cy="1932482"/>
          </a:xfrm>
        </p:grpSpPr>
        <p:cxnSp>
          <p:nvCxnSpPr>
            <p:cNvPr id="27" name="直接连接符 26"/>
            <p:cNvCxnSpPr/>
            <p:nvPr/>
          </p:nvCxnSpPr>
          <p:spPr>
            <a:xfrm>
              <a:off x="6096000" y="0"/>
              <a:ext cx="0" cy="1922929"/>
            </a:xfrm>
            <a:prstGeom prst="line">
              <a:avLst/>
            </a:prstGeom>
            <a:ln w="1905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6060000" y="1860482"/>
              <a:ext cx="72000" cy="72000"/>
            </a:xfrm>
            <a:prstGeom prst="ellipse">
              <a:avLst/>
            </a:prstGeom>
            <a:solidFill>
              <a:schemeClr val="tx1">
                <a:lumMod val="65000"/>
                <a:lumOff val="35000"/>
              </a:schemeClr>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29" name="文本框 28"/>
          <p:cNvSpPr txBox="1"/>
          <p:nvPr/>
        </p:nvSpPr>
        <p:spPr>
          <a:xfrm>
            <a:off x="2726849" y="1198321"/>
            <a:ext cx="492443" cy="1631216"/>
          </a:xfrm>
          <a:prstGeom prst="rect">
            <a:avLst/>
          </a:prstGeom>
          <a:noFill/>
        </p:spPr>
        <p:txBody>
          <a:bodyPr vert="eaVert" wrap="none" rtlCol="0">
            <a:spAutoFit/>
          </a:bodyPr>
          <a:lstStyle/>
          <a:p>
            <a:r>
              <a:rPr lang="zh-CN" altLang="en-US" sz="2000" dirty="0">
                <a:cs typeface="+mn-ea"/>
                <a:sym typeface="+mn-lt"/>
              </a:rPr>
              <a:t>A common template for ancient wind</a:t>
            </a:r>
          </a:p>
        </p:txBody>
      </p:sp>
      <p:pic>
        <p:nvPicPr>
          <p:cNvPr id="31" name="图片 3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220398" y="2677616"/>
            <a:ext cx="938786" cy="859538"/>
          </a:xfrm>
          <a:prstGeom prst="rect">
            <a:avLst/>
          </a:prstGeom>
        </p:spPr>
      </p:pic>
    </p:spTree>
    <p:extLst>
      <p:ext uri="{BB962C8B-B14F-4D97-AF65-F5344CB8AC3E}">
        <p14:creationId xmlns:p14="http://schemas.microsoft.com/office/powerpoint/2010/main" val="184756512"/>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1" fill="hold" nodeType="afterEffect">
                                  <p:stCondLst>
                                    <p:cond delay="0"/>
                                  </p:stCondLst>
                                  <p:childTnLst>
                                    <p:set>
                                      <p:cBhvr>
                                        <p:cTn id="21" dur="1" fill="hold">
                                          <p:stCondLst>
                                            <p:cond delay="0"/>
                                          </p:stCondLst>
                                        </p:cTn>
                                        <p:tgtEl>
                                          <p:spTgt spid="14">
                                            <p:txEl>
                                              <p:pRg st="0" end="0"/>
                                            </p:txEl>
                                          </p:spTgt>
                                        </p:tgtEl>
                                        <p:attrNameLst>
                                          <p:attrName>style.visibility</p:attrName>
                                        </p:attrNameLst>
                                      </p:cBhvr>
                                      <p:to>
                                        <p:strVal val="visible"/>
                                      </p:to>
                                    </p:set>
                                    <p:animEffect transition="in" filter="wipe(up)">
                                      <p:cBhvr>
                                        <p:cTn id="22" dur="1250"/>
                                        <p:tgtEl>
                                          <p:spTgt spid="14">
                                            <p:txEl>
                                              <p:pRg st="0" end="0"/>
                                            </p:txEl>
                                          </p:spTgt>
                                        </p:tgtEl>
                                      </p:cBhvr>
                                    </p:animEffect>
                                  </p:childTnLst>
                                </p:cTn>
                              </p:par>
                            </p:childTnLst>
                          </p:cTn>
                        </p:par>
                        <p:par>
                          <p:cTn id="23" fill="hold">
                            <p:stCondLst>
                              <p:cond delay="2750"/>
                            </p:stCondLst>
                            <p:childTnLst>
                              <p:par>
                                <p:cTn id="24" presetID="22" presetClass="entr" presetSubtype="4" fill="hold" nodeType="afterEffect">
                                  <p:stCondLst>
                                    <p:cond delay="0"/>
                                  </p:stCondLst>
                                  <p:childTnLst>
                                    <p:set>
                                      <p:cBhvr>
                                        <p:cTn id="25" dur="1" fill="hold">
                                          <p:stCondLst>
                                            <p:cond delay="0"/>
                                          </p:stCondLst>
                                        </p:cTn>
                                        <p:tgtEl>
                                          <p:spTgt spid="29">
                                            <p:txEl>
                                              <p:pRg st="0" end="0"/>
                                            </p:txEl>
                                          </p:spTgt>
                                        </p:tgtEl>
                                        <p:attrNameLst>
                                          <p:attrName>style.visibility</p:attrName>
                                        </p:attrNameLst>
                                      </p:cBhvr>
                                      <p:to>
                                        <p:strVal val="visible"/>
                                      </p:to>
                                    </p:set>
                                    <p:animEffect transition="in" filter="wipe(down)">
                                      <p:cBhvr>
                                        <p:cTn id="26" dur="1000"/>
                                        <p:tgtEl>
                                          <p:spTgt spid="29">
                                            <p:txEl>
                                              <p:pRg st="0" end="0"/>
                                            </p:txEl>
                                          </p:spTgt>
                                        </p:tgtEl>
                                      </p:cBhvr>
                                    </p:animEffect>
                                  </p:childTnLst>
                                </p:cTn>
                              </p:par>
                            </p:childTnLst>
                          </p:cTn>
                        </p:par>
                        <p:par>
                          <p:cTn id="27" fill="hold">
                            <p:stCondLst>
                              <p:cond delay="3750"/>
                            </p:stCondLst>
                            <p:childTnLst>
                              <p:par>
                                <p:cTn id="28" presetID="22" presetClass="entr" presetSubtype="8" fill="hold" nodeType="afterEffect">
                                  <p:stCondLst>
                                    <p:cond delay="0"/>
                                  </p:stCondLst>
                                  <p:childTnLst>
                                    <p:set>
                                      <p:cBhvr>
                                        <p:cTn id="29" dur="1" fill="hold">
                                          <p:stCondLst>
                                            <p:cond delay="0"/>
                                          </p:stCondLst>
                                        </p:cTn>
                                        <p:tgtEl>
                                          <p:spTgt spid="31"/>
                                        </p:tgtEl>
                                        <p:attrNameLst>
                                          <p:attrName>style.visibility</p:attrName>
                                        </p:attrNameLst>
                                      </p:cBhvr>
                                      <p:to>
                                        <p:strVal val="visible"/>
                                      </p:to>
                                    </p:set>
                                    <p:animEffect transition="in" filter="wipe(left)">
                                      <p:cBhvr>
                                        <p:cTn id="30"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8" name="直接连接符 7"/>
          <p:cNvCxnSpPr/>
          <p:nvPr/>
        </p:nvCxnSpPr>
        <p:spPr>
          <a:xfrm>
            <a:off x="2907115" y="1509914"/>
            <a:ext cx="0" cy="2769506"/>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2231178" y="1384410"/>
            <a:ext cx="615553" cy="1528624"/>
          </a:xfrm>
          <a:prstGeom prst="rect">
            <a:avLst/>
          </a:prstGeom>
          <a:noFill/>
        </p:spPr>
        <p:txBody>
          <a:bodyPr vert="eaVert" wrap="none" rtlCol="0">
            <a:spAutoFit/>
          </a:bodyPr>
          <a:lstStyle/>
          <a:p>
            <a:r>
              <a:rPr lang="zh-CN" altLang="en-US" sz="2800" dirty="0">
                <a:solidFill>
                  <a:srgbClr val="784635"/>
                </a:solidFill>
                <a:cs typeface="+mn-ea"/>
                <a:sym typeface="+mn-lt"/>
              </a:rPr>
              <a:t>Insert the title</a:t>
            </a:r>
          </a:p>
        </p:txBody>
      </p:sp>
      <p:sp>
        <p:nvSpPr>
          <p:cNvPr id="11" name="文本框 10"/>
          <p:cNvSpPr txBox="1"/>
          <p:nvPr/>
        </p:nvSpPr>
        <p:spPr>
          <a:xfrm>
            <a:off x="3021649" y="1509913"/>
            <a:ext cx="1431161" cy="2769505"/>
          </a:xfrm>
          <a:prstGeom prst="rect">
            <a:avLst/>
          </a:prstGeom>
          <a:noFill/>
        </p:spPr>
        <p:txBody>
          <a:bodyPr vert="eaVert" wrap="square" rtlCol="0">
            <a:spAutoFit/>
          </a:bodyPr>
          <a:lstStyle/>
          <a:p>
            <a:pPr>
              <a:lnSpc>
                <a:spcPct val="150000"/>
              </a:lnSpc>
            </a:pPr>
            <a:r>
              <a:rPr lang="zh-CN" altLang="en-US" dirty="0">
                <a:solidFill>
                  <a:prstClr val="black"/>
                </a:solidFill>
                <a:cs typeface="+mn-ea"/>
                <a:sym typeface="+mn-lt"/>
              </a:rPr>
              <a:t>Please be here</a:t>
            </a:r>
            <a:endParaRPr lang="en-US" altLang="zh-CN" dirty="0">
              <a:solidFill>
                <a:prstClr val="black"/>
              </a:solidFill>
              <a:cs typeface="+mn-ea"/>
              <a:sym typeface="+mn-lt"/>
            </a:endParaRPr>
          </a:p>
          <a:p>
            <a:pPr>
              <a:lnSpc>
                <a:spcPct val="150000"/>
              </a:lnSpc>
            </a:pPr>
            <a:r>
              <a:rPr lang="zh-CN" altLang="en-US" dirty="0">
                <a:solidFill>
                  <a:prstClr val="black"/>
                </a:solidFill>
                <a:cs typeface="+mn-ea"/>
                <a:sym typeface="+mn-lt"/>
              </a:rPr>
              <a:t>Enter the deputy</a:t>
            </a:r>
            <a:endParaRPr lang="en-US" altLang="zh-CN" dirty="0">
              <a:solidFill>
                <a:prstClr val="black"/>
              </a:solidFill>
              <a:cs typeface="+mn-ea"/>
              <a:sym typeface="+mn-lt"/>
            </a:endParaRPr>
          </a:p>
          <a:p>
            <a:pPr>
              <a:lnSpc>
                <a:spcPct val="150000"/>
              </a:lnSpc>
            </a:pPr>
            <a:r>
              <a:rPr lang="zh-CN" altLang="en-US" dirty="0">
                <a:solidFill>
                  <a:prstClr val="black"/>
                </a:solidFill>
                <a:cs typeface="+mn-ea"/>
                <a:sym typeface="+mn-lt"/>
              </a:rPr>
              <a:t>Enter text for the title</a:t>
            </a:r>
          </a:p>
        </p:txBody>
      </p:sp>
      <p:pic>
        <p:nvPicPr>
          <p:cNvPr id="14" name="图片 1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968329" y="3419882"/>
            <a:ext cx="938786" cy="859538"/>
          </a:xfrm>
          <a:prstGeom prst="rect">
            <a:avLst/>
          </a:prstGeom>
        </p:spPr>
      </p:pic>
      <p:pic>
        <p:nvPicPr>
          <p:cNvPr id="18" name="图片 17">
            <a:extLst>
              <a:ext uri="{FF2B5EF4-FFF2-40B4-BE49-F238E27FC236}">
                <a16:creationId xmlns:a16="http://schemas.microsoft.com/office/drawing/2014/main" id="{C579FCF7-2731-488C-8198-5901017513B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278555" y="1384410"/>
            <a:ext cx="5502857" cy="4314565"/>
          </a:xfrm>
          <a:prstGeom prst="rect">
            <a:avLst/>
          </a:prstGeom>
        </p:spPr>
      </p:pic>
    </p:spTree>
    <p:extLst>
      <p:ext uri="{BB962C8B-B14F-4D97-AF65-F5344CB8AC3E}">
        <p14:creationId xmlns:p14="http://schemas.microsoft.com/office/powerpoint/2010/main" val="507572802"/>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215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1">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1">
                                            <p:txEl>
                                              <p:pRg st="0" end="0"/>
                                            </p:txEl>
                                          </p:spTgt>
                                        </p:tgtEl>
                                        <p:attrNameLst>
                                          <p:attrName>ppt_w</p:attrName>
                                        </p:attrNameLst>
                                      </p:cBhvr>
                                    </p:anim>
                                    <p:anim by="(#ppt_w*0.50)" calcmode="lin" valueType="num">
                                      <p:cBhvr>
                                        <p:cTn id="26" dur="500" decel="50000" autoRev="1" fill="hold">
                                          <p:stCondLst>
                                            <p:cond delay="0"/>
                                          </p:stCondLst>
                                        </p:cTn>
                                        <p:tgtEl>
                                          <p:spTgt spid="11">
                                            <p:txEl>
                                              <p:pRg st="0" end="0"/>
                                            </p:txEl>
                                          </p:spTgt>
                                        </p:tgtEl>
                                        <p:attrNameLst>
                                          <p:attrName>ppt_x</p:attrName>
                                        </p:attrNameLst>
                                      </p:cBhvr>
                                    </p:anim>
                                    <p:anim from="(-#ppt_h/2)" to="(#ppt_y)" calcmode="lin" valueType="num">
                                      <p:cBhvr>
                                        <p:cTn id="27" dur="1000" fill="hold">
                                          <p:stCondLst>
                                            <p:cond delay="0"/>
                                          </p:stCondLst>
                                        </p:cTn>
                                        <p:tgtEl>
                                          <p:spTgt spid="11">
                                            <p:txEl>
                                              <p:pRg st="0" end="0"/>
                                            </p:txEl>
                                          </p:spTgt>
                                        </p:tgtEl>
                                        <p:attrNameLst>
                                          <p:attrName>ppt_y</p:attrName>
                                        </p:attrNameLst>
                                      </p:cBhvr>
                                    </p:anim>
                                    <p:animRot by="21600000">
                                      <p:cBhvr>
                                        <p:cTn id="28" dur="1000" fill="hold">
                                          <p:stCondLst>
                                            <p:cond delay="0"/>
                                          </p:stCondLst>
                                        </p:cTn>
                                        <p:tgtEl>
                                          <p:spTgt spid="11">
                                            <p:txEl>
                                              <p:pRg st="0" end="0"/>
                                            </p:txEl>
                                          </p:spTgt>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11">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1">
                                            <p:txEl>
                                              <p:pRg st="1" end="1"/>
                                            </p:txEl>
                                          </p:spTgt>
                                        </p:tgtEl>
                                        <p:attrNameLst>
                                          <p:attrName>ppt_w</p:attrName>
                                        </p:attrNameLst>
                                      </p:cBhvr>
                                    </p:anim>
                                    <p:anim by="(#ppt_w*0.50)" calcmode="lin" valueType="num">
                                      <p:cBhvr>
                                        <p:cTn id="32" dur="500" decel="50000" autoRev="1" fill="hold">
                                          <p:stCondLst>
                                            <p:cond delay="0"/>
                                          </p:stCondLst>
                                        </p:cTn>
                                        <p:tgtEl>
                                          <p:spTgt spid="11">
                                            <p:txEl>
                                              <p:pRg st="1" end="1"/>
                                            </p:txEl>
                                          </p:spTgt>
                                        </p:tgtEl>
                                        <p:attrNameLst>
                                          <p:attrName>ppt_x</p:attrName>
                                        </p:attrNameLst>
                                      </p:cBhvr>
                                    </p:anim>
                                    <p:anim from="(-#ppt_h/2)" to="(#ppt_y)" calcmode="lin" valueType="num">
                                      <p:cBhvr>
                                        <p:cTn id="33" dur="1000" fill="hold">
                                          <p:stCondLst>
                                            <p:cond delay="0"/>
                                          </p:stCondLst>
                                        </p:cTn>
                                        <p:tgtEl>
                                          <p:spTgt spid="11">
                                            <p:txEl>
                                              <p:pRg st="1" end="1"/>
                                            </p:txEl>
                                          </p:spTgt>
                                        </p:tgtEl>
                                        <p:attrNameLst>
                                          <p:attrName>ppt_y</p:attrName>
                                        </p:attrNameLst>
                                      </p:cBhvr>
                                    </p:anim>
                                    <p:animRot by="21600000">
                                      <p:cBhvr>
                                        <p:cTn id="34" dur="1000" fill="hold">
                                          <p:stCondLst>
                                            <p:cond delay="0"/>
                                          </p:stCondLst>
                                        </p:cTn>
                                        <p:tgtEl>
                                          <p:spTgt spid="11">
                                            <p:txEl>
                                              <p:pRg st="1" end="1"/>
                                            </p:txEl>
                                          </p:spTgt>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11">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11">
                                            <p:txEl>
                                              <p:pRg st="2" end="2"/>
                                            </p:txEl>
                                          </p:spTgt>
                                        </p:tgtEl>
                                        <p:attrNameLst>
                                          <p:attrName>ppt_w</p:attrName>
                                        </p:attrNameLst>
                                      </p:cBhvr>
                                    </p:anim>
                                    <p:anim by="(#ppt_w*0.50)" calcmode="lin" valueType="num">
                                      <p:cBhvr>
                                        <p:cTn id="38" dur="500" decel="50000" autoRev="1" fill="hold">
                                          <p:stCondLst>
                                            <p:cond delay="0"/>
                                          </p:stCondLst>
                                        </p:cTn>
                                        <p:tgtEl>
                                          <p:spTgt spid="11">
                                            <p:txEl>
                                              <p:pRg st="2" end="2"/>
                                            </p:txEl>
                                          </p:spTgt>
                                        </p:tgtEl>
                                        <p:attrNameLst>
                                          <p:attrName>ppt_x</p:attrName>
                                        </p:attrNameLst>
                                      </p:cBhvr>
                                    </p:anim>
                                    <p:anim from="(-#ppt_h/2)" to="(#ppt_y)" calcmode="lin" valueType="num">
                                      <p:cBhvr>
                                        <p:cTn id="39" dur="1000" fill="hold">
                                          <p:stCondLst>
                                            <p:cond delay="0"/>
                                          </p:stCondLst>
                                        </p:cTn>
                                        <p:tgtEl>
                                          <p:spTgt spid="11">
                                            <p:txEl>
                                              <p:pRg st="2" end="2"/>
                                            </p:txEl>
                                          </p:spTgt>
                                        </p:tgtEl>
                                        <p:attrNameLst>
                                          <p:attrName>ppt_y</p:attrName>
                                        </p:attrNameLst>
                                      </p:cBhvr>
                                    </p:anim>
                                    <p:animRot by="21600000">
                                      <p:cBhvr>
                                        <p:cTn id="40" dur="1000" fill="hold">
                                          <p:stCondLst>
                                            <p:cond delay="0"/>
                                          </p:stCondLst>
                                        </p:cTn>
                                        <p:tgtEl>
                                          <p:spTgt spid="11">
                                            <p:txEl>
                                              <p:pRg st="2" end="2"/>
                                            </p:txEl>
                                          </p:spTgt>
                                        </p:tgtEl>
                                        <p:attrNameLst>
                                          <p:attrName>r</p:attrName>
                                        </p:attrNameLst>
                                      </p:cBhvr>
                                    </p:animRot>
                                  </p:childTnLst>
                                </p:cTn>
                              </p:par>
                            </p:childTnLst>
                          </p:cTn>
                        </p:par>
                        <p:par>
                          <p:cTn id="41" fill="hold">
                            <p:stCondLst>
                              <p:cond delay="3650"/>
                            </p:stCondLst>
                            <p:childTnLst>
                              <p:par>
                                <p:cTn id="42" presetID="14" presetClass="entr" presetSubtype="1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476283" y="107022"/>
            <a:ext cx="2893692" cy="1057265"/>
            <a:chOff x="4476283" y="107022"/>
            <a:chExt cx="2893692" cy="1057265"/>
          </a:xfrm>
        </p:grpSpPr>
        <p:sp>
          <p:nvSpPr>
            <p:cNvPr id="10" name="文本框 9"/>
            <p:cNvSpPr txBox="1"/>
            <p:nvPr/>
          </p:nvSpPr>
          <p:spPr>
            <a:xfrm>
              <a:off x="4476283" y="764177"/>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one</a:t>
              </a:r>
            </a:p>
          </p:txBody>
        </p:sp>
        <p:cxnSp>
          <p:nvCxnSpPr>
            <p:cNvPr id="11" name="直接连接符 10"/>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14" name="Picture 2">
            <a:extLst>
              <a:ext uri="{FF2B5EF4-FFF2-40B4-BE49-F238E27FC236}">
                <a16:creationId xmlns:a16="http://schemas.microsoft.com/office/drawing/2014/main" id="{13099D74-A315-4EF5-9457-64F0F13ABF52}"/>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tretch>
            <a:fillRect/>
          </a:stretch>
        </p:blipFill>
        <p:spPr bwMode="auto">
          <a:xfrm>
            <a:off x="6114052" y="3288439"/>
            <a:ext cx="5298204" cy="2549653"/>
          </a:xfrm>
          <a:prstGeom prst="rect">
            <a:avLst/>
          </a:prstGeom>
          <a:noFill/>
          <a:effectLst>
            <a:outerShdw blurRad="50800" dist="38100" dir="5400000" algn="tr" rotWithShape="0">
              <a:prstClr val="black">
                <a:alpha val="40000"/>
              </a:prstClr>
            </a:outerShdw>
          </a:effectLst>
          <a:extLst>
            <a:ext uri="{909E8E84-426E-40DD-AFC4-6F175D3DCCD1}">
              <a14:hiddenFill xmlns:a14="http://schemas.microsoft.com/office/drawing/2010/main">
                <a:solidFill>
                  <a:srgbClr val="FFFFFF"/>
                </a:solidFill>
              </a14:hiddenFill>
            </a:ext>
          </a:extLst>
        </p:spPr>
      </p:pic>
      <p:grpSp>
        <p:nvGrpSpPr>
          <p:cNvPr id="15" name="组合 14">
            <a:extLst>
              <a:ext uri="{FF2B5EF4-FFF2-40B4-BE49-F238E27FC236}">
                <a16:creationId xmlns:a16="http://schemas.microsoft.com/office/drawing/2014/main" id="{FF89DB54-024A-4942-9229-58D420585CEB}"/>
              </a:ext>
            </a:extLst>
          </p:cNvPr>
          <p:cNvGrpSpPr/>
          <p:nvPr/>
        </p:nvGrpSpPr>
        <p:grpSpPr>
          <a:xfrm>
            <a:off x="3698545" y="1708635"/>
            <a:ext cx="1502567" cy="4185133"/>
            <a:chOff x="3741077" y="1453443"/>
            <a:chExt cx="1502567" cy="4185133"/>
          </a:xfrm>
        </p:grpSpPr>
        <p:sp>
          <p:nvSpPr>
            <p:cNvPr id="17" name="文本框 16">
              <a:extLst>
                <a:ext uri="{FF2B5EF4-FFF2-40B4-BE49-F238E27FC236}">
                  <a16:creationId xmlns:a16="http://schemas.microsoft.com/office/drawing/2014/main" id="{B0A65BEC-AC84-4530-B321-EBBD58F7D819}"/>
                </a:ext>
              </a:extLst>
            </p:cNvPr>
            <p:cNvSpPr txBox="1"/>
            <p:nvPr/>
          </p:nvSpPr>
          <p:spPr>
            <a:xfrm>
              <a:off x="4689646" y="1453443"/>
              <a:ext cx="553998" cy="2181037"/>
            </a:xfrm>
            <a:prstGeom prst="rect">
              <a:avLst/>
            </a:prstGeom>
            <a:noFill/>
          </p:spPr>
          <p:txBody>
            <a:bodyPr vert="eaVert" wrap="square" rtlCol="0">
              <a:spAutoFit/>
            </a:bodyPr>
            <a:lstStyle/>
            <a:p>
              <a:pPr algn="ctr"/>
              <a:r>
                <a:rPr lang="zh-CN" altLang="en-US" sz="2400" dirty="0">
                  <a:cs typeface="+mn-ea"/>
                  <a:sym typeface="+mn-lt"/>
                </a:rPr>
                <a:t>Edit the title</a:t>
              </a:r>
            </a:p>
          </p:txBody>
        </p:sp>
        <p:sp>
          <p:nvSpPr>
            <p:cNvPr id="23" name="文本框 22">
              <a:extLst>
                <a:ext uri="{FF2B5EF4-FFF2-40B4-BE49-F238E27FC236}">
                  <a16:creationId xmlns:a16="http://schemas.microsoft.com/office/drawing/2014/main" id="{25DB7B9F-2A21-4C52-896B-322140B72A63}"/>
                </a:ext>
              </a:extLst>
            </p:cNvPr>
            <p:cNvSpPr txBox="1"/>
            <p:nvPr/>
          </p:nvSpPr>
          <p:spPr>
            <a:xfrm>
              <a:off x="3741077" y="1561470"/>
              <a:ext cx="1154162" cy="4077106"/>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cs typeface="+mn-ea"/>
                  <a:sym typeface="+mn-lt"/>
                </a:rPr>
                <a:t>Ink theme Please enter the text here Ink theme please enter here</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Text Ink theme Please enter text Ink theme here please be in</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This input text </a:t>
              </a:r>
            </a:p>
          </p:txBody>
        </p:sp>
      </p:grpSp>
      <p:grpSp>
        <p:nvGrpSpPr>
          <p:cNvPr id="24" name="组合 23">
            <a:extLst>
              <a:ext uri="{FF2B5EF4-FFF2-40B4-BE49-F238E27FC236}">
                <a16:creationId xmlns:a16="http://schemas.microsoft.com/office/drawing/2014/main" id="{DA44B793-164A-4240-8BEF-493AEDA09F58}"/>
              </a:ext>
            </a:extLst>
          </p:cNvPr>
          <p:cNvGrpSpPr/>
          <p:nvPr/>
        </p:nvGrpSpPr>
        <p:grpSpPr>
          <a:xfrm>
            <a:off x="1458150" y="1736349"/>
            <a:ext cx="1560807" cy="4211950"/>
            <a:chOff x="1500682" y="1481157"/>
            <a:chExt cx="1560807" cy="4211950"/>
          </a:xfrm>
        </p:grpSpPr>
        <p:sp>
          <p:nvSpPr>
            <p:cNvPr id="25" name="文本框 24">
              <a:extLst>
                <a:ext uri="{FF2B5EF4-FFF2-40B4-BE49-F238E27FC236}">
                  <a16:creationId xmlns:a16="http://schemas.microsoft.com/office/drawing/2014/main" id="{9D6DA92F-3AFD-4A8D-8D91-293EDD57AF1A}"/>
                </a:ext>
              </a:extLst>
            </p:cNvPr>
            <p:cNvSpPr txBox="1"/>
            <p:nvPr/>
          </p:nvSpPr>
          <p:spPr>
            <a:xfrm>
              <a:off x="2507491" y="1481157"/>
              <a:ext cx="553998" cy="2181037"/>
            </a:xfrm>
            <a:prstGeom prst="rect">
              <a:avLst/>
            </a:prstGeom>
            <a:noFill/>
          </p:spPr>
          <p:txBody>
            <a:bodyPr vert="eaVert" wrap="square" rtlCol="0">
              <a:spAutoFit/>
            </a:bodyPr>
            <a:lstStyle/>
            <a:p>
              <a:pPr algn="ctr"/>
              <a:r>
                <a:rPr lang="zh-CN" altLang="en-US" sz="2400" dirty="0">
                  <a:cs typeface="+mn-ea"/>
                  <a:sym typeface="+mn-lt"/>
                </a:rPr>
                <a:t>Edit the title</a:t>
              </a:r>
            </a:p>
          </p:txBody>
        </p:sp>
        <p:sp>
          <p:nvSpPr>
            <p:cNvPr id="26" name="文本框 25">
              <a:extLst>
                <a:ext uri="{FF2B5EF4-FFF2-40B4-BE49-F238E27FC236}">
                  <a16:creationId xmlns:a16="http://schemas.microsoft.com/office/drawing/2014/main" id="{6F1EC9E1-7963-4E0D-9BD5-1CF610CB992D}"/>
                </a:ext>
              </a:extLst>
            </p:cNvPr>
            <p:cNvSpPr txBox="1"/>
            <p:nvPr/>
          </p:nvSpPr>
          <p:spPr>
            <a:xfrm>
              <a:off x="1500682" y="1616001"/>
              <a:ext cx="1154162" cy="4077106"/>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cs typeface="+mn-ea"/>
                  <a:sym typeface="+mn-lt"/>
                </a:rPr>
                <a:t>Ink theme Please enter the text here Ink theme please enter here</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Text Ink theme Please enter text Ink theme here please be in</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This input text </a:t>
              </a:r>
            </a:p>
          </p:txBody>
        </p:sp>
      </p:grpSp>
      <p:grpSp>
        <p:nvGrpSpPr>
          <p:cNvPr id="27" name="组合 26">
            <a:extLst>
              <a:ext uri="{FF2B5EF4-FFF2-40B4-BE49-F238E27FC236}">
                <a16:creationId xmlns:a16="http://schemas.microsoft.com/office/drawing/2014/main" id="{41A52125-5B45-47E9-A205-5908BD3333D1}"/>
              </a:ext>
            </a:extLst>
          </p:cNvPr>
          <p:cNvGrpSpPr/>
          <p:nvPr/>
        </p:nvGrpSpPr>
        <p:grpSpPr>
          <a:xfrm>
            <a:off x="9115631" y="1590071"/>
            <a:ext cx="2025570" cy="2327315"/>
            <a:chOff x="9115631" y="1590071"/>
            <a:chExt cx="2025570" cy="2327315"/>
          </a:xfrm>
        </p:grpSpPr>
        <p:sp>
          <p:nvSpPr>
            <p:cNvPr id="28" name="矩形 27">
              <a:extLst>
                <a:ext uri="{FF2B5EF4-FFF2-40B4-BE49-F238E27FC236}">
                  <a16:creationId xmlns:a16="http://schemas.microsoft.com/office/drawing/2014/main" id="{C87EEF78-E723-4892-8472-6DDCB5B8D165}"/>
                </a:ext>
              </a:extLst>
            </p:cNvPr>
            <p:cNvSpPr/>
            <p:nvPr/>
          </p:nvSpPr>
          <p:spPr>
            <a:xfrm>
              <a:off x="9115631" y="1590071"/>
              <a:ext cx="2025570" cy="2327315"/>
            </a:xfrm>
            <a:prstGeom prst="rect">
              <a:avLst/>
            </a:prstGeom>
            <a:solidFill>
              <a:srgbClr val="39587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cs typeface="+mn-ea"/>
                <a:sym typeface="+mn-lt"/>
              </a:endParaRPr>
            </a:p>
          </p:txBody>
        </p:sp>
        <p:sp>
          <p:nvSpPr>
            <p:cNvPr id="29" name="文本框 28">
              <a:extLst>
                <a:ext uri="{FF2B5EF4-FFF2-40B4-BE49-F238E27FC236}">
                  <a16:creationId xmlns:a16="http://schemas.microsoft.com/office/drawing/2014/main" id="{0A085CEA-A931-4DC1-AF4F-E6DE7792E57D}"/>
                </a:ext>
              </a:extLst>
            </p:cNvPr>
            <p:cNvSpPr txBox="1"/>
            <p:nvPr/>
          </p:nvSpPr>
          <p:spPr>
            <a:xfrm>
              <a:off x="9340708" y="1708635"/>
              <a:ext cx="1800493" cy="2089872"/>
            </a:xfrm>
            <a:prstGeom prst="rect">
              <a:avLst/>
            </a:prstGeom>
            <a:noFill/>
          </p:spPr>
          <p:txBody>
            <a:bodyPr vert="eaVert" wrap="square" rtlCol="0">
              <a:spAutoFit/>
            </a:bodyPr>
            <a:lstStyle/>
            <a:p>
              <a:pPr>
                <a:lnSpc>
                  <a:spcPct val="200000"/>
                </a:lnSpc>
              </a:pPr>
              <a:r>
                <a:rPr lang="zh-CN" altLang="en-US" sz="1050" dirty="0">
                  <a:solidFill>
                    <a:schemeClr val="bg1"/>
                  </a:solidFill>
                  <a:cs typeface="+mn-ea"/>
                  <a:sym typeface="+mn-lt"/>
                </a:rPr>
                <a:t>Click here to enter text content, click here to enter text content</a:t>
              </a:r>
              <a:endParaRPr lang="en-US" altLang="zh-CN" sz="1050" dirty="0">
                <a:solidFill>
                  <a:schemeClr val="bg1"/>
                </a:solidFill>
                <a:cs typeface="+mn-ea"/>
                <a:sym typeface="+mn-lt"/>
              </a:endParaRPr>
            </a:p>
            <a:p>
              <a:pPr>
                <a:lnSpc>
                  <a:spcPct val="200000"/>
                </a:lnSpc>
              </a:pPr>
              <a:r>
                <a:rPr lang="zh-CN" altLang="en-US" sz="1050" dirty="0">
                  <a:solidFill>
                    <a:schemeClr val="bg1"/>
                  </a:solidFill>
                  <a:cs typeface="+mn-ea"/>
                  <a:sym typeface="+mn-lt"/>
                </a:rPr>
                <a:t>Click here to enter text content, click here to enter text content, click here to enter text content</a:t>
              </a:r>
            </a:p>
          </p:txBody>
        </p:sp>
      </p:grpSp>
      <p:pic>
        <p:nvPicPr>
          <p:cNvPr id="30" name="图片 29">
            <a:extLst>
              <a:ext uri="{FF2B5EF4-FFF2-40B4-BE49-F238E27FC236}">
                <a16:creationId xmlns:a16="http://schemas.microsoft.com/office/drawing/2014/main" id="{189A2595-3250-4E7B-A12E-D67E52496EB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323642" y="1590071"/>
            <a:ext cx="2419982" cy="2009952"/>
          </a:xfrm>
          <a:prstGeom prst="rect">
            <a:avLst/>
          </a:prstGeom>
        </p:spPr>
      </p:pic>
    </p:spTree>
    <p:extLst>
      <p:ext uri="{BB962C8B-B14F-4D97-AF65-F5344CB8AC3E}">
        <p14:creationId xmlns:p14="http://schemas.microsoft.com/office/powerpoint/2010/main" val="3332564221"/>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750"/>
                                        <p:tgtEl>
                                          <p:spTgt spid="24"/>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750"/>
                                        <p:tgtEl>
                                          <p:spTgt spid="15"/>
                                        </p:tgtEl>
                                      </p:cBhvr>
                                    </p:animEffect>
                                  </p:childTnLst>
                                </p:cTn>
                              </p:par>
                            </p:childTnLst>
                          </p:cTn>
                        </p:par>
                        <p:par>
                          <p:cTn id="12" fill="hold">
                            <p:stCondLst>
                              <p:cond delay="1500"/>
                            </p:stCondLst>
                            <p:childTnLst>
                              <p:par>
                                <p:cTn id="13" presetID="42" presetClass="entr" presetSubtype="0" fill="hold"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1000"/>
                                        <p:tgtEl>
                                          <p:spTgt spid="30"/>
                                        </p:tgtEl>
                                      </p:cBhvr>
                                    </p:animEffect>
                                    <p:anim calcmode="lin" valueType="num">
                                      <p:cBhvr>
                                        <p:cTn id="16" dur="1000" fill="hold"/>
                                        <p:tgtEl>
                                          <p:spTgt spid="30"/>
                                        </p:tgtEl>
                                        <p:attrNameLst>
                                          <p:attrName>ppt_x</p:attrName>
                                        </p:attrNameLst>
                                      </p:cBhvr>
                                      <p:tavLst>
                                        <p:tav tm="0">
                                          <p:val>
                                            <p:strVal val="#ppt_x"/>
                                          </p:val>
                                        </p:tav>
                                        <p:tav tm="100000">
                                          <p:val>
                                            <p:strVal val="#ppt_x"/>
                                          </p:val>
                                        </p:tav>
                                      </p:tavLst>
                                    </p:anim>
                                    <p:anim calcmode="lin" valueType="num">
                                      <p:cBhvr>
                                        <p:cTn id="17" dur="1000" fill="hold"/>
                                        <p:tgtEl>
                                          <p:spTgt spid="30"/>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14" presetClass="entr" presetSubtype="10" fill="hold" nodeType="after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randombar(horizontal)">
                                      <p:cBhvr>
                                        <p:cTn id="21" dur="500"/>
                                        <p:tgtEl>
                                          <p:spTgt spid="14"/>
                                        </p:tgtEl>
                                      </p:cBhvr>
                                    </p:animEffect>
                                  </p:childTnLst>
                                </p:cTn>
                              </p:par>
                            </p:childTnLst>
                          </p:cTn>
                        </p:par>
                        <p:par>
                          <p:cTn id="22" fill="hold">
                            <p:stCondLst>
                              <p:cond delay="3000"/>
                            </p:stCondLst>
                            <p:childTnLst>
                              <p:par>
                                <p:cTn id="23" presetID="16" presetClass="entr" presetSubtype="37" fill="hold" nodeType="after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out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926449" y="107022"/>
            <a:ext cx="2476960" cy="956841"/>
            <a:chOff x="4926449" y="107022"/>
            <a:chExt cx="2476960" cy="956841"/>
          </a:xfrm>
        </p:grpSpPr>
        <p:sp>
          <p:nvSpPr>
            <p:cNvPr id="11" name="文本框 10"/>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one</a:t>
              </a:r>
            </a:p>
          </p:txBody>
        </p:sp>
        <p:cxnSp>
          <p:nvCxnSpPr>
            <p:cNvPr id="14" name="直接连接符 13"/>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 name="图片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3" name="图片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10771" y="2186899"/>
            <a:ext cx="1950124" cy="2925875"/>
          </a:xfrm>
          <a:prstGeom prst="rect">
            <a:avLst/>
          </a:prstGeom>
        </p:spPr>
      </p:pic>
      <p:sp>
        <p:nvSpPr>
          <p:cNvPr id="4" name="文本框 3"/>
          <p:cNvSpPr txBox="1"/>
          <p:nvPr/>
        </p:nvSpPr>
        <p:spPr>
          <a:xfrm>
            <a:off x="3746091" y="2566220"/>
            <a:ext cx="1826141" cy="2000548"/>
          </a:xfrm>
          <a:prstGeom prst="rect">
            <a:avLst/>
          </a:prstGeom>
          <a:noFill/>
        </p:spPr>
        <p:txBody>
          <a:bodyPr wrap="none" rtlCol="0">
            <a:spAutoFit/>
          </a:bodyPr>
          <a:lstStyle/>
          <a:p>
            <a:r>
              <a:rPr lang="zh-CN" altLang="en-US" sz="2800" dirty="0">
                <a:solidFill>
                  <a:srgbClr val="784635"/>
                </a:solidFill>
                <a:cs typeface="+mn-ea"/>
                <a:sym typeface="+mn-lt"/>
              </a:rPr>
              <a:t>Title</a:t>
            </a:r>
            <a:endParaRPr lang="en-US" altLang="zh-CN" sz="2800" dirty="0">
              <a:solidFill>
                <a:srgbClr val="784635"/>
              </a:solidFill>
              <a:cs typeface="+mn-ea"/>
              <a:sym typeface="+mn-lt"/>
            </a:endParaRPr>
          </a:p>
          <a:p>
            <a:r>
              <a:rPr lang="zh-CN" altLang="en-US" sz="1600" dirty="0">
                <a:solidFill>
                  <a:schemeClr val="bg2">
                    <a:lumMod val="50000"/>
                  </a:schemeClr>
                </a:solidFill>
                <a:cs typeface="+mn-ea"/>
                <a:sym typeface="+mn-lt"/>
              </a:rPr>
              <a:t>Ink theme template</a:t>
            </a:r>
            <a:endParaRPr lang="en-US" altLang="zh-CN" sz="1600" dirty="0">
              <a:solidFill>
                <a:schemeClr val="bg2">
                  <a:lumMod val="50000"/>
                </a:schemeClr>
              </a:solidFill>
              <a:cs typeface="+mn-ea"/>
              <a:sym typeface="+mn-lt"/>
            </a:endParaRPr>
          </a:p>
          <a:p>
            <a:r>
              <a:rPr lang="zh-CN" altLang="en-US" sz="1600" dirty="0">
                <a:solidFill>
                  <a:schemeClr val="bg2">
                    <a:lumMod val="50000"/>
                  </a:schemeClr>
                </a:solidFill>
                <a:cs typeface="+mn-ea"/>
                <a:sym typeface="+mn-lt"/>
              </a:rPr>
              <a:t>Please add text here</a:t>
            </a:r>
            <a:endParaRPr lang="en-US" altLang="zh-CN" sz="1600" dirty="0">
              <a:solidFill>
                <a:schemeClr val="bg2">
                  <a:lumMod val="50000"/>
                </a:schemeClr>
              </a:solidFill>
              <a:cs typeface="+mn-ea"/>
              <a:sym typeface="+mn-lt"/>
            </a:endParaRPr>
          </a:p>
          <a:p>
            <a:r>
              <a:rPr lang="zh-CN" altLang="en-US" sz="1600" dirty="0">
                <a:solidFill>
                  <a:schemeClr val="bg2">
                    <a:lumMod val="50000"/>
                  </a:schemeClr>
                </a:solidFill>
                <a:cs typeface="+mn-ea"/>
                <a:sym typeface="+mn-lt"/>
              </a:rPr>
              <a:t>Ink theme template</a:t>
            </a:r>
            <a:endParaRPr lang="en-US" altLang="zh-CN" sz="1600" dirty="0">
              <a:solidFill>
                <a:schemeClr val="bg2">
                  <a:lumMod val="50000"/>
                </a:schemeClr>
              </a:solidFill>
              <a:cs typeface="+mn-ea"/>
              <a:sym typeface="+mn-lt"/>
            </a:endParaRPr>
          </a:p>
          <a:p>
            <a:r>
              <a:rPr lang="zh-CN" altLang="en-US" sz="1600" dirty="0">
                <a:solidFill>
                  <a:schemeClr val="bg2">
                    <a:lumMod val="50000"/>
                  </a:schemeClr>
                </a:solidFill>
                <a:cs typeface="+mn-ea"/>
                <a:sym typeface="+mn-lt"/>
              </a:rPr>
              <a:t>Please add text here</a:t>
            </a:r>
          </a:p>
          <a:p>
            <a:r>
              <a:rPr lang="zh-CN" altLang="en-US" sz="1600" dirty="0">
                <a:solidFill>
                  <a:schemeClr val="bg2">
                    <a:lumMod val="50000"/>
                  </a:schemeClr>
                </a:solidFill>
                <a:cs typeface="+mn-ea"/>
                <a:sym typeface="+mn-lt"/>
              </a:rPr>
              <a:t>Ink theme template</a:t>
            </a:r>
            <a:endParaRPr lang="en-US" altLang="zh-CN" sz="1600" dirty="0">
              <a:solidFill>
                <a:schemeClr val="bg2">
                  <a:lumMod val="50000"/>
                </a:schemeClr>
              </a:solidFill>
              <a:cs typeface="+mn-ea"/>
              <a:sym typeface="+mn-lt"/>
            </a:endParaRPr>
          </a:p>
          <a:p>
            <a:r>
              <a:rPr lang="zh-CN" altLang="en-US" sz="1600" dirty="0">
                <a:solidFill>
                  <a:schemeClr val="bg2">
                    <a:lumMod val="50000"/>
                  </a:schemeClr>
                </a:solidFill>
                <a:cs typeface="+mn-ea"/>
                <a:sym typeface="+mn-lt"/>
              </a:rPr>
              <a:t>Please add text here</a:t>
            </a:r>
          </a:p>
        </p:txBody>
      </p:sp>
      <p:pic>
        <p:nvPicPr>
          <p:cNvPr id="5" name="图片 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263920" y="2186898"/>
            <a:ext cx="1950675" cy="2925875"/>
          </a:xfrm>
          <a:prstGeom prst="rect">
            <a:avLst/>
          </a:prstGeom>
        </p:spPr>
      </p:pic>
      <p:sp>
        <p:nvSpPr>
          <p:cNvPr id="13" name="文本框 12"/>
          <p:cNvSpPr txBox="1"/>
          <p:nvPr/>
        </p:nvSpPr>
        <p:spPr>
          <a:xfrm>
            <a:off x="8690502" y="2566220"/>
            <a:ext cx="1826141" cy="2000548"/>
          </a:xfrm>
          <a:prstGeom prst="rect">
            <a:avLst/>
          </a:prstGeom>
          <a:noFill/>
        </p:spPr>
        <p:txBody>
          <a:bodyPr wrap="none" rtlCol="0">
            <a:spAutoFit/>
          </a:bodyPr>
          <a:lstStyle/>
          <a:p>
            <a:r>
              <a:rPr lang="zh-CN" altLang="en-US" sz="2800" dirty="0">
                <a:solidFill>
                  <a:srgbClr val="784635"/>
                </a:solidFill>
                <a:cs typeface="+mn-ea"/>
                <a:sym typeface="+mn-lt"/>
              </a:rPr>
              <a:t>Title</a:t>
            </a:r>
            <a:endParaRPr lang="en-US" altLang="zh-CN" sz="2800" dirty="0">
              <a:solidFill>
                <a:srgbClr val="784635"/>
              </a:solidFill>
              <a:cs typeface="+mn-ea"/>
              <a:sym typeface="+mn-lt"/>
            </a:endParaRPr>
          </a:p>
          <a:p>
            <a:r>
              <a:rPr lang="zh-CN" altLang="en-US" sz="1600" dirty="0">
                <a:solidFill>
                  <a:schemeClr val="bg2">
                    <a:lumMod val="50000"/>
                  </a:schemeClr>
                </a:solidFill>
                <a:cs typeface="+mn-ea"/>
                <a:sym typeface="+mn-lt"/>
              </a:rPr>
              <a:t>Ink theme template</a:t>
            </a:r>
            <a:endParaRPr lang="en-US" altLang="zh-CN" sz="1600" dirty="0">
              <a:solidFill>
                <a:schemeClr val="bg2">
                  <a:lumMod val="50000"/>
                </a:schemeClr>
              </a:solidFill>
              <a:cs typeface="+mn-ea"/>
              <a:sym typeface="+mn-lt"/>
            </a:endParaRPr>
          </a:p>
          <a:p>
            <a:r>
              <a:rPr lang="zh-CN" altLang="en-US" sz="1600" dirty="0">
                <a:solidFill>
                  <a:schemeClr val="bg2">
                    <a:lumMod val="50000"/>
                  </a:schemeClr>
                </a:solidFill>
                <a:cs typeface="+mn-ea"/>
                <a:sym typeface="+mn-lt"/>
              </a:rPr>
              <a:t>Please add text here</a:t>
            </a:r>
          </a:p>
          <a:p>
            <a:r>
              <a:rPr lang="zh-CN" altLang="en-US" sz="1600" dirty="0">
                <a:solidFill>
                  <a:schemeClr val="bg2">
                    <a:lumMod val="50000"/>
                  </a:schemeClr>
                </a:solidFill>
                <a:cs typeface="+mn-ea"/>
                <a:sym typeface="+mn-lt"/>
              </a:rPr>
              <a:t>Ink theme template</a:t>
            </a:r>
            <a:endParaRPr lang="en-US" altLang="zh-CN" sz="1600" dirty="0">
              <a:solidFill>
                <a:schemeClr val="bg2">
                  <a:lumMod val="50000"/>
                </a:schemeClr>
              </a:solidFill>
              <a:cs typeface="+mn-ea"/>
              <a:sym typeface="+mn-lt"/>
            </a:endParaRPr>
          </a:p>
          <a:p>
            <a:r>
              <a:rPr lang="zh-CN" altLang="en-US" sz="1600" dirty="0">
                <a:solidFill>
                  <a:schemeClr val="bg2">
                    <a:lumMod val="50000"/>
                  </a:schemeClr>
                </a:solidFill>
                <a:cs typeface="+mn-ea"/>
                <a:sym typeface="+mn-lt"/>
              </a:rPr>
              <a:t>Please add text here</a:t>
            </a:r>
          </a:p>
          <a:p>
            <a:r>
              <a:rPr lang="zh-CN" altLang="en-US" sz="1600" dirty="0">
                <a:solidFill>
                  <a:schemeClr val="bg2">
                    <a:lumMod val="50000"/>
                  </a:schemeClr>
                </a:solidFill>
                <a:cs typeface="+mn-ea"/>
                <a:sym typeface="+mn-lt"/>
              </a:rPr>
              <a:t>Ink theme template</a:t>
            </a:r>
            <a:endParaRPr lang="en-US" altLang="zh-CN" sz="1600" dirty="0">
              <a:solidFill>
                <a:schemeClr val="bg2">
                  <a:lumMod val="50000"/>
                </a:schemeClr>
              </a:solidFill>
              <a:cs typeface="+mn-ea"/>
              <a:sym typeface="+mn-lt"/>
            </a:endParaRPr>
          </a:p>
          <a:p>
            <a:r>
              <a:rPr lang="zh-CN" altLang="en-US" sz="1600" dirty="0">
                <a:solidFill>
                  <a:schemeClr val="bg2">
                    <a:lumMod val="50000"/>
                  </a:schemeClr>
                </a:solidFill>
                <a:cs typeface="+mn-ea"/>
                <a:sym typeface="+mn-lt"/>
              </a:rPr>
              <a:t>Please add text here</a:t>
            </a:r>
          </a:p>
        </p:txBody>
      </p:sp>
    </p:spTree>
    <p:extLst>
      <p:ext uri="{BB962C8B-B14F-4D97-AF65-F5344CB8AC3E}">
        <p14:creationId xmlns:p14="http://schemas.microsoft.com/office/powerpoint/2010/main" val="1328121637"/>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xEl>
                                              <p:pRg st="0" end="0"/>
                                            </p:txEl>
                                          </p:spTgt>
                                        </p:tgtEl>
                                      </p:cBhvr>
                                    </p:animEffect>
                                  </p:childTnLst>
                                </p:cTn>
                              </p:par>
                              <p:par>
                                <p:cTn id="16" presetID="41" presetClass="entr" presetSubtype="0" fill="hold" grpId="0" nodeType="withEffect">
                                  <p:stCondLst>
                                    <p:cond delay="0"/>
                                  </p:stCondLst>
                                  <p:iterate type="lt">
                                    <p:tmPct val="10000"/>
                                  </p:iterate>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p:cTn id="18"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0"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4">
                                            <p:txEl>
                                              <p:pRg st="1" end="1"/>
                                            </p:txEl>
                                          </p:spTgt>
                                        </p:tgtEl>
                                      </p:cBhvr>
                                    </p:animEffect>
                                  </p:childTnLst>
                                </p:cTn>
                              </p:par>
                              <p:par>
                                <p:cTn id="23" presetID="41" presetClass="entr" presetSubtype="0" fill="hold" grpId="0" nodeType="withEffect">
                                  <p:stCondLst>
                                    <p:cond delay="0"/>
                                  </p:stCondLst>
                                  <p:iterate type="lt">
                                    <p:tmPct val="10000"/>
                                  </p:iterate>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7"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4">
                                            <p:txEl>
                                              <p:pRg st="2" end="2"/>
                                            </p:txEl>
                                          </p:spTgt>
                                        </p:tgtEl>
                                      </p:cBhvr>
                                    </p:animEffect>
                                  </p:childTnLst>
                                </p:cTn>
                              </p:par>
                              <p:par>
                                <p:cTn id="30" presetID="41" presetClass="entr" presetSubtype="0" fill="hold" grpId="0" nodeType="withEffect">
                                  <p:stCondLst>
                                    <p:cond delay="0"/>
                                  </p:stCondLst>
                                  <p:iterate type="lt">
                                    <p:tmPct val="10000"/>
                                  </p:iterate>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
                                            <p:txEl>
                                              <p:pRg st="3" end="3"/>
                                            </p:txEl>
                                          </p:spTgt>
                                        </p:tgtEl>
                                      </p:cBhvr>
                                    </p:animEffect>
                                  </p:childTnLst>
                                </p:cTn>
                              </p:par>
                              <p:par>
                                <p:cTn id="37" presetID="41" presetClass="entr" presetSubtype="0" fill="hold" grpId="0" nodeType="withEffect">
                                  <p:stCondLst>
                                    <p:cond delay="0"/>
                                  </p:stCondLst>
                                  <p:iterate type="lt">
                                    <p:tmPct val="10000"/>
                                  </p:iterate>
                                  <p:childTnLst>
                                    <p:set>
                                      <p:cBhvr>
                                        <p:cTn id="38" dur="1" fill="hold">
                                          <p:stCondLst>
                                            <p:cond delay="0"/>
                                          </p:stCondLst>
                                        </p:cTn>
                                        <p:tgtEl>
                                          <p:spTgt spid="4">
                                            <p:txEl>
                                              <p:pRg st="4" end="4"/>
                                            </p:txEl>
                                          </p:spTgt>
                                        </p:tgtEl>
                                        <p:attrNameLst>
                                          <p:attrName>style.visibility</p:attrName>
                                        </p:attrNameLst>
                                      </p:cBhvr>
                                      <p:to>
                                        <p:strVal val="visible"/>
                                      </p:to>
                                    </p:set>
                                    <p:anim calcmode="lin" valueType="num">
                                      <p:cBhvr>
                                        <p:cTn id="39" dur="500" fill="hold"/>
                                        <p:tgtEl>
                                          <p:spTgt spid="4">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40" dur="500" fill="hold"/>
                                        <p:tgtEl>
                                          <p:spTgt spid="4">
                                            <p:txEl>
                                              <p:pRg st="4" end="4"/>
                                            </p:txEl>
                                          </p:spTgt>
                                        </p:tgtEl>
                                        <p:attrNameLst>
                                          <p:attrName>ppt_y</p:attrName>
                                        </p:attrNameLst>
                                      </p:cBhvr>
                                      <p:tavLst>
                                        <p:tav tm="0">
                                          <p:val>
                                            <p:strVal val="#ppt_y"/>
                                          </p:val>
                                        </p:tav>
                                        <p:tav tm="100000">
                                          <p:val>
                                            <p:strVal val="#ppt_y"/>
                                          </p:val>
                                        </p:tav>
                                      </p:tavLst>
                                    </p:anim>
                                    <p:anim calcmode="lin" valueType="num">
                                      <p:cBhvr>
                                        <p:cTn id="41" dur="500" fill="hold"/>
                                        <p:tgtEl>
                                          <p:spTgt spid="4">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2" dur="500" fill="hold"/>
                                        <p:tgtEl>
                                          <p:spTgt spid="4">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3" dur="500" tmFilter="0,0; .5, 1; 1, 1"/>
                                        <p:tgtEl>
                                          <p:spTgt spid="4">
                                            <p:txEl>
                                              <p:pRg st="4" end="4"/>
                                            </p:txEl>
                                          </p:spTgt>
                                        </p:tgtEl>
                                      </p:cBhvr>
                                    </p:animEffect>
                                  </p:childTnLst>
                                </p:cTn>
                              </p:par>
                              <p:par>
                                <p:cTn id="44" presetID="41" presetClass="entr" presetSubtype="0" fill="hold" grpId="0" nodeType="withEffect">
                                  <p:stCondLst>
                                    <p:cond delay="0"/>
                                  </p:stCondLst>
                                  <p:iterate type="lt">
                                    <p:tmPct val="10000"/>
                                  </p:iterate>
                                  <p:childTnLst>
                                    <p:set>
                                      <p:cBhvr>
                                        <p:cTn id="45" dur="1" fill="hold">
                                          <p:stCondLst>
                                            <p:cond delay="0"/>
                                          </p:stCondLst>
                                        </p:cTn>
                                        <p:tgtEl>
                                          <p:spTgt spid="4">
                                            <p:txEl>
                                              <p:pRg st="5" end="5"/>
                                            </p:txEl>
                                          </p:spTgt>
                                        </p:tgtEl>
                                        <p:attrNameLst>
                                          <p:attrName>style.visibility</p:attrName>
                                        </p:attrNameLst>
                                      </p:cBhvr>
                                      <p:to>
                                        <p:strVal val="visible"/>
                                      </p:to>
                                    </p:set>
                                    <p:anim calcmode="lin" valueType="num">
                                      <p:cBhvr>
                                        <p:cTn id="46" dur="500" fill="hold"/>
                                        <p:tgtEl>
                                          <p:spTgt spid="4">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4">
                                            <p:txEl>
                                              <p:pRg st="5" end="5"/>
                                            </p:txEl>
                                          </p:spTgt>
                                        </p:tgtEl>
                                        <p:attrNameLst>
                                          <p:attrName>ppt_y</p:attrName>
                                        </p:attrNameLst>
                                      </p:cBhvr>
                                      <p:tavLst>
                                        <p:tav tm="0">
                                          <p:val>
                                            <p:strVal val="#ppt_y"/>
                                          </p:val>
                                        </p:tav>
                                        <p:tav tm="100000">
                                          <p:val>
                                            <p:strVal val="#ppt_y"/>
                                          </p:val>
                                        </p:tav>
                                      </p:tavLst>
                                    </p:anim>
                                    <p:anim calcmode="lin" valueType="num">
                                      <p:cBhvr>
                                        <p:cTn id="48" dur="500" fill="hold"/>
                                        <p:tgtEl>
                                          <p:spTgt spid="4">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4">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4">
                                            <p:txEl>
                                              <p:pRg st="5" end="5"/>
                                            </p:txEl>
                                          </p:spTgt>
                                        </p:tgtEl>
                                      </p:cBhvr>
                                    </p:animEffect>
                                  </p:childTnLst>
                                </p:cTn>
                              </p:par>
                              <p:par>
                                <p:cTn id="51" presetID="41" presetClass="entr" presetSubtype="0" fill="hold" grpId="0" nodeType="withEffect">
                                  <p:stCondLst>
                                    <p:cond delay="0"/>
                                  </p:stCondLst>
                                  <p:iterate type="lt">
                                    <p:tmPct val="10000"/>
                                  </p:iterate>
                                  <p:childTnLst>
                                    <p:set>
                                      <p:cBhvr>
                                        <p:cTn id="52" dur="1" fill="hold">
                                          <p:stCondLst>
                                            <p:cond delay="0"/>
                                          </p:stCondLst>
                                        </p:cTn>
                                        <p:tgtEl>
                                          <p:spTgt spid="4">
                                            <p:txEl>
                                              <p:pRg st="6" end="6"/>
                                            </p:txEl>
                                          </p:spTgt>
                                        </p:tgtEl>
                                        <p:attrNameLst>
                                          <p:attrName>style.visibility</p:attrName>
                                        </p:attrNameLst>
                                      </p:cBhvr>
                                      <p:to>
                                        <p:strVal val="visible"/>
                                      </p:to>
                                    </p:set>
                                    <p:anim calcmode="lin" valueType="num">
                                      <p:cBhvr>
                                        <p:cTn id="53" dur="500" fill="hold"/>
                                        <p:tgtEl>
                                          <p:spTgt spid="4">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54" dur="500" fill="hold"/>
                                        <p:tgtEl>
                                          <p:spTgt spid="4">
                                            <p:txEl>
                                              <p:pRg st="6" end="6"/>
                                            </p:txEl>
                                          </p:spTgt>
                                        </p:tgtEl>
                                        <p:attrNameLst>
                                          <p:attrName>ppt_y</p:attrName>
                                        </p:attrNameLst>
                                      </p:cBhvr>
                                      <p:tavLst>
                                        <p:tav tm="0">
                                          <p:val>
                                            <p:strVal val="#ppt_y"/>
                                          </p:val>
                                        </p:tav>
                                        <p:tav tm="100000">
                                          <p:val>
                                            <p:strVal val="#ppt_y"/>
                                          </p:val>
                                        </p:tav>
                                      </p:tavLst>
                                    </p:anim>
                                    <p:anim calcmode="lin" valueType="num">
                                      <p:cBhvr>
                                        <p:cTn id="55" dur="500" fill="hold"/>
                                        <p:tgtEl>
                                          <p:spTgt spid="4">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56" dur="500" fill="hold"/>
                                        <p:tgtEl>
                                          <p:spTgt spid="4">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57" dur="500" tmFilter="0,0; .5, 1; 1, 1"/>
                                        <p:tgtEl>
                                          <p:spTgt spid="4">
                                            <p:txEl>
                                              <p:pRg st="6" end="6"/>
                                            </p:txEl>
                                          </p:spTgt>
                                        </p:tgtEl>
                                      </p:cBhvr>
                                    </p:animEffect>
                                  </p:childTnLst>
                                </p:cTn>
                              </p:par>
                            </p:childTnLst>
                          </p:cTn>
                        </p:par>
                        <p:par>
                          <p:cTn id="58" fill="hold">
                            <p:stCondLst>
                              <p:cond delay="1350"/>
                            </p:stCondLst>
                            <p:childTnLst>
                              <p:par>
                                <p:cTn id="59" presetID="9" presetClass="entr" presetSubtype="0" fill="hold" nodeType="after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par>
                          <p:cTn id="62" fill="hold">
                            <p:stCondLst>
                              <p:cond delay="1850"/>
                            </p:stCondLst>
                            <p:childTnLst>
                              <p:par>
                                <p:cTn id="63" presetID="41" presetClass="entr" presetSubtype="0" fill="hold" grpId="0" nodeType="afterEffect">
                                  <p:stCondLst>
                                    <p:cond delay="0"/>
                                  </p:stCondLst>
                                  <p:iterate type="lt">
                                    <p:tmPct val="10000"/>
                                  </p:iterate>
                                  <p:childTnLst>
                                    <p:set>
                                      <p:cBhvr>
                                        <p:cTn id="64" dur="1" fill="hold">
                                          <p:stCondLst>
                                            <p:cond delay="0"/>
                                          </p:stCondLst>
                                        </p:cTn>
                                        <p:tgtEl>
                                          <p:spTgt spid="13">
                                            <p:txEl>
                                              <p:pRg st="0" end="0"/>
                                            </p:txEl>
                                          </p:spTgt>
                                        </p:tgtEl>
                                        <p:attrNameLst>
                                          <p:attrName>style.visibility</p:attrName>
                                        </p:attrNameLst>
                                      </p:cBhvr>
                                      <p:to>
                                        <p:strVal val="visible"/>
                                      </p:to>
                                    </p:set>
                                    <p:anim calcmode="lin" valueType="num">
                                      <p:cBhvr>
                                        <p:cTn id="65" dur="500" fill="hold"/>
                                        <p:tgtEl>
                                          <p:spTgt spid="1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66" dur="500" fill="hold"/>
                                        <p:tgtEl>
                                          <p:spTgt spid="13">
                                            <p:txEl>
                                              <p:pRg st="0" end="0"/>
                                            </p:txEl>
                                          </p:spTgt>
                                        </p:tgtEl>
                                        <p:attrNameLst>
                                          <p:attrName>ppt_y</p:attrName>
                                        </p:attrNameLst>
                                      </p:cBhvr>
                                      <p:tavLst>
                                        <p:tav tm="0">
                                          <p:val>
                                            <p:strVal val="#ppt_y"/>
                                          </p:val>
                                        </p:tav>
                                        <p:tav tm="100000">
                                          <p:val>
                                            <p:strVal val="#ppt_y"/>
                                          </p:val>
                                        </p:tav>
                                      </p:tavLst>
                                    </p:anim>
                                    <p:anim calcmode="lin" valueType="num">
                                      <p:cBhvr>
                                        <p:cTn id="67" dur="500" fill="hold"/>
                                        <p:tgtEl>
                                          <p:spTgt spid="1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8" dur="500" fill="hold"/>
                                        <p:tgtEl>
                                          <p:spTgt spid="1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9" dur="500" tmFilter="0,0; .5, 1; 1, 1"/>
                                        <p:tgtEl>
                                          <p:spTgt spid="13">
                                            <p:txEl>
                                              <p:pRg st="0" end="0"/>
                                            </p:txEl>
                                          </p:spTgt>
                                        </p:tgtEl>
                                      </p:cBhvr>
                                    </p:animEffect>
                                  </p:childTnLst>
                                </p:cTn>
                              </p:par>
                              <p:par>
                                <p:cTn id="70" presetID="41" presetClass="entr" presetSubtype="0" fill="hold" grpId="0" nodeType="withEffect">
                                  <p:stCondLst>
                                    <p:cond delay="0"/>
                                  </p:stCondLst>
                                  <p:iterate type="lt">
                                    <p:tmPct val="10000"/>
                                  </p:iterate>
                                  <p:childTnLst>
                                    <p:set>
                                      <p:cBhvr>
                                        <p:cTn id="71" dur="1" fill="hold">
                                          <p:stCondLst>
                                            <p:cond delay="0"/>
                                          </p:stCondLst>
                                        </p:cTn>
                                        <p:tgtEl>
                                          <p:spTgt spid="13">
                                            <p:txEl>
                                              <p:pRg st="1" end="1"/>
                                            </p:txEl>
                                          </p:spTgt>
                                        </p:tgtEl>
                                        <p:attrNameLst>
                                          <p:attrName>style.visibility</p:attrName>
                                        </p:attrNameLst>
                                      </p:cBhvr>
                                      <p:to>
                                        <p:strVal val="visible"/>
                                      </p:to>
                                    </p:set>
                                    <p:anim calcmode="lin" valueType="num">
                                      <p:cBhvr>
                                        <p:cTn id="72" dur="500" fill="hold"/>
                                        <p:tgtEl>
                                          <p:spTgt spid="13">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73" dur="500" fill="hold"/>
                                        <p:tgtEl>
                                          <p:spTgt spid="13">
                                            <p:txEl>
                                              <p:pRg st="1" end="1"/>
                                            </p:txEl>
                                          </p:spTgt>
                                        </p:tgtEl>
                                        <p:attrNameLst>
                                          <p:attrName>ppt_y</p:attrName>
                                        </p:attrNameLst>
                                      </p:cBhvr>
                                      <p:tavLst>
                                        <p:tav tm="0">
                                          <p:val>
                                            <p:strVal val="#ppt_y"/>
                                          </p:val>
                                        </p:tav>
                                        <p:tav tm="100000">
                                          <p:val>
                                            <p:strVal val="#ppt_y"/>
                                          </p:val>
                                        </p:tav>
                                      </p:tavLst>
                                    </p:anim>
                                    <p:anim calcmode="lin" valueType="num">
                                      <p:cBhvr>
                                        <p:cTn id="74" dur="500" fill="hold"/>
                                        <p:tgtEl>
                                          <p:spTgt spid="13">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75" dur="500" fill="hold"/>
                                        <p:tgtEl>
                                          <p:spTgt spid="13">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76" dur="500" tmFilter="0,0; .5, 1; 1, 1"/>
                                        <p:tgtEl>
                                          <p:spTgt spid="13">
                                            <p:txEl>
                                              <p:pRg st="1" end="1"/>
                                            </p:txEl>
                                          </p:spTgt>
                                        </p:tgtEl>
                                      </p:cBhvr>
                                    </p:animEffect>
                                  </p:childTnLst>
                                </p:cTn>
                              </p:par>
                              <p:par>
                                <p:cTn id="77" presetID="41" presetClass="entr" presetSubtype="0" fill="hold" grpId="0" nodeType="withEffect">
                                  <p:stCondLst>
                                    <p:cond delay="0"/>
                                  </p:stCondLst>
                                  <p:iterate type="lt">
                                    <p:tmPct val="10000"/>
                                  </p:iterate>
                                  <p:childTnLst>
                                    <p:set>
                                      <p:cBhvr>
                                        <p:cTn id="78" dur="1" fill="hold">
                                          <p:stCondLst>
                                            <p:cond delay="0"/>
                                          </p:stCondLst>
                                        </p:cTn>
                                        <p:tgtEl>
                                          <p:spTgt spid="13">
                                            <p:txEl>
                                              <p:pRg st="2" end="2"/>
                                            </p:txEl>
                                          </p:spTgt>
                                        </p:tgtEl>
                                        <p:attrNameLst>
                                          <p:attrName>style.visibility</p:attrName>
                                        </p:attrNameLst>
                                      </p:cBhvr>
                                      <p:to>
                                        <p:strVal val="visible"/>
                                      </p:to>
                                    </p:set>
                                    <p:anim calcmode="lin" valueType="num">
                                      <p:cBhvr>
                                        <p:cTn id="79" dur="500" fill="hold"/>
                                        <p:tgtEl>
                                          <p:spTgt spid="1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13">
                                            <p:txEl>
                                              <p:pRg st="2" end="2"/>
                                            </p:txEl>
                                          </p:spTgt>
                                        </p:tgtEl>
                                        <p:attrNameLst>
                                          <p:attrName>ppt_y</p:attrName>
                                        </p:attrNameLst>
                                      </p:cBhvr>
                                      <p:tavLst>
                                        <p:tav tm="0">
                                          <p:val>
                                            <p:strVal val="#ppt_y"/>
                                          </p:val>
                                        </p:tav>
                                        <p:tav tm="100000">
                                          <p:val>
                                            <p:strVal val="#ppt_y"/>
                                          </p:val>
                                        </p:tav>
                                      </p:tavLst>
                                    </p:anim>
                                    <p:anim calcmode="lin" valueType="num">
                                      <p:cBhvr>
                                        <p:cTn id="81" dur="500" fill="hold"/>
                                        <p:tgtEl>
                                          <p:spTgt spid="1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1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13">
                                            <p:txEl>
                                              <p:pRg st="2" end="2"/>
                                            </p:txEl>
                                          </p:spTgt>
                                        </p:tgtEl>
                                      </p:cBhvr>
                                    </p:animEffect>
                                  </p:childTnLst>
                                </p:cTn>
                              </p:par>
                              <p:par>
                                <p:cTn id="84" presetID="41" presetClass="entr" presetSubtype="0" fill="hold" grpId="0" nodeType="withEffect">
                                  <p:stCondLst>
                                    <p:cond delay="0"/>
                                  </p:stCondLst>
                                  <p:iterate type="lt">
                                    <p:tmPct val="10000"/>
                                  </p:iterate>
                                  <p:childTnLst>
                                    <p:set>
                                      <p:cBhvr>
                                        <p:cTn id="85" dur="1" fill="hold">
                                          <p:stCondLst>
                                            <p:cond delay="0"/>
                                          </p:stCondLst>
                                        </p:cTn>
                                        <p:tgtEl>
                                          <p:spTgt spid="13">
                                            <p:txEl>
                                              <p:pRg st="3" end="3"/>
                                            </p:txEl>
                                          </p:spTgt>
                                        </p:tgtEl>
                                        <p:attrNameLst>
                                          <p:attrName>style.visibility</p:attrName>
                                        </p:attrNameLst>
                                      </p:cBhvr>
                                      <p:to>
                                        <p:strVal val="visible"/>
                                      </p:to>
                                    </p:set>
                                    <p:anim calcmode="lin" valueType="num">
                                      <p:cBhvr>
                                        <p:cTn id="86" dur="500" fill="hold"/>
                                        <p:tgtEl>
                                          <p:spTgt spid="13">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13">
                                            <p:txEl>
                                              <p:pRg st="3" end="3"/>
                                            </p:txEl>
                                          </p:spTgt>
                                        </p:tgtEl>
                                        <p:attrNameLst>
                                          <p:attrName>ppt_y</p:attrName>
                                        </p:attrNameLst>
                                      </p:cBhvr>
                                      <p:tavLst>
                                        <p:tav tm="0">
                                          <p:val>
                                            <p:strVal val="#ppt_y"/>
                                          </p:val>
                                        </p:tav>
                                        <p:tav tm="100000">
                                          <p:val>
                                            <p:strVal val="#ppt_y"/>
                                          </p:val>
                                        </p:tav>
                                      </p:tavLst>
                                    </p:anim>
                                    <p:anim calcmode="lin" valueType="num">
                                      <p:cBhvr>
                                        <p:cTn id="88" dur="500" fill="hold"/>
                                        <p:tgtEl>
                                          <p:spTgt spid="13">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13">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13">
                                            <p:txEl>
                                              <p:pRg st="3" end="3"/>
                                            </p:txEl>
                                          </p:spTgt>
                                        </p:tgtEl>
                                      </p:cBhvr>
                                    </p:animEffect>
                                  </p:childTnLst>
                                </p:cTn>
                              </p:par>
                              <p:par>
                                <p:cTn id="91" presetID="41" presetClass="entr" presetSubtype="0" fill="hold" grpId="0" nodeType="withEffect">
                                  <p:stCondLst>
                                    <p:cond delay="0"/>
                                  </p:stCondLst>
                                  <p:iterate type="lt">
                                    <p:tmPct val="10000"/>
                                  </p:iterate>
                                  <p:childTnLst>
                                    <p:set>
                                      <p:cBhvr>
                                        <p:cTn id="92" dur="1" fill="hold">
                                          <p:stCondLst>
                                            <p:cond delay="0"/>
                                          </p:stCondLst>
                                        </p:cTn>
                                        <p:tgtEl>
                                          <p:spTgt spid="13">
                                            <p:txEl>
                                              <p:pRg st="4" end="4"/>
                                            </p:txEl>
                                          </p:spTgt>
                                        </p:tgtEl>
                                        <p:attrNameLst>
                                          <p:attrName>style.visibility</p:attrName>
                                        </p:attrNameLst>
                                      </p:cBhvr>
                                      <p:to>
                                        <p:strVal val="visible"/>
                                      </p:to>
                                    </p:set>
                                    <p:anim calcmode="lin" valueType="num">
                                      <p:cBhvr>
                                        <p:cTn id="93" dur="500" fill="hold"/>
                                        <p:tgtEl>
                                          <p:spTgt spid="1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13">
                                            <p:txEl>
                                              <p:pRg st="4" end="4"/>
                                            </p:txEl>
                                          </p:spTgt>
                                        </p:tgtEl>
                                        <p:attrNameLst>
                                          <p:attrName>ppt_y</p:attrName>
                                        </p:attrNameLst>
                                      </p:cBhvr>
                                      <p:tavLst>
                                        <p:tav tm="0">
                                          <p:val>
                                            <p:strVal val="#ppt_y"/>
                                          </p:val>
                                        </p:tav>
                                        <p:tav tm="100000">
                                          <p:val>
                                            <p:strVal val="#ppt_y"/>
                                          </p:val>
                                        </p:tav>
                                      </p:tavLst>
                                    </p:anim>
                                    <p:anim calcmode="lin" valueType="num">
                                      <p:cBhvr>
                                        <p:cTn id="95" dur="500" fill="hold"/>
                                        <p:tgtEl>
                                          <p:spTgt spid="1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1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13">
                                            <p:txEl>
                                              <p:pRg st="4" end="4"/>
                                            </p:txEl>
                                          </p:spTgt>
                                        </p:tgtEl>
                                      </p:cBhvr>
                                    </p:animEffect>
                                  </p:childTnLst>
                                </p:cTn>
                              </p:par>
                              <p:par>
                                <p:cTn id="98" presetID="41" presetClass="entr" presetSubtype="0" fill="hold" grpId="0" nodeType="withEffect">
                                  <p:stCondLst>
                                    <p:cond delay="0"/>
                                  </p:stCondLst>
                                  <p:iterate type="lt">
                                    <p:tmPct val="10000"/>
                                  </p:iterate>
                                  <p:childTnLst>
                                    <p:set>
                                      <p:cBhvr>
                                        <p:cTn id="99" dur="1" fill="hold">
                                          <p:stCondLst>
                                            <p:cond delay="0"/>
                                          </p:stCondLst>
                                        </p:cTn>
                                        <p:tgtEl>
                                          <p:spTgt spid="13">
                                            <p:txEl>
                                              <p:pRg st="5" end="5"/>
                                            </p:txEl>
                                          </p:spTgt>
                                        </p:tgtEl>
                                        <p:attrNameLst>
                                          <p:attrName>style.visibility</p:attrName>
                                        </p:attrNameLst>
                                      </p:cBhvr>
                                      <p:to>
                                        <p:strVal val="visible"/>
                                      </p:to>
                                    </p:set>
                                    <p:anim calcmode="lin" valueType="num">
                                      <p:cBhvr>
                                        <p:cTn id="100" dur="500" fill="hold"/>
                                        <p:tgtEl>
                                          <p:spTgt spid="13">
                                            <p:txEl>
                                              <p:pRg st="5" end="5"/>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1" dur="500" fill="hold"/>
                                        <p:tgtEl>
                                          <p:spTgt spid="13">
                                            <p:txEl>
                                              <p:pRg st="5" end="5"/>
                                            </p:txEl>
                                          </p:spTgt>
                                        </p:tgtEl>
                                        <p:attrNameLst>
                                          <p:attrName>ppt_y</p:attrName>
                                        </p:attrNameLst>
                                      </p:cBhvr>
                                      <p:tavLst>
                                        <p:tav tm="0">
                                          <p:val>
                                            <p:strVal val="#ppt_y"/>
                                          </p:val>
                                        </p:tav>
                                        <p:tav tm="100000">
                                          <p:val>
                                            <p:strVal val="#ppt_y"/>
                                          </p:val>
                                        </p:tav>
                                      </p:tavLst>
                                    </p:anim>
                                    <p:anim calcmode="lin" valueType="num">
                                      <p:cBhvr>
                                        <p:cTn id="102" dur="500" fill="hold"/>
                                        <p:tgtEl>
                                          <p:spTgt spid="13">
                                            <p:txEl>
                                              <p:pRg st="5" end="5"/>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3" dur="500" fill="hold"/>
                                        <p:tgtEl>
                                          <p:spTgt spid="13">
                                            <p:txEl>
                                              <p:pRg st="5" end="5"/>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04" dur="500" tmFilter="0,0; .5, 1; 1, 1"/>
                                        <p:tgtEl>
                                          <p:spTgt spid="13">
                                            <p:txEl>
                                              <p:pRg st="5" end="5"/>
                                            </p:txEl>
                                          </p:spTgt>
                                        </p:tgtEl>
                                      </p:cBhvr>
                                    </p:animEffect>
                                  </p:childTnLst>
                                </p:cTn>
                              </p:par>
                              <p:par>
                                <p:cTn id="105" presetID="41" presetClass="entr" presetSubtype="0" fill="hold" grpId="0" nodeType="withEffect">
                                  <p:stCondLst>
                                    <p:cond delay="0"/>
                                  </p:stCondLst>
                                  <p:iterate type="lt">
                                    <p:tmPct val="10000"/>
                                  </p:iterate>
                                  <p:childTnLst>
                                    <p:set>
                                      <p:cBhvr>
                                        <p:cTn id="106" dur="1" fill="hold">
                                          <p:stCondLst>
                                            <p:cond delay="0"/>
                                          </p:stCondLst>
                                        </p:cTn>
                                        <p:tgtEl>
                                          <p:spTgt spid="13">
                                            <p:txEl>
                                              <p:pRg st="6" end="6"/>
                                            </p:txEl>
                                          </p:spTgt>
                                        </p:tgtEl>
                                        <p:attrNameLst>
                                          <p:attrName>style.visibility</p:attrName>
                                        </p:attrNameLst>
                                      </p:cBhvr>
                                      <p:to>
                                        <p:strVal val="visible"/>
                                      </p:to>
                                    </p:set>
                                    <p:anim calcmode="lin" valueType="num">
                                      <p:cBhvr>
                                        <p:cTn id="107" dur="500" fill="hold"/>
                                        <p:tgtEl>
                                          <p:spTgt spid="13">
                                            <p:txEl>
                                              <p:pRg st="6" end="6"/>
                                            </p:txEl>
                                          </p:spTgt>
                                        </p:tgtEl>
                                        <p:attrNameLst>
                                          <p:attrName>ppt_x</p:attrName>
                                        </p:attrNameLst>
                                      </p:cBhvr>
                                      <p:tavLst>
                                        <p:tav tm="0">
                                          <p:val>
                                            <p:strVal val="#ppt_x"/>
                                          </p:val>
                                        </p:tav>
                                        <p:tav tm="50000">
                                          <p:val>
                                            <p:strVal val="#ppt_x+.1"/>
                                          </p:val>
                                        </p:tav>
                                        <p:tav tm="100000">
                                          <p:val>
                                            <p:strVal val="#ppt_x"/>
                                          </p:val>
                                        </p:tav>
                                      </p:tavLst>
                                    </p:anim>
                                    <p:anim calcmode="lin" valueType="num">
                                      <p:cBhvr>
                                        <p:cTn id="108" dur="500" fill="hold"/>
                                        <p:tgtEl>
                                          <p:spTgt spid="13">
                                            <p:txEl>
                                              <p:pRg st="6" end="6"/>
                                            </p:txEl>
                                          </p:spTgt>
                                        </p:tgtEl>
                                        <p:attrNameLst>
                                          <p:attrName>ppt_y</p:attrName>
                                        </p:attrNameLst>
                                      </p:cBhvr>
                                      <p:tavLst>
                                        <p:tav tm="0">
                                          <p:val>
                                            <p:strVal val="#ppt_y"/>
                                          </p:val>
                                        </p:tav>
                                        <p:tav tm="100000">
                                          <p:val>
                                            <p:strVal val="#ppt_y"/>
                                          </p:val>
                                        </p:tav>
                                      </p:tavLst>
                                    </p:anim>
                                    <p:anim calcmode="lin" valueType="num">
                                      <p:cBhvr>
                                        <p:cTn id="109" dur="500" fill="hold"/>
                                        <p:tgtEl>
                                          <p:spTgt spid="13">
                                            <p:txEl>
                                              <p:pRg st="6" end="6"/>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10" dur="500" fill="hold"/>
                                        <p:tgtEl>
                                          <p:spTgt spid="13">
                                            <p:txEl>
                                              <p:pRg st="6" end="6"/>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1" dur="500" tmFilter="0,0; .5, 1; 1, 1"/>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p:bldP spid="13" grpId="0" uiExpand="1"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926449" y="107022"/>
            <a:ext cx="2476960" cy="956841"/>
            <a:chOff x="4926449" y="107022"/>
            <a:chExt cx="2476960" cy="956841"/>
          </a:xfrm>
        </p:grpSpPr>
        <p:sp>
          <p:nvSpPr>
            <p:cNvPr id="10" name="文本框 9"/>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one</a:t>
              </a:r>
            </a:p>
          </p:txBody>
        </p:sp>
        <p:cxnSp>
          <p:nvCxnSpPr>
            <p:cNvPr id="11" name="直接连接符 10"/>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grpSp>
        <p:nvGrpSpPr>
          <p:cNvPr id="3" name="组合 2"/>
          <p:cNvGrpSpPr/>
          <p:nvPr/>
        </p:nvGrpSpPr>
        <p:grpSpPr>
          <a:xfrm>
            <a:off x="1250066" y="1906598"/>
            <a:ext cx="9757458" cy="3629482"/>
            <a:chOff x="1250066" y="1906598"/>
            <a:chExt cx="9757458" cy="3629482"/>
          </a:xfrm>
        </p:grpSpPr>
        <p:sp>
          <p:nvSpPr>
            <p:cNvPr id="18" name="矩形 17"/>
            <p:cNvSpPr/>
            <p:nvPr/>
          </p:nvSpPr>
          <p:spPr>
            <a:xfrm>
              <a:off x="1250066" y="1906598"/>
              <a:ext cx="9757458" cy="3629482"/>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4" name="矩形 3"/>
            <p:cNvSpPr/>
            <p:nvPr/>
          </p:nvSpPr>
          <p:spPr>
            <a:xfrm>
              <a:off x="2777924" y="1999403"/>
              <a:ext cx="6755863" cy="341437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lumMod val="65000"/>
                    <a:lumOff val="35000"/>
                  </a:schemeClr>
                </a:solidFill>
                <a:cs typeface="+mn-ea"/>
                <a:sym typeface="+mn-lt"/>
              </a:endParaRPr>
            </a:p>
          </p:txBody>
        </p:sp>
        <p:sp>
          <p:nvSpPr>
            <p:cNvPr id="19" name="文本框 18"/>
            <p:cNvSpPr txBox="1"/>
            <p:nvPr/>
          </p:nvSpPr>
          <p:spPr>
            <a:xfrm>
              <a:off x="6465168" y="2223813"/>
              <a:ext cx="1046440" cy="2995051"/>
            </a:xfrm>
            <a:prstGeom prst="rect">
              <a:avLst/>
            </a:prstGeom>
            <a:noFill/>
          </p:spPr>
          <p:txBody>
            <a:bodyPr vert="eaVert" wrap="square" rtlCol="0">
              <a:spAutoFit/>
            </a:bodyPr>
            <a:lstStyle/>
            <a:p>
              <a:r>
                <a:rPr lang="zh-CN" altLang="en-US" sz="1400" dirty="0">
                  <a:solidFill>
                    <a:schemeClr val="tx1">
                      <a:lumMod val="50000"/>
                      <a:lumOff val="50000"/>
                    </a:schemeClr>
                  </a:solidFill>
                  <a:cs typeface="+mn-ea"/>
                  <a:sym typeface="+mn-lt"/>
                </a:rPr>
                <a:t>Ink theme Please enter the text here Ink theme please enter here</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Text Ink theme Please enter text Ink theme here Please enter text here </a:t>
              </a:r>
            </a:p>
          </p:txBody>
        </p:sp>
        <p:sp>
          <p:nvSpPr>
            <p:cNvPr id="20" name="文本框 19"/>
            <p:cNvSpPr txBox="1"/>
            <p:nvPr/>
          </p:nvSpPr>
          <p:spPr>
            <a:xfrm>
              <a:off x="4952742" y="2209065"/>
              <a:ext cx="1046440" cy="2995051"/>
            </a:xfrm>
            <a:prstGeom prst="rect">
              <a:avLst/>
            </a:prstGeom>
            <a:noFill/>
          </p:spPr>
          <p:txBody>
            <a:bodyPr vert="eaVert" wrap="square" rtlCol="0">
              <a:spAutoFit/>
            </a:bodyPr>
            <a:lstStyle/>
            <a:p>
              <a:r>
                <a:rPr lang="zh-CN" altLang="en-US" sz="1400" dirty="0">
                  <a:solidFill>
                    <a:schemeClr val="tx1">
                      <a:lumMod val="50000"/>
                      <a:lumOff val="50000"/>
                    </a:schemeClr>
                  </a:solidFill>
                  <a:cs typeface="+mn-ea"/>
                  <a:sym typeface="+mn-lt"/>
                </a:rPr>
                <a:t>Ink theme Please enter the text here Ink theme please enter here</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Text Ink theme Please enter text Ink theme here Please enter text here </a:t>
              </a:r>
            </a:p>
          </p:txBody>
        </p:sp>
        <p:sp>
          <p:nvSpPr>
            <p:cNvPr id="21" name="文本框 20"/>
            <p:cNvSpPr txBox="1"/>
            <p:nvPr/>
          </p:nvSpPr>
          <p:spPr>
            <a:xfrm>
              <a:off x="3342113" y="2223813"/>
              <a:ext cx="1046440" cy="2995051"/>
            </a:xfrm>
            <a:prstGeom prst="rect">
              <a:avLst/>
            </a:prstGeom>
            <a:noFill/>
          </p:spPr>
          <p:txBody>
            <a:bodyPr vert="eaVert" wrap="square" rtlCol="0">
              <a:spAutoFit/>
            </a:bodyPr>
            <a:lstStyle/>
            <a:p>
              <a:r>
                <a:rPr lang="zh-CN" altLang="en-US" sz="1400" dirty="0">
                  <a:solidFill>
                    <a:schemeClr val="tx1">
                      <a:lumMod val="50000"/>
                      <a:lumOff val="50000"/>
                    </a:schemeClr>
                  </a:solidFill>
                  <a:cs typeface="+mn-ea"/>
                  <a:sym typeface="+mn-lt"/>
                </a:rPr>
                <a:t>Ink theme Please enter the text here Ink theme please enter here</a:t>
              </a:r>
              <a:endParaRPr lang="en-US" altLang="zh-CN" sz="1400" dirty="0">
                <a:solidFill>
                  <a:schemeClr val="tx1">
                    <a:lumMod val="50000"/>
                    <a:lumOff val="50000"/>
                  </a:schemeClr>
                </a:solidFill>
                <a:cs typeface="+mn-ea"/>
                <a:sym typeface="+mn-lt"/>
              </a:endParaRPr>
            </a:p>
            <a:p>
              <a:r>
                <a:rPr lang="zh-CN" altLang="en-US" sz="1400" dirty="0">
                  <a:solidFill>
                    <a:schemeClr val="tx1">
                      <a:lumMod val="50000"/>
                      <a:lumOff val="50000"/>
                    </a:schemeClr>
                  </a:solidFill>
                  <a:cs typeface="+mn-ea"/>
                  <a:sym typeface="+mn-lt"/>
                </a:rPr>
                <a:t>Text Ink theme Please enter text Ink theme here Please enter text here </a:t>
              </a:r>
            </a:p>
          </p:txBody>
        </p:sp>
        <p:sp>
          <p:nvSpPr>
            <p:cNvPr id="22" name="文本框 21"/>
            <p:cNvSpPr txBox="1"/>
            <p:nvPr/>
          </p:nvSpPr>
          <p:spPr>
            <a:xfrm>
              <a:off x="7905142" y="2223813"/>
              <a:ext cx="492443" cy="2144177"/>
            </a:xfrm>
            <a:prstGeom prst="rect">
              <a:avLst/>
            </a:prstGeom>
            <a:noFill/>
          </p:spPr>
          <p:txBody>
            <a:bodyPr vert="eaVert" wrap="none" rtlCol="0">
              <a:spAutoFit/>
            </a:bodyPr>
            <a:lstStyle/>
            <a:p>
              <a:r>
                <a:rPr lang="zh-CN" altLang="en-US" sz="2000" dirty="0">
                  <a:cs typeface="+mn-ea"/>
                  <a:sym typeface="+mn-lt"/>
                </a:rPr>
                <a:t>Please enter the title here</a:t>
              </a:r>
            </a:p>
          </p:txBody>
        </p:sp>
      </p:grpSp>
      <p:pic>
        <p:nvPicPr>
          <p:cNvPr id="2" name="图片 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25302" y="2282807"/>
            <a:ext cx="2482956" cy="3439362"/>
          </a:xfrm>
          <a:prstGeom prst="rect">
            <a:avLst/>
          </a:prstGeom>
        </p:spPr>
      </p:pic>
    </p:spTree>
    <p:extLst>
      <p:ext uri="{BB962C8B-B14F-4D97-AF65-F5344CB8AC3E}">
        <p14:creationId xmlns:p14="http://schemas.microsoft.com/office/powerpoint/2010/main" val="1955397210"/>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ssolve">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8628853" y="1709678"/>
            <a:ext cx="1820578" cy="3843654"/>
            <a:chOff x="8628853" y="1709678"/>
            <a:chExt cx="1820578" cy="3843654"/>
          </a:xfrm>
        </p:grpSpPr>
        <p:sp>
          <p:nvSpPr>
            <p:cNvPr id="8" name="文本框 7"/>
            <p:cNvSpPr txBox="1"/>
            <p:nvPr/>
          </p:nvSpPr>
          <p:spPr>
            <a:xfrm>
              <a:off x="9956988" y="1709678"/>
              <a:ext cx="492443" cy="2144177"/>
            </a:xfrm>
            <a:prstGeom prst="rect">
              <a:avLst/>
            </a:prstGeom>
            <a:noFill/>
          </p:spPr>
          <p:txBody>
            <a:bodyPr vert="eaVert" wrap="none" rtlCol="0">
              <a:spAutoFit/>
            </a:bodyPr>
            <a:lstStyle/>
            <a:p>
              <a:r>
                <a:rPr lang="zh-CN" altLang="en-US" sz="2000" dirty="0">
                  <a:cs typeface="+mn-ea"/>
                  <a:sym typeface="+mn-lt"/>
                </a:rPr>
                <a:t>Please enter the title here</a:t>
              </a:r>
            </a:p>
          </p:txBody>
        </p:sp>
        <p:cxnSp>
          <p:nvCxnSpPr>
            <p:cNvPr id="10" name="直接连接符 9"/>
            <p:cNvCxnSpPr/>
            <p:nvPr/>
          </p:nvCxnSpPr>
          <p:spPr>
            <a:xfrm>
              <a:off x="9827680"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12" name="文本框 11"/>
            <p:cNvSpPr txBox="1"/>
            <p:nvPr/>
          </p:nvSpPr>
          <p:spPr>
            <a:xfrm>
              <a:off x="8628853" y="1709678"/>
              <a:ext cx="1154162" cy="3843654"/>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cs typeface="+mn-ea"/>
                  <a:sym typeface="+mn-lt"/>
                </a:rPr>
                <a:t>Ink theme Please enter the text here Ink theme please enter here</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Text Ink theme</a:t>
              </a:r>
            </a:p>
          </p:txBody>
        </p:sp>
      </p:grpSp>
      <p:grpSp>
        <p:nvGrpSpPr>
          <p:cNvPr id="9" name="组合 8"/>
          <p:cNvGrpSpPr/>
          <p:nvPr/>
        </p:nvGrpSpPr>
        <p:grpSpPr>
          <a:xfrm>
            <a:off x="5957753" y="1709678"/>
            <a:ext cx="2484077" cy="3843654"/>
            <a:chOff x="5957753" y="1709678"/>
            <a:chExt cx="2484077" cy="3843654"/>
          </a:xfrm>
        </p:grpSpPr>
        <p:sp>
          <p:nvSpPr>
            <p:cNvPr id="19" name="文本框 18"/>
            <p:cNvSpPr txBox="1"/>
            <p:nvPr/>
          </p:nvSpPr>
          <p:spPr>
            <a:xfrm>
              <a:off x="7949387" y="1709678"/>
              <a:ext cx="492443" cy="2144177"/>
            </a:xfrm>
            <a:prstGeom prst="rect">
              <a:avLst/>
            </a:prstGeom>
            <a:noFill/>
          </p:spPr>
          <p:txBody>
            <a:bodyPr vert="eaVert" wrap="none" rtlCol="0">
              <a:spAutoFit/>
            </a:bodyPr>
            <a:lstStyle/>
            <a:p>
              <a:r>
                <a:rPr lang="zh-CN" altLang="en-US" sz="2000" dirty="0">
                  <a:cs typeface="+mn-ea"/>
                  <a:sym typeface="+mn-lt"/>
                </a:rPr>
                <a:t>Please enter the title here</a:t>
              </a:r>
            </a:p>
          </p:txBody>
        </p:sp>
        <p:cxnSp>
          <p:nvCxnSpPr>
            <p:cNvPr id="20" name="直接连接符 19"/>
            <p:cNvCxnSpPr/>
            <p:nvPr/>
          </p:nvCxnSpPr>
          <p:spPr>
            <a:xfrm>
              <a:off x="7820079" y="1709678"/>
              <a:ext cx="0" cy="3706281"/>
            </a:xfrm>
            <a:prstGeom prst="line">
              <a:avLst/>
            </a:prstGeom>
            <a:ln w="12700">
              <a:solidFill>
                <a:schemeClr val="tx1">
                  <a:lumMod val="50000"/>
                  <a:lumOff val="50000"/>
                </a:schemeClr>
              </a:solidFill>
            </a:ln>
          </p:spPr>
          <p:style>
            <a:lnRef idx="1">
              <a:schemeClr val="dk1"/>
            </a:lnRef>
            <a:fillRef idx="0">
              <a:schemeClr val="dk1"/>
            </a:fillRef>
            <a:effectRef idx="0">
              <a:schemeClr val="dk1"/>
            </a:effectRef>
            <a:fontRef idx="minor">
              <a:schemeClr val="tx1"/>
            </a:fontRef>
          </p:style>
        </p:cxnSp>
        <p:sp>
          <p:nvSpPr>
            <p:cNvPr id="21" name="文本框 20"/>
            <p:cNvSpPr txBox="1"/>
            <p:nvPr/>
          </p:nvSpPr>
          <p:spPr>
            <a:xfrm>
              <a:off x="5957753" y="1709678"/>
              <a:ext cx="1800493" cy="3843654"/>
            </a:xfrm>
            <a:prstGeom prst="rect">
              <a:avLst/>
            </a:prstGeom>
            <a:noFill/>
          </p:spPr>
          <p:txBody>
            <a:bodyPr vert="eaVert" wrap="square" rtlCol="0">
              <a:spAutoFit/>
            </a:bodyPr>
            <a:lstStyle/>
            <a:p>
              <a:pPr>
                <a:lnSpc>
                  <a:spcPct val="150000"/>
                </a:lnSpc>
              </a:pPr>
              <a:r>
                <a:rPr lang="zh-CN" altLang="en-US" sz="1400" dirty="0">
                  <a:solidFill>
                    <a:schemeClr val="tx1">
                      <a:lumMod val="50000"/>
                      <a:lumOff val="50000"/>
                    </a:schemeClr>
                  </a:solidFill>
                  <a:cs typeface="+mn-ea"/>
                  <a:sym typeface="+mn-lt"/>
                </a:rPr>
                <a:t>Ink theme Please enter the text here Ink theme please enter here</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Text Ink theme Please enter text Ink theme here please be in</a:t>
              </a:r>
              <a:endParaRPr lang="en-US" altLang="zh-CN" sz="1400" dirty="0">
                <a:solidFill>
                  <a:schemeClr val="tx1">
                    <a:lumMod val="50000"/>
                    <a:lumOff val="50000"/>
                  </a:schemeClr>
                </a:solidFill>
                <a:cs typeface="+mn-ea"/>
                <a:sym typeface="+mn-lt"/>
              </a:endParaRPr>
            </a:p>
            <a:p>
              <a:pPr>
                <a:lnSpc>
                  <a:spcPct val="150000"/>
                </a:lnSpc>
              </a:pPr>
              <a:r>
                <a:rPr lang="zh-CN" altLang="en-US" sz="1400" dirty="0">
                  <a:solidFill>
                    <a:schemeClr val="tx1">
                      <a:lumMod val="50000"/>
                      <a:lumOff val="50000"/>
                    </a:schemeClr>
                  </a:solidFill>
                  <a:cs typeface="+mn-ea"/>
                  <a:sym typeface="+mn-lt"/>
                </a:rPr>
                <a:t>This input text </a:t>
              </a:r>
            </a:p>
          </p:txBody>
        </p:sp>
      </p:grpSp>
      <p:grpSp>
        <p:nvGrpSpPr>
          <p:cNvPr id="22" name="组合 21"/>
          <p:cNvGrpSpPr/>
          <p:nvPr/>
        </p:nvGrpSpPr>
        <p:grpSpPr>
          <a:xfrm>
            <a:off x="4926449" y="107022"/>
            <a:ext cx="2476960" cy="956841"/>
            <a:chOff x="4926449" y="107022"/>
            <a:chExt cx="2476960" cy="956841"/>
          </a:xfrm>
        </p:grpSpPr>
        <p:sp>
          <p:nvSpPr>
            <p:cNvPr id="23" name="文本框 22"/>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one</a:t>
              </a:r>
            </a:p>
          </p:txBody>
        </p:sp>
        <p:cxnSp>
          <p:nvCxnSpPr>
            <p:cNvPr id="24" name="直接连接符 23"/>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25" name="图片 2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grpSp>
        <p:nvGrpSpPr>
          <p:cNvPr id="27" name="组合 26">
            <a:extLst>
              <a:ext uri="{FF2B5EF4-FFF2-40B4-BE49-F238E27FC236}">
                <a16:creationId xmlns:a16="http://schemas.microsoft.com/office/drawing/2014/main" id="{52609BB6-E56A-42B5-B753-01BE37A6843A}"/>
              </a:ext>
            </a:extLst>
          </p:cNvPr>
          <p:cNvGrpSpPr/>
          <p:nvPr/>
        </p:nvGrpSpPr>
        <p:grpSpPr>
          <a:xfrm>
            <a:off x="1506304" y="1572304"/>
            <a:ext cx="4126843" cy="3843655"/>
            <a:chOff x="4200525" y="1507490"/>
            <a:chExt cx="4126843" cy="3843655"/>
          </a:xfrm>
        </p:grpSpPr>
        <p:grpSp>
          <p:nvGrpSpPr>
            <p:cNvPr id="28" name="组合 27">
              <a:extLst>
                <a:ext uri="{FF2B5EF4-FFF2-40B4-BE49-F238E27FC236}">
                  <a16:creationId xmlns:a16="http://schemas.microsoft.com/office/drawing/2014/main" id="{2CDC0802-90B7-42BC-AD16-F77CB40E8128}"/>
                </a:ext>
              </a:extLst>
            </p:cNvPr>
            <p:cNvGrpSpPr/>
            <p:nvPr/>
          </p:nvGrpSpPr>
          <p:grpSpPr>
            <a:xfrm>
              <a:off x="4200696" y="1614316"/>
              <a:ext cx="4126672" cy="3629368"/>
              <a:chOff x="2864305" y="504834"/>
              <a:chExt cx="6553208" cy="5848317"/>
            </a:xfrm>
          </p:grpSpPr>
          <p:sp>
            <p:nvSpPr>
              <p:cNvPr id="30" name="椭圆 29">
                <a:extLst>
                  <a:ext uri="{FF2B5EF4-FFF2-40B4-BE49-F238E27FC236}">
                    <a16:creationId xmlns:a16="http://schemas.microsoft.com/office/drawing/2014/main" id="{4E244DD5-2DCE-4E23-95FE-0463897225A0}"/>
                  </a:ext>
                </a:extLst>
              </p:cNvPr>
              <p:cNvSpPr/>
              <p:nvPr/>
            </p:nvSpPr>
            <p:spPr>
              <a:xfrm>
                <a:off x="5721450" y="3031586"/>
                <a:ext cx="783411" cy="78341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35177490-2337-4236-B8B6-3F536319D0FE}"/>
                  </a:ext>
                </a:extLst>
              </p:cNvPr>
              <p:cNvSpPr/>
              <p:nvPr/>
            </p:nvSpPr>
            <p:spPr>
              <a:xfrm>
                <a:off x="5224507" y="2540346"/>
                <a:ext cx="1777298" cy="1777292"/>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ADAA7E26-4295-4D76-8BDB-2AC0D52AA639}"/>
                  </a:ext>
                </a:extLst>
              </p:cNvPr>
              <p:cNvSpPr/>
              <p:nvPr/>
            </p:nvSpPr>
            <p:spPr>
              <a:xfrm>
                <a:off x="4477956" y="1793799"/>
                <a:ext cx="3270396" cy="3270388"/>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31093BEF-C019-4BA3-8BC6-7FF5EFD6B63D}"/>
                  </a:ext>
                </a:extLst>
              </p:cNvPr>
              <p:cNvSpPr/>
              <p:nvPr/>
            </p:nvSpPr>
            <p:spPr>
              <a:xfrm>
                <a:off x="3188989" y="504834"/>
                <a:ext cx="5848330" cy="5848317"/>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nvGrpSpPr>
              <p:cNvPr id="34" name="组合 33">
                <a:extLst>
                  <a:ext uri="{FF2B5EF4-FFF2-40B4-BE49-F238E27FC236}">
                    <a16:creationId xmlns:a16="http://schemas.microsoft.com/office/drawing/2014/main" id="{F2A33A1D-4066-4367-A2AE-129878B7E894}"/>
                  </a:ext>
                </a:extLst>
              </p:cNvPr>
              <p:cNvGrpSpPr/>
              <p:nvPr/>
            </p:nvGrpSpPr>
            <p:grpSpPr>
              <a:xfrm>
                <a:off x="3377678" y="3315290"/>
                <a:ext cx="5486705" cy="216000"/>
                <a:chOff x="3359435" y="3398156"/>
                <a:chExt cx="5486705" cy="216000"/>
              </a:xfrm>
            </p:grpSpPr>
            <p:sp>
              <p:nvSpPr>
                <p:cNvPr id="38" name="椭圆 37">
                  <a:extLst>
                    <a:ext uri="{FF2B5EF4-FFF2-40B4-BE49-F238E27FC236}">
                      <a16:creationId xmlns:a16="http://schemas.microsoft.com/office/drawing/2014/main" id="{CA6B486F-BF82-4726-B20F-C2EE0C077C5F}"/>
                    </a:ext>
                  </a:extLst>
                </p:cNvPr>
                <p:cNvSpPr/>
                <p:nvPr/>
              </p:nvSpPr>
              <p:spPr>
                <a:xfrm>
                  <a:off x="8630140" y="3398156"/>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9" name="椭圆 38">
                  <a:extLst>
                    <a:ext uri="{FF2B5EF4-FFF2-40B4-BE49-F238E27FC236}">
                      <a16:creationId xmlns:a16="http://schemas.microsoft.com/office/drawing/2014/main" id="{DFDCCAB2-A8D8-40F8-A185-B19BA1866874}"/>
                    </a:ext>
                  </a:extLst>
                </p:cNvPr>
                <p:cNvSpPr/>
                <p:nvPr/>
              </p:nvSpPr>
              <p:spPr>
                <a:xfrm>
                  <a:off x="3359435" y="3398156"/>
                  <a:ext cx="216000" cy="216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nvGrpSpPr>
              <p:cNvPr id="35" name="组合 34">
                <a:extLst>
                  <a:ext uri="{FF2B5EF4-FFF2-40B4-BE49-F238E27FC236}">
                    <a16:creationId xmlns:a16="http://schemas.microsoft.com/office/drawing/2014/main" id="{A4CB40CA-4F43-4C24-BDC5-0D3B63FE6253}"/>
                  </a:ext>
                </a:extLst>
              </p:cNvPr>
              <p:cNvGrpSpPr/>
              <p:nvPr/>
            </p:nvGrpSpPr>
            <p:grpSpPr>
              <a:xfrm>
                <a:off x="2864305" y="3351298"/>
                <a:ext cx="6553208" cy="144000"/>
                <a:chOff x="2846063" y="3434156"/>
                <a:chExt cx="6553208" cy="144000"/>
              </a:xfrm>
            </p:grpSpPr>
            <p:sp>
              <p:nvSpPr>
                <p:cNvPr id="36" name="椭圆 35">
                  <a:extLst>
                    <a:ext uri="{FF2B5EF4-FFF2-40B4-BE49-F238E27FC236}">
                      <a16:creationId xmlns:a16="http://schemas.microsoft.com/office/drawing/2014/main" id="{4285DDCD-3617-41F3-B6E8-D64E63B25DBD}"/>
                    </a:ext>
                  </a:extLst>
                </p:cNvPr>
                <p:cNvSpPr/>
                <p:nvPr/>
              </p:nvSpPr>
              <p:spPr>
                <a:xfrm>
                  <a:off x="2846063" y="3434156"/>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sp>
              <p:nvSpPr>
                <p:cNvPr id="37" name="椭圆 36">
                  <a:extLst>
                    <a:ext uri="{FF2B5EF4-FFF2-40B4-BE49-F238E27FC236}">
                      <a16:creationId xmlns:a16="http://schemas.microsoft.com/office/drawing/2014/main" id="{FFBD487E-3154-4842-9A5E-640A9C4BB447}"/>
                    </a:ext>
                  </a:extLst>
                </p:cNvPr>
                <p:cNvSpPr/>
                <p:nvPr/>
              </p:nvSpPr>
              <p:spPr>
                <a:xfrm>
                  <a:off x="9255271" y="3434156"/>
                  <a:ext cx="144000" cy="14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cs typeface="+mn-ea"/>
                    <a:sym typeface="+mn-lt"/>
                  </a:endParaRPr>
                </a:p>
              </p:txBody>
            </p:sp>
          </p:grpSp>
        </p:grpSp>
        <p:pic>
          <p:nvPicPr>
            <p:cNvPr id="29" name="图片 28" descr="18daa57d9bd5612f941dc3e0cc47cd44">
              <a:extLst>
                <a:ext uri="{FF2B5EF4-FFF2-40B4-BE49-F238E27FC236}">
                  <a16:creationId xmlns:a16="http://schemas.microsoft.com/office/drawing/2014/main" id="{E9FBA23F-39C1-4A99-8EF7-37A49F5840E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200525" y="1507490"/>
              <a:ext cx="3843655" cy="3843655"/>
            </a:xfrm>
            <a:prstGeom prst="rect">
              <a:avLst/>
            </a:prstGeom>
          </p:spPr>
        </p:pic>
      </p:grpSp>
    </p:spTree>
    <p:extLst>
      <p:ext uri="{BB962C8B-B14F-4D97-AF65-F5344CB8AC3E}">
        <p14:creationId xmlns:p14="http://schemas.microsoft.com/office/powerpoint/2010/main" val="2232852744"/>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par>
                          <p:cTn id="8" fill="hold">
                            <p:stCondLst>
                              <p:cond delay="500"/>
                            </p:stCondLst>
                            <p:childTnLst>
                              <p:par>
                                <p:cTn id="9" presetID="5" presetClass="entr" presetSubtype="1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checkerboard(across)">
                                      <p:cBhvr>
                                        <p:cTn id="11" dur="500"/>
                                        <p:tgtEl>
                                          <p:spTgt spid="9"/>
                                        </p:tgtEl>
                                      </p:cBhvr>
                                    </p:animEffect>
                                  </p:childTnLst>
                                </p:cTn>
                              </p:par>
                            </p:childTnLst>
                          </p:cTn>
                        </p:par>
                        <p:par>
                          <p:cTn id="12" fill="hold">
                            <p:stCondLst>
                              <p:cond delay="1000"/>
                            </p:stCondLst>
                            <p:childTnLst>
                              <p:par>
                                <p:cTn id="13" presetID="21"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heel(1)">
                                      <p:cBhvr>
                                        <p:cTn id="15"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4926449" y="107022"/>
            <a:ext cx="2476960" cy="956841"/>
            <a:chOff x="4926449" y="107022"/>
            <a:chExt cx="2476960" cy="956841"/>
          </a:xfrm>
        </p:grpSpPr>
        <p:sp>
          <p:nvSpPr>
            <p:cNvPr id="10" name="文本框 9"/>
            <p:cNvSpPr txBox="1"/>
            <p:nvPr/>
          </p:nvSpPr>
          <p:spPr>
            <a:xfrm>
              <a:off x="4926449" y="663753"/>
              <a:ext cx="2476960" cy="400110"/>
            </a:xfrm>
            <a:prstGeom prst="rect">
              <a:avLst/>
            </a:prstGeom>
            <a:noFill/>
          </p:spPr>
          <p:txBody>
            <a:bodyPr wrap="none" rtlCol="0" anchor="ctr">
              <a:spAutoFit/>
            </a:bodyPr>
            <a:lstStyle/>
            <a:p>
              <a:r>
                <a:rPr lang="zh-CN" altLang="en-US" sz="2000" dirty="0">
                  <a:solidFill>
                    <a:schemeClr val="tx1">
                      <a:lumMod val="50000"/>
                      <a:lumOff val="50000"/>
                    </a:schemeClr>
                  </a:solidFill>
                  <a:cs typeface="+mn-ea"/>
                  <a:sym typeface="+mn-lt"/>
                </a:rPr>
                <a:t>Please insert question one</a:t>
              </a:r>
            </a:p>
          </p:txBody>
        </p:sp>
        <p:cxnSp>
          <p:nvCxnSpPr>
            <p:cNvPr id="11" name="直接连接符 10"/>
            <p:cNvCxnSpPr/>
            <p:nvPr/>
          </p:nvCxnSpPr>
          <p:spPr>
            <a:xfrm>
              <a:off x="4952742" y="700947"/>
              <a:ext cx="2286516" cy="0"/>
            </a:xfrm>
            <a:prstGeom prst="line">
              <a:avLst/>
            </a:prstGeom>
            <a:ln w="12700">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6" name="图片 1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993484" y="107022"/>
              <a:ext cx="2376491" cy="689949"/>
            </a:xfrm>
            <a:prstGeom prst="rect">
              <a:avLst/>
            </a:prstGeom>
          </p:spPr>
        </p:pic>
      </p:grpSp>
      <p:pic>
        <p:nvPicPr>
          <p:cNvPr id="14" name="图片 13">
            <a:extLst>
              <a:ext uri="{FF2B5EF4-FFF2-40B4-BE49-F238E27FC236}">
                <a16:creationId xmlns:a16="http://schemas.microsoft.com/office/drawing/2014/main" id="{375E68E4-BF87-4C2F-8512-83938A027F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314158" y="2702761"/>
            <a:ext cx="2882272" cy="4224893"/>
          </a:xfrm>
          <a:prstGeom prst="rect">
            <a:avLst/>
          </a:prstGeom>
        </p:spPr>
      </p:pic>
      <p:grpSp>
        <p:nvGrpSpPr>
          <p:cNvPr id="17" name="组合 16">
            <a:extLst>
              <a:ext uri="{FF2B5EF4-FFF2-40B4-BE49-F238E27FC236}">
                <a16:creationId xmlns:a16="http://schemas.microsoft.com/office/drawing/2014/main" id="{BC16D8BD-505B-4915-9116-3273E5BF943D}"/>
              </a:ext>
            </a:extLst>
          </p:cNvPr>
          <p:cNvGrpSpPr/>
          <p:nvPr/>
        </p:nvGrpSpPr>
        <p:grpSpPr>
          <a:xfrm>
            <a:off x="1391778" y="1841999"/>
            <a:ext cx="4244840" cy="1428155"/>
            <a:chOff x="1391778" y="1841999"/>
            <a:chExt cx="4244840" cy="1428155"/>
          </a:xfrm>
        </p:grpSpPr>
        <p:pic>
          <p:nvPicPr>
            <p:cNvPr id="23" name="图片 31">
              <a:extLst>
                <a:ext uri="{FF2B5EF4-FFF2-40B4-BE49-F238E27FC236}">
                  <a16:creationId xmlns:a16="http://schemas.microsoft.com/office/drawing/2014/main" id="{54347478-87EC-4356-8A42-C4A5C7273895}"/>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774878">
              <a:off x="1391778" y="1841999"/>
              <a:ext cx="11985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文本框 23">
              <a:extLst>
                <a:ext uri="{FF2B5EF4-FFF2-40B4-BE49-F238E27FC236}">
                  <a16:creationId xmlns:a16="http://schemas.microsoft.com/office/drawing/2014/main" id="{369386D2-E075-48FE-9E86-79A7E6B42DB8}"/>
                </a:ext>
              </a:extLst>
            </p:cNvPr>
            <p:cNvSpPr txBox="1"/>
            <p:nvPr/>
          </p:nvSpPr>
          <p:spPr>
            <a:xfrm>
              <a:off x="1821130" y="2165467"/>
              <a:ext cx="764993" cy="707886"/>
            </a:xfrm>
            <a:prstGeom prst="rect">
              <a:avLst/>
            </a:prstGeom>
            <a:noFill/>
          </p:spPr>
          <p:txBody>
            <a:bodyPr wrap="square" rtlCol="0">
              <a:spAutoFit/>
            </a:bodyPr>
            <a:lstStyle/>
            <a:p>
              <a:pPr defTabSz="914400"/>
              <a:r>
                <a:rPr lang="en-US" altLang="zh-CN" sz="4000">
                  <a:solidFill>
                    <a:schemeClr val="tx1">
                      <a:lumMod val="75000"/>
                      <a:lumOff val="25000"/>
                    </a:schemeClr>
                  </a:solidFill>
                  <a:cs typeface="+mn-ea"/>
                  <a:sym typeface="+mn-lt"/>
                </a:rPr>
                <a:t>1</a:t>
              </a:r>
              <a:endParaRPr lang="zh-CN" altLang="en-US" sz="4000">
                <a:solidFill>
                  <a:schemeClr val="tx1">
                    <a:lumMod val="75000"/>
                    <a:lumOff val="25000"/>
                  </a:schemeClr>
                </a:solidFill>
                <a:cs typeface="+mn-ea"/>
                <a:sym typeface="+mn-lt"/>
              </a:endParaRPr>
            </a:p>
          </p:txBody>
        </p:sp>
        <p:sp>
          <p:nvSpPr>
            <p:cNvPr id="25" name="文本框 24">
              <a:extLst>
                <a:ext uri="{FF2B5EF4-FFF2-40B4-BE49-F238E27FC236}">
                  <a16:creationId xmlns:a16="http://schemas.microsoft.com/office/drawing/2014/main" id="{D3082B28-7DC5-4D38-8D24-00A42898855C}"/>
                </a:ext>
              </a:extLst>
            </p:cNvPr>
            <p:cNvSpPr txBox="1"/>
            <p:nvPr/>
          </p:nvSpPr>
          <p:spPr>
            <a:xfrm>
              <a:off x="2447558" y="2439157"/>
              <a:ext cx="3189060" cy="830997"/>
            </a:xfrm>
            <a:prstGeom prst="rect">
              <a:avLst/>
            </a:prstGeom>
            <a:noFill/>
          </p:spPr>
          <p:txBody>
            <a:bodyPr wrap="square" rtlCol="0">
              <a:spAutoFit/>
            </a:bodyPr>
            <a:lstStyle/>
            <a:p>
              <a:pPr defTabSz="914400"/>
              <a:r>
                <a:rPr lang="zh-CN" altLang="en-US" sz="1600" dirty="0">
                  <a:solidFill>
                    <a:schemeClr val="tx1">
                      <a:lumMod val="75000"/>
                      <a:lumOff val="25000"/>
                    </a:schemeClr>
                  </a:solidFill>
                  <a:cs typeface="+mn-ea"/>
                  <a:sym typeface="+mn-lt"/>
                </a:rPr>
                <a:t>Please add your text here Please add your text here to add your text</a:t>
              </a:r>
            </a:p>
            <a:p>
              <a:pPr defTabSz="914400"/>
              <a:endParaRPr lang="zh-CN" altLang="en-US" sz="1600" dirty="0">
                <a:solidFill>
                  <a:schemeClr val="tx1">
                    <a:lumMod val="75000"/>
                    <a:lumOff val="25000"/>
                  </a:schemeClr>
                </a:solidFill>
                <a:cs typeface="+mn-ea"/>
                <a:sym typeface="+mn-lt"/>
              </a:endParaRPr>
            </a:p>
          </p:txBody>
        </p:sp>
        <p:sp>
          <p:nvSpPr>
            <p:cNvPr id="26" name="文本框 25">
              <a:extLst>
                <a:ext uri="{FF2B5EF4-FFF2-40B4-BE49-F238E27FC236}">
                  <a16:creationId xmlns:a16="http://schemas.microsoft.com/office/drawing/2014/main" id="{39C3948F-0283-4E9F-BB3D-2A0E5E37DF4E}"/>
                </a:ext>
              </a:extLst>
            </p:cNvPr>
            <p:cNvSpPr txBox="1"/>
            <p:nvPr/>
          </p:nvSpPr>
          <p:spPr>
            <a:xfrm>
              <a:off x="2515500" y="2039046"/>
              <a:ext cx="2788019" cy="461665"/>
            </a:xfrm>
            <a:prstGeom prst="rect">
              <a:avLst/>
            </a:prstGeom>
            <a:noFill/>
          </p:spPr>
          <p:txBody>
            <a:bodyPr wrap="square" rtlCol="0">
              <a:spAutoFit/>
            </a:bodyPr>
            <a:lstStyle/>
            <a:p>
              <a:pPr defTabSz="914400"/>
              <a:r>
                <a:rPr lang="zh-CN" altLang="en-US" sz="2400" dirty="0">
                  <a:solidFill>
                    <a:schemeClr val="tx1">
                      <a:lumMod val="75000"/>
                      <a:lumOff val="25000"/>
                    </a:schemeClr>
                  </a:solidFill>
                  <a:cs typeface="+mn-ea"/>
                  <a:sym typeface="+mn-lt"/>
                </a:rPr>
                <a:t>Add text here</a:t>
              </a:r>
            </a:p>
          </p:txBody>
        </p:sp>
      </p:grpSp>
      <p:grpSp>
        <p:nvGrpSpPr>
          <p:cNvPr id="27" name="组合 26">
            <a:extLst>
              <a:ext uri="{FF2B5EF4-FFF2-40B4-BE49-F238E27FC236}">
                <a16:creationId xmlns:a16="http://schemas.microsoft.com/office/drawing/2014/main" id="{16E7EA10-3AC9-4CB9-A05F-BCBDD72465C2}"/>
              </a:ext>
            </a:extLst>
          </p:cNvPr>
          <p:cNvGrpSpPr/>
          <p:nvPr/>
        </p:nvGrpSpPr>
        <p:grpSpPr>
          <a:xfrm>
            <a:off x="6171126" y="1841999"/>
            <a:ext cx="4244840" cy="1428155"/>
            <a:chOff x="6171126" y="1841999"/>
            <a:chExt cx="4244840" cy="1428155"/>
          </a:xfrm>
        </p:grpSpPr>
        <p:pic>
          <p:nvPicPr>
            <p:cNvPr id="28" name="图片 31">
              <a:extLst>
                <a:ext uri="{FF2B5EF4-FFF2-40B4-BE49-F238E27FC236}">
                  <a16:creationId xmlns:a16="http://schemas.microsoft.com/office/drawing/2014/main" id="{CDF31A44-1491-4B88-ABC8-1F39FD7B5179}"/>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774878">
              <a:off x="6171126" y="1841999"/>
              <a:ext cx="11985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a:extLst>
                <a:ext uri="{FF2B5EF4-FFF2-40B4-BE49-F238E27FC236}">
                  <a16:creationId xmlns:a16="http://schemas.microsoft.com/office/drawing/2014/main" id="{F8F249C9-675E-4FAE-9B7A-B4931C84AD76}"/>
                </a:ext>
              </a:extLst>
            </p:cNvPr>
            <p:cNvSpPr txBox="1"/>
            <p:nvPr/>
          </p:nvSpPr>
          <p:spPr>
            <a:xfrm>
              <a:off x="6600478" y="2165467"/>
              <a:ext cx="764993" cy="707886"/>
            </a:xfrm>
            <a:prstGeom prst="rect">
              <a:avLst/>
            </a:prstGeom>
            <a:noFill/>
          </p:spPr>
          <p:txBody>
            <a:bodyPr wrap="square" rtlCol="0">
              <a:spAutoFit/>
            </a:bodyPr>
            <a:lstStyle/>
            <a:p>
              <a:pPr defTabSz="914400"/>
              <a:r>
                <a:rPr lang="en-US" altLang="zh-CN" sz="4000" dirty="0">
                  <a:solidFill>
                    <a:schemeClr val="tx1">
                      <a:lumMod val="75000"/>
                      <a:lumOff val="25000"/>
                    </a:schemeClr>
                  </a:solidFill>
                  <a:cs typeface="+mn-ea"/>
                  <a:sym typeface="+mn-lt"/>
                </a:rPr>
                <a:t>2</a:t>
              </a:r>
              <a:endParaRPr lang="zh-CN" altLang="en-US" sz="4000" dirty="0">
                <a:solidFill>
                  <a:schemeClr val="tx1">
                    <a:lumMod val="75000"/>
                    <a:lumOff val="25000"/>
                  </a:schemeClr>
                </a:solidFill>
                <a:cs typeface="+mn-ea"/>
                <a:sym typeface="+mn-lt"/>
              </a:endParaRPr>
            </a:p>
          </p:txBody>
        </p:sp>
        <p:sp>
          <p:nvSpPr>
            <p:cNvPr id="30" name="文本框 29">
              <a:extLst>
                <a:ext uri="{FF2B5EF4-FFF2-40B4-BE49-F238E27FC236}">
                  <a16:creationId xmlns:a16="http://schemas.microsoft.com/office/drawing/2014/main" id="{5B199852-417A-4267-A7F9-5BF76756E299}"/>
                </a:ext>
              </a:extLst>
            </p:cNvPr>
            <p:cNvSpPr txBox="1"/>
            <p:nvPr/>
          </p:nvSpPr>
          <p:spPr>
            <a:xfrm>
              <a:off x="7226906" y="2439157"/>
              <a:ext cx="3189060" cy="830997"/>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Please add your text here Please add your text here to add your text</a:t>
              </a:r>
            </a:p>
            <a:p>
              <a:endParaRPr lang="zh-CN" altLang="en-US" sz="1600" dirty="0">
                <a:solidFill>
                  <a:schemeClr val="tx1">
                    <a:lumMod val="75000"/>
                    <a:lumOff val="25000"/>
                  </a:schemeClr>
                </a:solidFill>
                <a:cs typeface="+mn-ea"/>
                <a:sym typeface="+mn-lt"/>
              </a:endParaRPr>
            </a:p>
          </p:txBody>
        </p:sp>
        <p:sp>
          <p:nvSpPr>
            <p:cNvPr id="31" name="文本框 30">
              <a:extLst>
                <a:ext uri="{FF2B5EF4-FFF2-40B4-BE49-F238E27FC236}">
                  <a16:creationId xmlns:a16="http://schemas.microsoft.com/office/drawing/2014/main" id="{F3AD60B5-5541-4F0F-B4DD-88A17D2B596E}"/>
                </a:ext>
              </a:extLst>
            </p:cNvPr>
            <p:cNvSpPr txBox="1"/>
            <p:nvPr/>
          </p:nvSpPr>
          <p:spPr>
            <a:xfrm>
              <a:off x="7294849" y="2039046"/>
              <a:ext cx="2580671"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Add text here</a:t>
              </a:r>
            </a:p>
          </p:txBody>
        </p:sp>
      </p:grpSp>
      <p:grpSp>
        <p:nvGrpSpPr>
          <p:cNvPr id="32" name="组合 31">
            <a:extLst>
              <a:ext uri="{FF2B5EF4-FFF2-40B4-BE49-F238E27FC236}">
                <a16:creationId xmlns:a16="http://schemas.microsoft.com/office/drawing/2014/main" id="{477D088F-8E5C-44D9-973C-A0B1A63E2C0D}"/>
              </a:ext>
            </a:extLst>
          </p:cNvPr>
          <p:cNvGrpSpPr/>
          <p:nvPr/>
        </p:nvGrpSpPr>
        <p:grpSpPr>
          <a:xfrm>
            <a:off x="1413549" y="3889640"/>
            <a:ext cx="4223068" cy="1330181"/>
            <a:chOff x="1413549" y="3889640"/>
            <a:chExt cx="4223068" cy="1330181"/>
          </a:xfrm>
        </p:grpSpPr>
        <p:pic>
          <p:nvPicPr>
            <p:cNvPr id="33" name="图片 31">
              <a:extLst>
                <a:ext uri="{FF2B5EF4-FFF2-40B4-BE49-F238E27FC236}">
                  <a16:creationId xmlns:a16="http://schemas.microsoft.com/office/drawing/2014/main" id="{4EE91417-A7E1-426E-B34E-8F3EF635AC8C}"/>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774878">
              <a:off x="1413549" y="3889640"/>
              <a:ext cx="11985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文本框 33">
              <a:extLst>
                <a:ext uri="{FF2B5EF4-FFF2-40B4-BE49-F238E27FC236}">
                  <a16:creationId xmlns:a16="http://schemas.microsoft.com/office/drawing/2014/main" id="{E035344D-C2E2-4867-B3C3-19012E71CB62}"/>
                </a:ext>
              </a:extLst>
            </p:cNvPr>
            <p:cNvSpPr txBox="1"/>
            <p:nvPr/>
          </p:nvSpPr>
          <p:spPr>
            <a:xfrm>
              <a:off x="1821129" y="4115134"/>
              <a:ext cx="764993" cy="707886"/>
            </a:xfrm>
            <a:prstGeom prst="rect">
              <a:avLst/>
            </a:prstGeom>
            <a:noFill/>
          </p:spPr>
          <p:txBody>
            <a:bodyPr wrap="square" rtlCol="0">
              <a:spAutoFit/>
            </a:bodyPr>
            <a:lstStyle/>
            <a:p>
              <a:pPr defTabSz="914400"/>
              <a:r>
                <a:rPr lang="en-US" altLang="zh-CN" sz="4000" dirty="0">
                  <a:solidFill>
                    <a:schemeClr val="tx1">
                      <a:lumMod val="75000"/>
                      <a:lumOff val="25000"/>
                    </a:schemeClr>
                  </a:solidFill>
                  <a:cs typeface="+mn-ea"/>
                  <a:sym typeface="+mn-lt"/>
                </a:rPr>
                <a:t>3</a:t>
              </a:r>
              <a:endParaRPr lang="zh-CN" altLang="en-US" sz="4000" dirty="0">
                <a:solidFill>
                  <a:schemeClr val="tx1">
                    <a:lumMod val="75000"/>
                    <a:lumOff val="25000"/>
                  </a:schemeClr>
                </a:solidFill>
                <a:cs typeface="+mn-ea"/>
                <a:sym typeface="+mn-lt"/>
              </a:endParaRPr>
            </a:p>
          </p:txBody>
        </p:sp>
        <p:sp>
          <p:nvSpPr>
            <p:cNvPr id="35" name="文本框 34">
              <a:extLst>
                <a:ext uri="{FF2B5EF4-FFF2-40B4-BE49-F238E27FC236}">
                  <a16:creationId xmlns:a16="http://schemas.microsoft.com/office/drawing/2014/main" id="{03378ACB-DD66-4399-BD28-965477443044}"/>
                </a:ext>
              </a:extLst>
            </p:cNvPr>
            <p:cNvSpPr txBox="1"/>
            <p:nvPr/>
          </p:nvSpPr>
          <p:spPr>
            <a:xfrm>
              <a:off x="2447557" y="4388824"/>
              <a:ext cx="3189060" cy="830997"/>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Please add your text here Please add your text here to add your text</a:t>
              </a:r>
            </a:p>
            <a:p>
              <a:endParaRPr lang="zh-CN" altLang="en-US" sz="1600" dirty="0">
                <a:solidFill>
                  <a:schemeClr val="tx1">
                    <a:lumMod val="75000"/>
                    <a:lumOff val="25000"/>
                  </a:schemeClr>
                </a:solidFill>
                <a:cs typeface="+mn-ea"/>
                <a:sym typeface="+mn-lt"/>
              </a:endParaRPr>
            </a:p>
          </p:txBody>
        </p:sp>
        <p:sp>
          <p:nvSpPr>
            <p:cNvPr id="36" name="文本框 35">
              <a:extLst>
                <a:ext uri="{FF2B5EF4-FFF2-40B4-BE49-F238E27FC236}">
                  <a16:creationId xmlns:a16="http://schemas.microsoft.com/office/drawing/2014/main" id="{B82BB474-91A0-4374-8D60-951C5B757732}"/>
                </a:ext>
              </a:extLst>
            </p:cNvPr>
            <p:cNvSpPr txBox="1"/>
            <p:nvPr/>
          </p:nvSpPr>
          <p:spPr>
            <a:xfrm>
              <a:off x="2515499" y="3988713"/>
              <a:ext cx="3121117"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Add text here</a:t>
              </a:r>
            </a:p>
          </p:txBody>
        </p:sp>
      </p:grpSp>
      <p:grpSp>
        <p:nvGrpSpPr>
          <p:cNvPr id="37" name="组合 36">
            <a:extLst>
              <a:ext uri="{FF2B5EF4-FFF2-40B4-BE49-F238E27FC236}">
                <a16:creationId xmlns:a16="http://schemas.microsoft.com/office/drawing/2014/main" id="{A2517567-AF25-49B0-8EB4-AB7699B431BE}"/>
              </a:ext>
            </a:extLst>
          </p:cNvPr>
          <p:cNvGrpSpPr/>
          <p:nvPr/>
        </p:nvGrpSpPr>
        <p:grpSpPr>
          <a:xfrm>
            <a:off x="6192897" y="3889640"/>
            <a:ext cx="4223068" cy="1330181"/>
            <a:chOff x="6192897" y="3889640"/>
            <a:chExt cx="4223068" cy="1330181"/>
          </a:xfrm>
        </p:grpSpPr>
        <p:pic>
          <p:nvPicPr>
            <p:cNvPr id="38" name="图片 37">
              <a:extLst>
                <a:ext uri="{FF2B5EF4-FFF2-40B4-BE49-F238E27FC236}">
                  <a16:creationId xmlns:a16="http://schemas.microsoft.com/office/drawing/2014/main" id="{F64528C2-D9FE-441A-9EF2-8EBF180D7742}"/>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rot="19774878">
              <a:off x="6192897" y="3889640"/>
              <a:ext cx="1198562"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本框 38">
              <a:extLst>
                <a:ext uri="{FF2B5EF4-FFF2-40B4-BE49-F238E27FC236}">
                  <a16:creationId xmlns:a16="http://schemas.microsoft.com/office/drawing/2014/main" id="{DD45473A-8984-4839-80C6-BD4C5B3C62B1}"/>
                </a:ext>
              </a:extLst>
            </p:cNvPr>
            <p:cNvSpPr txBox="1"/>
            <p:nvPr/>
          </p:nvSpPr>
          <p:spPr>
            <a:xfrm>
              <a:off x="6600477" y="4115134"/>
              <a:ext cx="764993" cy="707886"/>
            </a:xfrm>
            <a:prstGeom prst="rect">
              <a:avLst/>
            </a:prstGeom>
            <a:noFill/>
          </p:spPr>
          <p:txBody>
            <a:bodyPr wrap="square" rtlCol="0">
              <a:spAutoFit/>
            </a:bodyPr>
            <a:lstStyle/>
            <a:p>
              <a:pPr defTabSz="914400"/>
              <a:r>
                <a:rPr lang="en-US" altLang="zh-CN" sz="4000" dirty="0">
                  <a:solidFill>
                    <a:schemeClr val="tx1">
                      <a:lumMod val="75000"/>
                      <a:lumOff val="25000"/>
                    </a:schemeClr>
                  </a:solidFill>
                  <a:cs typeface="+mn-ea"/>
                  <a:sym typeface="+mn-lt"/>
                </a:rPr>
                <a:t>4</a:t>
              </a:r>
              <a:endParaRPr lang="zh-CN" altLang="en-US" sz="4000" dirty="0">
                <a:solidFill>
                  <a:schemeClr val="tx1">
                    <a:lumMod val="75000"/>
                    <a:lumOff val="25000"/>
                  </a:schemeClr>
                </a:solidFill>
                <a:cs typeface="+mn-ea"/>
                <a:sym typeface="+mn-lt"/>
              </a:endParaRPr>
            </a:p>
          </p:txBody>
        </p:sp>
        <p:sp>
          <p:nvSpPr>
            <p:cNvPr id="40" name="文本框 39">
              <a:extLst>
                <a:ext uri="{FF2B5EF4-FFF2-40B4-BE49-F238E27FC236}">
                  <a16:creationId xmlns:a16="http://schemas.microsoft.com/office/drawing/2014/main" id="{8A399662-B70E-44BC-8AAB-4169CB88A51C}"/>
                </a:ext>
              </a:extLst>
            </p:cNvPr>
            <p:cNvSpPr txBox="1"/>
            <p:nvPr/>
          </p:nvSpPr>
          <p:spPr>
            <a:xfrm>
              <a:off x="7226905" y="4388824"/>
              <a:ext cx="3189060" cy="830997"/>
            </a:xfrm>
            <a:prstGeom prst="rect">
              <a:avLst/>
            </a:prstGeom>
            <a:noFill/>
          </p:spPr>
          <p:txBody>
            <a:bodyPr wrap="square" rtlCol="0">
              <a:spAutoFit/>
            </a:bodyPr>
            <a:lstStyle/>
            <a:p>
              <a:r>
                <a:rPr lang="zh-CN" altLang="en-US" sz="1600" dirty="0">
                  <a:solidFill>
                    <a:schemeClr val="tx1">
                      <a:lumMod val="75000"/>
                      <a:lumOff val="25000"/>
                    </a:schemeClr>
                  </a:solidFill>
                  <a:cs typeface="+mn-ea"/>
                  <a:sym typeface="+mn-lt"/>
                </a:rPr>
                <a:t>Please add your text here Please add your text here to add your text</a:t>
              </a:r>
            </a:p>
            <a:p>
              <a:endParaRPr lang="zh-CN" altLang="en-US" sz="1600" dirty="0">
                <a:solidFill>
                  <a:schemeClr val="tx1">
                    <a:lumMod val="75000"/>
                    <a:lumOff val="25000"/>
                  </a:schemeClr>
                </a:solidFill>
                <a:cs typeface="+mn-ea"/>
                <a:sym typeface="+mn-lt"/>
              </a:endParaRPr>
            </a:p>
          </p:txBody>
        </p:sp>
        <p:sp>
          <p:nvSpPr>
            <p:cNvPr id="41" name="文本框 40">
              <a:extLst>
                <a:ext uri="{FF2B5EF4-FFF2-40B4-BE49-F238E27FC236}">
                  <a16:creationId xmlns:a16="http://schemas.microsoft.com/office/drawing/2014/main" id="{932D03C2-324B-4233-AD93-9BD34CA4E53A}"/>
                </a:ext>
              </a:extLst>
            </p:cNvPr>
            <p:cNvSpPr txBox="1"/>
            <p:nvPr/>
          </p:nvSpPr>
          <p:spPr>
            <a:xfrm>
              <a:off x="7294847" y="3988713"/>
              <a:ext cx="3076023" cy="461665"/>
            </a:xfrm>
            <a:prstGeom prst="rect">
              <a:avLst/>
            </a:prstGeom>
            <a:noFill/>
          </p:spPr>
          <p:txBody>
            <a:bodyPr wrap="square" rtlCol="0">
              <a:spAutoFit/>
            </a:bodyPr>
            <a:lstStyle/>
            <a:p>
              <a:r>
                <a:rPr lang="zh-CN" altLang="en-US" sz="2400" dirty="0">
                  <a:solidFill>
                    <a:schemeClr val="tx1">
                      <a:lumMod val="75000"/>
                      <a:lumOff val="25000"/>
                    </a:schemeClr>
                  </a:solidFill>
                  <a:cs typeface="+mn-ea"/>
                  <a:sym typeface="+mn-lt"/>
                </a:rPr>
                <a:t>Add text here</a:t>
              </a:r>
            </a:p>
          </p:txBody>
        </p:sp>
      </p:grpSp>
    </p:spTree>
    <p:extLst>
      <p:ext uri="{BB962C8B-B14F-4D97-AF65-F5344CB8AC3E}">
        <p14:creationId xmlns:p14="http://schemas.microsoft.com/office/powerpoint/2010/main" val="4120386114"/>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4" presetClass="entr" presetSubtype="1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randombar(horizontal)">
                                      <p:cBhvr>
                                        <p:cTn id="13" dur="500"/>
                                        <p:tgtEl>
                                          <p:spTgt spid="17"/>
                                        </p:tgtEl>
                                      </p:cBhvr>
                                    </p:animEffect>
                                  </p:childTnLst>
                                </p:cTn>
                              </p:par>
                            </p:childTnLst>
                          </p:cTn>
                        </p:par>
                        <p:par>
                          <p:cTn id="14" fill="hold">
                            <p:stCondLst>
                              <p:cond delay="1000"/>
                            </p:stCondLst>
                            <p:childTnLst>
                              <p:par>
                                <p:cTn id="15" presetID="14" presetClass="entr" presetSubtype="10" fill="hold" nodeType="after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randombar(horizontal)">
                                      <p:cBhvr>
                                        <p:cTn id="17" dur="500"/>
                                        <p:tgtEl>
                                          <p:spTgt spid="27"/>
                                        </p:tgtEl>
                                      </p:cBhvr>
                                    </p:animEffect>
                                  </p:childTnLst>
                                </p:cTn>
                              </p:par>
                            </p:childTnLst>
                          </p:cTn>
                        </p:par>
                        <p:par>
                          <p:cTn id="18" fill="hold">
                            <p:stCondLst>
                              <p:cond delay="1500"/>
                            </p:stCondLst>
                            <p:childTnLst>
                              <p:par>
                                <p:cTn id="19" presetID="14" presetClass="entr" presetSubtype="10"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randombar(horizontal)">
                                      <p:cBhvr>
                                        <p:cTn id="21" dur="500"/>
                                        <p:tgtEl>
                                          <p:spTgt spid="32"/>
                                        </p:tgtEl>
                                      </p:cBhvr>
                                    </p:animEffect>
                                  </p:childTnLst>
                                </p:cTn>
                              </p:par>
                            </p:childTnLst>
                          </p:cTn>
                        </p:par>
                        <p:par>
                          <p:cTn id="22" fill="hold">
                            <p:stCondLst>
                              <p:cond delay="2000"/>
                            </p:stCondLst>
                            <p:childTnLst>
                              <p:par>
                                <p:cTn id="23" presetID="14" presetClass="entr" presetSubtype="1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randombar(horizontal)">
                                      <p:cBhvr>
                                        <p:cTn id="2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直接连接符 7"/>
          <p:cNvCxnSpPr/>
          <p:nvPr/>
        </p:nvCxnSpPr>
        <p:spPr>
          <a:xfrm>
            <a:off x="2907115" y="1509914"/>
            <a:ext cx="0" cy="2769506"/>
          </a:xfrm>
          <a:prstGeom prst="line">
            <a:avLst/>
          </a:prstGeom>
          <a:ln w="12700"/>
        </p:spPr>
        <p:style>
          <a:lnRef idx="1">
            <a:schemeClr val="dk1"/>
          </a:lnRef>
          <a:fillRef idx="0">
            <a:schemeClr val="dk1"/>
          </a:fillRef>
          <a:effectRef idx="0">
            <a:schemeClr val="dk1"/>
          </a:effectRef>
          <a:fontRef idx="minor">
            <a:schemeClr val="tx1"/>
          </a:fontRef>
        </p:style>
      </p:cxnSp>
      <p:sp>
        <p:nvSpPr>
          <p:cNvPr id="10" name="文本框 9"/>
          <p:cNvSpPr txBox="1"/>
          <p:nvPr/>
        </p:nvSpPr>
        <p:spPr>
          <a:xfrm>
            <a:off x="2231178" y="1384410"/>
            <a:ext cx="615553" cy="1528624"/>
          </a:xfrm>
          <a:prstGeom prst="rect">
            <a:avLst/>
          </a:prstGeom>
          <a:noFill/>
        </p:spPr>
        <p:txBody>
          <a:bodyPr vert="eaVert" wrap="none" rtlCol="0">
            <a:spAutoFit/>
          </a:bodyPr>
          <a:lstStyle/>
          <a:p>
            <a:r>
              <a:rPr lang="zh-CN" altLang="en-US" sz="2800" dirty="0">
                <a:solidFill>
                  <a:srgbClr val="784635"/>
                </a:solidFill>
                <a:cs typeface="+mn-ea"/>
                <a:sym typeface="+mn-lt"/>
              </a:rPr>
              <a:t>Insert the title</a:t>
            </a:r>
          </a:p>
        </p:txBody>
      </p:sp>
      <p:sp>
        <p:nvSpPr>
          <p:cNvPr id="11" name="文本框 10"/>
          <p:cNvSpPr txBox="1"/>
          <p:nvPr/>
        </p:nvSpPr>
        <p:spPr>
          <a:xfrm>
            <a:off x="3021649" y="1509913"/>
            <a:ext cx="1431161" cy="2769505"/>
          </a:xfrm>
          <a:prstGeom prst="rect">
            <a:avLst/>
          </a:prstGeom>
          <a:noFill/>
        </p:spPr>
        <p:txBody>
          <a:bodyPr vert="eaVert" wrap="square" rtlCol="0">
            <a:spAutoFit/>
          </a:bodyPr>
          <a:lstStyle/>
          <a:p>
            <a:pPr>
              <a:lnSpc>
                <a:spcPct val="150000"/>
              </a:lnSpc>
            </a:pPr>
            <a:r>
              <a:rPr lang="zh-CN" altLang="en-US" dirty="0">
                <a:solidFill>
                  <a:prstClr val="black"/>
                </a:solidFill>
                <a:cs typeface="+mn-ea"/>
                <a:sym typeface="+mn-lt"/>
              </a:rPr>
              <a:t>Please be here</a:t>
            </a:r>
            <a:endParaRPr lang="en-US" altLang="zh-CN" dirty="0">
              <a:solidFill>
                <a:prstClr val="black"/>
              </a:solidFill>
              <a:cs typeface="+mn-ea"/>
              <a:sym typeface="+mn-lt"/>
            </a:endParaRPr>
          </a:p>
          <a:p>
            <a:pPr>
              <a:lnSpc>
                <a:spcPct val="150000"/>
              </a:lnSpc>
            </a:pPr>
            <a:r>
              <a:rPr lang="zh-CN" altLang="en-US" dirty="0">
                <a:solidFill>
                  <a:prstClr val="black"/>
                </a:solidFill>
                <a:cs typeface="+mn-ea"/>
                <a:sym typeface="+mn-lt"/>
              </a:rPr>
              <a:t>Enter the deputy</a:t>
            </a:r>
            <a:endParaRPr lang="en-US" altLang="zh-CN" dirty="0">
              <a:solidFill>
                <a:prstClr val="black"/>
              </a:solidFill>
              <a:cs typeface="+mn-ea"/>
              <a:sym typeface="+mn-lt"/>
            </a:endParaRPr>
          </a:p>
          <a:p>
            <a:pPr>
              <a:lnSpc>
                <a:spcPct val="150000"/>
              </a:lnSpc>
            </a:pPr>
            <a:r>
              <a:rPr lang="zh-CN" altLang="en-US" dirty="0">
                <a:solidFill>
                  <a:prstClr val="black"/>
                </a:solidFill>
                <a:cs typeface="+mn-ea"/>
                <a:sym typeface="+mn-lt"/>
              </a:rPr>
              <a:t>Enter text for the title</a:t>
            </a:r>
          </a:p>
        </p:txBody>
      </p:sp>
      <p:pic>
        <p:nvPicPr>
          <p:cNvPr id="14" name="图片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flipH="1">
            <a:off x="1968329" y="3419882"/>
            <a:ext cx="938786" cy="859538"/>
          </a:xfrm>
          <a:prstGeom prst="rect">
            <a:avLst/>
          </a:prstGeom>
        </p:spPr>
      </p:pic>
      <p:pic>
        <p:nvPicPr>
          <p:cNvPr id="18" name="图片 17">
            <a:extLst>
              <a:ext uri="{FF2B5EF4-FFF2-40B4-BE49-F238E27FC236}">
                <a16:creationId xmlns:a16="http://schemas.microsoft.com/office/drawing/2014/main" id="{C579FCF7-2731-488C-8198-5901017513B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78555" y="1384410"/>
            <a:ext cx="5502857" cy="4314565"/>
          </a:xfrm>
          <a:prstGeom prst="rect">
            <a:avLst/>
          </a:prstGeom>
        </p:spPr>
      </p:pic>
    </p:spTree>
    <p:extLst>
      <p:ext uri="{BB962C8B-B14F-4D97-AF65-F5344CB8AC3E}">
        <p14:creationId xmlns:p14="http://schemas.microsoft.com/office/powerpoint/2010/main" val="3802099074"/>
      </p:ext>
    </p:extLst>
  </p:cSld>
  <p:clrMapOvr>
    <a:masterClrMapping/>
  </p:clrMapOvr>
  <p:transition spd="med" advClick="0"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4"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childTnLst>
                          </p:cTn>
                        </p:par>
                        <p:par>
                          <p:cTn id="14" fill="hold">
                            <p:stCondLst>
                              <p:cond delay="1500"/>
                            </p:stCondLst>
                            <p:childTnLst>
                              <p:par>
                                <p:cTn id="15" presetID="41" presetClass="entr" presetSubtype="0" fill="hold" grpId="0" nodeType="afterEffect">
                                  <p:stCondLst>
                                    <p:cond delay="0"/>
                                  </p:stCondLst>
                                  <p:iterate type="lt">
                                    <p:tmPct val="10000"/>
                                  </p:iterate>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id="18" dur="500" fill="hold"/>
                                        <p:tgtEl>
                                          <p:spTgt spid="10"/>
                                        </p:tgtEl>
                                        <p:attrNameLst>
                                          <p:attrName>ppt_y</p:attrName>
                                        </p:attrNameLst>
                                      </p:cBhvr>
                                      <p:tavLst>
                                        <p:tav tm="0">
                                          <p:val>
                                            <p:strVal val="#ppt_y"/>
                                          </p:val>
                                        </p:tav>
                                        <p:tav tm="100000">
                                          <p:val>
                                            <p:strVal val="#ppt_y"/>
                                          </p:val>
                                        </p:tav>
                                      </p:tavLst>
                                    </p:anim>
                                    <p:anim calcmode="lin" valueType="num">
                                      <p:cBhvr>
                                        <p:cTn id="19" dur="500" fill="hold"/>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id="20" dur="500" fill="hold"/>
                                        <p:tgtEl>
                                          <p:spTgt spid="10"/>
                                        </p:tgtEl>
                                        <p:attrNameLst>
                                          <p:attrName>ppt_w</p:attrName>
                                        </p:attrNameLst>
                                      </p:cBhvr>
                                      <p:tavLst>
                                        <p:tav tm="0">
                                          <p:val>
                                            <p:strVal val="#ppt_w/10"/>
                                          </p:val>
                                        </p:tav>
                                        <p:tav tm="50000">
                                          <p:val>
                                            <p:strVal val="#ppt_w+.01"/>
                                          </p:val>
                                        </p:tav>
                                        <p:tav tm="100000">
                                          <p:val>
                                            <p:strVal val="#ppt_w"/>
                                          </p:val>
                                        </p:tav>
                                      </p:tavLst>
                                    </p:anim>
                                    <p:animEffect transition="in" filter="fade">
                                      <p:cBhvr>
                                        <p:cTn id="21" dur="500" tmFilter="0,0; .5, 1; 1, 1"/>
                                        <p:tgtEl>
                                          <p:spTgt spid="10"/>
                                        </p:tgtEl>
                                      </p:cBhvr>
                                    </p:animEffect>
                                  </p:childTnLst>
                                </p:cTn>
                              </p:par>
                            </p:childTnLst>
                          </p:cTn>
                        </p:par>
                        <p:par>
                          <p:cTn id="22" fill="hold">
                            <p:stCondLst>
                              <p:cond delay="2150"/>
                            </p:stCondLst>
                            <p:childTnLst>
                              <p:par>
                                <p:cTn id="23" presetID="56" presetClass="entr" presetSubtype="0" fill="hold" grpId="0" nodeType="afterEffect">
                                  <p:stCondLst>
                                    <p:cond delay="0"/>
                                  </p:stCondLst>
                                  <p:iterate type="lt">
                                    <p:tmPct val="10000"/>
                                  </p:iterate>
                                  <p:childTnLst>
                                    <p:set>
                                      <p:cBhvr>
                                        <p:cTn id="24" dur="1" fill="hold">
                                          <p:stCondLst>
                                            <p:cond delay="0"/>
                                          </p:stCondLst>
                                        </p:cTn>
                                        <p:tgtEl>
                                          <p:spTgt spid="11">
                                            <p:txEl>
                                              <p:pRg st="0" end="0"/>
                                            </p:txEl>
                                          </p:spTgt>
                                        </p:tgtEl>
                                        <p:attrNameLst>
                                          <p:attrName>style.visibility</p:attrName>
                                        </p:attrNameLst>
                                      </p:cBhvr>
                                      <p:to>
                                        <p:strVal val="visible"/>
                                      </p:to>
                                    </p:set>
                                    <p:anim by="(-#ppt_w*2)" calcmode="lin" valueType="num">
                                      <p:cBhvr rctx="PPT">
                                        <p:cTn id="25" dur="500" autoRev="1" fill="hold">
                                          <p:stCondLst>
                                            <p:cond delay="0"/>
                                          </p:stCondLst>
                                        </p:cTn>
                                        <p:tgtEl>
                                          <p:spTgt spid="11">
                                            <p:txEl>
                                              <p:pRg st="0" end="0"/>
                                            </p:txEl>
                                          </p:spTgt>
                                        </p:tgtEl>
                                        <p:attrNameLst>
                                          <p:attrName>ppt_w</p:attrName>
                                        </p:attrNameLst>
                                      </p:cBhvr>
                                    </p:anim>
                                    <p:anim by="(#ppt_w*0.50)" calcmode="lin" valueType="num">
                                      <p:cBhvr>
                                        <p:cTn id="26" dur="500" decel="50000" autoRev="1" fill="hold">
                                          <p:stCondLst>
                                            <p:cond delay="0"/>
                                          </p:stCondLst>
                                        </p:cTn>
                                        <p:tgtEl>
                                          <p:spTgt spid="11">
                                            <p:txEl>
                                              <p:pRg st="0" end="0"/>
                                            </p:txEl>
                                          </p:spTgt>
                                        </p:tgtEl>
                                        <p:attrNameLst>
                                          <p:attrName>ppt_x</p:attrName>
                                        </p:attrNameLst>
                                      </p:cBhvr>
                                    </p:anim>
                                    <p:anim from="(-#ppt_h/2)" to="(#ppt_y)" calcmode="lin" valueType="num">
                                      <p:cBhvr>
                                        <p:cTn id="27" dur="1000" fill="hold">
                                          <p:stCondLst>
                                            <p:cond delay="0"/>
                                          </p:stCondLst>
                                        </p:cTn>
                                        <p:tgtEl>
                                          <p:spTgt spid="11">
                                            <p:txEl>
                                              <p:pRg st="0" end="0"/>
                                            </p:txEl>
                                          </p:spTgt>
                                        </p:tgtEl>
                                        <p:attrNameLst>
                                          <p:attrName>ppt_y</p:attrName>
                                        </p:attrNameLst>
                                      </p:cBhvr>
                                    </p:anim>
                                    <p:animRot by="21600000">
                                      <p:cBhvr>
                                        <p:cTn id="28" dur="1000" fill="hold">
                                          <p:stCondLst>
                                            <p:cond delay="0"/>
                                          </p:stCondLst>
                                        </p:cTn>
                                        <p:tgtEl>
                                          <p:spTgt spid="11">
                                            <p:txEl>
                                              <p:pRg st="0" end="0"/>
                                            </p:txEl>
                                          </p:spTgt>
                                        </p:tgtEl>
                                        <p:attrNameLst>
                                          <p:attrName>r</p:attrName>
                                        </p:attrNameLst>
                                      </p:cBhvr>
                                    </p:animRot>
                                  </p:childTnLst>
                                </p:cTn>
                              </p:par>
                              <p:par>
                                <p:cTn id="29" presetID="56" presetClass="entr" presetSubtype="0" fill="hold" grpId="0" nodeType="withEffect">
                                  <p:stCondLst>
                                    <p:cond delay="0"/>
                                  </p:stCondLst>
                                  <p:iterate type="lt">
                                    <p:tmPct val="10000"/>
                                  </p:iterate>
                                  <p:childTnLst>
                                    <p:set>
                                      <p:cBhvr>
                                        <p:cTn id="30" dur="1" fill="hold">
                                          <p:stCondLst>
                                            <p:cond delay="0"/>
                                          </p:stCondLst>
                                        </p:cTn>
                                        <p:tgtEl>
                                          <p:spTgt spid="11">
                                            <p:txEl>
                                              <p:pRg st="1" end="1"/>
                                            </p:txEl>
                                          </p:spTgt>
                                        </p:tgtEl>
                                        <p:attrNameLst>
                                          <p:attrName>style.visibility</p:attrName>
                                        </p:attrNameLst>
                                      </p:cBhvr>
                                      <p:to>
                                        <p:strVal val="visible"/>
                                      </p:to>
                                    </p:set>
                                    <p:anim by="(-#ppt_w*2)" calcmode="lin" valueType="num">
                                      <p:cBhvr rctx="PPT">
                                        <p:cTn id="31" dur="500" autoRev="1" fill="hold">
                                          <p:stCondLst>
                                            <p:cond delay="0"/>
                                          </p:stCondLst>
                                        </p:cTn>
                                        <p:tgtEl>
                                          <p:spTgt spid="11">
                                            <p:txEl>
                                              <p:pRg st="1" end="1"/>
                                            </p:txEl>
                                          </p:spTgt>
                                        </p:tgtEl>
                                        <p:attrNameLst>
                                          <p:attrName>ppt_w</p:attrName>
                                        </p:attrNameLst>
                                      </p:cBhvr>
                                    </p:anim>
                                    <p:anim by="(#ppt_w*0.50)" calcmode="lin" valueType="num">
                                      <p:cBhvr>
                                        <p:cTn id="32" dur="500" decel="50000" autoRev="1" fill="hold">
                                          <p:stCondLst>
                                            <p:cond delay="0"/>
                                          </p:stCondLst>
                                        </p:cTn>
                                        <p:tgtEl>
                                          <p:spTgt spid="11">
                                            <p:txEl>
                                              <p:pRg st="1" end="1"/>
                                            </p:txEl>
                                          </p:spTgt>
                                        </p:tgtEl>
                                        <p:attrNameLst>
                                          <p:attrName>ppt_x</p:attrName>
                                        </p:attrNameLst>
                                      </p:cBhvr>
                                    </p:anim>
                                    <p:anim from="(-#ppt_h/2)" to="(#ppt_y)" calcmode="lin" valueType="num">
                                      <p:cBhvr>
                                        <p:cTn id="33" dur="1000" fill="hold">
                                          <p:stCondLst>
                                            <p:cond delay="0"/>
                                          </p:stCondLst>
                                        </p:cTn>
                                        <p:tgtEl>
                                          <p:spTgt spid="11">
                                            <p:txEl>
                                              <p:pRg st="1" end="1"/>
                                            </p:txEl>
                                          </p:spTgt>
                                        </p:tgtEl>
                                        <p:attrNameLst>
                                          <p:attrName>ppt_y</p:attrName>
                                        </p:attrNameLst>
                                      </p:cBhvr>
                                    </p:anim>
                                    <p:animRot by="21600000">
                                      <p:cBhvr>
                                        <p:cTn id="34" dur="1000" fill="hold">
                                          <p:stCondLst>
                                            <p:cond delay="0"/>
                                          </p:stCondLst>
                                        </p:cTn>
                                        <p:tgtEl>
                                          <p:spTgt spid="11">
                                            <p:txEl>
                                              <p:pRg st="1" end="1"/>
                                            </p:txEl>
                                          </p:spTgt>
                                        </p:tgtEl>
                                        <p:attrNameLst>
                                          <p:attrName>r</p:attrName>
                                        </p:attrNameLst>
                                      </p:cBhvr>
                                    </p:animRot>
                                  </p:childTnLst>
                                </p:cTn>
                              </p:par>
                              <p:par>
                                <p:cTn id="35" presetID="56" presetClass="entr" presetSubtype="0" fill="hold" grpId="0" nodeType="withEffect">
                                  <p:stCondLst>
                                    <p:cond delay="0"/>
                                  </p:stCondLst>
                                  <p:iterate type="lt">
                                    <p:tmPct val="10000"/>
                                  </p:iterate>
                                  <p:childTnLst>
                                    <p:set>
                                      <p:cBhvr>
                                        <p:cTn id="36" dur="1" fill="hold">
                                          <p:stCondLst>
                                            <p:cond delay="0"/>
                                          </p:stCondLst>
                                        </p:cTn>
                                        <p:tgtEl>
                                          <p:spTgt spid="11">
                                            <p:txEl>
                                              <p:pRg st="2" end="2"/>
                                            </p:txEl>
                                          </p:spTgt>
                                        </p:tgtEl>
                                        <p:attrNameLst>
                                          <p:attrName>style.visibility</p:attrName>
                                        </p:attrNameLst>
                                      </p:cBhvr>
                                      <p:to>
                                        <p:strVal val="visible"/>
                                      </p:to>
                                    </p:set>
                                    <p:anim by="(-#ppt_w*2)" calcmode="lin" valueType="num">
                                      <p:cBhvr rctx="PPT">
                                        <p:cTn id="37" dur="500" autoRev="1" fill="hold">
                                          <p:stCondLst>
                                            <p:cond delay="0"/>
                                          </p:stCondLst>
                                        </p:cTn>
                                        <p:tgtEl>
                                          <p:spTgt spid="11">
                                            <p:txEl>
                                              <p:pRg st="2" end="2"/>
                                            </p:txEl>
                                          </p:spTgt>
                                        </p:tgtEl>
                                        <p:attrNameLst>
                                          <p:attrName>ppt_w</p:attrName>
                                        </p:attrNameLst>
                                      </p:cBhvr>
                                    </p:anim>
                                    <p:anim by="(#ppt_w*0.50)" calcmode="lin" valueType="num">
                                      <p:cBhvr>
                                        <p:cTn id="38" dur="500" decel="50000" autoRev="1" fill="hold">
                                          <p:stCondLst>
                                            <p:cond delay="0"/>
                                          </p:stCondLst>
                                        </p:cTn>
                                        <p:tgtEl>
                                          <p:spTgt spid="11">
                                            <p:txEl>
                                              <p:pRg st="2" end="2"/>
                                            </p:txEl>
                                          </p:spTgt>
                                        </p:tgtEl>
                                        <p:attrNameLst>
                                          <p:attrName>ppt_x</p:attrName>
                                        </p:attrNameLst>
                                      </p:cBhvr>
                                    </p:anim>
                                    <p:anim from="(-#ppt_h/2)" to="(#ppt_y)" calcmode="lin" valueType="num">
                                      <p:cBhvr>
                                        <p:cTn id="39" dur="1000" fill="hold">
                                          <p:stCondLst>
                                            <p:cond delay="0"/>
                                          </p:stCondLst>
                                        </p:cTn>
                                        <p:tgtEl>
                                          <p:spTgt spid="11">
                                            <p:txEl>
                                              <p:pRg st="2" end="2"/>
                                            </p:txEl>
                                          </p:spTgt>
                                        </p:tgtEl>
                                        <p:attrNameLst>
                                          <p:attrName>ppt_y</p:attrName>
                                        </p:attrNameLst>
                                      </p:cBhvr>
                                    </p:anim>
                                    <p:animRot by="21600000">
                                      <p:cBhvr>
                                        <p:cTn id="40" dur="1000" fill="hold">
                                          <p:stCondLst>
                                            <p:cond delay="0"/>
                                          </p:stCondLst>
                                        </p:cTn>
                                        <p:tgtEl>
                                          <p:spTgt spid="11">
                                            <p:txEl>
                                              <p:pRg st="2" end="2"/>
                                            </p:txEl>
                                          </p:spTgt>
                                        </p:tgtEl>
                                        <p:attrNameLst>
                                          <p:attrName>r</p:attrName>
                                        </p:attrNameLst>
                                      </p:cBhvr>
                                    </p:animRot>
                                  </p:childTnLst>
                                </p:cTn>
                              </p:par>
                            </p:childTnLst>
                          </p:cTn>
                        </p:par>
                        <p:par>
                          <p:cTn id="41" fill="hold">
                            <p:stCondLst>
                              <p:cond delay="3650"/>
                            </p:stCondLst>
                            <p:childTnLst>
                              <p:par>
                                <p:cTn id="42" presetID="14" presetClass="entr" presetSubtype="10"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randombar(horizontal)">
                                      <p:cBhvr>
                                        <p:cTn id="4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uiExpand="1" build="allAtOnce"/>
    </p:bldLst>
  </p:timing>
</p:sld>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eqyrdwch">
      <a:majorFont>
        <a:latin typeface="微软雅黑" panose="020F0302020204030204"/>
        <a:ea typeface="楷体"/>
        <a:cs typeface=""/>
      </a:majorFont>
      <a:minorFont>
        <a:latin typeface="微软雅黑" panose="020F0502020204030204"/>
        <a:ea typeface="楷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2682</TotalTime>
  <Words>1238</Words>
  <Application>Microsoft Office PowerPoint</Application>
  <PresentationFormat>宽屏</PresentationFormat>
  <Paragraphs>186</Paragraphs>
  <Slides>24</Slides>
  <Notes>1</Notes>
  <HiddenSlides>0</HiddenSlides>
  <MMClips>0</MMClips>
  <ScaleCrop>false</ScaleCrop>
  <HeadingPairs>
    <vt:vector size="6" baseType="variant">
      <vt:variant>
        <vt:lpstr>已用的字体</vt:lpstr>
      </vt:variant>
      <vt:variant>
        <vt:i4>3</vt:i4>
      </vt:variant>
      <vt:variant>
        <vt:lpstr>主题</vt:lpstr>
      </vt:variant>
      <vt:variant>
        <vt:i4>2</vt:i4>
      </vt:variant>
      <vt:variant>
        <vt:lpstr>幻灯片标题</vt:lpstr>
      </vt:variant>
      <vt:variant>
        <vt:i4>24</vt:i4>
      </vt:variant>
    </vt:vector>
  </HeadingPairs>
  <TitlesOfParts>
    <vt:vector size="29" baseType="lpstr">
      <vt:lpstr>微软雅黑</vt:lpstr>
      <vt:lpstr>Arial</vt:lpstr>
      <vt:lpstr>Calibri</vt:lpstr>
      <vt:lpstr>www.jpppt.com</vt:lpstr>
      <vt:lpstr>1-www.jpppt.com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style</dc:title>
  <dc:creator>www.jpppt.com</dc:creator>
  <cp:keywords>www.jpppt.com</cp:keywords>
  <dc:description>www.jpppt.com</dc:description>
  <cp:lastModifiedBy>宇 之灵</cp:lastModifiedBy>
  <cp:revision>38</cp:revision>
  <dcterms:created xsi:type="dcterms:W3CDTF">2017-03-21T08:36:50Z</dcterms:created>
  <dcterms:modified xsi:type="dcterms:W3CDTF">2021-03-05T06:34:01Z</dcterms:modified>
</cp:coreProperties>
</file>