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8" r:id="rId5"/>
    <p:sldId id="347" r:id="rId6"/>
    <p:sldId id="259" r:id="rId7"/>
    <p:sldId id="260" r:id="rId8"/>
    <p:sldId id="321" r:id="rId9"/>
    <p:sldId id="298" r:id="rId10"/>
    <p:sldId id="353" r:id="rId11"/>
    <p:sldId id="309" r:id="rId12"/>
    <p:sldId id="310" r:id="rId13"/>
    <p:sldId id="311" r:id="rId14"/>
    <p:sldId id="312" r:id="rId15"/>
    <p:sldId id="313" r:id="rId16"/>
    <p:sldId id="354" r:id="rId17"/>
    <p:sldId id="315" r:id="rId18"/>
    <p:sldId id="316" r:id="rId19"/>
    <p:sldId id="357" r:id="rId20"/>
    <p:sldId id="319" r:id="rId21"/>
    <p:sldId id="318" r:id="rId22"/>
    <p:sldId id="320" r:id="rId23"/>
    <p:sldId id="322" r:id="rId24"/>
    <p:sldId id="307" r:id="rId25"/>
    <p:sldId id="323" r:id="rId26"/>
    <p:sldId id="324" r:id="rId27"/>
    <p:sldId id="325" r:id="rId28"/>
    <p:sldId id="314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55" r:id="rId38"/>
    <p:sldId id="336" r:id="rId39"/>
    <p:sldId id="337" r:id="rId40"/>
    <p:sldId id="356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A95-4291-8749-18AB97A6E01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A95-4291-8749-18AB97A6E0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95-4291-8749-18AB97A6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00D-432F-9787-8D2A070D6C1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00D-432F-9787-8D2A070D6C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D-432F-9787-8D2A070D6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73D-4EC9-9F6C-5ACB7F355A1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73D-4EC9-9F6C-5ACB7F355A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3D-4EC9-9F6C-5ACB7F35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B77-4758-9A0F-3D33EAA3BF0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B77-4758-9A0F-3D33EAA3BF0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7-4758-9A0F-3D33EAA3B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2-4258-B4C5-1D1DB79B3B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2-4258-B4C5-1D1DB79B3B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2-4258-B4C5-1D1DB79B3B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2-4258-B4C5-1D1DB79B3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95104"/>
        <c:axId val="222896896"/>
      </c:barChart>
      <c:catAx>
        <c:axId val="22289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22896896"/>
        <c:crosses val="autoZero"/>
        <c:auto val="1"/>
        <c:lblAlgn val="ctr"/>
        <c:lblOffset val="100"/>
        <c:noMultiLvlLbl val="0"/>
      </c:catAx>
      <c:valAx>
        <c:axId val="222896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228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5AA-438D-83EE-1A8D1167041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B5AA-438D-83EE-1A8D116704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A-438D-83EE-1A8D11670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C1B-4009-AC42-ADD0642E25F7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C1B-4009-AC42-ADD0642E25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B-4009-AC42-ADD0642E2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E4E-496A-A93B-A96F445E9F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1E4E-496A-A93B-A96F445E9F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1E4E-496A-A93B-A96F445E9F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1E4E-496A-A93B-A96F445E9F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1E4E-496A-A93B-A96F445E9F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1E4E-496A-A93B-A96F445E9F12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4E-496A-A93B-A96F445E9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34848"/>
        <c:axId val="175536384"/>
      </c:barChart>
      <c:catAx>
        <c:axId val="1755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75536384"/>
        <c:crosses val="autoZero"/>
        <c:auto val="1"/>
        <c:lblAlgn val="ctr"/>
        <c:lblOffset val="100"/>
        <c:noMultiLvlLbl val="0"/>
      </c:catAx>
      <c:valAx>
        <c:axId val="1755363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5534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C6D60AE-E3C7-4B77-9D0E-1D6B63F49EFA}"/>
              </a:ext>
            </a:extLst>
          </p:cNvPr>
          <p:cNvSpPr/>
          <p:nvPr userDrawn="1"/>
        </p:nvSpPr>
        <p:spPr>
          <a:xfrm>
            <a:off x="801462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31E767-1E77-441E-92F5-2BE0ADE703F7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1DBF0251-1B6E-4858-A6A3-0FAAC63976DF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0FC897-6E36-479F-A529-87E63849270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DD49A8-4AC1-4A67-B3AF-F7D7C72AC3E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B452D0-5C4A-4FEF-A6CA-484BF93A09C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276392-AE5F-4A91-9FD5-EA57470C488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B556A4-B71E-48AF-9A41-54C589E88F6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E5C805-F13F-48AB-BC49-7D4E3CDF7A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9A7EF9-EEA6-493D-8DA7-21C113518F5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4FDF74-E143-4287-9116-1951997B835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B3A7DF-FB86-434E-A1F5-B701A81025A9}"/>
              </a:ext>
            </a:extLst>
          </p:cNvPr>
          <p:cNvGrpSpPr/>
          <p:nvPr userDrawn="1"/>
        </p:nvGrpSpPr>
        <p:grpSpPr>
          <a:xfrm>
            <a:off x="0" y="2192794"/>
            <a:ext cx="4218052" cy="2450221"/>
            <a:chOff x="0" y="2192794"/>
            <a:chExt cx="4218052" cy="2450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88E4E18-3E5A-429A-A30D-66FC95BFC43E}"/>
                </a:ext>
              </a:extLst>
            </p:cNvPr>
            <p:cNvSpPr/>
            <p:nvPr userDrawn="1"/>
          </p:nvSpPr>
          <p:spPr>
            <a:xfrm>
              <a:off x="0" y="4215744"/>
              <a:ext cx="4218052" cy="427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BD00BA84-B301-4CD2-B3F3-BE501A0B2305}"/>
                </a:ext>
              </a:extLst>
            </p:cNvPr>
            <p:cNvGrpSpPr/>
            <p:nvPr userDrawn="1"/>
          </p:nvGrpSpPr>
          <p:grpSpPr>
            <a:xfrm>
              <a:off x="802991" y="2192794"/>
              <a:ext cx="2744170" cy="2214881"/>
              <a:chOff x="2444748" y="555045"/>
              <a:chExt cx="7282048" cy="572745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8647052-9A7B-40E4-A6D7-2E7C9EE223D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AF3B9D1-F36D-4EF7-9ECE-CD64D90862DB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94CBFA-F49F-41E6-81F3-35C46DEC356D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4314FED-B423-45AA-BB9E-96EDE6354178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6AB711-E319-4999-A5A8-65D571A2E909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57875F1-B562-4786-BD41-5C40FF9D8C7B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DC64222-3C72-4451-A914-2C08756CC7BA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5696E61-26D1-40C0-AF2D-296B38BEEBFB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61731CC7-127E-47BD-A895-6B9A9ED6A0CC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148061-DFD0-4B62-850C-8B4F4B186F8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CF7E7B2-7118-486D-8798-AB0C269A51C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5E6DCC-B23C-408F-85D8-2904DEA384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AFE3812-5F11-49F2-89AF-37D40874FB5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80A05-F77B-4BDC-9485-3668F7E4FD1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FFF099-0519-471B-B63D-F69AF1B3050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B01316-AFE3-4132-82D2-1CCB4D724EC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C4B238-AA5C-4855-B9DB-F0A980BD3D1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60C5B0F7-FE9D-44A9-916D-FC46BA5E24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250823A7-9AFD-4D7B-B462-15215FFEE1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38C40E20-49C8-4E01-A8A2-D9A97A4F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213CB95-5989-4053-9358-64D4321C0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1116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D35E2-972C-4F48-9999-BC1D573C8AB7}"/>
              </a:ext>
            </a:extLst>
          </p:cNvPr>
          <p:cNvGrpSpPr/>
          <p:nvPr userDrawn="1"/>
        </p:nvGrpSpPr>
        <p:grpSpPr>
          <a:xfrm>
            <a:off x="2522366" y="3254904"/>
            <a:ext cx="7175521" cy="2993675"/>
            <a:chOff x="2522366" y="3254904"/>
            <a:chExt cx="7175521" cy="29936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ADB97D-5A2D-486C-A7B3-AE962FFF8B4D}"/>
                </a:ext>
              </a:extLst>
            </p:cNvPr>
            <p:cNvSpPr/>
            <p:nvPr userDrawn="1"/>
          </p:nvSpPr>
          <p:spPr>
            <a:xfrm>
              <a:off x="2522366" y="5648355"/>
              <a:ext cx="7175521" cy="6002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2DAD-CEC8-4D7F-BED8-0D9114A49E2A}"/>
                </a:ext>
              </a:extLst>
            </p:cNvPr>
            <p:cNvGrpSpPr/>
            <p:nvPr userDrawn="1"/>
          </p:nvGrpSpPr>
          <p:grpSpPr>
            <a:xfrm>
              <a:off x="3631988" y="3254904"/>
              <a:ext cx="4928023" cy="2707615"/>
              <a:chOff x="-548507" y="477868"/>
              <a:chExt cx="11570449" cy="6357177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61C5766F-43E6-42E1-A3C2-7B6331EB5593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FD20979-A86B-4D4E-AB15-B4DDBBC06892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BD72A2C-BBE2-4656-8AB3-8DD7541FDFD2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DEA276F-6E20-468B-8985-697DC991F8A4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927CB9A-8B63-40BE-ABC3-851E60AAB3E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4661C5A-8148-4C19-811F-77E10C2568FD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3F04873A-06CA-4430-AD22-027E39891A9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1937177-DE5E-4B06-846F-59AE551D1B62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1F0A52-E942-4019-A69C-005409A2DB11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9F4D62B-C689-40F9-BA25-B2E00CA1E9C0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B94475D-5ED5-4FD2-B091-F9CB23F00887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73EDFC-FF1B-4E0F-BBC2-55A0CBBD4005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71FD13E-305D-4BA1-B842-2C83A72BC9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3819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4A08208-84AC-4662-BA73-41A17F9EA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798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4906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0AA07B5C-A996-489C-AB6D-BBCD360424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803541C5-2AF0-4251-BCA9-8187A6D12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4889BB1F-1AF7-41EF-A642-47927977B2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73E4F28E-9AEC-4959-ACA2-00282CD19B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045DDAC1-5FE0-4F7B-BF5F-BE061622D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58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07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93" r:id="rId14"/>
    <p:sldLayoutId id="2147483694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6929" y="1195131"/>
            <a:ext cx="504649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96928" y="2911813"/>
            <a:ext cx="50464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113A1E6-9A7F-4EAF-BE85-333D128D3A7D}"/>
              </a:ext>
            </a:extLst>
          </p:cNvPr>
          <p:cNvSpPr/>
          <p:nvPr/>
        </p:nvSpPr>
        <p:spPr>
          <a:xfrm>
            <a:off x="596928" y="41285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2"/>
            <a:extLst>
              <a:ext uri="{FF2B5EF4-FFF2-40B4-BE49-F238E27FC236}">
                <a16:creationId xmlns:a16="http://schemas.microsoft.com/office/drawing/2014/main" id="{434753E5-8705-4C46-8C6A-95D729F26045}"/>
              </a:ext>
            </a:extLst>
          </p:cNvPr>
          <p:cNvSpPr txBox="1"/>
          <p:nvPr/>
        </p:nvSpPr>
        <p:spPr>
          <a:xfrm>
            <a:off x="596928" y="33181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71D8EC87-DB3D-4E88-B9D4-E89531E5F0F8}"/>
              </a:ext>
            </a:extLst>
          </p:cNvPr>
          <p:cNvGrpSpPr/>
          <p:nvPr/>
        </p:nvGrpSpPr>
        <p:grpSpPr>
          <a:xfrm>
            <a:off x="936049" y="2609533"/>
            <a:ext cx="5326166" cy="3125761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F332EE-EF16-4363-A365-DEB08C40051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4A28AF-CCE7-4AC5-A26F-8C1ED3243A7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7423F6-1463-4408-9AC1-670540AE594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04E2DD-545A-4BF1-B92D-058DFBE2022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F834A7-BEF0-4DAA-97E8-BA6A2416C81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5331E54-C3D3-4745-922D-62E3840E440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DCA085-87F4-4D81-AA3F-AE89098D9D1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2CD6C3-BED8-4037-B1DE-3F332CEE8E0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5FEF0-4CEF-4583-9396-FF12FA7692E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127203-8E98-4E5D-8E4A-6FFFE2EEE67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5A6D3E-D9AF-4C8C-9568-6F37780FD69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F702F6-3638-4984-A42A-EA99B3ADEF5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14F82B-AF9A-4582-9F3C-7E296C68A6B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15F847-8743-4FC9-881F-7D273273A36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A62313-288B-4006-B57E-527B161965E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0F2FACB-A8F7-4C4B-9FBE-1AF061D410E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62AB1D-35A0-4CB9-9975-665B063F6F3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9F94CB-4AB4-4E28-B506-213B3F224C6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F07893-6A9E-49DF-9834-A0F500955AB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013E9C-AF76-4FF5-84FE-397BB002F60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BD5860-19EF-432F-8709-B6FE72A052B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567062-BBD9-4709-9DA7-991A7E81FC8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AFC750-A883-4C74-9ABF-B38AD73F232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83AFCB-9AC7-49D8-B496-86E3D8652DE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EA5F0-4405-4280-AF73-C83830EECE0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1D7826-DC03-4560-B9DC-6199CDDBD61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11938B-C70F-4BC1-BBA6-95902449A6F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75B96D-C8E6-46C0-9F5F-26D5B1A6213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05B3E00-0223-484E-9827-0DDC97D29F0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DB2EC5-8C10-4A85-B3F1-B877B5AD409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4D5128-65B4-467F-81B8-C4C811709B3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4183E-E6F6-4C97-9157-F78A54D30C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886958-B5C1-44BE-95B4-25E878FDC27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DB16F6-69A5-4561-ACB6-CE19B6859FF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A9D6CF-9A87-4066-997D-3C87903CBBD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70C4FC-BB4D-41F0-B147-4B3FF8502C6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418B5A4-AD2D-4FC9-BF1D-ED6A1352033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01E509-A11B-478A-994E-8D47FFB4384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B5E523-8B79-4198-83AA-CFDD6B20A7D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13456D9-A5B2-48C5-97A0-629B4597B43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B89506-C1CF-48CF-A24F-3FBE04121EA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9D3F8B-5276-45FC-83DB-325683268B8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5C44BA-E8D6-4C8D-B7B7-88397ABFE75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65BAF5-5F78-4B12-9F7C-A49D3A23C1B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3B1857-48B6-4215-A80B-9CFD9EC6305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0FE533-AF91-498F-B2EF-AF26325EBC1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694493-4E69-4B04-AE27-0FC84A3B47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1018B25-5BDA-4521-8643-0407C724549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2A0F1C-52E7-4848-B48B-A7A12A75AA7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D9D10D-F174-4393-BED3-F456C2C5EE5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7CAEDC-07B4-4AAE-B9AF-F3CC3E649A6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E6C454B-2855-4B10-84CD-AB532E259B1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12A7B9-F045-4A80-8402-FFEED1169C7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0F0F824-7B2C-4DA9-9E3A-7730638350E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6E3028D-A558-4F89-BCBA-CAA33364ED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40CB44-9659-49C0-A13B-96A51CA0396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1216ADB-6BB7-4268-B94D-D2952CBFED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E704A08-FA38-464A-A937-B2584F8E0E0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58D1837-CAE6-4EB5-8AAC-275198E1985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859299A-0BBE-49F1-9689-8D24D4A5C6E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75A7A0-EC0A-4B3C-B822-34B59C2D71C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DD5353-8338-4FDC-9A79-E28482AC98D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C6EF47F-7BF1-4376-8F8D-CAEA7CAF3EE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2EB2CB4-B67E-472E-AD67-1802ABEF8BA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FB05F3F-AF68-4088-8780-891B4E01BBA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37834C-AD1C-4FFE-BE95-77EB483AF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9075DF-DCCB-418E-A5CE-FBC5A00049C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1660C61-169E-482A-93B3-37A05CF1D537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B0BEDA-A802-48D7-9E66-C8BBBC4971D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85DFC5-81F1-4DDA-BFFC-EBE9BA6B3D8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C01583B-B10E-4C2A-BBC7-7707E1A57B2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AA757F-EC9F-4C75-B52D-5036437582B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E62AE7F-F5E1-4610-9CB3-BEEC529231C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7317631-29C3-4545-9088-BD6ADD8FA2E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13F60-9D80-4171-BB74-0E1C6187E4E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405BC9-AF06-4C16-999B-90CB4F8534C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00245F-5A6F-4EF4-BB62-19604EF5FF64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3D6007-11BA-44B4-9A6A-161AD64C3B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6D7D270-832B-41C7-A4DB-44D9AF5072E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9C4620-DBFF-4690-8E32-0DE1FFD4E05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07B0C05-922B-4544-BFEB-30DAD597101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AABE4B-1BA1-4C42-B183-99337D3EC24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AFE35F-8E8C-4E3D-9C6D-9E3A9C82C7F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EF5A81-E589-4C4A-8052-481B947A858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AF10A2-9085-4324-A084-F9FFC7705D91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CD0B399-E09C-4B59-B319-9C242353B1A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58DDEDB-A86B-4A7F-8333-9F3F8F7F685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1EB58FA-484B-4AD4-BCC5-47C3975A70D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B62145-9B36-4B5D-A615-9D11FE3E058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7956372-1368-40C6-A65A-F5A7D575DD1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BC92D4B-4740-4AA6-9A30-A6C02DACD13B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735217D-96DF-4A78-93AF-0724C63424C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6EEE45B-F657-40F0-962C-1FD3F459DB9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F6630A1-4E7B-484B-84A5-CBB33FA6E09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3A8DDC-E509-47B2-A4FA-1912A410712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32067AA-8712-4895-AA70-06C5C1895D7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80CD3C3-5CC5-4374-8112-831ED5626E0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85E7993-EB20-481E-8987-DDC16D2BBF4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D8C1F2E-5A5F-4F98-AE1F-0C40863AE2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416B0F2-A464-405A-BBCC-3B0B06C9B9D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B806A16-F9D1-48D9-9C2A-7940F987D88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FB82F6-5756-46F9-AF73-C29091C49BC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BCFAD29-BD14-413E-8F9C-7359B496DA1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4AB4C4C-7357-43E9-8E3F-263E14C6FEE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026ED7E-D31E-4CF4-8810-338080BFEE3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B237C3A-65E3-4659-8BA9-8E0CD6A214E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AA1B80-2B25-4981-8AF5-46AED1C4E61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61EFC70-B600-4058-B6B7-C663F580B41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BB9886-EB8A-436F-88E7-76A6D98F2D8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D563BE4-9108-4490-9D42-2A0DE2BFB6F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9F26D87-3149-42E6-961D-D1F54FF9BE0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A82BE7-BC3D-4725-B7FF-F34975392F7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B363A4C8-F9F4-4756-BC82-02AB6D052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610012"/>
              </p:ext>
            </p:extLst>
          </p:nvPr>
        </p:nvGraphicFramePr>
        <p:xfrm>
          <a:off x="7948407" y="266559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55">
            <a:extLst>
              <a:ext uri="{FF2B5EF4-FFF2-40B4-BE49-F238E27FC236}">
                <a16:creationId xmlns:a16="http://schemas.microsoft.com/office/drawing/2014/main" id="{6755F599-31D8-44A3-9291-E5BC6826F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560504"/>
              </p:ext>
            </p:extLst>
          </p:nvPr>
        </p:nvGraphicFramePr>
        <p:xfrm>
          <a:off x="9730427" y="266559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그룹 10">
            <a:extLst>
              <a:ext uri="{FF2B5EF4-FFF2-40B4-BE49-F238E27FC236}">
                <a16:creationId xmlns:a16="http://schemas.microsoft.com/office/drawing/2014/main" id="{ECD28A40-1C6C-4AA8-9E55-F8F3A6F69959}"/>
              </a:ext>
            </a:extLst>
          </p:cNvPr>
          <p:cNvGrpSpPr/>
          <p:nvPr/>
        </p:nvGrpSpPr>
        <p:grpSpPr>
          <a:xfrm>
            <a:off x="7190261" y="1797105"/>
            <a:ext cx="4372584" cy="748668"/>
            <a:chOff x="7536159" y="1753560"/>
            <a:chExt cx="4026685" cy="74866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CC7C216-31A2-41E6-84E8-59501C2F7B84}"/>
                </a:ext>
              </a:extLst>
            </p:cNvPr>
            <p:cNvSpPr txBox="1"/>
            <p:nvPr/>
          </p:nvSpPr>
          <p:spPr>
            <a:xfrm>
              <a:off x="7536159" y="1753560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E30B1F2-55E2-45A4-830E-01126707021D}"/>
                </a:ext>
              </a:extLst>
            </p:cNvPr>
            <p:cNvSpPr txBox="1"/>
            <p:nvPr/>
          </p:nvSpPr>
          <p:spPr>
            <a:xfrm>
              <a:off x="7536159" y="204056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9A8C6428-C2F6-49C3-BFCB-185DF3CAC606}"/>
              </a:ext>
            </a:extLst>
          </p:cNvPr>
          <p:cNvSpPr txBox="1"/>
          <p:nvPr/>
        </p:nvSpPr>
        <p:spPr>
          <a:xfrm>
            <a:off x="7948407" y="3703576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A469EF-B513-43EE-9FED-268462884248}"/>
              </a:ext>
            </a:extLst>
          </p:cNvPr>
          <p:cNvSpPr txBox="1"/>
          <p:nvPr/>
        </p:nvSpPr>
        <p:spPr>
          <a:xfrm>
            <a:off x="9730427" y="3703576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3" name="그룹 11">
            <a:extLst>
              <a:ext uri="{FF2B5EF4-FFF2-40B4-BE49-F238E27FC236}">
                <a16:creationId xmlns:a16="http://schemas.microsoft.com/office/drawing/2014/main" id="{BB0EB71D-C0A5-4438-8DFB-4611CCAA90A7}"/>
              </a:ext>
            </a:extLst>
          </p:cNvPr>
          <p:cNvGrpSpPr/>
          <p:nvPr/>
        </p:nvGrpSpPr>
        <p:grpSpPr>
          <a:xfrm>
            <a:off x="7190261" y="3979852"/>
            <a:ext cx="4372584" cy="758761"/>
            <a:chOff x="7536159" y="3936307"/>
            <a:chExt cx="4026685" cy="75876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12F48A-D48C-46F1-B878-19BF550D3A34}"/>
                </a:ext>
              </a:extLst>
            </p:cNvPr>
            <p:cNvSpPr txBox="1"/>
            <p:nvPr/>
          </p:nvSpPr>
          <p:spPr>
            <a:xfrm>
              <a:off x="7536159" y="3936307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B4A2860-1213-4218-9CC5-A64504AA8B94}"/>
                </a:ext>
              </a:extLst>
            </p:cNvPr>
            <p:cNvSpPr txBox="1"/>
            <p:nvPr/>
          </p:nvSpPr>
          <p:spPr>
            <a:xfrm>
              <a:off x="7536159" y="423340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AEF8E252-895B-4E58-8DB5-3B91505B09F5}"/>
              </a:ext>
            </a:extLst>
          </p:cNvPr>
          <p:cNvSpPr txBox="1"/>
          <p:nvPr/>
        </p:nvSpPr>
        <p:spPr>
          <a:xfrm>
            <a:off x="7948407" y="5888380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F50854C-4059-49E9-A53D-023B9FA338C6}"/>
              </a:ext>
            </a:extLst>
          </p:cNvPr>
          <p:cNvSpPr txBox="1"/>
          <p:nvPr/>
        </p:nvSpPr>
        <p:spPr>
          <a:xfrm>
            <a:off x="9730427" y="5888380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3A7F4B2-4F8A-4437-939A-470A13ACF7A3}"/>
              </a:ext>
            </a:extLst>
          </p:cNvPr>
          <p:cNvGrpSpPr/>
          <p:nvPr/>
        </p:nvGrpSpPr>
        <p:grpSpPr>
          <a:xfrm>
            <a:off x="1359588" y="1824331"/>
            <a:ext cx="1065560" cy="1065560"/>
            <a:chOff x="1087359" y="1299812"/>
            <a:chExt cx="1261246" cy="1261246"/>
          </a:xfrm>
          <a:solidFill>
            <a:schemeClr val="accent4"/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50250D7-A2B7-46EA-87B1-260B7DC6FA2E}"/>
                </a:ext>
              </a:extLst>
            </p:cNvPr>
            <p:cNvSpPr/>
            <p:nvPr/>
          </p:nvSpPr>
          <p:spPr>
            <a:xfrm>
              <a:off x="1087359" y="1299812"/>
              <a:ext cx="1261246" cy="1261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EBB732A-4D02-4F64-AB74-4BE4B44A1711}"/>
                </a:ext>
              </a:extLst>
            </p:cNvPr>
            <p:cNvSpPr txBox="1"/>
            <p:nvPr/>
          </p:nvSpPr>
          <p:spPr>
            <a:xfrm>
              <a:off x="1187624" y="1776547"/>
              <a:ext cx="1046618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9985ADE-2F13-43AF-92B9-BFB18C93FAED}"/>
              </a:ext>
            </a:extLst>
          </p:cNvPr>
          <p:cNvGrpSpPr/>
          <p:nvPr/>
        </p:nvGrpSpPr>
        <p:grpSpPr>
          <a:xfrm>
            <a:off x="5479294" y="1867438"/>
            <a:ext cx="1395475" cy="1395475"/>
            <a:chOff x="3153739" y="1690981"/>
            <a:chExt cx="963969" cy="963969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DDC3649-046E-414D-A5EC-EFAE37472B84}"/>
                </a:ext>
              </a:extLst>
            </p:cNvPr>
            <p:cNvSpPr/>
            <p:nvPr/>
          </p:nvSpPr>
          <p:spPr>
            <a:xfrm>
              <a:off x="3153739" y="1690981"/>
              <a:ext cx="963969" cy="963969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F5F1336-F992-4A0F-83F1-A9D246CDC36C}"/>
                </a:ext>
              </a:extLst>
            </p:cNvPr>
            <p:cNvSpPr txBox="1"/>
            <p:nvPr/>
          </p:nvSpPr>
          <p:spPr>
            <a:xfrm>
              <a:off x="3217703" y="2019077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F98C8F4-5C18-4D51-A7AD-6AEB409CA6B2}"/>
              </a:ext>
            </a:extLst>
          </p:cNvPr>
          <p:cNvGrpSpPr/>
          <p:nvPr/>
        </p:nvGrpSpPr>
        <p:grpSpPr>
          <a:xfrm>
            <a:off x="3914929" y="5154521"/>
            <a:ext cx="921067" cy="921067"/>
            <a:chOff x="3321167" y="4501301"/>
            <a:chExt cx="1178825" cy="117882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8C2A750-DD7A-4AC0-9F4F-7F03074C12BD}"/>
                </a:ext>
              </a:extLst>
            </p:cNvPr>
            <p:cNvSpPr/>
            <p:nvPr/>
          </p:nvSpPr>
          <p:spPr>
            <a:xfrm>
              <a:off x="3321167" y="4501301"/>
              <a:ext cx="1178825" cy="117882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351A837-BA06-4BAD-9CC1-4A4E18C70616}"/>
                </a:ext>
              </a:extLst>
            </p:cNvPr>
            <p:cNvSpPr txBox="1"/>
            <p:nvPr/>
          </p:nvSpPr>
          <p:spPr>
            <a:xfrm>
              <a:off x="3492559" y="4936825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783F989-95EF-4E86-8D50-703C50A0EA74}"/>
              </a:ext>
            </a:extLst>
          </p:cNvPr>
          <p:cNvGrpSpPr/>
          <p:nvPr/>
        </p:nvGrpSpPr>
        <p:grpSpPr>
          <a:xfrm>
            <a:off x="744233" y="4829764"/>
            <a:ext cx="1278600" cy="1278600"/>
            <a:chOff x="2036756" y="4583989"/>
            <a:chExt cx="948475" cy="94847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B17684A-3C5E-4D62-941B-35AC87BBA213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FD91282-D926-4408-8499-8DD7B65703AE}"/>
                </a:ext>
              </a:extLst>
            </p:cNvPr>
            <p:cNvSpPr txBox="1"/>
            <p:nvPr/>
          </p:nvSpPr>
          <p:spPr>
            <a:xfrm>
              <a:off x="2092973" y="4904338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F9128AB-0225-49DA-954D-9B23C6705B48}"/>
              </a:ext>
            </a:extLst>
          </p:cNvPr>
          <p:cNvCxnSpPr>
            <a:cxnSpLocks/>
            <a:stCxn id="129" idx="4"/>
          </p:cNvCxnSpPr>
          <p:nvPr/>
        </p:nvCxnSpPr>
        <p:spPr>
          <a:xfrm>
            <a:off x="1892368" y="2889891"/>
            <a:ext cx="78595" cy="885711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22DA882-43DD-4EE6-B043-B9222C7817FF}"/>
              </a:ext>
            </a:extLst>
          </p:cNvPr>
          <p:cNvCxnSpPr>
            <a:cxnSpLocks/>
            <a:stCxn id="132" idx="3"/>
          </p:cNvCxnSpPr>
          <p:nvPr/>
        </p:nvCxnSpPr>
        <p:spPr>
          <a:xfrm flipH="1">
            <a:off x="4628604" y="3058550"/>
            <a:ext cx="1055053" cy="64475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165C0C8-C8A1-423B-B03A-F98D47A8AF7A}"/>
              </a:ext>
            </a:extLst>
          </p:cNvPr>
          <p:cNvCxnSpPr>
            <a:cxnSpLocks/>
            <a:stCxn id="138" idx="7"/>
          </p:cNvCxnSpPr>
          <p:nvPr/>
        </p:nvCxnSpPr>
        <p:spPr>
          <a:xfrm flipV="1">
            <a:off x="1835586" y="4872467"/>
            <a:ext cx="713003" cy="144544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C76C188-37CC-4533-BAB0-27092677AAD2}"/>
              </a:ext>
            </a:extLst>
          </p:cNvPr>
          <p:cNvCxnSpPr>
            <a:cxnSpLocks/>
          </p:cNvCxnSpPr>
          <p:nvPr/>
        </p:nvCxnSpPr>
        <p:spPr>
          <a:xfrm flipV="1">
            <a:off x="4792652" y="5197485"/>
            <a:ext cx="420835" cy="202084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Chart 55">
            <a:extLst>
              <a:ext uri="{FF2B5EF4-FFF2-40B4-BE49-F238E27FC236}">
                <a16:creationId xmlns:a16="http://schemas.microsoft.com/office/drawing/2014/main" id="{3DF93511-3510-4F76-A972-8CADBF2CB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372358"/>
              </p:ext>
            </p:extLst>
          </p:nvPr>
        </p:nvGraphicFramePr>
        <p:xfrm>
          <a:off x="9730427" y="4848872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5" name="Chart 55">
            <a:extLst>
              <a:ext uri="{FF2B5EF4-FFF2-40B4-BE49-F238E27FC236}">
                <a16:creationId xmlns:a16="http://schemas.microsoft.com/office/drawing/2014/main" id="{63FFEBF1-0E1A-4DE0-AAEA-4E339DA4E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09899"/>
              </p:ext>
            </p:extLst>
          </p:nvPr>
        </p:nvGraphicFramePr>
        <p:xfrm>
          <a:off x="7948407" y="4848872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A49732CC-A086-4FDC-BEB8-8DF5BF7B356C}"/>
              </a:ext>
            </a:extLst>
          </p:cNvPr>
          <p:cNvSpPr txBox="1"/>
          <p:nvPr/>
        </p:nvSpPr>
        <p:spPr>
          <a:xfrm>
            <a:off x="8074185" y="301576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FDB9155-E520-4C49-B4FB-7C5A32D64205}"/>
              </a:ext>
            </a:extLst>
          </p:cNvPr>
          <p:cNvSpPr txBox="1"/>
          <p:nvPr/>
        </p:nvSpPr>
        <p:spPr>
          <a:xfrm>
            <a:off x="9856205" y="301576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2607F3D-868F-4D45-B40A-E5856FCFE40B}"/>
              </a:ext>
            </a:extLst>
          </p:cNvPr>
          <p:cNvSpPr txBox="1"/>
          <p:nvPr/>
        </p:nvSpPr>
        <p:spPr>
          <a:xfrm>
            <a:off x="8074185" y="5199040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602C13A-9717-4111-AAF1-AFB6E351B140}"/>
              </a:ext>
            </a:extLst>
          </p:cNvPr>
          <p:cNvSpPr txBox="1"/>
          <p:nvPr/>
        </p:nvSpPr>
        <p:spPr>
          <a:xfrm>
            <a:off x="9856205" y="5199040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DC3DEC-A8DD-48DD-81BC-7A9935BD4A64}"/>
              </a:ext>
            </a:extLst>
          </p:cNvPr>
          <p:cNvGrpSpPr/>
          <p:nvPr/>
        </p:nvGrpSpPr>
        <p:grpSpPr>
          <a:xfrm>
            <a:off x="6948065" y="3570737"/>
            <a:ext cx="1861932" cy="673514"/>
            <a:chOff x="2113657" y="4283314"/>
            <a:chExt cx="3647460" cy="67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0931-009F-4F7A-A952-2CFF5E6666B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6DDC59-26F4-4033-828B-09F4512ECCC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845B37-6BAC-4446-81AD-3986D7F1609B}"/>
              </a:ext>
            </a:extLst>
          </p:cNvPr>
          <p:cNvGrpSpPr/>
          <p:nvPr/>
        </p:nvGrpSpPr>
        <p:grpSpPr>
          <a:xfrm>
            <a:off x="6948065" y="4463883"/>
            <a:ext cx="1861932" cy="673514"/>
            <a:chOff x="2113657" y="4283314"/>
            <a:chExt cx="3647460" cy="6735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89FCB2-5F18-4937-B0F4-D9345577079A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E42F76-A11D-47BE-94EB-41E656117C7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03A15B-B06B-41A9-AB55-5CAC42DE1E4E}"/>
              </a:ext>
            </a:extLst>
          </p:cNvPr>
          <p:cNvGrpSpPr/>
          <p:nvPr/>
        </p:nvGrpSpPr>
        <p:grpSpPr>
          <a:xfrm>
            <a:off x="9825913" y="3570737"/>
            <a:ext cx="1861932" cy="673514"/>
            <a:chOff x="2113657" y="4283314"/>
            <a:chExt cx="3647460" cy="6735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2E7D38-853A-452D-A902-685535B4C3FA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44E38-6A0C-4CB5-8E4A-6CCCB049B63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42B783-CE3C-4895-87E8-8BB48978C860}"/>
              </a:ext>
            </a:extLst>
          </p:cNvPr>
          <p:cNvGrpSpPr/>
          <p:nvPr/>
        </p:nvGrpSpPr>
        <p:grpSpPr>
          <a:xfrm>
            <a:off x="9825913" y="4463883"/>
            <a:ext cx="1861932" cy="673514"/>
            <a:chOff x="2113657" y="4283314"/>
            <a:chExt cx="3647460" cy="6735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DEB750-7036-4BEB-8588-1CE3C0621393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D34E3-A4AB-4A2B-9FC9-BA5F595F51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40CD2E-B322-4D33-BD45-054AFF4C0BAB}"/>
              </a:ext>
            </a:extLst>
          </p:cNvPr>
          <p:cNvSpPr txBox="1"/>
          <p:nvPr/>
        </p:nvSpPr>
        <p:spPr>
          <a:xfrm>
            <a:off x="6096000" y="5541082"/>
            <a:ext cx="575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EF276-808D-4EF7-92D5-540333023956}"/>
              </a:ext>
            </a:extLst>
          </p:cNvPr>
          <p:cNvSpPr txBox="1"/>
          <p:nvPr/>
        </p:nvSpPr>
        <p:spPr>
          <a:xfrm>
            <a:off x="6095999" y="615613"/>
            <a:ext cx="551652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A6101A-161D-49EE-9E7D-CB57F1A48187}"/>
              </a:ext>
            </a:extLst>
          </p:cNvPr>
          <p:cNvSpPr txBox="1"/>
          <p:nvPr/>
        </p:nvSpPr>
        <p:spPr>
          <a:xfrm>
            <a:off x="6096000" y="2233453"/>
            <a:ext cx="542462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68F86-F0E0-4F28-9812-77F4C39D5938}"/>
              </a:ext>
            </a:extLst>
          </p:cNvPr>
          <p:cNvSpPr txBox="1"/>
          <p:nvPr/>
        </p:nvSpPr>
        <p:spPr>
          <a:xfrm>
            <a:off x="6095999" y="307053"/>
            <a:ext cx="542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2415CE99-3B15-43B2-9DA9-C7BEE5DFAD9E}"/>
              </a:ext>
            </a:extLst>
          </p:cNvPr>
          <p:cNvSpPr/>
          <p:nvPr/>
        </p:nvSpPr>
        <p:spPr>
          <a:xfrm>
            <a:off x="6545323" y="46424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59A24AC-2A00-4BBB-AF3A-BECC6FA31792}"/>
              </a:ext>
            </a:extLst>
          </p:cNvPr>
          <p:cNvSpPr/>
          <p:nvPr/>
        </p:nvSpPr>
        <p:spPr>
          <a:xfrm>
            <a:off x="9421947" y="464142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Isosceles Triangle 8">
            <a:extLst>
              <a:ext uri="{FF2B5EF4-FFF2-40B4-BE49-F238E27FC236}">
                <a16:creationId xmlns:a16="http://schemas.microsoft.com/office/drawing/2014/main" id="{1CECAAE8-22B6-4B18-AFC2-1506EDA3010D}"/>
              </a:ext>
            </a:extLst>
          </p:cNvPr>
          <p:cNvSpPr/>
          <p:nvPr/>
        </p:nvSpPr>
        <p:spPr>
          <a:xfrm rot="16200000">
            <a:off x="6540491" y="372157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26A103DE-2586-4C93-A4E7-8A08DCF9052C}"/>
              </a:ext>
            </a:extLst>
          </p:cNvPr>
          <p:cNvSpPr/>
          <p:nvPr/>
        </p:nvSpPr>
        <p:spPr>
          <a:xfrm>
            <a:off x="9336249" y="3705428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E8B3CE-2F55-401B-8C14-7C0B32A629CB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C2FDF69D-54DA-4353-9F43-41A113D0C5FD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rgbClr val="226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7DFEA03B-BF93-4ACD-A501-6FE0D3AB4BD2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rgbClr val="22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E7DC7DB5-9B66-4543-9842-B5F726EF92C0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8EC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8BD53E17-31DC-4F10-B924-34F1CCBFCE18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F8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5CDD3C6-41EF-4667-8B17-4C0FB7CB4F5D}"/>
              </a:ext>
            </a:extLst>
          </p:cNvPr>
          <p:cNvSpPr/>
          <p:nvPr/>
        </p:nvSpPr>
        <p:spPr>
          <a:xfrm>
            <a:off x="3922384" y="1794312"/>
            <a:ext cx="548640" cy="548640"/>
          </a:xfrm>
          <a:prstGeom prst="ellipse">
            <a:avLst/>
          </a:prstGeom>
          <a:solidFill>
            <a:srgbClr val="F8A43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92EB1E-2DB6-460F-A8DF-8E1AEBFDE486}"/>
              </a:ext>
            </a:extLst>
          </p:cNvPr>
          <p:cNvSpPr/>
          <p:nvPr/>
        </p:nvSpPr>
        <p:spPr>
          <a:xfrm>
            <a:off x="3077877" y="2881251"/>
            <a:ext cx="548640" cy="548640"/>
          </a:xfrm>
          <a:prstGeom prst="ellipse">
            <a:avLst/>
          </a:prstGeom>
          <a:solidFill>
            <a:srgbClr val="8EC04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FE6044-D8CD-47D7-B490-4868158FBE98}"/>
              </a:ext>
            </a:extLst>
          </p:cNvPr>
          <p:cNvSpPr/>
          <p:nvPr/>
        </p:nvSpPr>
        <p:spPr>
          <a:xfrm>
            <a:off x="2233369" y="3968190"/>
            <a:ext cx="548640" cy="548640"/>
          </a:xfrm>
          <a:prstGeom prst="ellipse">
            <a:avLst/>
          </a:prstGeom>
          <a:solidFill>
            <a:srgbClr val="229878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622341-F00C-41B0-9688-A8ADD2CDDF28}"/>
              </a:ext>
            </a:extLst>
          </p:cNvPr>
          <p:cNvSpPr/>
          <p:nvPr/>
        </p:nvSpPr>
        <p:spPr>
          <a:xfrm>
            <a:off x="1384554" y="5055128"/>
            <a:ext cx="548640" cy="548640"/>
          </a:xfrm>
          <a:prstGeom prst="ellipse">
            <a:avLst/>
          </a:prstGeom>
          <a:solidFill>
            <a:srgbClr val="226C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1FF88-B488-4FCA-A9BF-327482035BDF}"/>
              </a:ext>
            </a:extLst>
          </p:cNvPr>
          <p:cNvSpPr txBox="1"/>
          <p:nvPr/>
        </p:nvSpPr>
        <p:spPr>
          <a:xfrm>
            <a:off x="3925953" y="1868577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FA0EB-6D1C-4927-9A78-6F2F97B4EAB5}"/>
              </a:ext>
            </a:extLst>
          </p:cNvPr>
          <p:cNvSpPr txBox="1"/>
          <p:nvPr/>
        </p:nvSpPr>
        <p:spPr>
          <a:xfrm>
            <a:off x="3080009" y="2955516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7082A-8C1F-4F4D-AF87-4BF27106EF7A}"/>
              </a:ext>
            </a:extLst>
          </p:cNvPr>
          <p:cNvSpPr txBox="1"/>
          <p:nvPr/>
        </p:nvSpPr>
        <p:spPr>
          <a:xfrm>
            <a:off x="2234066" y="4042455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4282A-5D75-4BFB-9386-F2C40BBCC9E7}"/>
              </a:ext>
            </a:extLst>
          </p:cNvPr>
          <p:cNvSpPr txBox="1"/>
          <p:nvPr/>
        </p:nvSpPr>
        <p:spPr>
          <a:xfrm>
            <a:off x="1388123" y="5129393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3B330-524E-4C3F-923B-804B51A28909}"/>
              </a:ext>
            </a:extLst>
          </p:cNvPr>
          <p:cNvSpPr txBox="1"/>
          <p:nvPr/>
        </p:nvSpPr>
        <p:spPr>
          <a:xfrm>
            <a:off x="4549034" y="1930133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5AA4E-D446-4CFE-BAB7-3DF27FD8C56B}"/>
              </a:ext>
            </a:extLst>
          </p:cNvPr>
          <p:cNvSpPr txBox="1"/>
          <p:nvPr/>
        </p:nvSpPr>
        <p:spPr>
          <a:xfrm>
            <a:off x="3540360" y="2348205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01C38-81CC-4618-B8BB-0DDEF3380A16}"/>
              </a:ext>
            </a:extLst>
          </p:cNvPr>
          <p:cNvSpPr txBox="1"/>
          <p:nvPr/>
        </p:nvSpPr>
        <p:spPr>
          <a:xfrm>
            <a:off x="2693272" y="3435752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3EC65C-096A-4252-8066-7383F80DD2BA}"/>
              </a:ext>
            </a:extLst>
          </p:cNvPr>
          <p:cNvSpPr txBox="1"/>
          <p:nvPr/>
        </p:nvSpPr>
        <p:spPr>
          <a:xfrm>
            <a:off x="1846183" y="4523299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B269A-95B1-4DD3-8976-4A3B03DC0A17}"/>
              </a:ext>
            </a:extLst>
          </p:cNvPr>
          <p:cNvSpPr txBox="1"/>
          <p:nvPr/>
        </p:nvSpPr>
        <p:spPr>
          <a:xfrm>
            <a:off x="999094" y="5610847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4EBAE-4766-4332-8C45-ED4905C81825}"/>
              </a:ext>
            </a:extLst>
          </p:cNvPr>
          <p:cNvSpPr txBox="1"/>
          <p:nvPr/>
        </p:nvSpPr>
        <p:spPr>
          <a:xfrm>
            <a:off x="3706376" y="3025852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625145-938D-4190-A6C1-EF48693B56E2}"/>
              </a:ext>
            </a:extLst>
          </p:cNvPr>
          <p:cNvSpPr txBox="1"/>
          <p:nvPr/>
        </p:nvSpPr>
        <p:spPr>
          <a:xfrm>
            <a:off x="2863718" y="4117667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0069F2-81E6-4587-AF64-784F7ADC298D}"/>
              </a:ext>
            </a:extLst>
          </p:cNvPr>
          <p:cNvSpPr txBox="1"/>
          <p:nvPr/>
        </p:nvSpPr>
        <p:spPr>
          <a:xfrm>
            <a:off x="2021060" y="5190949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2363A6-9DA5-4CE3-AA67-4CCE165A6485}"/>
              </a:ext>
            </a:extLst>
          </p:cNvPr>
          <p:cNvCxnSpPr/>
          <p:nvPr/>
        </p:nvCxnSpPr>
        <p:spPr>
          <a:xfrm>
            <a:off x="8233767" y="2256258"/>
            <a:ext cx="877020" cy="0"/>
          </a:xfrm>
          <a:prstGeom prst="straightConnector1">
            <a:avLst/>
          </a:prstGeom>
          <a:ln w="38100">
            <a:solidFill>
              <a:srgbClr val="F8A4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498549-6682-4C76-A2F4-AE62B77A1206}"/>
              </a:ext>
            </a:extLst>
          </p:cNvPr>
          <p:cNvCxnSpPr/>
          <p:nvPr/>
        </p:nvCxnSpPr>
        <p:spPr>
          <a:xfrm>
            <a:off x="7340950" y="3435697"/>
            <a:ext cx="1540890" cy="1"/>
          </a:xfrm>
          <a:prstGeom prst="straightConnector1">
            <a:avLst/>
          </a:prstGeom>
          <a:ln w="38100">
            <a:solidFill>
              <a:srgbClr val="8EC04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EF733-6A53-44B0-BEC9-9F331C2B7694}"/>
              </a:ext>
            </a:extLst>
          </p:cNvPr>
          <p:cNvCxnSpPr/>
          <p:nvPr/>
        </p:nvCxnSpPr>
        <p:spPr>
          <a:xfrm>
            <a:off x="6521664" y="4506918"/>
            <a:ext cx="1961467" cy="15034"/>
          </a:xfrm>
          <a:prstGeom prst="straightConnector1">
            <a:avLst/>
          </a:prstGeom>
          <a:ln w="38100">
            <a:solidFill>
              <a:srgbClr val="22987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152B93-CF05-4FE1-9CA6-DB2242625F31}"/>
              </a:ext>
            </a:extLst>
          </p:cNvPr>
          <p:cNvCxnSpPr/>
          <p:nvPr/>
        </p:nvCxnSpPr>
        <p:spPr>
          <a:xfrm flipV="1">
            <a:off x="5641481" y="5586101"/>
            <a:ext cx="1920343" cy="8068"/>
          </a:xfrm>
          <a:prstGeom prst="straightConnector1">
            <a:avLst/>
          </a:prstGeom>
          <a:ln w="38100">
            <a:solidFill>
              <a:srgbClr val="226CA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7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08C1F49-12FF-4DE0-A74D-DB04D9E3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Pentagon 2">
            <a:extLst>
              <a:ext uri="{FF2B5EF4-FFF2-40B4-BE49-F238E27FC236}">
                <a16:creationId xmlns:a16="http://schemas.microsoft.com/office/drawing/2014/main" id="{191D40EB-EE6B-42CC-95DB-BFEDD1401342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Rounded Rectangle 23">
            <a:extLst>
              <a:ext uri="{FF2B5EF4-FFF2-40B4-BE49-F238E27FC236}">
                <a16:creationId xmlns:a16="http://schemas.microsoft.com/office/drawing/2014/main" id="{0CD6DB98-9796-4EDC-9A7C-5B7DB45FA7B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Rounded Rectangle 24">
            <a:extLst>
              <a:ext uri="{FF2B5EF4-FFF2-40B4-BE49-F238E27FC236}">
                <a16:creationId xmlns:a16="http://schemas.microsoft.com/office/drawing/2014/main" id="{D53189AF-1279-4A7D-92EA-2B9E20844D86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C89C90C-271D-4A6D-B4E4-1F37586089BB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Pentagon 3">
            <a:extLst>
              <a:ext uri="{FF2B5EF4-FFF2-40B4-BE49-F238E27FC236}">
                <a16:creationId xmlns:a16="http://schemas.microsoft.com/office/drawing/2014/main" id="{21F6FE27-A379-413B-AF3B-60C1CE38CEB9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17112781-B3BE-4289-99D4-41FFBA9B8493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62F67884-155A-4CF1-8066-1C3954818FCB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08330C-1B98-43F1-B2CC-891AD86DD120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432F47F-E0F2-4AE1-ACE5-14949C22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Pentagon 13">
            <a:extLst>
              <a:ext uri="{FF2B5EF4-FFF2-40B4-BE49-F238E27FC236}">
                <a16:creationId xmlns:a16="http://schemas.microsoft.com/office/drawing/2014/main" id="{245327CD-0070-47F5-8F2F-17D19762DFB8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Rounded Rectangle 19">
            <a:extLst>
              <a:ext uri="{FF2B5EF4-FFF2-40B4-BE49-F238E27FC236}">
                <a16:creationId xmlns:a16="http://schemas.microsoft.com/office/drawing/2014/main" id="{86BC9CE5-B2FA-4026-9BB8-52660AB55BE1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" name="Rounded Rectangle 20">
            <a:extLst>
              <a:ext uri="{FF2B5EF4-FFF2-40B4-BE49-F238E27FC236}">
                <a16:creationId xmlns:a16="http://schemas.microsoft.com/office/drawing/2014/main" id="{6C5410CB-E7B5-479E-A5F3-931DEDEB775F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14648C-E830-4EEE-B9CE-DABB5F2FCDA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Pentagon 12">
            <a:extLst>
              <a:ext uri="{FF2B5EF4-FFF2-40B4-BE49-F238E27FC236}">
                <a16:creationId xmlns:a16="http://schemas.microsoft.com/office/drawing/2014/main" id="{0C4F5280-C5C0-4E20-ADA9-D4559E68A0B1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ounded Rectangle 15">
            <a:extLst>
              <a:ext uri="{FF2B5EF4-FFF2-40B4-BE49-F238E27FC236}">
                <a16:creationId xmlns:a16="http://schemas.microsoft.com/office/drawing/2014/main" id="{5084A875-BD01-4E7A-A096-F69FF5158B2B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Rounded Rectangle 16">
            <a:extLst>
              <a:ext uri="{FF2B5EF4-FFF2-40B4-BE49-F238E27FC236}">
                <a16:creationId xmlns:a16="http://schemas.microsoft.com/office/drawing/2014/main" id="{A8F8AD51-2BA9-49A0-AA0E-8A67078B470B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2A95AFD-B326-4DC0-8BBF-F0D660413BDB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320960C-0913-441D-A48F-C71C552D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B96454C-6542-42E2-B325-01021E01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32">
            <a:extLst>
              <a:ext uri="{FF2B5EF4-FFF2-40B4-BE49-F238E27FC236}">
                <a16:creationId xmlns:a16="http://schemas.microsoft.com/office/drawing/2014/main" id="{819B7057-F2F6-46F4-8C4B-634D18B8AC1F}"/>
              </a:ext>
            </a:extLst>
          </p:cNvPr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A0B2E75-6AD8-4490-96B3-2C5488248097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FBD1480-2271-4AE5-8977-0636E6A7B3A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32">
            <a:extLst>
              <a:ext uri="{FF2B5EF4-FFF2-40B4-BE49-F238E27FC236}">
                <a16:creationId xmlns:a16="http://schemas.microsoft.com/office/drawing/2014/main" id="{B7A9A221-3DC2-4138-87BC-55E1FE3D9B25}"/>
              </a:ext>
            </a:extLst>
          </p:cNvPr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0BB2543-31A1-4A47-A115-AE178605F9E2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646186C-F284-4FF7-828F-6BADEC7FB41E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32">
            <a:extLst>
              <a:ext uri="{FF2B5EF4-FFF2-40B4-BE49-F238E27FC236}">
                <a16:creationId xmlns:a16="http://schemas.microsoft.com/office/drawing/2014/main" id="{F3BD2DD8-270C-4CB1-8081-8EEEB5DE50A7}"/>
              </a:ext>
            </a:extLst>
          </p:cNvPr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D8E0985-A879-4F5A-B50C-4C180D457F08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5575542-47DE-4F5E-8BFE-336EE4039D56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32">
            <a:extLst>
              <a:ext uri="{FF2B5EF4-FFF2-40B4-BE49-F238E27FC236}">
                <a16:creationId xmlns:a16="http://schemas.microsoft.com/office/drawing/2014/main" id="{C774E13A-2346-40BA-ADC8-A3F74527FD4E}"/>
              </a:ext>
            </a:extLst>
          </p:cNvPr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63FB3A4-B68F-46D5-98EC-04D8C83EA748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75A1D3-C91F-4907-A2BB-6D6E7808C994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3" name="직사각형 95">
            <a:extLst>
              <a:ext uri="{FF2B5EF4-FFF2-40B4-BE49-F238E27FC236}">
                <a16:creationId xmlns:a16="http://schemas.microsoft.com/office/drawing/2014/main" id="{8FECBFDF-75A8-47FE-981D-A9E6EC7B8CD8}"/>
              </a:ext>
            </a:extLst>
          </p:cNvPr>
          <p:cNvSpPr/>
          <p:nvPr/>
        </p:nvSpPr>
        <p:spPr>
          <a:xfrm rot="13659860" flipV="1">
            <a:off x="10402914" y="5686282"/>
            <a:ext cx="357080" cy="886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2" name="그룹 86">
            <a:extLst>
              <a:ext uri="{FF2B5EF4-FFF2-40B4-BE49-F238E27FC236}">
                <a16:creationId xmlns:a16="http://schemas.microsoft.com/office/drawing/2014/main" id="{C3DF1BCF-8112-410E-9B70-23A75BF98481}"/>
              </a:ext>
            </a:extLst>
          </p:cNvPr>
          <p:cNvGrpSpPr/>
          <p:nvPr/>
        </p:nvGrpSpPr>
        <p:grpSpPr>
          <a:xfrm>
            <a:off x="995129" y="4349790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66B84540-1488-4515-9FD5-4A67779CD4EB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58CC686C-3646-42E7-B862-122D0716098E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직사각형 85">
            <a:extLst>
              <a:ext uri="{FF2B5EF4-FFF2-40B4-BE49-F238E27FC236}">
                <a16:creationId xmlns:a16="http://schemas.microsoft.com/office/drawing/2014/main" id="{7C14B250-59A2-4563-8449-170B3778A2A1}"/>
              </a:ext>
            </a:extLst>
          </p:cNvPr>
          <p:cNvSpPr/>
          <p:nvPr/>
        </p:nvSpPr>
        <p:spPr>
          <a:xfrm rot="18740140">
            <a:off x="1145131" y="4710471"/>
            <a:ext cx="357080" cy="8864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6" name="그룹 89">
            <a:extLst>
              <a:ext uri="{FF2B5EF4-FFF2-40B4-BE49-F238E27FC236}">
                <a16:creationId xmlns:a16="http://schemas.microsoft.com/office/drawing/2014/main" id="{098D80E2-0615-462C-8BC4-3FE016269A1F}"/>
              </a:ext>
            </a:extLst>
          </p:cNvPr>
          <p:cNvGrpSpPr/>
          <p:nvPr/>
        </p:nvGrpSpPr>
        <p:grpSpPr>
          <a:xfrm>
            <a:off x="1127497" y="2061903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94BA7FA6-1C3E-4FE5-B923-E75310939C90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A37194EA-267F-44EC-BE61-FFEF9BF70802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9" name="직사각형 90">
            <a:extLst>
              <a:ext uri="{FF2B5EF4-FFF2-40B4-BE49-F238E27FC236}">
                <a16:creationId xmlns:a16="http://schemas.microsoft.com/office/drawing/2014/main" id="{AF129631-91FE-4CCD-BB5A-A96DB5A79B71}"/>
              </a:ext>
            </a:extLst>
          </p:cNvPr>
          <p:cNvSpPr/>
          <p:nvPr/>
        </p:nvSpPr>
        <p:spPr>
          <a:xfrm rot="18740140">
            <a:off x="1277499" y="2422584"/>
            <a:ext cx="357080" cy="88640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94">
            <a:extLst>
              <a:ext uri="{FF2B5EF4-FFF2-40B4-BE49-F238E27FC236}">
                <a16:creationId xmlns:a16="http://schemas.microsoft.com/office/drawing/2014/main" id="{03800D82-E0B9-4FFF-A0AA-B03995DE7B9A}"/>
              </a:ext>
            </a:extLst>
          </p:cNvPr>
          <p:cNvGrpSpPr/>
          <p:nvPr/>
        </p:nvGrpSpPr>
        <p:grpSpPr>
          <a:xfrm rot="10800000" flipV="1">
            <a:off x="8788100" y="5325601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71BC3664-D7BB-4E2D-B1EB-B7B4577A7A58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BFCA4C5E-6F8A-4240-8C21-FD57AC59526A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그룹 99">
            <a:extLst>
              <a:ext uri="{FF2B5EF4-FFF2-40B4-BE49-F238E27FC236}">
                <a16:creationId xmlns:a16="http://schemas.microsoft.com/office/drawing/2014/main" id="{8E8F4095-8BA5-4DC6-B3D4-3C3136E5313E}"/>
              </a:ext>
            </a:extLst>
          </p:cNvPr>
          <p:cNvGrpSpPr/>
          <p:nvPr/>
        </p:nvGrpSpPr>
        <p:grpSpPr>
          <a:xfrm rot="10800000" flipV="1">
            <a:off x="8788100" y="3034626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D6E8CBF9-FBDC-4027-A597-440DD734B5E9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81D18D8A-7CBE-46F2-8DA0-04F8C3B316F5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7" name="직사각형 100">
            <a:extLst>
              <a:ext uri="{FF2B5EF4-FFF2-40B4-BE49-F238E27FC236}">
                <a16:creationId xmlns:a16="http://schemas.microsoft.com/office/drawing/2014/main" id="{B1BB17B9-7656-4ABC-88E1-9D34CF3637ED}"/>
              </a:ext>
            </a:extLst>
          </p:cNvPr>
          <p:cNvSpPr/>
          <p:nvPr/>
        </p:nvSpPr>
        <p:spPr>
          <a:xfrm rot="13659860" flipV="1">
            <a:off x="10689790" y="3395307"/>
            <a:ext cx="357080" cy="8864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8" name="Rectangle 21">
            <a:extLst>
              <a:ext uri="{FF2B5EF4-FFF2-40B4-BE49-F238E27FC236}">
                <a16:creationId xmlns:a16="http://schemas.microsoft.com/office/drawing/2014/main" id="{07611B69-AE19-43CC-8FCA-8C71059A1834}"/>
              </a:ext>
            </a:extLst>
          </p:cNvPr>
          <p:cNvSpPr/>
          <p:nvPr/>
        </p:nvSpPr>
        <p:spPr>
          <a:xfrm>
            <a:off x="9478650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9" name="그룹 3">
            <a:extLst>
              <a:ext uri="{FF2B5EF4-FFF2-40B4-BE49-F238E27FC236}">
                <a16:creationId xmlns:a16="http://schemas.microsoft.com/office/drawing/2014/main" id="{7B40C9B8-7E92-46C9-BA97-D65CF28F53A9}"/>
              </a:ext>
            </a:extLst>
          </p:cNvPr>
          <p:cNvGrpSpPr/>
          <p:nvPr/>
        </p:nvGrpSpPr>
        <p:grpSpPr>
          <a:xfrm>
            <a:off x="1908337" y="1490838"/>
            <a:ext cx="1116529" cy="741016"/>
            <a:chOff x="9017332" y="4660057"/>
            <a:chExt cx="1116529" cy="741016"/>
          </a:xfrm>
        </p:grpSpPr>
        <p:grpSp>
          <p:nvGrpSpPr>
            <p:cNvPr id="120" name="그룹 106">
              <a:extLst>
                <a:ext uri="{FF2B5EF4-FFF2-40B4-BE49-F238E27FC236}">
                  <a16:creationId xmlns:a16="http://schemas.microsoft.com/office/drawing/2014/main" id="{9A1C050B-9FA4-4BCD-8672-7F59E89C43F7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122" name="사각형: 둥근 모서리 108">
                <a:extLst>
                  <a:ext uri="{FF2B5EF4-FFF2-40B4-BE49-F238E27FC236}">
                    <a16:creationId xmlns:a16="http://schemas.microsoft.com/office/drawing/2014/main" id="{234D8B85-F551-4BAF-8088-05457E93C106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사각형: 둥근 모서리 109">
                <a:extLst>
                  <a:ext uri="{FF2B5EF4-FFF2-40B4-BE49-F238E27FC236}">
                    <a16:creationId xmlns:a16="http://schemas.microsoft.com/office/drawing/2014/main" id="{6D349F6C-5B7F-47FC-AC21-4E7E0189519C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사각형: 둥근 모서리 110">
                <a:extLst>
                  <a:ext uri="{FF2B5EF4-FFF2-40B4-BE49-F238E27FC236}">
                    <a16:creationId xmlns:a16="http://schemas.microsoft.com/office/drawing/2014/main" id="{EFDDBA8F-BC56-4323-9C5B-BB24CB04DA25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타원 111">
                <a:extLst>
                  <a:ext uri="{FF2B5EF4-FFF2-40B4-BE49-F238E27FC236}">
                    <a16:creationId xmlns:a16="http://schemas.microsoft.com/office/drawing/2014/main" id="{B0558C36-621B-4AA8-A7F3-C9C5A7E7D553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1" name="Block Arc 11">
              <a:extLst>
                <a:ext uri="{FF2B5EF4-FFF2-40B4-BE49-F238E27FC236}">
                  <a16:creationId xmlns:a16="http://schemas.microsoft.com/office/drawing/2014/main" id="{FDE5DE45-A08D-41A6-9B4A-BE9934AA00DA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그룹 2">
            <a:extLst>
              <a:ext uri="{FF2B5EF4-FFF2-40B4-BE49-F238E27FC236}">
                <a16:creationId xmlns:a16="http://schemas.microsoft.com/office/drawing/2014/main" id="{B045D7DF-824C-4143-ABF3-A4B8CEFB87F6}"/>
              </a:ext>
            </a:extLst>
          </p:cNvPr>
          <p:cNvGrpSpPr/>
          <p:nvPr/>
        </p:nvGrpSpPr>
        <p:grpSpPr>
          <a:xfrm>
            <a:off x="1666101" y="3418107"/>
            <a:ext cx="1181456" cy="1172060"/>
            <a:chOff x="2112749" y="3418107"/>
            <a:chExt cx="1181456" cy="1172060"/>
          </a:xfrm>
        </p:grpSpPr>
        <p:sp>
          <p:nvSpPr>
            <p:cNvPr id="127" name="자유형: 도형 113">
              <a:extLst>
                <a:ext uri="{FF2B5EF4-FFF2-40B4-BE49-F238E27FC236}">
                  <a16:creationId xmlns:a16="http://schemas.microsoft.com/office/drawing/2014/main" id="{65579257-F532-4572-B47E-995DD49B543A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Block Arc 11">
              <a:extLst>
                <a:ext uri="{FF2B5EF4-FFF2-40B4-BE49-F238E27FC236}">
                  <a16:creationId xmlns:a16="http://schemas.microsoft.com/office/drawing/2014/main" id="{A40ADDE1-B529-4D36-A44A-14A4FABD3194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5DE2F15-A99F-4FCC-94E4-719AF17E0CF0}"/>
              </a:ext>
            </a:extLst>
          </p:cNvPr>
          <p:cNvSpPr/>
          <p:nvPr/>
        </p:nvSpPr>
        <p:spPr>
          <a:xfrm>
            <a:off x="9485566" y="4636180"/>
            <a:ext cx="914400" cy="914400"/>
          </a:xfrm>
          <a:custGeom>
            <a:avLst/>
            <a:gdLst>
              <a:gd name="connsiteX0" fmla="*/ 477573 w 914400"/>
              <a:gd name="connsiteY0" fmla="*/ 476687 h 914400"/>
              <a:gd name="connsiteX1" fmla="*/ 542301 w 914400"/>
              <a:gd name="connsiteY1" fmla="*/ 536984 h 914400"/>
              <a:gd name="connsiteX2" fmla="*/ 507632 w 914400"/>
              <a:gd name="connsiteY2" fmla="*/ 604627 h 914400"/>
              <a:gd name="connsiteX3" fmla="*/ 477573 w 914400"/>
              <a:gd name="connsiteY3" fmla="*/ 616076 h 914400"/>
              <a:gd name="connsiteX4" fmla="*/ 435399 w 914400"/>
              <a:gd name="connsiteY4" fmla="*/ 275468 h 914400"/>
              <a:gd name="connsiteX5" fmla="*/ 435399 w 914400"/>
              <a:gd name="connsiteY5" fmla="*/ 407281 h 914400"/>
              <a:gd name="connsiteX6" fmla="*/ 372019 w 914400"/>
              <a:gd name="connsiteY6" fmla="*/ 354230 h 914400"/>
              <a:gd name="connsiteX7" fmla="*/ 406687 w 914400"/>
              <a:gd name="connsiteY7" fmla="*/ 286588 h 914400"/>
              <a:gd name="connsiteX8" fmla="*/ 435399 w 914400"/>
              <a:gd name="connsiteY8" fmla="*/ 275468 h 914400"/>
              <a:gd name="connsiteX9" fmla="*/ 435399 w 914400"/>
              <a:gd name="connsiteY9" fmla="*/ 192306 h 914400"/>
              <a:gd name="connsiteX10" fmla="*/ 435399 w 914400"/>
              <a:gd name="connsiteY10" fmla="*/ 216530 h 914400"/>
              <a:gd name="connsiteX11" fmla="*/ 365757 w 914400"/>
              <a:gd name="connsiteY11" fmla="*/ 239797 h 914400"/>
              <a:gd name="connsiteX12" fmla="*/ 302969 w 914400"/>
              <a:gd name="connsiteY12" fmla="*/ 361365 h 914400"/>
              <a:gd name="connsiteX13" fmla="*/ 435399 w 914400"/>
              <a:gd name="connsiteY13" fmla="*/ 465376 h 914400"/>
              <a:gd name="connsiteX14" fmla="*/ 435399 w 914400"/>
              <a:gd name="connsiteY14" fmla="*/ 615712 h 914400"/>
              <a:gd name="connsiteX15" fmla="*/ 419293 w 914400"/>
              <a:gd name="connsiteY15" fmla="*/ 610915 h 914400"/>
              <a:gd name="connsiteX16" fmla="*/ 371219 w 914400"/>
              <a:gd name="connsiteY16" fmla="*/ 549162 h 914400"/>
              <a:gd name="connsiteX17" fmla="*/ 301526 w 914400"/>
              <a:gd name="connsiteY17" fmla="*/ 550973 h 914400"/>
              <a:gd name="connsiteX18" fmla="*/ 388585 w 914400"/>
              <a:gd name="connsiteY18" fmla="*/ 662805 h 914400"/>
              <a:gd name="connsiteX19" fmla="*/ 435399 w 914400"/>
              <a:gd name="connsiteY19" fmla="*/ 674663 h 914400"/>
              <a:gd name="connsiteX20" fmla="*/ 435399 w 914400"/>
              <a:gd name="connsiteY20" fmla="*/ 698908 h 914400"/>
              <a:gd name="connsiteX21" fmla="*/ 477573 w 914400"/>
              <a:gd name="connsiteY21" fmla="*/ 698908 h 914400"/>
              <a:gd name="connsiteX22" fmla="*/ 477573 w 914400"/>
              <a:gd name="connsiteY22" fmla="*/ 674818 h 914400"/>
              <a:gd name="connsiteX23" fmla="*/ 548563 w 914400"/>
              <a:gd name="connsiteY23" fmla="*/ 651418 h 914400"/>
              <a:gd name="connsiteX24" fmla="*/ 611347 w 914400"/>
              <a:gd name="connsiteY24" fmla="*/ 528921 h 914400"/>
              <a:gd name="connsiteX25" fmla="*/ 477573 w 914400"/>
              <a:gd name="connsiteY25" fmla="*/ 415927 h 914400"/>
              <a:gd name="connsiteX26" fmla="*/ 477573 w 914400"/>
              <a:gd name="connsiteY26" fmla="*/ 275217 h 914400"/>
              <a:gd name="connsiteX27" fmla="*/ 495027 w 914400"/>
              <a:gd name="connsiteY27" fmla="*/ 280300 h 914400"/>
              <a:gd name="connsiteX28" fmla="*/ 543100 w 914400"/>
              <a:gd name="connsiteY28" fmla="*/ 342053 h 914400"/>
              <a:gd name="connsiteX29" fmla="*/ 612794 w 914400"/>
              <a:gd name="connsiteY29" fmla="*/ 340241 h 914400"/>
              <a:gd name="connsiteX30" fmla="*/ 525735 w 914400"/>
              <a:gd name="connsiteY30" fmla="*/ 228410 h 914400"/>
              <a:gd name="connsiteX31" fmla="*/ 477573 w 914400"/>
              <a:gd name="connsiteY31" fmla="*/ 216384 h 914400"/>
              <a:gd name="connsiteX32" fmla="*/ 477573 w 914400"/>
              <a:gd name="connsiteY32" fmla="*/ 192306 h 914400"/>
              <a:gd name="connsiteX33" fmla="*/ 457200 w 914400"/>
              <a:gd name="connsiteY33" fmla="*/ 78710 h 914400"/>
              <a:gd name="connsiteX34" fmla="*/ 835691 w 914400"/>
              <a:gd name="connsiteY34" fmla="*/ 457201 h 914400"/>
              <a:gd name="connsiteX35" fmla="*/ 457200 w 914400"/>
              <a:gd name="connsiteY35" fmla="*/ 835692 h 914400"/>
              <a:gd name="connsiteX36" fmla="*/ 78709 w 914400"/>
              <a:gd name="connsiteY36" fmla="*/ 457201 h 914400"/>
              <a:gd name="connsiteX37" fmla="*/ 457200 w 914400"/>
              <a:gd name="connsiteY37" fmla="*/ 78710 h 914400"/>
              <a:gd name="connsiteX38" fmla="*/ 457201 w 914400"/>
              <a:gd name="connsiteY38" fmla="*/ 44478 h 914400"/>
              <a:gd name="connsiteX39" fmla="*/ 44478 w 914400"/>
              <a:gd name="connsiteY39" fmla="*/ 457201 h 914400"/>
              <a:gd name="connsiteX40" fmla="*/ 457201 w 914400"/>
              <a:gd name="connsiteY40" fmla="*/ 869924 h 914400"/>
              <a:gd name="connsiteX41" fmla="*/ 869924 w 914400"/>
              <a:gd name="connsiteY41" fmla="*/ 457201 h 914400"/>
              <a:gd name="connsiteX42" fmla="*/ 457201 w 914400"/>
              <a:gd name="connsiteY42" fmla="*/ 44478 h 914400"/>
              <a:gd name="connsiteX43" fmla="*/ 457200 w 914400"/>
              <a:gd name="connsiteY43" fmla="*/ 0 h 914400"/>
              <a:gd name="connsiteX44" fmla="*/ 914400 w 914400"/>
              <a:gd name="connsiteY44" fmla="*/ 457200 h 914400"/>
              <a:gd name="connsiteX45" fmla="*/ 457200 w 914400"/>
              <a:gd name="connsiteY45" fmla="*/ 914400 h 914400"/>
              <a:gd name="connsiteX46" fmla="*/ 0 w 914400"/>
              <a:gd name="connsiteY46" fmla="*/ 457200 h 914400"/>
              <a:gd name="connsiteX47" fmla="*/ 457200 w 914400"/>
              <a:gd name="connsiteY4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4400" h="914400">
                <a:moveTo>
                  <a:pt x="477573" y="476687"/>
                </a:moveTo>
                <a:cubicBezTo>
                  <a:pt x="508677" y="486694"/>
                  <a:pt x="533756" y="502129"/>
                  <a:pt x="542301" y="536984"/>
                </a:cubicBezTo>
                <a:cubicBezTo>
                  <a:pt x="546742" y="563113"/>
                  <a:pt x="533404" y="589137"/>
                  <a:pt x="507632" y="604627"/>
                </a:cubicBezTo>
                <a:cubicBezTo>
                  <a:pt x="498457" y="610142"/>
                  <a:pt x="488240" y="613999"/>
                  <a:pt x="477573" y="616076"/>
                </a:cubicBezTo>
                <a:close/>
                <a:moveTo>
                  <a:pt x="435399" y="275468"/>
                </a:moveTo>
                <a:lnTo>
                  <a:pt x="435399" y="407281"/>
                </a:lnTo>
                <a:cubicBezTo>
                  <a:pt x="402729" y="399823"/>
                  <a:pt x="377389" y="388324"/>
                  <a:pt x="372019" y="354230"/>
                </a:cubicBezTo>
                <a:cubicBezTo>
                  <a:pt x="367578" y="328101"/>
                  <a:pt x="380916" y="302077"/>
                  <a:pt x="406687" y="286588"/>
                </a:cubicBezTo>
                <a:cubicBezTo>
                  <a:pt x="415470" y="281309"/>
                  <a:pt x="425208" y="277548"/>
                  <a:pt x="435399" y="275468"/>
                </a:cubicBezTo>
                <a:close/>
                <a:moveTo>
                  <a:pt x="435399" y="192306"/>
                </a:moveTo>
                <a:lnTo>
                  <a:pt x="435399" y="216530"/>
                </a:lnTo>
                <a:cubicBezTo>
                  <a:pt x="410669" y="219379"/>
                  <a:pt x="386713" y="227202"/>
                  <a:pt x="365757" y="239797"/>
                </a:cubicBezTo>
                <a:cubicBezTo>
                  <a:pt x="319385" y="267667"/>
                  <a:pt x="295241" y="314371"/>
                  <a:pt x="302969" y="361365"/>
                </a:cubicBezTo>
                <a:cubicBezTo>
                  <a:pt x="321480" y="437183"/>
                  <a:pt x="380318" y="452226"/>
                  <a:pt x="435399" y="465376"/>
                </a:cubicBezTo>
                <a:lnTo>
                  <a:pt x="435399" y="615712"/>
                </a:lnTo>
                <a:cubicBezTo>
                  <a:pt x="429873" y="614679"/>
                  <a:pt x="424493" y="613029"/>
                  <a:pt x="419293" y="610915"/>
                </a:cubicBezTo>
                <a:cubicBezTo>
                  <a:pt x="390713" y="599294"/>
                  <a:pt x="372217" y="575535"/>
                  <a:pt x="371219" y="549162"/>
                </a:cubicBezTo>
                <a:lnTo>
                  <a:pt x="301526" y="550973"/>
                </a:lnTo>
                <a:cubicBezTo>
                  <a:pt x="303333" y="598735"/>
                  <a:pt x="336828" y="641760"/>
                  <a:pt x="388585" y="662805"/>
                </a:cubicBezTo>
                <a:cubicBezTo>
                  <a:pt x="403565" y="668895"/>
                  <a:pt x="419365" y="672856"/>
                  <a:pt x="435399" y="674663"/>
                </a:cubicBezTo>
                <a:lnTo>
                  <a:pt x="435399" y="698908"/>
                </a:lnTo>
                <a:lnTo>
                  <a:pt x="477573" y="698908"/>
                </a:lnTo>
                <a:lnTo>
                  <a:pt x="477573" y="674818"/>
                </a:lnTo>
                <a:cubicBezTo>
                  <a:pt x="502782" y="672118"/>
                  <a:pt x="527227" y="664241"/>
                  <a:pt x="548563" y="651418"/>
                </a:cubicBezTo>
                <a:cubicBezTo>
                  <a:pt x="595235" y="623367"/>
                  <a:pt x="619390" y="576238"/>
                  <a:pt x="611347" y="528921"/>
                </a:cubicBezTo>
                <a:cubicBezTo>
                  <a:pt x="588180" y="445276"/>
                  <a:pt x="530586" y="426759"/>
                  <a:pt x="477573" y="415927"/>
                </a:cubicBezTo>
                <a:lnTo>
                  <a:pt x="477573" y="275217"/>
                </a:lnTo>
                <a:cubicBezTo>
                  <a:pt x="483562" y="276268"/>
                  <a:pt x="489399" y="278012"/>
                  <a:pt x="495027" y="280300"/>
                </a:cubicBezTo>
                <a:cubicBezTo>
                  <a:pt x="523607" y="291920"/>
                  <a:pt x="542103" y="315679"/>
                  <a:pt x="543100" y="342053"/>
                </a:cubicBezTo>
                <a:lnTo>
                  <a:pt x="612794" y="340241"/>
                </a:lnTo>
                <a:cubicBezTo>
                  <a:pt x="610987" y="292480"/>
                  <a:pt x="577492" y="249455"/>
                  <a:pt x="525735" y="228410"/>
                </a:cubicBezTo>
                <a:cubicBezTo>
                  <a:pt x="510334" y="222148"/>
                  <a:pt x="494067" y="218137"/>
                  <a:pt x="477573" y="216384"/>
                </a:cubicBezTo>
                <a:lnTo>
                  <a:pt x="477573" y="192306"/>
                </a:lnTo>
                <a:close/>
                <a:moveTo>
                  <a:pt x="457200" y="78710"/>
                </a:moveTo>
                <a:cubicBezTo>
                  <a:pt x="666235" y="78710"/>
                  <a:pt x="835691" y="248166"/>
                  <a:pt x="835691" y="457201"/>
                </a:cubicBezTo>
                <a:cubicBezTo>
                  <a:pt x="835691" y="666236"/>
                  <a:pt x="666235" y="835692"/>
                  <a:pt x="457200" y="835692"/>
                </a:cubicBezTo>
                <a:cubicBezTo>
                  <a:pt x="248165" y="835692"/>
                  <a:pt x="78709" y="666236"/>
                  <a:pt x="78709" y="457201"/>
                </a:cubicBezTo>
                <a:cubicBezTo>
                  <a:pt x="78709" y="248166"/>
                  <a:pt x="248165" y="78710"/>
                  <a:pt x="457200" y="78710"/>
                </a:cubicBezTo>
                <a:close/>
                <a:moveTo>
                  <a:pt x="457201" y="44478"/>
                </a:moveTo>
                <a:cubicBezTo>
                  <a:pt x="229260" y="44478"/>
                  <a:pt x="44478" y="229260"/>
                  <a:pt x="44478" y="457201"/>
                </a:cubicBezTo>
                <a:cubicBezTo>
                  <a:pt x="44478" y="685142"/>
                  <a:pt x="229260" y="869924"/>
                  <a:pt x="457201" y="869924"/>
                </a:cubicBezTo>
                <a:cubicBezTo>
                  <a:pt x="685142" y="869924"/>
                  <a:pt x="869924" y="685142"/>
                  <a:pt x="869924" y="457201"/>
                </a:cubicBezTo>
                <a:cubicBezTo>
                  <a:pt x="869924" y="229260"/>
                  <a:pt x="685142" y="44478"/>
                  <a:pt x="457201" y="44478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BF728-FB63-49FF-9D40-BDFF62948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B46153-6EA8-4AD8-945A-F8400AF7A802}"/>
              </a:ext>
            </a:extLst>
          </p:cNvPr>
          <p:cNvCxnSpPr>
            <a:cxnSpLocks/>
          </p:cNvCxnSpPr>
          <p:nvPr/>
        </p:nvCxnSpPr>
        <p:spPr>
          <a:xfrm>
            <a:off x="2986313" y="38567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D22A1D-F6ED-4E7B-8726-0153DC6B0810}"/>
              </a:ext>
            </a:extLst>
          </p:cNvPr>
          <p:cNvCxnSpPr/>
          <p:nvPr/>
        </p:nvCxnSpPr>
        <p:spPr>
          <a:xfrm flipV="1">
            <a:off x="5083726" y="32694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3706A6-41D2-4134-801A-4D7997080EAD}"/>
              </a:ext>
            </a:extLst>
          </p:cNvPr>
          <p:cNvCxnSpPr/>
          <p:nvPr/>
        </p:nvCxnSpPr>
        <p:spPr>
          <a:xfrm flipV="1">
            <a:off x="7135726" y="24472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5A5A29-5BB9-46B8-BBDD-CF243988ABA8}"/>
              </a:ext>
            </a:extLst>
          </p:cNvPr>
          <p:cNvCxnSpPr/>
          <p:nvPr/>
        </p:nvCxnSpPr>
        <p:spPr>
          <a:xfrm flipV="1">
            <a:off x="9179492" y="21097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DD7DBC-4B61-43A9-9A3E-5F5F32BA3F22}"/>
              </a:ext>
            </a:extLst>
          </p:cNvPr>
          <p:cNvCxnSpPr/>
          <p:nvPr/>
        </p:nvCxnSpPr>
        <p:spPr>
          <a:xfrm>
            <a:off x="941244" y="24584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D760445-BC5E-4D91-8BC1-3203368C3709}"/>
              </a:ext>
            </a:extLst>
          </p:cNvPr>
          <p:cNvSpPr/>
          <p:nvPr/>
        </p:nvSpPr>
        <p:spPr>
          <a:xfrm>
            <a:off x="1463244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E11C5-61F6-4024-B566-AF04666D9D41}"/>
              </a:ext>
            </a:extLst>
          </p:cNvPr>
          <p:cNvSpPr/>
          <p:nvPr/>
        </p:nvSpPr>
        <p:spPr>
          <a:xfrm>
            <a:off x="3522806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C4D2D3-34E8-414E-A03F-B4A4D63E3CD0}"/>
              </a:ext>
            </a:extLst>
          </p:cNvPr>
          <p:cNvSpPr/>
          <p:nvPr/>
        </p:nvSpPr>
        <p:spPr>
          <a:xfrm>
            <a:off x="5582368" y="301107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EAA6D-E2C6-4D6C-8D2E-516709714D1E}"/>
              </a:ext>
            </a:extLst>
          </p:cNvPr>
          <p:cNvSpPr/>
          <p:nvPr/>
        </p:nvSpPr>
        <p:spPr>
          <a:xfrm>
            <a:off x="7641930" y="2349104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13609D-8B15-4FFC-A5CD-0DBF395E14BD}"/>
              </a:ext>
            </a:extLst>
          </p:cNvPr>
          <p:cNvSpPr/>
          <p:nvPr/>
        </p:nvSpPr>
        <p:spPr>
          <a:xfrm>
            <a:off x="9701492" y="1806852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C66AC5-E153-48B6-B765-2801E8B02B25}"/>
              </a:ext>
            </a:extLst>
          </p:cNvPr>
          <p:cNvGrpSpPr/>
          <p:nvPr/>
        </p:nvGrpSpPr>
        <p:grpSpPr>
          <a:xfrm>
            <a:off x="1265720" y="37218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36009D-F643-46AF-97A7-BB35F74918D2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54041-D65A-4022-AA7A-720AA39D40A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4E26-7FD5-482F-A664-D43A24D92698}"/>
              </a:ext>
            </a:extLst>
          </p:cNvPr>
          <p:cNvGrpSpPr/>
          <p:nvPr/>
        </p:nvGrpSpPr>
        <p:grpSpPr>
          <a:xfrm>
            <a:off x="3325282" y="44633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898BA0-0B74-4BB3-8B0F-35172DBAF4C6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3F51D9-A5B7-493F-B4C9-066813C8A84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F477D6-0F41-4F03-A454-CF1B449B883D}"/>
              </a:ext>
            </a:extLst>
          </p:cNvPr>
          <p:cNvGrpSpPr/>
          <p:nvPr/>
        </p:nvGrpSpPr>
        <p:grpSpPr>
          <a:xfrm>
            <a:off x="5384844" y="41214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25DD79-3D45-4E25-8D1E-D075B64E9C17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12453E-320D-4674-9189-C4CEC3549979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071CC-4883-4C59-9536-793FBCF87FA3}"/>
              </a:ext>
            </a:extLst>
          </p:cNvPr>
          <p:cNvGrpSpPr/>
          <p:nvPr/>
        </p:nvGrpSpPr>
        <p:grpSpPr>
          <a:xfrm>
            <a:off x="7444406" y="34600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CB4831-5A37-4952-9AA5-F92EBD7281E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F8C5B8-1C2D-4909-A09A-46787D363DC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6DF51B-7F8B-454D-8E1E-745D94D54332}"/>
              </a:ext>
            </a:extLst>
          </p:cNvPr>
          <p:cNvGrpSpPr/>
          <p:nvPr/>
        </p:nvGrpSpPr>
        <p:grpSpPr>
          <a:xfrm>
            <a:off x="9503968" y="29078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0C0446-CB62-457A-BAA1-09BA7CC593C7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7F0856-2793-4D6D-ABD3-EB70313C434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BF9D4453-52B1-46BA-9078-46B4CEFB6D63}"/>
              </a:ext>
            </a:extLst>
          </p:cNvPr>
          <p:cNvSpPr/>
          <p:nvPr/>
        </p:nvSpPr>
        <p:spPr>
          <a:xfrm flipH="1">
            <a:off x="3850963" y="37370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68CAD6B9-C5D5-47B4-8A58-CCDD66D2391D}"/>
              </a:ext>
            </a:extLst>
          </p:cNvPr>
          <p:cNvSpPr/>
          <p:nvPr/>
        </p:nvSpPr>
        <p:spPr>
          <a:xfrm>
            <a:off x="7951912" y="26925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99E02E7-2CCE-4BEA-B7EB-3EB2691C1BC4}"/>
              </a:ext>
            </a:extLst>
          </p:cNvPr>
          <p:cNvSpPr/>
          <p:nvPr/>
        </p:nvSpPr>
        <p:spPr>
          <a:xfrm>
            <a:off x="10041764" y="21052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A64AAD2C-AA95-41FA-BF9D-EB49A264B9FA}"/>
              </a:ext>
            </a:extLst>
          </p:cNvPr>
          <p:cNvSpPr/>
          <p:nvPr/>
        </p:nvSpPr>
        <p:spPr>
          <a:xfrm>
            <a:off x="5883262" y="33126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FF1B113F-DAEE-46F8-8BE9-F597FB10DC6B}"/>
              </a:ext>
            </a:extLst>
          </p:cNvPr>
          <p:cNvSpPr/>
          <p:nvPr/>
        </p:nvSpPr>
        <p:spPr>
          <a:xfrm>
            <a:off x="1751489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6E200-B5D2-4752-B980-472D386BA3A4}"/>
              </a:ext>
            </a:extLst>
          </p:cNvPr>
          <p:cNvSpPr/>
          <p:nvPr/>
        </p:nvSpPr>
        <p:spPr>
          <a:xfrm>
            <a:off x="0" y="1845094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C1B1D-42B5-4909-83CC-EA38F6C92E0B}"/>
              </a:ext>
            </a:extLst>
          </p:cNvPr>
          <p:cNvSpPr/>
          <p:nvPr/>
        </p:nvSpPr>
        <p:spPr>
          <a:xfrm>
            <a:off x="0" y="2736675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9CBA5-8345-4AE0-90D3-B6B0371388ED}"/>
              </a:ext>
            </a:extLst>
          </p:cNvPr>
          <p:cNvSpPr/>
          <p:nvPr/>
        </p:nvSpPr>
        <p:spPr>
          <a:xfrm>
            <a:off x="0" y="3628256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DF18D-1E84-489D-AB7E-65AADF3D0FE3}"/>
              </a:ext>
            </a:extLst>
          </p:cNvPr>
          <p:cNvSpPr/>
          <p:nvPr/>
        </p:nvSpPr>
        <p:spPr>
          <a:xfrm>
            <a:off x="0" y="4519837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83C1C-FC56-4AC0-A9B5-A6677BFC7555}"/>
              </a:ext>
            </a:extLst>
          </p:cNvPr>
          <p:cNvSpPr/>
          <p:nvPr/>
        </p:nvSpPr>
        <p:spPr>
          <a:xfrm>
            <a:off x="0" y="5411417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79F6F7-3DDC-4BE3-BCB0-4C0CC81DAC18}"/>
              </a:ext>
            </a:extLst>
          </p:cNvPr>
          <p:cNvSpPr/>
          <p:nvPr/>
        </p:nvSpPr>
        <p:spPr>
          <a:xfrm>
            <a:off x="4034951" y="186538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F57F57-49E2-48A1-9C91-BD61F7953B27}"/>
              </a:ext>
            </a:extLst>
          </p:cNvPr>
          <p:cNvSpPr/>
          <p:nvPr/>
        </p:nvSpPr>
        <p:spPr>
          <a:xfrm>
            <a:off x="4034951" y="275696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4E9F0E-78F2-46E1-9E06-C08AC9AD68A8}"/>
              </a:ext>
            </a:extLst>
          </p:cNvPr>
          <p:cNvSpPr/>
          <p:nvPr/>
        </p:nvSpPr>
        <p:spPr>
          <a:xfrm>
            <a:off x="4034951" y="364854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93EFFF-F38F-4F1A-9A01-B645B2245B74}"/>
              </a:ext>
            </a:extLst>
          </p:cNvPr>
          <p:cNvSpPr/>
          <p:nvPr/>
        </p:nvSpPr>
        <p:spPr>
          <a:xfrm>
            <a:off x="4034951" y="454012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5A9657-3CCE-480A-B695-BC8B86744942}"/>
              </a:ext>
            </a:extLst>
          </p:cNvPr>
          <p:cNvSpPr/>
          <p:nvPr/>
        </p:nvSpPr>
        <p:spPr>
          <a:xfrm>
            <a:off x="4043743" y="543170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834D6-E14A-4ACA-8A6E-06BCCCC87075}"/>
              </a:ext>
            </a:extLst>
          </p:cNvPr>
          <p:cNvSpPr txBox="1"/>
          <p:nvPr/>
        </p:nvSpPr>
        <p:spPr>
          <a:xfrm>
            <a:off x="1028699" y="1961985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E17D3-DFA4-4B7A-B584-A6E0A5090352}"/>
              </a:ext>
            </a:extLst>
          </p:cNvPr>
          <p:cNvSpPr txBox="1"/>
          <p:nvPr/>
        </p:nvSpPr>
        <p:spPr>
          <a:xfrm>
            <a:off x="1028699" y="284481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7AD00-9AE7-4623-A624-402210003392}"/>
              </a:ext>
            </a:extLst>
          </p:cNvPr>
          <p:cNvSpPr txBox="1"/>
          <p:nvPr/>
        </p:nvSpPr>
        <p:spPr>
          <a:xfrm>
            <a:off x="1028699" y="372764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5D004-1162-436F-A168-33848EB2285E}"/>
              </a:ext>
            </a:extLst>
          </p:cNvPr>
          <p:cNvSpPr txBox="1"/>
          <p:nvPr/>
        </p:nvSpPr>
        <p:spPr>
          <a:xfrm>
            <a:off x="1028699" y="461047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1C821-D41A-46D0-8778-2947AD7B36A1}"/>
              </a:ext>
            </a:extLst>
          </p:cNvPr>
          <p:cNvSpPr txBox="1"/>
          <p:nvPr/>
        </p:nvSpPr>
        <p:spPr>
          <a:xfrm>
            <a:off x="1028699" y="552847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7B4B05-CE6F-4C74-82E2-35EA2A4C5221}"/>
              </a:ext>
            </a:extLst>
          </p:cNvPr>
          <p:cNvGrpSpPr/>
          <p:nvPr/>
        </p:nvGrpSpPr>
        <p:grpSpPr>
          <a:xfrm>
            <a:off x="4910404" y="1825127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C07061-393C-43B8-AA1A-CC74F95B5D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427ABE-AAB4-48DF-9EE2-DBBD343F8B3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56C1B1-57CC-4663-90B3-9E8A29F25614}"/>
              </a:ext>
            </a:extLst>
          </p:cNvPr>
          <p:cNvGrpSpPr/>
          <p:nvPr/>
        </p:nvGrpSpPr>
        <p:grpSpPr>
          <a:xfrm>
            <a:off x="4910404" y="2714535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02FB0B-4CCB-420D-BCC5-E06A7EDCE5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FAF8FE-B8E6-4049-8F3B-1945041F753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7CFA5B-048C-4403-9C60-37B3FB0BA8B4}"/>
              </a:ext>
            </a:extLst>
          </p:cNvPr>
          <p:cNvGrpSpPr/>
          <p:nvPr/>
        </p:nvGrpSpPr>
        <p:grpSpPr>
          <a:xfrm>
            <a:off x="4910404" y="3603943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60E8AB-3EBD-423E-83BC-CCCE4EB57AF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B1944-6FDC-46C2-A150-C2A878AC40C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CC9A27-3625-4A3C-AD2C-EF83C6247802}"/>
              </a:ext>
            </a:extLst>
          </p:cNvPr>
          <p:cNvGrpSpPr/>
          <p:nvPr/>
        </p:nvGrpSpPr>
        <p:grpSpPr>
          <a:xfrm>
            <a:off x="4910404" y="4493351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FC6CD9-D0B9-4E76-B006-CABC8FE1015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7631B6-62E7-48BD-9501-AE47F2DE7D9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BD69B9-2424-4CA6-A9AD-728ABF4FF596}"/>
              </a:ext>
            </a:extLst>
          </p:cNvPr>
          <p:cNvGrpSpPr/>
          <p:nvPr/>
        </p:nvGrpSpPr>
        <p:grpSpPr>
          <a:xfrm>
            <a:off x="4910404" y="5382759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397127-FE96-4C37-B5C9-DA62A78D4C8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01BB73-EEDE-4ABA-8750-6C1948AFBB95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209FBAC8-000C-463F-8067-783F4DA8BC13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93841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15281C82-8E52-41A6-ACB1-C63A26B88C69}"/>
              </a:ext>
            </a:extLst>
          </p:cNvPr>
          <p:cNvSpPr/>
          <p:nvPr/>
        </p:nvSpPr>
        <p:spPr>
          <a:xfrm>
            <a:off x="8459926" y="1593841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9464AA8B-B38D-4371-B803-1CFD4E6C4869}"/>
              </a:ext>
            </a:extLst>
          </p:cNvPr>
          <p:cNvSpPr/>
          <p:nvPr/>
        </p:nvSpPr>
        <p:spPr>
          <a:xfrm>
            <a:off x="9846465" y="2609047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C0AC4EFF-79B1-43BC-ABF1-294E9A60614B}"/>
              </a:ext>
            </a:extLst>
          </p:cNvPr>
          <p:cNvSpPr/>
          <p:nvPr/>
        </p:nvSpPr>
        <p:spPr>
          <a:xfrm>
            <a:off x="8780209" y="3519214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327C52A1-ABEF-4C66-97BE-EFF63AE02E8A}"/>
              </a:ext>
            </a:extLst>
          </p:cNvPr>
          <p:cNvSpPr/>
          <p:nvPr/>
        </p:nvSpPr>
        <p:spPr>
          <a:xfrm>
            <a:off x="8938283" y="4610478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8E8A4851-6F1E-49CC-BEF2-C67526BF7B45}"/>
              </a:ext>
            </a:extLst>
          </p:cNvPr>
          <p:cNvSpPr/>
          <p:nvPr/>
        </p:nvSpPr>
        <p:spPr>
          <a:xfrm>
            <a:off x="8119375" y="2638953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F3EAEE98-D9AC-44B4-9A7F-F6BB5D254E9B}"/>
              </a:ext>
            </a:extLst>
          </p:cNvPr>
          <p:cNvSpPr/>
          <p:nvPr/>
        </p:nvSpPr>
        <p:spPr>
          <a:xfrm rot="2700000">
            <a:off x="4250452" y="4639038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9E355C74-CDF0-4762-ACF6-741FE7DE96E6}"/>
              </a:ext>
            </a:extLst>
          </p:cNvPr>
          <p:cNvSpPr/>
          <p:nvPr/>
        </p:nvSpPr>
        <p:spPr>
          <a:xfrm>
            <a:off x="4215945" y="55911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2889DEDB-1F4D-44B3-8CEA-A5DF147C96BC}"/>
              </a:ext>
            </a:extLst>
          </p:cNvPr>
          <p:cNvSpPr/>
          <p:nvPr/>
        </p:nvSpPr>
        <p:spPr>
          <a:xfrm>
            <a:off x="4183813" y="379648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7A7E8BE-4381-42D2-BCDD-4DB0D0C124D6}"/>
              </a:ext>
            </a:extLst>
          </p:cNvPr>
          <p:cNvSpPr/>
          <p:nvPr/>
        </p:nvSpPr>
        <p:spPr>
          <a:xfrm>
            <a:off x="4210396" y="2938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E082D12E-B3E9-4004-ACD8-007B7974E931}"/>
              </a:ext>
            </a:extLst>
          </p:cNvPr>
          <p:cNvSpPr/>
          <p:nvPr/>
        </p:nvSpPr>
        <p:spPr>
          <a:xfrm>
            <a:off x="4171911" y="206405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7ADE7A8-2DAC-4FC7-87A3-09000BE7EA3E}"/>
              </a:ext>
            </a:extLst>
          </p:cNvPr>
          <p:cNvSpPr/>
          <p:nvPr/>
        </p:nvSpPr>
        <p:spPr>
          <a:xfrm>
            <a:off x="9444637" y="515813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F553618A-8A7E-41B6-8703-2E3B85B4FBCA}"/>
              </a:ext>
            </a:extLst>
          </p:cNvPr>
          <p:cNvSpPr/>
          <p:nvPr/>
        </p:nvSpPr>
        <p:spPr>
          <a:xfrm>
            <a:off x="9108220" y="384722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D56DFEB8-4287-465D-A703-6A12B0135BED}"/>
              </a:ext>
            </a:extLst>
          </p:cNvPr>
          <p:cNvSpPr/>
          <p:nvPr/>
        </p:nvSpPr>
        <p:spPr>
          <a:xfrm>
            <a:off x="8285873" y="280640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36AC13E3-1E5E-46C3-A013-9865D91A60BE}"/>
              </a:ext>
            </a:extLst>
          </p:cNvPr>
          <p:cNvSpPr/>
          <p:nvPr/>
        </p:nvSpPr>
        <p:spPr>
          <a:xfrm>
            <a:off x="8635736" y="1845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94C8C859-9204-4B29-8548-865BC9D294CB}"/>
              </a:ext>
            </a:extLst>
          </p:cNvPr>
          <p:cNvSpPr/>
          <p:nvPr/>
        </p:nvSpPr>
        <p:spPr>
          <a:xfrm rot="2700000">
            <a:off x="10538111" y="3095655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FD7E1-4901-43ED-A202-D9F26711715F}"/>
              </a:ext>
            </a:extLst>
          </p:cNvPr>
          <p:cNvSpPr/>
          <p:nvPr/>
        </p:nvSpPr>
        <p:spPr>
          <a:xfrm>
            <a:off x="0" y="3637503"/>
            <a:ext cx="12192000" cy="322049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80BD09-08E1-4EA0-979F-CAF388F3509F}"/>
              </a:ext>
            </a:extLst>
          </p:cNvPr>
          <p:cNvGrpSpPr/>
          <p:nvPr/>
        </p:nvGrpSpPr>
        <p:grpSpPr>
          <a:xfrm>
            <a:off x="646663" y="4237824"/>
            <a:ext cx="4070261" cy="2354773"/>
            <a:chOff x="621889" y="3916582"/>
            <a:chExt cx="4070261" cy="23547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1919C-BB33-4FBA-8CE9-040A32D9820E}"/>
                </a:ext>
              </a:extLst>
            </p:cNvPr>
            <p:cNvSpPr txBox="1"/>
            <p:nvPr/>
          </p:nvSpPr>
          <p:spPr>
            <a:xfrm>
              <a:off x="621889" y="4279562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89268E-24D7-469A-B7DB-65AECF26C51E}"/>
                </a:ext>
              </a:extLst>
            </p:cNvPr>
            <p:cNvSpPr txBox="1"/>
            <p:nvPr/>
          </p:nvSpPr>
          <p:spPr>
            <a:xfrm>
              <a:off x="621889" y="3916582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56A39C1E-CA49-4192-879C-F06D62F6CF46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640B2-ECA8-4587-9615-90371CA01EDF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CE8B7C-F2E7-4FCB-98A1-8CEB8A2CB0EE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70C52-FE4F-4AA2-BF2A-4F1EE9960194}"/>
              </a:ext>
            </a:extLst>
          </p:cNvPr>
          <p:cNvGrpSpPr/>
          <p:nvPr/>
        </p:nvGrpSpPr>
        <p:grpSpPr>
          <a:xfrm>
            <a:off x="7475076" y="4237824"/>
            <a:ext cx="4070261" cy="2354773"/>
            <a:chOff x="621889" y="3916582"/>
            <a:chExt cx="4070261" cy="23547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9351F1-FD51-4361-AC76-395CB7961EFB}"/>
                </a:ext>
              </a:extLst>
            </p:cNvPr>
            <p:cNvSpPr txBox="1"/>
            <p:nvPr/>
          </p:nvSpPr>
          <p:spPr>
            <a:xfrm>
              <a:off x="2563448" y="4279562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D947A-A582-4331-8C53-2230141A0860}"/>
                </a:ext>
              </a:extLst>
            </p:cNvPr>
            <p:cNvSpPr txBox="1"/>
            <p:nvPr/>
          </p:nvSpPr>
          <p:spPr>
            <a:xfrm>
              <a:off x="2766780" y="3916582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그룹 13">
              <a:extLst>
                <a:ext uri="{FF2B5EF4-FFF2-40B4-BE49-F238E27FC236}">
                  <a16:creationId xmlns:a16="http://schemas.microsoft.com/office/drawing/2014/main" id="{7033E8C8-811C-49C3-9A26-F8951E7BD022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5A4434-B9B4-4952-A85E-97AB929320D6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F3D976-0B36-45E2-B846-2DD6344D8E87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27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C9A6AD0-35F3-4DA4-8DA2-3102E1EA6007}"/>
              </a:ext>
            </a:extLst>
          </p:cNvPr>
          <p:cNvSpPr/>
          <p:nvPr/>
        </p:nvSpPr>
        <p:spPr>
          <a:xfrm>
            <a:off x="0" y="4593424"/>
            <a:ext cx="12192000" cy="200986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172525-8BCD-41B7-9F41-2034E657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410745"/>
              </p:ext>
            </p:extLst>
          </p:nvPr>
        </p:nvGraphicFramePr>
        <p:xfrm>
          <a:off x="887240" y="1651998"/>
          <a:ext cx="5784824" cy="28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B3770AA-3E47-4A50-B995-C14A4A5D6B7E}"/>
              </a:ext>
            </a:extLst>
          </p:cNvPr>
          <p:cNvGrpSpPr/>
          <p:nvPr/>
        </p:nvGrpSpPr>
        <p:grpSpPr>
          <a:xfrm>
            <a:off x="7293425" y="1859765"/>
            <a:ext cx="3710937" cy="676200"/>
            <a:chOff x="5774741" y="1674863"/>
            <a:chExt cx="3710937" cy="676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9B841D-25D0-4E04-B63E-45FC4EC598F5}"/>
                </a:ext>
              </a:extLst>
            </p:cNvPr>
            <p:cNvSpPr/>
            <p:nvPr/>
          </p:nvSpPr>
          <p:spPr>
            <a:xfrm>
              <a:off x="5774741" y="1705350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BA9931-814A-4D15-B8AB-BB355724B2AE}"/>
                </a:ext>
              </a:extLst>
            </p:cNvPr>
            <p:cNvSpPr/>
            <p:nvPr/>
          </p:nvSpPr>
          <p:spPr>
            <a:xfrm>
              <a:off x="5774741" y="2073773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96EF7C-3E95-4252-8BBF-ECA71AA9B13F}"/>
                </a:ext>
              </a:extLst>
            </p:cNvPr>
            <p:cNvSpPr/>
            <p:nvPr/>
          </p:nvSpPr>
          <p:spPr>
            <a:xfrm>
              <a:off x="7793171" y="170535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13FE12-4599-4AB3-A959-3B0AB2D0DBFB}"/>
                </a:ext>
              </a:extLst>
            </p:cNvPr>
            <p:cNvSpPr txBox="1"/>
            <p:nvPr/>
          </p:nvSpPr>
          <p:spPr>
            <a:xfrm>
              <a:off x="610629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83BC3-5FD3-4613-82F9-AF74C9C0F76A}"/>
                </a:ext>
              </a:extLst>
            </p:cNvPr>
            <p:cNvSpPr txBox="1"/>
            <p:nvPr/>
          </p:nvSpPr>
          <p:spPr>
            <a:xfrm>
              <a:off x="610629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E7E4D5-7C1F-4147-9C40-6514A887DBDE}"/>
                </a:ext>
              </a:extLst>
            </p:cNvPr>
            <p:cNvSpPr txBox="1"/>
            <p:nvPr/>
          </p:nvSpPr>
          <p:spPr>
            <a:xfrm>
              <a:off x="812472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BB231B-CD0D-4AE8-A01C-13F548FECACF}"/>
                </a:ext>
              </a:extLst>
            </p:cNvPr>
            <p:cNvSpPr/>
            <p:nvPr/>
          </p:nvSpPr>
          <p:spPr>
            <a:xfrm>
              <a:off x="7793171" y="2073773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9C819-35E7-464B-9611-3B5BF9A5379E}"/>
                </a:ext>
              </a:extLst>
            </p:cNvPr>
            <p:cNvSpPr txBox="1"/>
            <p:nvPr/>
          </p:nvSpPr>
          <p:spPr>
            <a:xfrm>
              <a:off x="812472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5DE00D-0906-4AA8-B3B9-D92A94047E70}"/>
              </a:ext>
            </a:extLst>
          </p:cNvPr>
          <p:cNvGrpSpPr/>
          <p:nvPr/>
        </p:nvGrpSpPr>
        <p:grpSpPr>
          <a:xfrm>
            <a:off x="6899474" y="2856656"/>
            <a:ext cx="4498839" cy="1477328"/>
            <a:chOff x="5375474" y="2822446"/>
            <a:chExt cx="3312368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241ED2-96BB-4D71-8F40-CC8697F2029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2AD23A-62A1-4050-B76B-23595B50A206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EBFF3F4-02E4-4B57-B4B1-4DABB962F5B0}"/>
              </a:ext>
            </a:extLst>
          </p:cNvPr>
          <p:cNvSpPr/>
          <p:nvPr/>
        </p:nvSpPr>
        <p:spPr>
          <a:xfrm>
            <a:off x="931868" y="5014966"/>
            <a:ext cx="503422" cy="5034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2E4B6E-D8A6-4954-B97B-83044CC3B3E3}"/>
              </a:ext>
            </a:extLst>
          </p:cNvPr>
          <p:cNvSpPr/>
          <p:nvPr/>
        </p:nvSpPr>
        <p:spPr>
          <a:xfrm>
            <a:off x="3551660" y="5014966"/>
            <a:ext cx="503422" cy="5034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8E9011-381E-4BE1-8053-77228EFFBE8C}"/>
              </a:ext>
            </a:extLst>
          </p:cNvPr>
          <p:cNvSpPr/>
          <p:nvPr/>
        </p:nvSpPr>
        <p:spPr>
          <a:xfrm>
            <a:off x="6171454" y="5014966"/>
            <a:ext cx="503422" cy="5034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69FE2D-840B-467D-8A5F-63C0C07F467A}"/>
              </a:ext>
            </a:extLst>
          </p:cNvPr>
          <p:cNvGrpSpPr/>
          <p:nvPr/>
        </p:nvGrpSpPr>
        <p:grpSpPr>
          <a:xfrm>
            <a:off x="1602738" y="5014966"/>
            <a:ext cx="1873477" cy="1137790"/>
            <a:chOff x="803640" y="3362835"/>
            <a:chExt cx="2059657" cy="1137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DAAB55-6795-413A-9F1D-88C31E911602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F2C983-0E7F-48E2-BA45-3BF0B6159D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00E08F-14FA-490A-ABB2-012A031CF9F2}"/>
              </a:ext>
            </a:extLst>
          </p:cNvPr>
          <p:cNvGrpSpPr/>
          <p:nvPr/>
        </p:nvGrpSpPr>
        <p:grpSpPr>
          <a:xfrm>
            <a:off x="4211629" y="5014966"/>
            <a:ext cx="1872000" cy="1137790"/>
            <a:chOff x="803638" y="3362835"/>
            <a:chExt cx="3033481" cy="11377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C6E13-95D7-498C-A522-EC7AFB3C52C8}"/>
                </a:ext>
              </a:extLst>
            </p:cNvPr>
            <p:cNvSpPr txBox="1"/>
            <p:nvPr/>
          </p:nvSpPr>
          <p:spPr>
            <a:xfrm>
              <a:off x="803638" y="3669628"/>
              <a:ext cx="303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2BC681-82F1-43E7-9BFD-2A751378CA25}"/>
                </a:ext>
              </a:extLst>
            </p:cNvPr>
            <p:cNvSpPr txBox="1"/>
            <p:nvPr/>
          </p:nvSpPr>
          <p:spPr>
            <a:xfrm>
              <a:off x="803638" y="3362835"/>
              <a:ext cx="303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3DCA5A-CD2C-45DB-8B40-CD494C024925}"/>
              </a:ext>
            </a:extLst>
          </p:cNvPr>
          <p:cNvGrpSpPr/>
          <p:nvPr/>
        </p:nvGrpSpPr>
        <p:grpSpPr>
          <a:xfrm>
            <a:off x="6819045" y="5014966"/>
            <a:ext cx="1873477" cy="1137790"/>
            <a:chOff x="803640" y="3362835"/>
            <a:chExt cx="2059657" cy="11377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95575B-1F13-4D23-8E19-BCDDBE1B9110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069416-0665-4D51-9EC1-20D360649F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B9E587-74F8-4535-B75B-53D6BF3E2CE5}"/>
              </a:ext>
            </a:extLst>
          </p:cNvPr>
          <p:cNvGrpSpPr/>
          <p:nvPr/>
        </p:nvGrpSpPr>
        <p:grpSpPr>
          <a:xfrm>
            <a:off x="9427936" y="5014966"/>
            <a:ext cx="1873477" cy="1137790"/>
            <a:chOff x="803640" y="3362835"/>
            <a:chExt cx="2059657" cy="11377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0CAACD-AABC-4730-85AF-1F473F64029F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30F727-53CE-4156-B8C7-2A2158A118B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FBB7E376-98C9-4341-B234-735A3C004E2B}"/>
              </a:ext>
            </a:extLst>
          </p:cNvPr>
          <p:cNvSpPr/>
          <p:nvPr/>
        </p:nvSpPr>
        <p:spPr>
          <a:xfrm>
            <a:off x="8791246" y="5014966"/>
            <a:ext cx="503422" cy="503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0EB4F41E-B647-426C-8417-C528B7D1B71C}"/>
              </a:ext>
            </a:extLst>
          </p:cNvPr>
          <p:cNvSpPr/>
          <p:nvPr/>
        </p:nvSpPr>
        <p:spPr>
          <a:xfrm flipH="1">
            <a:off x="8905890" y="5135841"/>
            <a:ext cx="274133" cy="2741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1DFA2B1D-930D-4827-98B3-A7261EC8E7E3}"/>
              </a:ext>
            </a:extLst>
          </p:cNvPr>
          <p:cNvSpPr/>
          <p:nvPr/>
        </p:nvSpPr>
        <p:spPr>
          <a:xfrm>
            <a:off x="1067016" y="5140360"/>
            <a:ext cx="247281" cy="2472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954C200E-C450-49DA-8C85-706190D39B7B}"/>
              </a:ext>
            </a:extLst>
          </p:cNvPr>
          <p:cNvSpPr/>
          <p:nvPr/>
        </p:nvSpPr>
        <p:spPr>
          <a:xfrm>
            <a:off x="3663164" y="5113753"/>
            <a:ext cx="284948" cy="2844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2343EB4-079E-47CE-9132-0F8AF872CDDB}"/>
              </a:ext>
            </a:extLst>
          </p:cNvPr>
          <p:cNvSpPr/>
          <p:nvPr/>
        </p:nvSpPr>
        <p:spPr>
          <a:xfrm>
            <a:off x="6266861" y="5178466"/>
            <a:ext cx="302067" cy="19852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D44136-8283-49F4-BF0B-C83DB4AB296B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EB099A-08DA-419D-B05D-6BB8FE3104BE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FF2994-19E2-4D01-AE4D-9CF5C7777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098985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042B67-229A-44E8-896D-D305BAA0D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629343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F3E646-2457-4AFB-B917-BD00CC663576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5800-422D-46E8-9476-C25F52FF9F8B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176483-AACA-494F-AC5F-53E6683695F8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E66C7C-2534-404C-8B6A-CFA834C107DA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8CE55-5BD7-43C9-B794-40CD93A817F8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B98802-6EB5-428A-A360-C2904377D9F6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672503-8606-482A-A9AF-721959D25251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AE1DEF-EC93-46A8-AE65-2711DBA2EB2C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0C1F45-F545-4E4B-B5FC-840DC809E8C2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92EDC09-8871-4685-9118-618AFB90D555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aphic 9">
            <a:extLst>
              <a:ext uri="{FF2B5EF4-FFF2-40B4-BE49-F238E27FC236}">
                <a16:creationId xmlns:a16="http://schemas.microsoft.com/office/drawing/2014/main" id="{411D1933-6408-4EE4-A5F9-DDA5AC0512A2}"/>
              </a:ext>
            </a:extLst>
          </p:cNvPr>
          <p:cNvGrpSpPr/>
          <p:nvPr/>
        </p:nvGrpSpPr>
        <p:grpSpPr>
          <a:xfrm>
            <a:off x="6596578" y="2180806"/>
            <a:ext cx="1581150" cy="4133850"/>
            <a:chOff x="8610121" y="2158909"/>
            <a:chExt cx="1581150" cy="41338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A499D2B-72C3-41EB-B5C1-EF3A22D1CA3A}"/>
                </a:ext>
              </a:extLst>
            </p:cNvPr>
            <p:cNvSpPr/>
            <p:nvPr/>
          </p:nvSpPr>
          <p:spPr>
            <a:xfrm>
              <a:off x="8625361" y="2734978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04DB1-F883-420C-8FEE-87962339F1A6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36377B-B74E-42CE-8F91-09693CA9B75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F2BFEA-27C9-450A-853C-2F16ED7F8CEA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C7B86B-7E0D-489D-A4D2-A62702011709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90DCF9-40FB-4353-81DD-CB2B976AFB5E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4EE57B-18D4-43C9-A6FB-8EC4A2C6535E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2AA60B-DF52-41FB-8024-AC0B9FB8B1DA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25FF7A-4D52-466E-B04A-34EBD0A79749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0C26CF-136F-48B9-8227-846200A871B1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8">
            <a:extLst>
              <a:ext uri="{FF2B5EF4-FFF2-40B4-BE49-F238E27FC236}">
                <a16:creationId xmlns:a16="http://schemas.microsoft.com/office/drawing/2014/main" id="{72C6B18E-4E41-423B-8DEB-A96A76E9FF5E}"/>
              </a:ext>
            </a:extLst>
          </p:cNvPr>
          <p:cNvGrpSpPr/>
          <p:nvPr/>
        </p:nvGrpSpPr>
        <p:grpSpPr>
          <a:xfrm>
            <a:off x="4117944" y="2055566"/>
            <a:ext cx="2593203" cy="4259090"/>
            <a:chOff x="5096714" y="2830594"/>
            <a:chExt cx="2333770" cy="383299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E9E2459-70EF-4283-994A-B4C57896EABE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251BF-D769-4D19-9DAE-8E5D423FBA3A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C2440C-7942-4B0A-855C-E348FF9BA85F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F72B73B-CAB9-41F2-BEF1-DD3C2D47BA26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5F813E-B9B7-4EDC-A203-9B43A6EC8E87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55A5D54-4E7B-4A95-B9B2-FE9309260111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B106F-AC11-4AFB-80B2-CB6904D818D8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11E51F-2135-4074-B36F-4A7BB85D17BC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B7FBB7-D54E-4252-A4C0-FF9013C3119F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904D3F-AFD6-4467-A2BC-D7140B905E56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AB08CD-5C64-405E-AA04-3ECFE756515A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B9C628-A7DF-42C3-9DAF-A2B73F524855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65362F-A9A2-43B2-925F-9CF68B9D4045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58">
              <a:extLst>
                <a:ext uri="{FF2B5EF4-FFF2-40B4-BE49-F238E27FC236}">
                  <a16:creationId xmlns:a16="http://schemas.microsoft.com/office/drawing/2014/main" id="{7E156AD2-32BA-4E9A-91D6-3EAF2988EC40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052EDE8-D3D5-4ABB-A230-AD85362BF630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960C18-43D0-4B4E-BF2D-4157D14A6F92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F59806E-6190-4C0B-BBDB-8F57299A059B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97C4B17-DAA9-41B8-81B2-A40D7794C3D8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B08F1E-AB09-4DE9-8BBA-16408DEA0B1F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4FB878-FE04-4F49-BF9A-3574182543B9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95E73A-A38C-4256-854E-F780BACEB24E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8190588-F8A2-4C92-9435-826FFA2A2F5B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C6035C-D8CD-4BEB-AD1B-6E51D0A11F5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325AB6-D28F-4950-9E28-9FCCC3CE79D0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555152" y="2866866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4">
            <a:extLst>
              <a:ext uri="{FF2B5EF4-FFF2-40B4-BE49-F238E27FC236}">
                <a16:creationId xmlns:a16="http://schemas.microsoft.com/office/drawing/2014/main" id="{5626CE41-D56E-467F-A360-976B250303A5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3" name="타원 18">
            <a:extLst>
              <a:ext uri="{FF2B5EF4-FFF2-40B4-BE49-F238E27FC236}">
                <a16:creationId xmlns:a16="http://schemas.microsoft.com/office/drawing/2014/main" id="{8401D98E-0CF3-4C8C-8554-6A9D6077D599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4" name="타원 21">
            <a:extLst>
              <a:ext uri="{FF2B5EF4-FFF2-40B4-BE49-F238E27FC236}">
                <a16:creationId xmlns:a16="http://schemas.microsoft.com/office/drawing/2014/main" id="{E6ED3A2E-F425-4E41-B656-FF89C62E5DBB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5" name="텍스트 개체 틀 11">
            <a:extLst>
              <a:ext uri="{FF2B5EF4-FFF2-40B4-BE49-F238E27FC236}">
                <a16:creationId xmlns:a16="http://schemas.microsoft.com/office/drawing/2014/main" id="{89BAF479-D37E-4468-B969-26AD5F0DDBDD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텍스트 개체 틀 14">
            <a:extLst>
              <a:ext uri="{FF2B5EF4-FFF2-40B4-BE49-F238E27FC236}">
                <a16:creationId xmlns:a16="http://schemas.microsoft.com/office/drawing/2014/main" id="{DF9860FD-020E-4BF1-BA3F-164794A4BD97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텍스트 개체 틀 18">
            <a:extLst>
              <a:ext uri="{FF2B5EF4-FFF2-40B4-BE49-F238E27FC236}">
                <a16:creationId xmlns:a16="http://schemas.microsoft.com/office/drawing/2014/main" id="{DD8EB8B5-F8B9-48DD-92D9-00CE8C7BFB7D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자유형 11">
            <a:extLst>
              <a:ext uri="{FF2B5EF4-FFF2-40B4-BE49-F238E27FC236}">
                <a16:creationId xmlns:a16="http://schemas.microsoft.com/office/drawing/2014/main" id="{9F51CFDA-9AE0-4809-B89E-56559D997F0B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 11">
            <a:extLst>
              <a:ext uri="{FF2B5EF4-FFF2-40B4-BE49-F238E27FC236}">
                <a16:creationId xmlns:a16="http://schemas.microsoft.com/office/drawing/2014/main" id="{34A81780-74BA-4DCA-8AE8-DBDB57EE3CF4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7B3353C-A909-4D2D-B649-47AB8EF71FBF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ECA00D-2651-45BF-A370-71DBAC5E5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68C87A-20EB-491C-894A-79571B3C32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E219B9-1AFF-489D-9407-D935E6C2B1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D0EB0A2-F775-433F-9D13-F659DE5F39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8AF33-44A9-4DB2-8B26-E0C8357C4FDD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2A4B27-3759-429B-9EB9-9FF27D0C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9325"/>
              </p:ext>
            </p:extLst>
          </p:nvPr>
        </p:nvGraphicFramePr>
        <p:xfrm>
          <a:off x="931818" y="30471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8617E72-5FFC-42E4-84AF-8F822F14C8D4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C38512-33B6-4847-88F5-EBDB33876FE5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0FDCB6-F08D-43E2-A374-DE450AEB8B06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1875A5B-C854-4BDC-BA88-53757D009C4E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32D37E-5C44-4B99-AAD9-0D40CE7DC55A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A32B3-0BFD-482F-B284-14A62DF9A6B5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D8B93-D024-40A2-926B-FADAD7643A4F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97F9A-A7F5-4398-91E9-D9914B97684C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9342D-2C58-4371-A26F-CB0D810CEFD3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5FE445-1B89-45D0-A2EC-063C8D720F5D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E05A-BCFF-46B1-80DB-467F98BD51FA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15DD8-D675-4D39-B44F-27A6D1F8DA2E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0356C-B555-4058-BD00-C86FEFEFC5A7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2A234-ED1C-42A1-89B4-22B097D2BEB7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226CD0-2005-4268-BFB1-2D68B1350EC8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4447C-1F97-4843-8F08-9D5EC195A282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0160-C517-4E2F-B8F5-875F915E4EBD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813C1F-49B6-4B2D-B1A6-1873D62E242C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30ED9F-B5DD-47AD-AA10-43EBABD17F15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3AAD28-D3D3-47C5-A4D0-A1E72959B004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44CF2-07C5-4309-AE79-54399C7A781B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61164-5CF2-4214-A843-4ABDEAF4787F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E8F8FB-9BD8-49BD-B2E3-F91313143156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1">
            <a:extLst>
              <a:ext uri="{FF2B5EF4-FFF2-40B4-BE49-F238E27FC236}">
                <a16:creationId xmlns:a16="http://schemas.microsoft.com/office/drawing/2014/main" id="{612645EE-68DF-4796-B022-1F0B2440E3AF}"/>
              </a:ext>
            </a:extLst>
          </p:cNvPr>
          <p:cNvSpPr/>
          <p:nvPr/>
        </p:nvSpPr>
        <p:spPr>
          <a:xfrm flipH="1">
            <a:off x="0" y="1913237"/>
            <a:ext cx="12192000" cy="4045772"/>
          </a:xfrm>
          <a:custGeom>
            <a:avLst/>
            <a:gdLst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958440 w 12192000"/>
              <a:gd name="connsiteY3" fmla="*/ 447419 h 4045772"/>
              <a:gd name="connsiteX4" fmla="*/ 0 w 12192000"/>
              <a:gd name="connsiteY4" fmla="*/ 447419 h 4045772"/>
              <a:gd name="connsiteX5" fmla="*/ 0 w 12192000"/>
              <a:gd name="connsiteY5" fmla="*/ 1161916 h 4045772"/>
              <a:gd name="connsiteX6" fmla="*/ 958440 w 12192000"/>
              <a:gd name="connsiteY6" fmla="*/ 1161916 h 4045772"/>
              <a:gd name="connsiteX7" fmla="*/ 958440 w 12192000"/>
              <a:gd name="connsiteY7" fmla="*/ 1169514 h 4045772"/>
              <a:gd name="connsiteX8" fmla="*/ 2367197 w 12192000"/>
              <a:gd name="connsiteY8" fmla="*/ 1169514 h 4045772"/>
              <a:gd name="connsiteX9" fmla="*/ 2367197 w 12192000"/>
              <a:gd name="connsiteY9" fmla="*/ 1496936 h 4045772"/>
              <a:gd name="connsiteX10" fmla="*/ 2893147 w 12192000"/>
              <a:gd name="connsiteY10" fmla="*/ 2022886 h 4045772"/>
              <a:gd name="connsiteX11" fmla="*/ 3390630 w 12192000"/>
              <a:gd name="connsiteY11" fmla="*/ 1660220 h 4045772"/>
              <a:gd name="connsiteX12" fmla="*/ 3963891 w 12192000"/>
              <a:gd name="connsiteY12" fmla="*/ 1660220 h 4045772"/>
              <a:gd name="connsiteX13" fmla="*/ 3963891 w 12192000"/>
              <a:gd name="connsiteY13" fmla="*/ 2002657 h 4045772"/>
              <a:gd name="connsiteX14" fmla="*/ 4489842 w 12192000"/>
              <a:gd name="connsiteY14" fmla="*/ 2528608 h 4045772"/>
              <a:gd name="connsiteX15" fmla="*/ 4991985 w 12192000"/>
              <a:gd name="connsiteY15" fmla="*/ 2150925 h 4045772"/>
              <a:gd name="connsiteX16" fmla="*/ 5560587 w 12192000"/>
              <a:gd name="connsiteY16" fmla="*/ 2150925 h 4045772"/>
              <a:gd name="connsiteX17" fmla="*/ 5560587 w 12192000"/>
              <a:gd name="connsiteY17" fmla="*/ 2508379 h 4045772"/>
              <a:gd name="connsiteX18" fmla="*/ 6086538 w 12192000"/>
              <a:gd name="connsiteY18" fmla="*/ 3034329 h 4045772"/>
              <a:gd name="connsiteX19" fmla="*/ 6593342 w 12192000"/>
              <a:gd name="connsiteY19" fmla="*/ 2641631 h 4045772"/>
              <a:gd name="connsiteX20" fmla="*/ 7157282 w 12192000"/>
              <a:gd name="connsiteY20" fmla="*/ 2641631 h 4045772"/>
              <a:gd name="connsiteX21" fmla="*/ 7157282 w 12192000"/>
              <a:gd name="connsiteY21" fmla="*/ 3014100 h 4045772"/>
              <a:gd name="connsiteX22" fmla="*/ 7683232 w 12192000"/>
              <a:gd name="connsiteY22" fmla="*/ 3540051 h 4045772"/>
              <a:gd name="connsiteX23" fmla="*/ 8194698 w 12192000"/>
              <a:gd name="connsiteY23" fmla="*/ 3132336 h 4045772"/>
              <a:gd name="connsiteX24" fmla="*/ 8753977 w 12192000"/>
              <a:gd name="connsiteY24" fmla="*/ 3132336 h 4045772"/>
              <a:gd name="connsiteX25" fmla="*/ 8753977 w 12192000"/>
              <a:gd name="connsiteY25" fmla="*/ 3519822 h 4045772"/>
              <a:gd name="connsiteX26" fmla="*/ 9279927 w 12192000"/>
              <a:gd name="connsiteY26" fmla="*/ 4045772 h 4045772"/>
              <a:gd name="connsiteX27" fmla="*/ 9795662 w 12192000"/>
              <a:gd name="connsiteY27" fmla="*/ 3621163 h 4045772"/>
              <a:gd name="connsiteX28" fmla="*/ 11233560 w 12192000"/>
              <a:gd name="connsiteY28" fmla="*/ 3621163 h 4045772"/>
              <a:gd name="connsiteX29" fmla="*/ 11233560 w 12192000"/>
              <a:gd name="connsiteY29" fmla="*/ 3598319 h 4045772"/>
              <a:gd name="connsiteX30" fmla="*/ 12192000 w 12192000"/>
              <a:gd name="connsiteY30" fmla="*/ 3598319 h 4045772"/>
              <a:gd name="connsiteX31" fmla="*/ 12192000 w 12192000"/>
              <a:gd name="connsiteY31" fmla="*/ 2883822 h 4045772"/>
              <a:gd name="connsiteX32" fmla="*/ 10931703 w 12192000"/>
              <a:gd name="connsiteY32" fmla="*/ 2883822 h 4045772"/>
              <a:gd name="connsiteX33" fmla="*/ 10931703 w 12192000"/>
              <a:gd name="connsiteY33" fmla="*/ 2892924 h 4045772"/>
              <a:gd name="connsiteX34" fmla="*/ 9805878 w 12192000"/>
              <a:gd name="connsiteY34" fmla="*/ 2892924 h 4045772"/>
              <a:gd name="connsiteX35" fmla="*/ 9805878 w 12192000"/>
              <a:gd name="connsiteY35" fmla="*/ 2548836 h 4045772"/>
              <a:gd name="connsiteX36" fmla="*/ 9279927 w 12192000"/>
              <a:gd name="connsiteY36" fmla="*/ 2022886 h 4045772"/>
              <a:gd name="connsiteX37" fmla="*/ 8776689 w 12192000"/>
              <a:gd name="connsiteY37" fmla="*/ 2404097 h 4045772"/>
              <a:gd name="connsiteX38" fmla="*/ 8209182 w 12192000"/>
              <a:gd name="connsiteY38" fmla="*/ 2404097 h 4045772"/>
              <a:gd name="connsiteX39" fmla="*/ 8209182 w 12192000"/>
              <a:gd name="connsiteY39" fmla="*/ 2043115 h 4045772"/>
              <a:gd name="connsiteX40" fmla="*/ 7683232 w 12192000"/>
              <a:gd name="connsiteY40" fmla="*/ 1517165 h 4045772"/>
              <a:gd name="connsiteX41" fmla="*/ 7175333 w 12192000"/>
              <a:gd name="connsiteY41" fmla="*/ 1913392 h 4045772"/>
              <a:gd name="connsiteX42" fmla="*/ 6612488 w 12192000"/>
              <a:gd name="connsiteY42" fmla="*/ 1913392 h 4045772"/>
              <a:gd name="connsiteX43" fmla="*/ 6612488 w 12192000"/>
              <a:gd name="connsiteY43" fmla="*/ 1537394 h 4045772"/>
              <a:gd name="connsiteX44" fmla="*/ 6086538 w 12192000"/>
              <a:gd name="connsiteY44" fmla="*/ 1011443 h 4045772"/>
              <a:gd name="connsiteX45" fmla="*/ 5573976 w 12192000"/>
              <a:gd name="connsiteY45" fmla="*/ 1422686 h 4045772"/>
              <a:gd name="connsiteX46" fmla="*/ 5015792 w 12192000"/>
              <a:gd name="connsiteY46" fmla="*/ 1422686 h 4045772"/>
              <a:gd name="connsiteX47" fmla="*/ 5015792 w 12192000"/>
              <a:gd name="connsiteY47" fmla="*/ 1031672 h 4045772"/>
              <a:gd name="connsiteX48" fmla="*/ 4489842 w 12192000"/>
              <a:gd name="connsiteY48" fmla="*/ 505722 h 4045772"/>
              <a:gd name="connsiteX49" fmla="*/ 3973942 w 12192000"/>
              <a:gd name="connsiteY49" fmla="*/ 931981 h 4045772"/>
              <a:gd name="connsiteX50" fmla="*/ 3419098 w 12192000"/>
              <a:gd name="connsiteY50" fmla="*/ 931981 h 4045772"/>
              <a:gd name="connsiteX51" fmla="*/ 3419098 w 12192000"/>
              <a:gd name="connsiteY51" fmla="*/ 525951 h 4045772"/>
              <a:gd name="connsiteX52" fmla="*/ 2893147 w 12192000"/>
              <a:gd name="connsiteY52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958440 w 12192000"/>
              <a:gd name="connsiteY6" fmla="*/ 1169514 h 4045772"/>
              <a:gd name="connsiteX7" fmla="*/ 2367197 w 12192000"/>
              <a:gd name="connsiteY7" fmla="*/ 1169514 h 4045772"/>
              <a:gd name="connsiteX8" fmla="*/ 2367197 w 12192000"/>
              <a:gd name="connsiteY8" fmla="*/ 1496936 h 4045772"/>
              <a:gd name="connsiteX9" fmla="*/ 2893147 w 12192000"/>
              <a:gd name="connsiteY9" fmla="*/ 2022886 h 4045772"/>
              <a:gd name="connsiteX10" fmla="*/ 3390630 w 12192000"/>
              <a:gd name="connsiteY10" fmla="*/ 1660220 h 4045772"/>
              <a:gd name="connsiteX11" fmla="*/ 3963891 w 12192000"/>
              <a:gd name="connsiteY11" fmla="*/ 1660220 h 4045772"/>
              <a:gd name="connsiteX12" fmla="*/ 3963891 w 12192000"/>
              <a:gd name="connsiteY12" fmla="*/ 2002657 h 4045772"/>
              <a:gd name="connsiteX13" fmla="*/ 4489842 w 12192000"/>
              <a:gd name="connsiteY13" fmla="*/ 2528608 h 4045772"/>
              <a:gd name="connsiteX14" fmla="*/ 4991985 w 12192000"/>
              <a:gd name="connsiteY14" fmla="*/ 2150925 h 4045772"/>
              <a:gd name="connsiteX15" fmla="*/ 5560587 w 12192000"/>
              <a:gd name="connsiteY15" fmla="*/ 2150925 h 4045772"/>
              <a:gd name="connsiteX16" fmla="*/ 5560587 w 12192000"/>
              <a:gd name="connsiteY16" fmla="*/ 2508379 h 4045772"/>
              <a:gd name="connsiteX17" fmla="*/ 6086538 w 12192000"/>
              <a:gd name="connsiteY17" fmla="*/ 3034329 h 4045772"/>
              <a:gd name="connsiteX18" fmla="*/ 6593342 w 12192000"/>
              <a:gd name="connsiteY18" fmla="*/ 2641631 h 4045772"/>
              <a:gd name="connsiteX19" fmla="*/ 7157282 w 12192000"/>
              <a:gd name="connsiteY19" fmla="*/ 2641631 h 4045772"/>
              <a:gd name="connsiteX20" fmla="*/ 7157282 w 12192000"/>
              <a:gd name="connsiteY20" fmla="*/ 3014100 h 4045772"/>
              <a:gd name="connsiteX21" fmla="*/ 7683232 w 12192000"/>
              <a:gd name="connsiteY21" fmla="*/ 3540051 h 4045772"/>
              <a:gd name="connsiteX22" fmla="*/ 8194698 w 12192000"/>
              <a:gd name="connsiteY22" fmla="*/ 3132336 h 4045772"/>
              <a:gd name="connsiteX23" fmla="*/ 8753977 w 12192000"/>
              <a:gd name="connsiteY23" fmla="*/ 3132336 h 4045772"/>
              <a:gd name="connsiteX24" fmla="*/ 8753977 w 12192000"/>
              <a:gd name="connsiteY24" fmla="*/ 3519822 h 4045772"/>
              <a:gd name="connsiteX25" fmla="*/ 9279927 w 12192000"/>
              <a:gd name="connsiteY25" fmla="*/ 4045772 h 4045772"/>
              <a:gd name="connsiteX26" fmla="*/ 9795662 w 12192000"/>
              <a:gd name="connsiteY26" fmla="*/ 3621163 h 4045772"/>
              <a:gd name="connsiteX27" fmla="*/ 11233560 w 12192000"/>
              <a:gd name="connsiteY27" fmla="*/ 3621163 h 4045772"/>
              <a:gd name="connsiteX28" fmla="*/ 11233560 w 12192000"/>
              <a:gd name="connsiteY28" fmla="*/ 3598319 h 4045772"/>
              <a:gd name="connsiteX29" fmla="*/ 12192000 w 12192000"/>
              <a:gd name="connsiteY29" fmla="*/ 3598319 h 4045772"/>
              <a:gd name="connsiteX30" fmla="*/ 12192000 w 12192000"/>
              <a:gd name="connsiteY30" fmla="*/ 2883822 h 4045772"/>
              <a:gd name="connsiteX31" fmla="*/ 10931703 w 12192000"/>
              <a:gd name="connsiteY31" fmla="*/ 2883822 h 4045772"/>
              <a:gd name="connsiteX32" fmla="*/ 10931703 w 12192000"/>
              <a:gd name="connsiteY32" fmla="*/ 2892924 h 4045772"/>
              <a:gd name="connsiteX33" fmla="*/ 9805878 w 12192000"/>
              <a:gd name="connsiteY33" fmla="*/ 2892924 h 4045772"/>
              <a:gd name="connsiteX34" fmla="*/ 9805878 w 12192000"/>
              <a:gd name="connsiteY34" fmla="*/ 2548836 h 4045772"/>
              <a:gd name="connsiteX35" fmla="*/ 9279927 w 12192000"/>
              <a:gd name="connsiteY35" fmla="*/ 2022886 h 4045772"/>
              <a:gd name="connsiteX36" fmla="*/ 8776689 w 12192000"/>
              <a:gd name="connsiteY36" fmla="*/ 2404097 h 4045772"/>
              <a:gd name="connsiteX37" fmla="*/ 8209182 w 12192000"/>
              <a:gd name="connsiteY37" fmla="*/ 2404097 h 4045772"/>
              <a:gd name="connsiteX38" fmla="*/ 8209182 w 12192000"/>
              <a:gd name="connsiteY38" fmla="*/ 2043115 h 4045772"/>
              <a:gd name="connsiteX39" fmla="*/ 7683232 w 12192000"/>
              <a:gd name="connsiteY39" fmla="*/ 1517165 h 4045772"/>
              <a:gd name="connsiteX40" fmla="*/ 7175333 w 12192000"/>
              <a:gd name="connsiteY40" fmla="*/ 1913392 h 4045772"/>
              <a:gd name="connsiteX41" fmla="*/ 6612488 w 12192000"/>
              <a:gd name="connsiteY41" fmla="*/ 1913392 h 4045772"/>
              <a:gd name="connsiteX42" fmla="*/ 6612488 w 12192000"/>
              <a:gd name="connsiteY42" fmla="*/ 1537394 h 4045772"/>
              <a:gd name="connsiteX43" fmla="*/ 6086538 w 12192000"/>
              <a:gd name="connsiteY43" fmla="*/ 1011443 h 4045772"/>
              <a:gd name="connsiteX44" fmla="*/ 5573976 w 12192000"/>
              <a:gd name="connsiteY44" fmla="*/ 1422686 h 4045772"/>
              <a:gd name="connsiteX45" fmla="*/ 5015792 w 12192000"/>
              <a:gd name="connsiteY45" fmla="*/ 1422686 h 4045772"/>
              <a:gd name="connsiteX46" fmla="*/ 5015792 w 12192000"/>
              <a:gd name="connsiteY46" fmla="*/ 1031672 h 4045772"/>
              <a:gd name="connsiteX47" fmla="*/ 4489842 w 12192000"/>
              <a:gd name="connsiteY47" fmla="*/ 505722 h 4045772"/>
              <a:gd name="connsiteX48" fmla="*/ 3973942 w 12192000"/>
              <a:gd name="connsiteY48" fmla="*/ 931981 h 4045772"/>
              <a:gd name="connsiteX49" fmla="*/ 3419098 w 12192000"/>
              <a:gd name="connsiteY49" fmla="*/ 931981 h 4045772"/>
              <a:gd name="connsiteX50" fmla="*/ 3419098 w 12192000"/>
              <a:gd name="connsiteY50" fmla="*/ 525951 h 4045772"/>
              <a:gd name="connsiteX51" fmla="*/ 2893147 w 12192000"/>
              <a:gd name="connsiteY51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2367197 w 12192000"/>
              <a:gd name="connsiteY6" fmla="*/ 1169514 h 4045772"/>
              <a:gd name="connsiteX7" fmla="*/ 2367197 w 12192000"/>
              <a:gd name="connsiteY7" fmla="*/ 1496936 h 4045772"/>
              <a:gd name="connsiteX8" fmla="*/ 2893147 w 12192000"/>
              <a:gd name="connsiteY8" fmla="*/ 2022886 h 4045772"/>
              <a:gd name="connsiteX9" fmla="*/ 3390630 w 12192000"/>
              <a:gd name="connsiteY9" fmla="*/ 1660220 h 4045772"/>
              <a:gd name="connsiteX10" fmla="*/ 3963891 w 12192000"/>
              <a:gd name="connsiteY10" fmla="*/ 1660220 h 4045772"/>
              <a:gd name="connsiteX11" fmla="*/ 3963891 w 12192000"/>
              <a:gd name="connsiteY11" fmla="*/ 2002657 h 4045772"/>
              <a:gd name="connsiteX12" fmla="*/ 4489842 w 12192000"/>
              <a:gd name="connsiteY12" fmla="*/ 2528608 h 4045772"/>
              <a:gd name="connsiteX13" fmla="*/ 4991985 w 12192000"/>
              <a:gd name="connsiteY13" fmla="*/ 2150925 h 4045772"/>
              <a:gd name="connsiteX14" fmla="*/ 5560587 w 12192000"/>
              <a:gd name="connsiteY14" fmla="*/ 2150925 h 4045772"/>
              <a:gd name="connsiteX15" fmla="*/ 5560587 w 12192000"/>
              <a:gd name="connsiteY15" fmla="*/ 2508379 h 4045772"/>
              <a:gd name="connsiteX16" fmla="*/ 6086538 w 12192000"/>
              <a:gd name="connsiteY16" fmla="*/ 3034329 h 4045772"/>
              <a:gd name="connsiteX17" fmla="*/ 6593342 w 12192000"/>
              <a:gd name="connsiteY17" fmla="*/ 2641631 h 4045772"/>
              <a:gd name="connsiteX18" fmla="*/ 7157282 w 12192000"/>
              <a:gd name="connsiteY18" fmla="*/ 2641631 h 4045772"/>
              <a:gd name="connsiteX19" fmla="*/ 7157282 w 12192000"/>
              <a:gd name="connsiteY19" fmla="*/ 3014100 h 4045772"/>
              <a:gd name="connsiteX20" fmla="*/ 7683232 w 12192000"/>
              <a:gd name="connsiteY20" fmla="*/ 3540051 h 4045772"/>
              <a:gd name="connsiteX21" fmla="*/ 8194698 w 12192000"/>
              <a:gd name="connsiteY21" fmla="*/ 3132336 h 4045772"/>
              <a:gd name="connsiteX22" fmla="*/ 8753977 w 12192000"/>
              <a:gd name="connsiteY22" fmla="*/ 3132336 h 4045772"/>
              <a:gd name="connsiteX23" fmla="*/ 8753977 w 12192000"/>
              <a:gd name="connsiteY23" fmla="*/ 3519822 h 4045772"/>
              <a:gd name="connsiteX24" fmla="*/ 9279927 w 12192000"/>
              <a:gd name="connsiteY24" fmla="*/ 4045772 h 4045772"/>
              <a:gd name="connsiteX25" fmla="*/ 9795662 w 12192000"/>
              <a:gd name="connsiteY25" fmla="*/ 3621163 h 4045772"/>
              <a:gd name="connsiteX26" fmla="*/ 11233560 w 12192000"/>
              <a:gd name="connsiteY26" fmla="*/ 3621163 h 4045772"/>
              <a:gd name="connsiteX27" fmla="*/ 11233560 w 12192000"/>
              <a:gd name="connsiteY27" fmla="*/ 3598319 h 4045772"/>
              <a:gd name="connsiteX28" fmla="*/ 12192000 w 12192000"/>
              <a:gd name="connsiteY28" fmla="*/ 3598319 h 4045772"/>
              <a:gd name="connsiteX29" fmla="*/ 12192000 w 12192000"/>
              <a:gd name="connsiteY29" fmla="*/ 2883822 h 4045772"/>
              <a:gd name="connsiteX30" fmla="*/ 10931703 w 12192000"/>
              <a:gd name="connsiteY30" fmla="*/ 2883822 h 4045772"/>
              <a:gd name="connsiteX31" fmla="*/ 10931703 w 12192000"/>
              <a:gd name="connsiteY31" fmla="*/ 2892924 h 4045772"/>
              <a:gd name="connsiteX32" fmla="*/ 9805878 w 12192000"/>
              <a:gd name="connsiteY32" fmla="*/ 2892924 h 4045772"/>
              <a:gd name="connsiteX33" fmla="*/ 9805878 w 12192000"/>
              <a:gd name="connsiteY33" fmla="*/ 2548836 h 4045772"/>
              <a:gd name="connsiteX34" fmla="*/ 9279927 w 12192000"/>
              <a:gd name="connsiteY34" fmla="*/ 2022886 h 4045772"/>
              <a:gd name="connsiteX35" fmla="*/ 8776689 w 12192000"/>
              <a:gd name="connsiteY35" fmla="*/ 2404097 h 4045772"/>
              <a:gd name="connsiteX36" fmla="*/ 8209182 w 12192000"/>
              <a:gd name="connsiteY36" fmla="*/ 2404097 h 4045772"/>
              <a:gd name="connsiteX37" fmla="*/ 8209182 w 12192000"/>
              <a:gd name="connsiteY37" fmla="*/ 2043115 h 4045772"/>
              <a:gd name="connsiteX38" fmla="*/ 7683232 w 12192000"/>
              <a:gd name="connsiteY38" fmla="*/ 1517165 h 4045772"/>
              <a:gd name="connsiteX39" fmla="*/ 7175333 w 12192000"/>
              <a:gd name="connsiteY39" fmla="*/ 1913392 h 4045772"/>
              <a:gd name="connsiteX40" fmla="*/ 6612488 w 12192000"/>
              <a:gd name="connsiteY40" fmla="*/ 1913392 h 4045772"/>
              <a:gd name="connsiteX41" fmla="*/ 6612488 w 12192000"/>
              <a:gd name="connsiteY41" fmla="*/ 1537394 h 4045772"/>
              <a:gd name="connsiteX42" fmla="*/ 6086538 w 12192000"/>
              <a:gd name="connsiteY42" fmla="*/ 1011443 h 4045772"/>
              <a:gd name="connsiteX43" fmla="*/ 5573976 w 12192000"/>
              <a:gd name="connsiteY43" fmla="*/ 1422686 h 4045772"/>
              <a:gd name="connsiteX44" fmla="*/ 5015792 w 12192000"/>
              <a:gd name="connsiteY44" fmla="*/ 1422686 h 4045772"/>
              <a:gd name="connsiteX45" fmla="*/ 5015792 w 12192000"/>
              <a:gd name="connsiteY45" fmla="*/ 1031672 h 4045772"/>
              <a:gd name="connsiteX46" fmla="*/ 4489842 w 12192000"/>
              <a:gd name="connsiteY46" fmla="*/ 505722 h 4045772"/>
              <a:gd name="connsiteX47" fmla="*/ 3973942 w 12192000"/>
              <a:gd name="connsiteY47" fmla="*/ 931981 h 4045772"/>
              <a:gd name="connsiteX48" fmla="*/ 3419098 w 12192000"/>
              <a:gd name="connsiteY48" fmla="*/ 931981 h 4045772"/>
              <a:gd name="connsiteX49" fmla="*/ 3419098 w 12192000"/>
              <a:gd name="connsiteY49" fmla="*/ 525951 h 4045772"/>
              <a:gd name="connsiteX50" fmla="*/ 2893147 w 12192000"/>
              <a:gd name="connsiteY50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2367197 w 12192000"/>
              <a:gd name="connsiteY5" fmla="*/ 1169514 h 4045772"/>
              <a:gd name="connsiteX6" fmla="*/ 2367197 w 12192000"/>
              <a:gd name="connsiteY6" fmla="*/ 1496936 h 4045772"/>
              <a:gd name="connsiteX7" fmla="*/ 2893147 w 12192000"/>
              <a:gd name="connsiteY7" fmla="*/ 2022886 h 4045772"/>
              <a:gd name="connsiteX8" fmla="*/ 3390630 w 12192000"/>
              <a:gd name="connsiteY8" fmla="*/ 1660220 h 4045772"/>
              <a:gd name="connsiteX9" fmla="*/ 3963891 w 12192000"/>
              <a:gd name="connsiteY9" fmla="*/ 1660220 h 4045772"/>
              <a:gd name="connsiteX10" fmla="*/ 3963891 w 12192000"/>
              <a:gd name="connsiteY10" fmla="*/ 2002657 h 4045772"/>
              <a:gd name="connsiteX11" fmla="*/ 4489842 w 12192000"/>
              <a:gd name="connsiteY11" fmla="*/ 2528608 h 4045772"/>
              <a:gd name="connsiteX12" fmla="*/ 4991985 w 12192000"/>
              <a:gd name="connsiteY12" fmla="*/ 2150925 h 4045772"/>
              <a:gd name="connsiteX13" fmla="*/ 5560587 w 12192000"/>
              <a:gd name="connsiteY13" fmla="*/ 2150925 h 4045772"/>
              <a:gd name="connsiteX14" fmla="*/ 5560587 w 12192000"/>
              <a:gd name="connsiteY14" fmla="*/ 2508379 h 4045772"/>
              <a:gd name="connsiteX15" fmla="*/ 6086538 w 12192000"/>
              <a:gd name="connsiteY15" fmla="*/ 3034329 h 4045772"/>
              <a:gd name="connsiteX16" fmla="*/ 6593342 w 12192000"/>
              <a:gd name="connsiteY16" fmla="*/ 2641631 h 4045772"/>
              <a:gd name="connsiteX17" fmla="*/ 7157282 w 12192000"/>
              <a:gd name="connsiteY17" fmla="*/ 2641631 h 4045772"/>
              <a:gd name="connsiteX18" fmla="*/ 7157282 w 12192000"/>
              <a:gd name="connsiteY18" fmla="*/ 3014100 h 4045772"/>
              <a:gd name="connsiteX19" fmla="*/ 7683232 w 12192000"/>
              <a:gd name="connsiteY19" fmla="*/ 3540051 h 4045772"/>
              <a:gd name="connsiteX20" fmla="*/ 8194698 w 12192000"/>
              <a:gd name="connsiteY20" fmla="*/ 3132336 h 4045772"/>
              <a:gd name="connsiteX21" fmla="*/ 8753977 w 12192000"/>
              <a:gd name="connsiteY21" fmla="*/ 3132336 h 4045772"/>
              <a:gd name="connsiteX22" fmla="*/ 8753977 w 12192000"/>
              <a:gd name="connsiteY22" fmla="*/ 3519822 h 4045772"/>
              <a:gd name="connsiteX23" fmla="*/ 9279927 w 12192000"/>
              <a:gd name="connsiteY23" fmla="*/ 4045772 h 4045772"/>
              <a:gd name="connsiteX24" fmla="*/ 9795662 w 12192000"/>
              <a:gd name="connsiteY24" fmla="*/ 3621163 h 4045772"/>
              <a:gd name="connsiteX25" fmla="*/ 11233560 w 12192000"/>
              <a:gd name="connsiteY25" fmla="*/ 3621163 h 4045772"/>
              <a:gd name="connsiteX26" fmla="*/ 11233560 w 12192000"/>
              <a:gd name="connsiteY26" fmla="*/ 3598319 h 4045772"/>
              <a:gd name="connsiteX27" fmla="*/ 12192000 w 12192000"/>
              <a:gd name="connsiteY27" fmla="*/ 3598319 h 4045772"/>
              <a:gd name="connsiteX28" fmla="*/ 12192000 w 12192000"/>
              <a:gd name="connsiteY28" fmla="*/ 2883822 h 4045772"/>
              <a:gd name="connsiteX29" fmla="*/ 10931703 w 12192000"/>
              <a:gd name="connsiteY29" fmla="*/ 2883822 h 4045772"/>
              <a:gd name="connsiteX30" fmla="*/ 10931703 w 12192000"/>
              <a:gd name="connsiteY30" fmla="*/ 2892924 h 4045772"/>
              <a:gd name="connsiteX31" fmla="*/ 9805878 w 12192000"/>
              <a:gd name="connsiteY31" fmla="*/ 2892924 h 4045772"/>
              <a:gd name="connsiteX32" fmla="*/ 9805878 w 12192000"/>
              <a:gd name="connsiteY32" fmla="*/ 2548836 h 4045772"/>
              <a:gd name="connsiteX33" fmla="*/ 9279927 w 12192000"/>
              <a:gd name="connsiteY33" fmla="*/ 2022886 h 4045772"/>
              <a:gd name="connsiteX34" fmla="*/ 8776689 w 12192000"/>
              <a:gd name="connsiteY34" fmla="*/ 2404097 h 4045772"/>
              <a:gd name="connsiteX35" fmla="*/ 8209182 w 12192000"/>
              <a:gd name="connsiteY35" fmla="*/ 2404097 h 4045772"/>
              <a:gd name="connsiteX36" fmla="*/ 8209182 w 12192000"/>
              <a:gd name="connsiteY36" fmla="*/ 2043115 h 4045772"/>
              <a:gd name="connsiteX37" fmla="*/ 7683232 w 12192000"/>
              <a:gd name="connsiteY37" fmla="*/ 1517165 h 4045772"/>
              <a:gd name="connsiteX38" fmla="*/ 7175333 w 12192000"/>
              <a:gd name="connsiteY38" fmla="*/ 1913392 h 4045772"/>
              <a:gd name="connsiteX39" fmla="*/ 6612488 w 12192000"/>
              <a:gd name="connsiteY39" fmla="*/ 1913392 h 4045772"/>
              <a:gd name="connsiteX40" fmla="*/ 6612488 w 12192000"/>
              <a:gd name="connsiteY40" fmla="*/ 1537394 h 4045772"/>
              <a:gd name="connsiteX41" fmla="*/ 6086538 w 12192000"/>
              <a:gd name="connsiteY41" fmla="*/ 1011443 h 4045772"/>
              <a:gd name="connsiteX42" fmla="*/ 5573976 w 12192000"/>
              <a:gd name="connsiteY42" fmla="*/ 1422686 h 4045772"/>
              <a:gd name="connsiteX43" fmla="*/ 5015792 w 12192000"/>
              <a:gd name="connsiteY43" fmla="*/ 1422686 h 4045772"/>
              <a:gd name="connsiteX44" fmla="*/ 5015792 w 12192000"/>
              <a:gd name="connsiteY44" fmla="*/ 1031672 h 4045772"/>
              <a:gd name="connsiteX45" fmla="*/ 4489842 w 12192000"/>
              <a:gd name="connsiteY45" fmla="*/ 505722 h 4045772"/>
              <a:gd name="connsiteX46" fmla="*/ 3973942 w 12192000"/>
              <a:gd name="connsiteY46" fmla="*/ 931981 h 4045772"/>
              <a:gd name="connsiteX47" fmla="*/ 3419098 w 12192000"/>
              <a:gd name="connsiteY47" fmla="*/ 931981 h 4045772"/>
              <a:gd name="connsiteX48" fmla="*/ 3419098 w 12192000"/>
              <a:gd name="connsiteY48" fmla="*/ 525951 h 4045772"/>
              <a:gd name="connsiteX49" fmla="*/ 2893147 w 12192000"/>
              <a:gd name="connsiteY49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10931703 w 12192000"/>
              <a:gd name="connsiteY29" fmla="*/ 2892924 h 4045772"/>
              <a:gd name="connsiteX30" fmla="*/ 9805878 w 12192000"/>
              <a:gd name="connsiteY30" fmla="*/ 2892924 h 4045772"/>
              <a:gd name="connsiteX31" fmla="*/ 9805878 w 12192000"/>
              <a:gd name="connsiteY31" fmla="*/ 2548836 h 4045772"/>
              <a:gd name="connsiteX32" fmla="*/ 9279927 w 12192000"/>
              <a:gd name="connsiteY32" fmla="*/ 2022886 h 4045772"/>
              <a:gd name="connsiteX33" fmla="*/ 8776689 w 12192000"/>
              <a:gd name="connsiteY33" fmla="*/ 2404097 h 4045772"/>
              <a:gd name="connsiteX34" fmla="*/ 8209182 w 12192000"/>
              <a:gd name="connsiteY34" fmla="*/ 2404097 h 4045772"/>
              <a:gd name="connsiteX35" fmla="*/ 8209182 w 12192000"/>
              <a:gd name="connsiteY35" fmla="*/ 2043115 h 4045772"/>
              <a:gd name="connsiteX36" fmla="*/ 7683232 w 12192000"/>
              <a:gd name="connsiteY36" fmla="*/ 1517165 h 4045772"/>
              <a:gd name="connsiteX37" fmla="*/ 7175333 w 12192000"/>
              <a:gd name="connsiteY37" fmla="*/ 1913392 h 4045772"/>
              <a:gd name="connsiteX38" fmla="*/ 6612488 w 12192000"/>
              <a:gd name="connsiteY38" fmla="*/ 1913392 h 4045772"/>
              <a:gd name="connsiteX39" fmla="*/ 6612488 w 12192000"/>
              <a:gd name="connsiteY39" fmla="*/ 1537394 h 4045772"/>
              <a:gd name="connsiteX40" fmla="*/ 6086538 w 12192000"/>
              <a:gd name="connsiteY40" fmla="*/ 1011443 h 4045772"/>
              <a:gd name="connsiteX41" fmla="*/ 5573976 w 12192000"/>
              <a:gd name="connsiteY41" fmla="*/ 1422686 h 4045772"/>
              <a:gd name="connsiteX42" fmla="*/ 5015792 w 12192000"/>
              <a:gd name="connsiteY42" fmla="*/ 1422686 h 4045772"/>
              <a:gd name="connsiteX43" fmla="*/ 5015792 w 12192000"/>
              <a:gd name="connsiteY43" fmla="*/ 1031672 h 4045772"/>
              <a:gd name="connsiteX44" fmla="*/ 4489842 w 12192000"/>
              <a:gd name="connsiteY44" fmla="*/ 505722 h 4045772"/>
              <a:gd name="connsiteX45" fmla="*/ 3973942 w 12192000"/>
              <a:gd name="connsiteY45" fmla="*/ 931981 h 4045772"/>
              <a:gd name="connsiteX46" fmla="*/ 3419098 w 12192000"/>
              <a:gd name="connsiteY46" fmla="*/ 931981 h 4045772"/>
              <a:gd name="connsiteX47" fmla="*/ 3419098 w 12192000"/>
              <a:gd name="connsiteY47" fmla="*/ 525951 h 4045772"/>
              <a:gd name="connsiteX48" fmla="*/ 2893147 w 12192000"/>
              <a:gd name="connsiteY48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9805878 w 12192000"/>
              <a:gd name="connsiteY29" fmla="*/ 2892924 h 4045772"/>
              <a:gd name="connsiteX30" fmla="*/ 9805878 w 12192000"/>
              <a:gd name="connsiteY30" fmla="*/ 2548836 h 4045772"/>
              <a:gd name="connsiteX31" fmla="*/ 9279927 w 12192000"/>
              <a:gd name="connsiteY31" fmla="*/ 2022886 h 4045772"/>
              <a:gd name="connsiteX32" fmla="*/ 8776689 w 12192000"/>
              <a:gd name="connsiteY32" fmla="*/ 2404097 h 4045772"/>
              <a:gd name="connsiteX33" fmla="*/ 8209182 w 12192000"/>
              <a:gd name="connsiteY33" fmla="*/ 2404097 h 4045772"/>
              <a:gd name="connsiteX34" fmla="*/ 8209182 w 12192000"/>
              <a:gd name="connsiteY34" fmla="*/ 2043115 h 4045772"/>
              <a:gd name="connsiteX35" fmla="*/ 7683232 w 12192000"/>
              <a:gd name="connsiteY35" fmla="*/ 1517165 h 4045772"/>
              <a:gd name="connsiteX36" fmla="*/ 7175333 w 12192000"/>
              <a:gd name="connsiteY36" fmla="*/ 1913392 h 4045772"/>
              <a:gd name="connsiteX37" fmla="*/ 6612488 w 12192000"/>
              <a:gd name="connsiteY37" fmla="*/ 1913392 h 4045772"/>
              <a:gd name="connsiteX38" fmla="*/ 6612488 w 12192000"/>
              <a:gd name="connsiteY38" fmla="*/ 1537394 h 4045772"/>
              <a:gd name="connsiteX39" fmla="*/ 6086538 w 12192000"/>
              <a:gd name="connsiteY39" fmla="*/ 1011443 h 4045772"/>
              <a:gd name="connsiteX40" fmla="*/ 5573976 w 12192000"/>
              <a:gd name="connsiteY40" fmla="*/ 1422686 h 4045772"/>
              <a:gd name="connsiteX41" fmla="*/ 5015792 w 12192000"/>
              <a:gd name="connsiteY41" fmla="*/ 1422686 h 4045772"/>
              <a:gd name="connsiteX42" fmla="*/ 5015792 w 12192000"/>
              <a:gd name="connsiteY42" fmla="*/ 1031672 h 4045772"/>
              <a:gd name="connsiteX43" fmla="*/ 4489842 w 12192000"/>
              <a:gd name="connsiteY43" fmla="*/ 505722 h 4045772"/>
              <a:gd name="connsiteX44" fmla="*/ 3973942 w 12192000"/>
              <a:gd name="connsiteY44" fmla="*/ 931981 h 4045772"/>
              <a:gd name="connsiteX45" fmla="*/ 3419098 w 12192000"/>
              <a:gd name="connsiteY45" fmla="*/ 931981 h 4045772"/>
              <a:gd name="connsiteX46" fmla="*/ 3419098 w 12192000"/>
              <a:gd name="connsiteY46" fmla="*/ 525951 h 4045772"/>
              <a:gd name="connsiteX47" fmla="*/ 2893147 w 12192000"/>
              <a:gd name="connsiteY47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9805878 w 12192000"/>
              <a:gd name="connsiteY28" fmla="*/ 2892924 h 4045772"/>
              <a:gd name="connsiteX29" fmla="*/ 9805878 w 12192000"/>
              <a:gd name="connsiteY29" fmla="*/ 2548836 h 4045772"/>
              <a:gd name="connsiteX30" fmla="*/ 9279927 w 12192000"/>
              <a:gd name="connsiteY30" fmla="*/ 2022886 h 4045772"/>
              <a:gd name="connsiteX31" fmla="*/ 8776689 w 12192000"/>
              <a:gd name="connsiteY31" fmla="*/ 2404097 h 4045772"/>
              <a:gd name="connsiteX32" fmla="*/ 8209182 w 12192000"/>
              <a:gd name="connsiteY32" fmla="*/ 2404097 h 4045772"/>
              <a:gd name="connsiteX33" fmla="*/ 8209182 w 12192000"/>
              <a:gd name="connsiteY33" fmla="*/ 2043115 h 4045772"/>
              <a:gd name="connsiteX34" fmla="*/ 7683232 w 12192000"/>
              <a:gd name="connsiteY34" fmla="*/ 1517165 h 4045772"/>
              <a:gd name="connsiteX35" fmla="*/ 7175333 w 12192000"/>
              <a:gd name="connsiteY35" fmla="*/ 1913392 h 4045772"/>
              <a:gd name="connsiteX36" fmla="*/ 6612488 w 12192000"/>
              <a:gd name="connsiteY36" fmla="*/ 1913392 h 4045772"/>
              <a:gd name="connsiteX37" fmla="*/ 6612488 w 12192000"/>
              <a:gd name="connsiteY37" fmla="*/ 1537394 h 4045772"/>
              <a:gd name="connsiteX38" fmla="*/ 6086538 w 12192000"/>
              <a:gd name="connsiteY38" fmla="*/ 1011443 h 4045772"/>
              <a:gd name="connsiteX39" fmla="*/ 5573976 w 12192000"/>
              <a:gd name="connsiteY39" fmla="*/ 1422686 h 4045772"/>
              <a:gd name="connsiteX40" fmla="*/ 5015792 w 12192000"/>
              <a:gd name="connsiteY40" fmla="*/ 1422686 h 4045772"/>
              <a:gd name="connsiteX41" fmla="*/ 5015792 w 12192000"/>
              <a:gd name="connsiteY41" fmla="*/ 1031672 h 4045772"/>
              <a:gd name="connsiteX42" fmla="*/ 4489842 w 12192000"/>
              <a:gd name="connsiteY42" fmla="*/ 505722 h 4045772"/>
              <a:gd name="connsiteX43" fmla="*/ 3973942 w 12192000"/>
              <a:gd name="connsiteY43" fmla="*/ 931981 h 4045772"/>
              <a:gd name="connsiteX44" fmla="*/ 3419098 w 12192000"/>
              <a:gd name="connsiteY44" fmla="*/ 931981 h 4045772"/>
              <a:gd name="connsiteX45" fmla="*/ 3419098 w 12192000"/>
              <a:gd name="connsiteY45" fmla="*/ 525951 h 4045772"/>
              <a:gd name="connsiteX46" fmla="*/ 2893147 w 12192000"/>
              <a:gd name="connsiteY46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2192000 w 12192000"/>
              <a:gd name="connsiteY25" fmla="*/ 3598319 h 4045772"/>
              <a:gd name="connsiteX26" fmla="*/ 12192000 w 12192000"/>
              <a:gd name="connsiteY26" fmla="*/ 2883822 h 4045772"/>
              <a:gd name="connsiteX27" fmla="*/ 9805878 w 12192000"/>
              <a:gd name="connsiteY27" fmla="*/ 2892924 h 4045772"/>
              <a:gd name="connsiteX28" fmla="*/ 9805878 w 12192000"/>
              <a:gd name="connsiteY28" fmla="*/ 2548836 h 4045772"/>
              <a:gd name="connsiteX29" fmla="*/ 9279927 w 12192000"/>
              <a:gd name="connsiteY29" fmla="*/ 2022886 h 4045772"/>
              <a:gd name="connsiteX30" fmla="*/ 8776689 w 12192000"/>
              <a:gd name="connsiteY30" fmla="*/ 2404097 h 4045772"/>
              <a:gd name="connsiteX31" fmla="*/ 8209182 w 12192000"/>
              <a:gd name="connsiteY31" fmla="*/ 2404097 h 4045772"/>
              <a:gd name="connsiteX32" fmla="*/ 8209182 w 12192000"/>
              <a:gd name="connsiteY32" fmla="*/ 2043115 h 4045772"/>
              <a:gd name="connsiteX33" fmla="*/ 7683232 w 12192000"/>
              <a:gd name="connsiteY33" fmla="*/ 1517165 h 4045772"/>
              <a:gd name="connsiteX34" fmla="*/ 7175333 w 12192000"/>
              <a:gd name="connsiteY34" fmla="*/ 1913392 h 4045772"/>
              <a:gd name="connsiteX35" fmla="*/ 6612488 w 12192000"/>
              <a:gd name="connsiteY35" fmla="*/ 1913392 h 4045772"/>
              <a:gd name="connsiteX36" fmla="*/ 6612488 w 12192000"/>
              <a:gd name="connsiteY36" fmla="*/ 1537394 h 4045772"/>
              <a:gd name="connsiteX37" fmla="*/ 6086538 w 12192000"/>
              <a:gd name="connsiteY37" fmla="*/ 1011443 h 4045772"/>
              <a:gd name="connsiteX38" fmla="*/ 5573976 w 12192000"/>
              <a:gd name="connsiteY38" fmla="*/ 1422686 h 4045772"/>
              <a:gd name="connsiteX39" fmla="*/ 5015792 w 12192000"/>
              <a:gd name="connsiteY39" fmla="*/ 1422686 h 4045772"/>
              <a:gd name="connsiteX40" fmla="*/ 5015792 w 12192000"/>
              <a:gd name="connsiteY40" fmla="*/ 1031672 h 4045772"/>
              <a:gd name="connsiteX41" fmla="*/ 4489842 w 12192000"/>
              <a:gd name="connsiteY41" fmla="*/ 505722 h 4045772"/>
              <a:gd name="connsiteX42" fmla="*/ 3973942 w 12192000"/>
              <a:gd name="connsiteY42" fmla="*/ 931981 h 4045772"/>
              <a:gd name="connsiteX43" fmla="*/ 3419098 w 12192000"/>
              <a:gd name="connsiteY43" fmla="*/ 931981 h 4045772"/>
              <a:gd name="connsiteX44" fmla="*/ 3419098 w 12192000"/>
              <a:gd name="connsiteY44" fmla="*/ 525951 h 4045772"/>
              <a:gd name="connsiteX45" fmla="*/ 2893147 w 12192000"/>
              <a:gd name="connsiteY45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2192000 w 12192000"/>
              <a:gd name="connsiteY24" fmla="*/ 3598319 h 4045772"/>
              <a:gd name="connsiteX25" fmla="*/ 12192000 w 12192000"/>
              <a:gd name="connsiteY25" fmla="*/ 2883822 h 4045772"/>
              <a:gd name="connsiteX26" fmla="*/ 9805878 w 12192000"/>
              <a:gd name="connsiteY26" fmla="*/ 2892924 h 4045772"/>
              <a:gd name="connsiteX27" fmla="*/ 9805878 w 12192000"/>
              <a:gd name="connsiteY27" fmla="*/ 2548836 h 4045772"/>
              <a:gd name="connsiteX28" fmla="*/ 9279927 w 12192000"/>
              <a:gd name="connsiteY28" fmla="*/ 2022886 h 4045772"/>
              <a:gd name="connsiteX29" fmla="*/ 8776689 w 12192000"/>
              <a:gd name="connsiteY29" fmla="*/ 2404097 h 4045772"/>
              <a:gd name="connsiteX30" fmla="*/ 8209182 w 12192000"/>
              <a:gd name="connsiteY30" fmla="*/ 2404097 h 4045772"/>
              <a:gd name="connsiteX31" fmla="*/ 8209182 w 12192000"/>
              <a:gd name="connsiteY31" fmla="*/ 2043115 h 4045772"/>
              <a:gd name="connsiteX32" fmla="*/ 7683232 w 12192000"/>
              <a:gd name="connsiteY32" fmla="*/ 1517165 h 4045772"/>
              <a:gd name="connsiteX33" fmla="*/ 7175333 w 12192000"/>
              <a:gd name="connsiteY33" fmla="*/ 1913392 h 4045772"/>
              <a:gd name="connsiteX34" fmla="*/ 6612488 w 12192000"/>
              <a:gd name="connsiteY34" fmla="*/ 1913392 h 4045772"/>
              <a:gd name="connsiteX35" fmla="*/ 6612488 w 12192000"/>
              <a:gd name="connsiteY35" fmla="*/ 1537394 h 4045772"/>
              <a:gd name="connsiteX36" fmla="*/ 6086538 w 12192000"/>
              <a:gd name="connsiteY36" fmla="*/ 1011443 h 4045772"/>
              <a:gd name="connsiteX37" fmla="*/ 5573976 w 12192000"/>
              <a:gd name="connsiteY37" fmla="*/ 1422686 h 4045772"/>
              <a:gd name="connsiteX38" fmla="*/ 5015792 w 12192000"/>
              <a:gd name="connsiteY38" fmla="*/ 1422686 h 4045772"/>
              <a:gd name="connsiteX39" fmla="*/ 5015792 w 12192000"/>
              <a:gd name="connsiteY39" fmla="*/ 1031672 h 4045772"/>
              <a:gd name="connsiteX40" fmla="*/ 4489842 w 12192000"/>
              <a:gd name="connsiteY40" fmla="*/ 505722 h 4045772"/>
              <a:gd name="connsiteX41" fmla="*/ 3973942 w 12192000"/>
              <a:gd name="connsiteY41" fmla="*/ 931981 h 4045772"/>
              <a:gd name="connsiteX42" fmla="*/ 3419098 w 12192000"/>
              <a:gd name="connsiteY42" fmla="*/ 931981 h 4045772"/>
              <a:gd name="connsiteX43" fmla="*/ 3419098 w 12192000"/>
              <a:gd name="connsiteY43" fmla="*/ 525951 h 4045772"/>
              <a:gd name="connsiteX44" fmla="*/ 2893147 w 12192000"/>
              <a:gd name="connsiteY44" fmla="*/ 0 h 40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4045772">
                <a:moveTo>
                  <a:pt x="2893147" y="0"/>
                </a:moveTo>
                <a:cubicBezTo>
                  <a:pt x="2631596" y="0"/>
                  <a:pt x="2414635" y="190918"/>
                  <a:pt x="2375734" y="441275"/>
                </a:cubicBezTo>
                <a:lnTo>
                  <a:pt x="0" y="447419"/>
                </a:lnTo>
                <a:lnTo>
                  <a:pt x="0" y="1161916"/>
                </a:lnTo>
                <a:lnTo>
                  <a:pt x="2367197" y="1169514"/>
                </a:lnTo>
                <a:lnTo>
                  <a:pt x="2367197" y="1496936"/>
                </a:lnTo>
                <a:cubicBezTo>
                  <a:pt x="2367197" y="1787410"/>
                  <a:pt x="2602673" y="2022886"/>
                  <a:pt x="2893147" y="2022886"/>
                </a:cubicBezTo>
                <a:cubicBezTo>
                  <a:pt x="3126333" y="2022886"/>
                  <a:pt x="3324075" y="1871134"/>
                  <a:pt x="3390630" y="1660220"/>
                </a:cubicBezTo>
                <a:lnTo>
                  <a:pt x="3963891" y="1660220"/>
                </a:lnTo>
                <a:lnTo>
                  <a:pt x="3963891" y="2002657"/>
                </a:lnTo>
                <a:cubicBezTo>
                  <a:pt x="3963891" y="2293132"/>
                  <a:pt x="4199367" y="2528608"/>
                  <a:pt x="4489842" y="2528608"/>
                </a:cubicBezTo>
                <a:cubicBezTo>
                  <a:pt x="4728572" y="2528608"/>
                  <a:pt x="4930153" y="2369555"/>
                  <a:pt x="4991985" y="2150925"/>
                </a:cubicBezTo>
                <a:lnTo>
                  <a:pt x="5560587" y="2150925"/>
                </a:lnTo>
                <a:lnTo>
                  <a:pt x="5560587" y="2508379"/>
                </a:lnTo>
                <a:cubicBezTo>
                  <a:pt x="5560587" y="2798853"/>
                  <a:pt x="5796063" y="3034329"/>
                  <a:pt x="6086538" y="3034329"/>
                </a:cubicBezTo>
                <a:cubicBezTo>
                  <a:pt x="6330786" y="3034329"/>
                  <a:pt x="6536148" y="2867837"/>
                  <a:pt x="6593342" y="2641631"/>
                </a:cubicBezTo>
                <a:lnTo>
                  <a:pt x="7157282" y="2641631"/>
                </a:lnTo>
                <a:lnTo>
                  <a:pt x="7157282" y="3014100"/>
                </a:lnTo>
                <a:cubicBezTo>
                  <a:pt x="7157282" y="3304575"/>
                  <a:pt x="7392758" y="3540051"/>
                  <a:pt x="7683232" y="3540051"/>
                </a:cubicBezTo>
                <a:cubicBezTo>
                  <a:pt x="7932963" y="3540051"/>
                  <a:pt x="8142042" y="3365999"/>
                  <a:pt x="8194698" y="3132336"/>
                </a:cubicBezTo>
                <a:lnTo>
                  <a:pt x="8753977" y="3132336"/>
                </a:lnTo>
                <a:lnTo>
                  <a:pt x="8753977" y="3519822"/>
                </a:lnTo>
                <a:cubicBezTo>
                  <a:pt x="8753977" y="3810296"/>
                  <a:pt x="8989453" y="4045772"/>
                  <a:pt x="9279927" y="4045772"/>
                </a:cubicBezTo>
                <a:cubicBezTo>
                  <a:pt x="9535705" y="4045772"/>
                  <a:pt x="9748839" y="3863191"/>
                  <a:pt x="9795662" y="3621163"/>
                </a:cubicBezTo>
                <a:lnTo>
                  <a:pt x="12192000" y="3598319"/>
                </a:lnTo>
                <a:lnTo>
                  <a:pt x="12192000" y="2883822"/>
                </a:lnTo>
                <a:lnTo>
                  <a:pt x="9805878" y="2892924"/>
                </a:lnTo>
                <a:lnTo>
                  <a:pt x="9805878" y="2548836"/>
                </a:lnTo>
                <a:cubicBezTo>
                  <a:pt x="9805878" y="2258362"/>
                  <a:pt x="9570402" y="2022886"/>
                  <a:pt x="9279927" y="2022886"/>
                </a:cubicBezTo>
                <a:cubicBezTo>
                  <a:pt x="9039898" y="2022886"/>
                  <a:pt x="8837424" y="2183676"/>
                  <a:pt x="8776689" y="2404097"/>
                </a:cubicBezTo>
                <a:lnTo>
                  <a:pt x="8209182" y="2404097"/>
                </a:lnTo>
                <a:lnTo>
                  <a:pt x="8209182" y="2043115"/>
                </a:lnTo>
                <a:cubicBezTo>
                  <a:pt x="8209182" y="1752641"/>
                  <a:pt x="7973707" y="1517165"/>
                  <a:pt x="7683232" y="1517165"/>
                </a:cubicBezTo>
                <a:cubicBezTo>
                  <a:pt x="7437692" y="1517165"/>
                  <a:pt x="7231450" y="1685423"/>
                  <a:pt x="7175333" y="1913392"/>
                </a:cubicBezTo>
                <a:lnTo>
                  <a:pt x="6612488" y="1913392"/>
                </a:lnTo>
                <a:lnTo>
                  <a:pt x="6612488" y="1537394"/>
                </a:lnTo>
                <a:cubicBezTo>
                  <a:pt x="6612488" y="1246919"/>
                  <a:pt x="6377012" y="1011443"/>
                  <a:pt x="6086538" y="1011443"/>
                </a:cubicBezTo>
                <a:cubicBezTo>
                  <a:pt x="5835525" y="1011443"/>
                  <a:pt x="5625582" y="1187285"/>
                  <a:pt x="5573976" y="1422686"/>
                </a:cubicBezTo>
                <a:lnTo>
                  <a:pt x="5015792" y="1422686"/>
                </a:lnTo>
                <a:lnTo>
                  <a:pt x="5015792" y="1031672"/>
                </a:lnTo>
                <a:cubicBezTo>
                  <a:pt x="5015792" y="741198"/>
                  <a:pt x="4780316" y="505722"/>
                  <a:pt x="4489842" y="505722"/>
                </a:cubicBezTo>
                <a:cubicBezTo>
                  <a:pt x="4233493" y="505722"/>
                  <a:pt x="4019979" y="689120"/>
                  <a:pt x="3973942" y="931981"/>
                </a:cubicBezTo>
                <a:lnTo>
                  <a:pt x="3419098" y="931981"/>
                </a:lnTo>
                <a:lnTo>
                  <a:pt x="3419098" y="525951"/>
                </a:lnTo>
                <a:cubicBezTo>
                  <a:pt x="3419098" y="235476"/>
                  <a:pt x="3183622" y="0"/>
                  <a:pt x="289314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1A63E5E-379F-471C-879A-8E220D2133AC}"/>
              </a:ext>
            </a:extLst>
          </p:cNvPr>
          <p:cNvSpPr/>
          <p:nvPr/>
        </p:nvSpPr>
        <p:spPr>
          <a:xfrm>
            <a:off x="4134032" y="3600230"/>
            <a:ext cx="1265714" cy="1721942"/>
          </a:xfrm>
          <a:custGeom>
            <a:avLst/>
            <a:gdLst/>
            <a:ahLst/>
            <a:cxnLst/>
            <a:rect l="l" t="t" r="r" b="b"/>
            <a:pathLst>
              <a:path w="1126380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42156"/>
                </a:lnTo>
                <a:lnTo>
                  <a:pt x="910356" y="442156"/>
                </a:lnTo>
                <a:lnTo>
                  <a:pt x="910356" y="334144"/>
                </a:lnTo>
                <a:lnTo>
                  <a:pt x="1126380" y="550168"/>
                </a:lnTo>
                <a:lnTo>
                  <a:pt x="910356" y="766192"/>
                </a:lnTo>
                <a:lnTo>
                  <a:pt x="910356" y="658180"/>
                </a:lnTo>
                <a:lnTo>
                  <a:pt x="676754" y="658180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9">
            <a:extLst>
              <a:ext uri="{FF2B5EF4-FFF2-40B4-BE49-F238E27FC236}">
                <a16:creationId xmlns:a16="http://schemas.microsoft.com/office/drawing/2014/main" id="{EFD35696-5E20-4F3E-A776-8E95B8ACB41F}"/>
              </a:ext>
            </a:extLst>
          </p:cNvPr>
          <p:cNvSpPr/>
          <p:nvPr/>
        </p:nvSpPr>
        <p:spPr>
          <a:xfrm>
            <a:off x="5740232" y="3075154"/>
            <a:ext cx="1277947" cy="1721942"/>
          </a:xfrm>
          <a:custGeom>
            <a:avLst/>
            <a:gdLst/>
            <a:ahLst/>
            <a:cxnLst/>
            <a:rect l="l" t="t" r="r" b="b"/>
            <a:pathLst>
              <a:path w="113726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66497"/>
                </a:lnTo>
                <a:lnTo>
                  <a:pt x="921242" y="466497"/>
                </a:lnTo>
                <a:lnTo>
                  <a:pt x="921242" y="358485"/>
                </a:lnTo>
                <a:lnTo>
                  <a:pt x="1137266" y="574509"/>
                </a:lnTo>
                <a:lnTo>
                  <a:pt x="921242" y="790533"/>
                </a:lnTo>
                <a:lnTo>
                  <a:pt x="921242" y="682521"/>
                </a:lnTo>
                <a:lnTo>
                  <a:pt x="676754" y="682521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6B72F219-50DB-4B3D-9424-40D771506B21}"/>
              </a:ext>
            </a:extLst>
          </p:cNvPr>
          <p:cNvSpPr/>
          <p:nvPr/>
        </p:nvSpPr>
        <p:spPr>
          <a:xfrm>
            <a:off x="8928164" y="2073928"/>
            <a:ext cx="760469" cy="17219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8BED8DD-D4E7-4FF1-99E6-18FA20738368}"/>
              </a:ext>
            </a:extLst>
          </p:cNvPr>
          <p:cNvSpPr/>
          <p:nvPr/>
        </p:nvSpPr>
        <p:spPr>
          <a:xfrm>
            <a:off x="2535721" y="4097956"/>
            <a:ext cx="1282415" cy="1721942"/>
          </a:xfrm>
          <a:custGeom>
            <a:avLst/>
            <a:gdLst/>
            <a:ahLst/>
            <a:cxnLst/>
            <a:rect l="l" t="t" r="r" b="b"/>
            <a:pathLst>
              <a:path w="1141242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20384"/>
                </a:lnTo>
                <a:lnTo>
                  <a:pt x="925218" y="420384"/>
                </a:lnTo>
                <a:lnTo>
                  <a:pt x="925218" y="312372"/>
                </a:lnTo>
                <a:lnTo>
                  <a:pt x="1141242" y="528396"/>
                </a:lnTo>
                <a:lnTo>
                  <a:pt x="925218" y="744420"/>
                </a:lnTo>
                <a:lnTo>
                  <a:pt x="925218" y="636408"/>
                </a:lnTo>
                <a:lnTo>
                  <a:pt x="676754" y="636408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61">
            <a:extLst>
              <a:ext uri="{FF2B5EF4-FFF2-40B4-BE49-F238E27FC236}">
                <a16:creationId xmlns:a16="http://schemas.microsoft.com/office/drawing/2014/main" id="{F75DA2F8-BF60-4E3D-B547-A65E4219261B}"/>
              </a:ext>
            </a:extLst>
          </p:cNvPr>
          <p:cNvSpPr/>
          <p:nvPr/>
        </p:nvSpPr>
        <p:spPr>
          <a:xfrm>
            <a:off x="7334198" y="2562308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1EA855-B66B-42CE-9A5F-1FC6BA851621}"/>
              </a:ext>
            </a:extLst>
          </p:cNvPr>
          <p:cNvGrpSpPr/>
          <p:nvPr/>
        </p:nvGrpSpPr>
        <p:grpSpPr>
          <a:xfrm>
            <a:off x="1000126" y="2666774"/>
            <a:ext cx="2060770" cy="1147267"/>
            <a:chOff x="892027" y="1882302"/>
            <a:chExt cx="1642180" cy="11472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126937-880B-44B8-A6E7-95E22F302A37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8AE858-C132-4841-AADC-B061532240B5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09CCF5-0CC4-4BF7-834C-5248F99ACEC9}"/>
              </a:ext>
            </a:extLst>
          </p:cNvPr>
          <p:cNvGrpSpPr/>
          <p:nvPr/>
        </p:nvGrpSpPr>
        <p:grpSpPr>
          <a:xfrm>
            <a:off x="3129094" y="2170920"/>
            <a:ext cx="2169578" cy="1147267"/>
            <a:chOff x="892027" y="1882302"/>
            <a:chExt cx="1642180" cy="1147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59C13F-282E-4DF0-B72A-E79A234D09A8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7C362D-F5AB-448E-8B7E-4671CA8A09A6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72FAC4-2C90-45BF-B6C5-6C6AADCC40F7}"/>
              </a:ext>
            </a:extLst>
          </p:cNvPr>
          <p:cNvGrpSpPr/>
          <p:nvPr/>
        </p:nvGrpSpPr>
        <p:grpSpPr>
          <a:xfrm>
            <a:off x="5577061" y="5054716"/>
            <a:ext cx="2170725" cy="1147267"/>
            <a:chOff x="892027" y="1882302"/>
            <a:chExt cx="1642180" cy="11472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246A86-4F80-4D0E-9D62-43F0B327441D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EE559C-1A30-4C9B-8551-34A15CA27C51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9632B2-D319-451B-B5AD-01E457F2436D}"/>
              </a:ext>
            </a:extLst>
          </p:cNvPr>
          <p:cNvGrpSpPr/>
          <p:nvPr/>
        </p:nvGrpSpPr>
        <p:grpSpPr>
          <a:xfrm>
            <a:off x="7526790" y="4520889"/>
            <a:ext cx="2170725" cy="1147267"/>
            <a:chOff x="892027" y="1882302"/>
            <a:chExt cx="1642180" cy="11472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FD08ED-D512-4F4A-B07B-F19C5290AC3B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07BB7-DFD8-403E-AD6C-99B58C907359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75ED65-4119-46E8-8528-445E088AB05A}"/>
              </a:ext>
            </a:extLst>
          </p:cNvPr>
          <p:cNvGrpSpPr/>
          <p:nvPr/>
        </p:nvGrpSpPr>
        <p:grpSpPr>
          <a:xfrm>
            <a:off x="9476518" y="3987063"/>
            <a:ext cx="2224905" cy="1147267"/>
            <a:chOff x="892027" y="1882302"/>
            <a:chExt cx="1642180" cy="11472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5E1295-C63B-4217-9A73-73F6031FA225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C42435-D8BF-4597-8DDF-A6147B0EC512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874063-112E-4D50-A504-2B177E6C891B}"/>
              </a:ext>
            </a:extLst>
          </p:cNvPr>
          <p:cNvGrpSpPr/>
          <p:nvPr/>
        </p:nvGrpSpPr>
        <p:grpSpPr>
          <a:xfrm>
            <a:off x="2587470" y="4834819"/>
            <a:ext cx="648072" cy="654229"/>
            <a:chOff x="1078373" y="1766912"/>
            <a:chExt cx="648072" cy="654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17057-64F5-4853-BD06-4984CBB8116B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1AA3CB-2D1D-4F63-948D-D08E567F3B4B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3F8838-BB3D-471A-8E62-29A8DC302608}"/>
              </a:ext>
            </a:extLst>
          </p:cNvPr>
          <p:cNvGrpSpPr/>
          <p:nvPr/>
        </p:nvGrpSpPr>
        <p:grpSpPr>
          <a:xfrm>
            <a:off x="4186391" y="4324855"/>
            <a:ext cx="648072" cy="654229"/>
            <a:chOff x="1078373" y="1766912"/>
            <a:chExt cx="648072" cy="654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EFD96-24B2-49A0-88D2-6B69A4FBA222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E08F4B-0F74-4E07-8FC1-F9A7AC3C51D0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58AAEA-A38E-496C-ACDD-97F0D2CE2195}"/>
              </a:ext>
            </a:extLst>
          </p:cNvPr>
          <p:cNvGrpSpPr/>
          <p:nvPr/>
        </p:nvGrpSpPr>
        <p:grpSpPr>
          <a:xfrm>
            <a:off x="5804362" y="3814891"/>
            <a:ext cx="648072" cy="654229"/>
            <a:chOff x="1078373" y="1766912"/>
            <a:chExt cx="648072" cy="654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AAC94D-C059-4EF8-B5D2-CD44A3F0EFDD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7D68F0-BAC0-42EE-A487-FEC4FFDEAC18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7FF75F-2D78-4B0E-B10D-F1D8A6F7B54B}"/>
              </a:ext>
            </a:extLst>
          </p:cNvPr>
          <p:cNvGrpSpPr/>
          <p:nvPr/>
        </p:nvGrpSpPr>
        <p:grpSpPr>
          <a:xfrm>
            <a:off x="7384233" y="3304929"/>
            <a:ext cx="648072" cy="654229"/>
            <a:chOff x="1078373" y="1766912"/>
            <a:chExt cx="648072" cy="6542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235A82-BFE7-4732-9655-5D4793B119D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567AF7-DEBC-4364-8DC8-D7D275D8BFED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60579A-80B6-4243-96B4-B5FE56C185BF}"/>
              </a:ext>
            </a:extLst>
          </p:cNvPr>
          <p:cNvGrpSpPr/>
          <p:nvPr/>
        </p:nvGrpSpPr>
        <p:grpSpPr>
          <a:xfrm>
            <a:off x="8983155" y="2794965"/>
            <a:ext cx="648072" cy="654229"/>
            <a:chOff x="1078373" y="1766912"/>
            <a:chExt cx="648072" cy="6542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369A6F-037A-44E5-B76F-99A134210CC1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14960F-6E06-44F3-BC45-C745509D594C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56A55946-D92E-49A5-8D3F-EA8480AE9AE7}"/>
              </a:ext>
            </a:extLst>
          </p:cNvPr>
          <p:cNvSpPr/>
          <p:nvPr/>
        </p:nvSpPr>
        <p:spPr>
          <a:xfrm rot="2700000">
            <a:off x="7566315" y="280486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952CD801-6323-4211-96A1-755BD99740A1}"/>
              </a:ext>
            </a:extLst>
          </p:cNvPr>
          <p:cNvSpPr/>
          <p:nvPr/>
        </p:nvSpPr>
        <p:spPr>
          <a:xfrm rot="18805991">
            <a:off x="9105026" y="234347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70DE98B9-00A9-47C8-893D-DEA15B88962D}"/>
              </a:ext>
            </a:extLst>
          </p:cNvPr>
          <p:cNvSpPr/>
          <p:nvPr/>
        </p:nvSpPr>
        <p:spPr>
          <a:xfrm>
            <a:off x="4296708" y="38770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DA773357-6DE2-49E1-B0CF-39BDE6AE2E53}"/>
              </a:ext>
            </a:extLst>
          </p:cNvPr>
          <p:cNvSpPr/>
          <p:nvPr/>
        </p:nvSpPr>
        <p:spPr>
          <a:xfrm>
            <a:off x="6028836" y="334019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자유형 151">
            <a:extLst>
              <a:ext uri="{FF2B5EF4-FFF2-40B4-BE49-F238E27FC236}">
                <a16:creationId xmlns:a16="http://schemas.microsoft.com/office/drawing/2014/main" id="{74E8B860-2E9B-4EEC-B24F-66261C85008C}"/>
              </a:ext>
            </a:extLst>
          </p:cNvPr>
          <p:cNvSpPr/>
          <p:nvPr/>
        </p:nvSpPr>
        <p:spPr>
          <a:xfrm>
            <a:off x="2735697" y="436199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817002-3026-4C13-9D12-CBC9D14128DD}"/>
              </a:ext>
            </a:extLst>
          </p:cNvPr>
          <p:cNvSpPr txBox="1"/>
          <p:nvPr/>
        </p:nvSpPr>
        <p:spPr>
          <a:xfrm>
            <a:off x="514141" y="497622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1E96E-DE82-4D41-BD98-9BF2346FA77E}"/>
              </a:ext>
            </a:extLst>
          </p:cNvPr>
          <p:cNvSpPr txBox="1"/>
          <p:nvPr/>
        </p:nvSpPr>
        <p:spPr>
          <a:xfrm>
            <a:off x="514141" y="1344779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7B16A-2CB9-4075-B714-EA09F2542425}"/>
              </a:ext>
            </a:extLst>
          </p:cNvPr>
          <p:cNvSpPr txBox="1"/>
          <p:nvPr/>
        </p:nvSpPr>
        <p:spPr>
          <a:xfrm>
            <a:off x="514141" y="583957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BEC78E06-0D41-4B0B-8293-EE25C05E2960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445C0E4B-8BC2-4616-8655-09C6CEBA5C7F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9FCE0443-3813-4E98-879E-DA69FF6A8702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949BCA16-00A2-49A3-985D-07279D79CE18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5F44E1D0-E4E3-4613-8013-F9DB976EB8BE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4B62A0-283D-4D62-B764-AC1B4D7E7F09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8DCAA-BB8B-4118-82D7-7E586BC39831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381D0-04C5-4B00-AC15-6B7901943979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E1566-75B5-4BAF-AEE3-4F21EC7D2632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FF30B-4634-4B28-A33B-EAC25267B6A5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EA666-F9B5-40D6-B4F7-792D6D38CB93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DD74F-7905-4EB5-9282-554255655B31}"/>
              </a:ext>
            </a:extLst>
          </p:cNvPr>
          <p:cNvSpPr txBox="1"/>
          <p:nvPr/>
        </p:nvSpPr>
        <p:spPr>
          <a:xfrm>
            <a:off x="8513700" y="1690280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9EC5A-5B57-49AE-98B1-2BEFDD5FE3DD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E49BB-2883-4407-B395-47D179D5B026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55722-02FA-4932-80F1-242039BDEDBC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3C3BD-0FBE-470C-B1E9-BE5988DD5AFD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58FB99-DDF4-4A69-9D72-BDF5C3F95563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6C6ED-FE4A-4D1A-A84F-8FABBAA11A01}"/>
              </a:ext>
            </a:extLst>
          </p:cNvPr>
          <p:cNvSpPr txBox="1"/>
          <p:nvPr/>
        </p:nvSpPr>
        <p:spPr>
          <a:xfrm>
            <a:off x="2632227" y="1684782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84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372EB2-100C-47C6-A9B2-01783AC0D2BB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A90F1-7E80-4D45-99D3-28FF080FEC39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B010D3-6A8A-4740-B787-48BABDEE25A9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841EBF2F-DE16-47D9-BCDB-A239DA4BF93A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96ADD0CA-0793-4047-98CD-9717F4916040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2F8EDAF-A64D-4068-A5B5-CB4C62AD6BDF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3F5D208-0791-4F1F-A11E-4B8D88BFD991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36AAE-5805-4043-A208-66D399FE4F35}"/>
              </a:ext>
            </a:extLst>
          </p:cNvPr>
          <p:cNvSpPr txBox="1"/>
          <p:nvPr/>
        </p:nvSpPr>
        <p:spPr>
          <a:xfrm>
            <a:off x="7242429" y="213837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C8BC7-15CF-41F4-AD2E-18BD61B6CD56}"/>
              </a:ext>
            </a:extLst>
          </p:cNvPr>
          <p:cNvSpPr txBox="1"/>
          <p:nvPr/>
        </p:nvSpPr>
        <p:spPr>
          <a:xfrm>
            <a:off x="7242429" y="243877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6B395-68A8-4FF1-BCAB-5649B0F61C4A}"/>
              </a:ext>
            </a:extLst>
          </p:cNvPr>
          <p:cNvSpPr txBox="1"/>
          <p:nvPr/>
        </p:nvSpPr>
        <p:spPr>
          <a:xfrm>
            <a:off x="7242429" y="382346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D8E13-2C11-41FC-AC5F-F784EFCA2952}"/>
              </a:ext>
            </a:extLst>
          </p:cNvPr>
          <p:cNvSpPr txBox="1"/>
          <p:nvPr/>
        </p:nvSpPr>
        <p:spPr>
          <a:xfrm>
            <a:off x="7242429" y="412386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264FCC6B-2F43-4E6A-B9A9-E56324B682FB}"/>
              </a:ext>
            </a:extLst>
          </p:cNvPr>
          <p:cNvGrpSpPr/>
          <p:nvPr/>
        </p:nvGrpSpPr>
        <p:grpSpPr>
          <a:xfrm>
            <a:off x="981878" y="188541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9EC667-4070-4C01-A264-9FD4BF18F6E8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8BF800-3F34-4714-91EA-79CDF137C77E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5F40E3-8F28-4472-9E20-4D1BA905068B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0AC054-6640-4E53-90A6-63F84608117E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F1C8B1-3C7B-4E2F-80B8-E1BB549EC751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4935F4-3499-4464-92C9-4053A63AD10E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40AC3A-CF39-4972-B409-9969037FE1D9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C32278-E2A1-4020-BA6A-3ED343A83401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37277E-F989-4A81-84A0-32AF0F36F02A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126ED4-BAF4-4A52-8110-6D3E01695412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6260F4-83F4-4D67-8E97-5B0FF55509EE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D96397-D92F-4E30-BF32-380D39505FB3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8BD56A-787C-4E65-9559-AE0C0DBA3DE5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2D03E5-D699-4572-A654-86721AF8D950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7A753F-181D-4D0D-9D89-3252B24FAC8C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193FAA-0926-4DE7-9181-AC14315C9610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C28950-675D-4F86-8C96-E6F89005E8CC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392E86-6472-4E4C-AEEA-DE1085108FCE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FD28F1-19C1-4931-A434-5C8E719E21E8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69CD83-9963-4F26-BE5A-136B5A3727E5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609D38-FF92-41E0-B02E-B3FE54AEC1DD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9B0485C-B6C3-4370-A278-2AFA0C1AD0E1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ECA6C05-FAE2-4C04-845B-FC80B73B0726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94E7C9-9166-423C-8609-B786064A42AC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457852D3-A276-40D1-A37E-FF4CDCA1B842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DDFEBA93-FF69-46C9-937C-496C5DAEB4F7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38F19635-DA3E-424E-B552-AC4C2A80A795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90E9EE9B-D6F8-4E9C-9D23-0AABAFE1E136}"/>
              </a:ext>
            </a:extLst>
          </p:cNvPr>
          <p:cNvSpPr/>
          <p:nvPr/>
        </p:nvSpPr>
        <p:spPr>
          <a:xfrm>
            <a:off x="2835384" y="543414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4A0AF72-271D-43D6-B670-BBA797B44D06}"/>
              </a:ext>
            </a:extLst>
          </p:cNvPr>
          <p:cNvSpPr/>
          <p:nvPr/>
        </p:nvSpPr>
        <p:spPr>
          <a:xfrm>
            <a:off x="5319566" y="492637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42F06049-C083-4F40-B7A9-3BCB93C3FBFF}"/>
              </a:ext>
            </a:extLst>
          </p:cNvPr>
          <p:cNvSpPr/>
          <p:nvPr/>
        </p:nvSpPr>
        <p:spPr>
          <a:xfrm>
            <a:off x="1270808" y="377098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07808F75-DF66-4F11-8964-6472C611BEF9}"/>
              </a:ext>
            </a:extLst>
          </p:cNvPr>
          <p:cNvSpPr/>
          <p:nvPr/>
        </p:nvSpPr>
        <p:spPr>
          <a:xfrm>
            <a:off x="3992048" y="203021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1E2D3AC8-67F8-4354-911B-C4AAA037A038}"/>
              </a:ext>
            </a:extLst>
          </p:cNvPr>
          <p:cNvSpPr/>
          <p:nvPr/>
        </p:nvSpPr>
        <p:spPr>
          <a:xfrm>
            <a:off x="5798978" y="273815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7C877E22-14C7-4FB1-9ADD-DF9FBD628186}"/>
              </a:ext>
            </a:extLst>
          </p:cNvPr>
          <p:cNvSpPr>
            <a:spLocks noChangeAspect="1"/>
          </p:cNvSpPr>
          <p:nvPr/>
        </p:nvSpPr>
        <p:spPr>
          <a:xfrm>
            <a:off x="2519508" y="237624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7A8A5FD0-F1DA-4135-BA20-F78661CE4ACB}"/>
              </a:ext>
            </a:extLst>
          </p:cNvPr>
          <p:cNvSpPr txBox="1"/>
          <p:nvPr/>
        </p:nvSpPr>
        <p:spPr>
          <a:xfrm>
            <a:off x="1363622" y="45318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4BE6A71D-EF96-4508-9834-CAEDCC747310}"/>
              </a:ext>
            </a:extLst>
          </p:cNvPr>
          <p:cNvSpPr/>
          <p:nvPr/>
        </p:nvSpPr>
        <p:spPr>
          <a:xfrm>
            <a:off x="993281" y="4791739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7F77195C-18F5-4392-86D8-3C8F7763EAB1}"/>
              </a:ext>
            </a:extLst>
          </p:cNvPr>
          <p:cNvSpPr/>
          <p:nvPr/>
        </p:nvSpPr>
        <p:spPr>
          <a:xfrm rot="2700000">
            <a:off x="1015179" y="2799068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1F1138ED-56D9-4783-8CE9-F90B0B736033}"/>
              </a:ext>
            </a:extLst>
          </p:cNvPr>
          <p:cNvSpPr/>
          <p:nvPr/>
        </p:nvSpPr>
        <p:spPr>
          <a:xfrm flipH="1">
            <a:off x="917015" y="3821308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19CD6F62-7AB1-4B98-9DA8-045A9AA5D660}"/>
              </a:ext>
            </a:extLst>
          </p:cNvPr>
          <p:cNvSpPr/>
          <p:nvPr/>
        </p:nvSpPr>
        <p:spPr>
          <a:xfrm>
            <a:off x="919580" y="5737761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4201A-27C2-4217-BE1B-1F7A18EF87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21F8F4-7827-42C4-9275-5BA5F16B7E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8B5C43-69C9-429E-A87D-8A531DB4BC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6F1A3-030D-4EA9-8AC9-916135BA58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906C8-8AF3-4510-876C-78D7AA82819F}"/>
              </a:ext>
            </a:extLst>
          </p:cNvPr>
          <p:cNvGrpSpPr/>
          <p:nvPr/>
        </p:nvGrpSpPr>
        <p:grpSpPr>
          <a:xfrm>
            <a:off x="3503712" y="2247154"/>
            <a:ext cx="2448272" cy="3304273"/>
            <a:chOff x="1979712" y="2132856"/>
            <a:chExt cx="2448272" cy="33042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0650C3-FC5F-4371-84DC-FB2591A668FA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9F23D3-B7D6-4767-9378-E8F21E754E10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9D87B2-BF46-4081-ACDA-14D50C6FC177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BBC429D-5444-4383-BD5C-59B51CAC8B4F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5968E7-F3CF-4E88-B87B-5DABD5F5AD3F}"/>
              </a:ext>
            </a:extLst>
          </p:cNvPr>
          <p:cNvGrpSpPr/>
          <p:nvPr/>
        </p:nvGrpSpPr>
        <p:grpSpPr>
          <a:xfrm flipH="1">
            <a:off x="6229130" y="2247153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48C4CA4-0FB4-4684-AE3F-2651809423A3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4C1E37-8B26-41AF-9FD7-3C6DB41A6F7E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5B7CBA-C93B-4EFF-AE16-C388A7E2C1AF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EA2B47-8D58-43C5-AAA8-9A86927CF41F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AE9EA4A5-5ABA-4305-8636-F7E24123ED40}"/>
              </a:ext>
            </a:extLst>
          </p:cNvPr>
          <p:cNvSpPr/>
          <p:nvPr/>
        </p:nvSpPr>
        <p:spPr>
          <a:xfrm>
            <a:off x="4677798" y="1649501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67A17C6-81CA-4AF9-B1EB-237BF9492B3C}"/>
              </a:ext>
            </a:extLst>
          </p:cNvPr>
          <p:cNvSpPr/>
          <p:nvPr/>
        </p:nvSpPr>
        <p:spPr>
          <a:xfrm rot="10800000">
            <a:off x="4681050" y="3399280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64D9D3-2D6E-4E36-9504-4CD4AF7203C7}"/>
              </a:ext>
            </a:extLst>
          </p:cNvPr>
          <p:cNvGrpSpPr/>
          <p:nvPr/>
        </p:nvGrpSpPr>
        <p:grpSpPr>
          <a:xfrm>
            <a:off x="1705290" y="2255876"/>
            <a:ext cx="2654423" cy="911409"/>
            <a:chOff x="4965552" y="1736224"/>
            <a:chExt cx="1759674" cy="9114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B8E6A-8302-4FFE-B8C4-065445BC762F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368E9A-B61A-4B4B-A1D2-FDCB6E78DE8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72FBBB-EB72-4E3C-B9C5-8F3BFE3E9D59}"/>
              </a:ext>
            </a:extLst>
          </p:cNvPr>
          <p:cNvGrpSpPr/>
          <p:nvPr/>
        </p:nvGrpSpPr>
        <p:grpSpPr>
          <a:xfrm>
            <a:off x="793823" y="3480046"/>
            <a:ext cx="2654423" cy="911409"/>
            <a:chOff x="5325592" y="1736224"/>
            <a:chExt cx="1399634" cy="9114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7F0685-2C83-400E-9C38-92DAE08AD84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925523-DB22-4B90-8AC9-3D2467B321C5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533DD-FF37-4900-BB77-6ACD8291D9E7}"/>
              </a:ext>
            </a:extLst>
          </p:cNvPr>
          <p:cNvGrpSpPr/>
          <p:nvPr/>
        </p:nvGrpSpPr>
        <p:grpSpPr>
          <a:xfrm>
            <a:off x="1705290" y="4704216"/>
            <a:ext cx="2654423" cy="911409"/>
            <a:chOff x="4965552" y="1736224"/>
            <a:chExt cx="1759674" cy="9114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AEE3EA-8475-40B0-985D-66650792003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EEE8A9-65ED-442E-8B09-D859091BF29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46D859-236A-41F5-951D-418131D712C7}"/>
              </a:ext>
            </a:extLst>
          </p:cNvPr>
          <p:cNvGrpSpPr/>
          <p:nvPr/>
        </p:nvGrpSpPr>
        <p:grpSpPr>
          <a:xfrm>
            <a:off x="7990299" y="2255876"/>
            <a:ext cx="2667610" cy="911409"/>
            <a:chOff x="4965552" y="1736224"/>
            <a:chExt cx="1759674" cy="911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5E213F-2927-40DF-B647-3598B972CFD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4D7E91-3C72-49E8-8FB5-21C61E315443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54B106-AEA3-4E34-8635-876E6B8DB024}"/>
              </a:ext>
            </a:extLst>
          </p:cNvPr>
          <p:cNvGrpSpPr/>
          <p:nvPr/>
        </p:nvGrpSpPr>
        <p:grpSpPr>
          <a:xfrm>
            <a:off x="8828249" y="3480046"/>
            <a:ext cx="2667610" cy="911409"/>
            <a:chOff x="5325592" y="1736224"/>
            <a:chExt cx="1399634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A65F03-F688-44DF-848C-976BC677DF47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3E5BAE-D29D-4D1F-9804-5652D4906FE3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0B7FE0-490A-4FC9-953C-682F9E8D2307}"/>
              </a:ext>
            </a:extLst>
          </p:cNvPr>
          <p:cNvGrpSpPr/>
          <p:nvPr/>
        </p:nvGrpSpPr>
        <p:grpSpPr>
          <a:xfrm>
            <a:off x="7990299" y="4704216"/>
            <a:ext cx="2667610" cy="911409"/>
            <a:chOff x="4965552" y="1736224"/>
            <a:chExt cx="1759674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A3588D-2BAB-44DC-9DE0-E49852A995E9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68FA4-1CDE-421F-A931-FB929FC0102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0">
            <a:extLst>
              <a:ext uri="{FF2B5EF4-FFF2-40B4-BE49-F238E27FC236}">
                <a16:creationId xmlns:a16="http://schemas.microsoft.com/office/drawing/2014/main" id="{45839B98-D180-4C09-A944-12B19D04CCB1}"/>
              </a:ext>
            </a:extLst>
          </p:cNvPr>
          <p:cNvSpPr/>
          <p:nvPr/>
        </p:nvSpPr>
        <p:spPr>
          <a:xfrm>
            <a:off x="4633140" y="2496742"/>
            <a:ext cx="349390" cy="34836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ACCDC029-7776-4225-BA6C-03C05D9DC404}"/>
              </a:ext>
            </a:extLst>
          </p:cNvPr>
          <p:cNvSpPr/>
          <p:nvPr/>
        </p:nvSpPr>
        <p:spPr>
          <a:xfrm>
            <a:off x="7207152" y="2483329"/>
            <a:ext cx="355368" cy="355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A5E4AFF-36D0-42EB-B153-192A7408CA40}"/>
              </a:ext>
            </a:extLst>
          </p:cNvPr>
          <p:cNvSpPr/>
          <p:nvPr/>
        </p:nvSpPr>
        <p:spPr>
          <a:xfrm rot="2700000">
            <a:off x="4686522" y="4872898"/>
            <a:ext cx="292897" cy="52511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9B0096F-AE1F-4CED-89FE-7ED3EBA34485}"/>
              </a:ext>
            </a:extLst>
          </p:cNvPr>
          <p:cNvSpPr/>
          <p:nvPr/>
        </p:nvSpPr>
        <p:spPr>
          <a:xfrm>
            <a:off x="7245710" y="4960429"/>
            <a:ext cx="362886" cy="3396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17C85F-F7A5-4259-8AA7-D0233AC7B943}"/>
              </a:ext>
            </a:extLst>
          </p:cNvPr>
          <p:cNvSpPr/>
          <p:nvPr/>
        </p:nvSpPr>
        <p:spPr>
          <a:xfrm>
            <a:off x="8059896" y="3728342"/>
            <a:ext cx="428871" cy="3585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F4B5662-CB4F-4058-A11E-70BC470F133B}"/>
              </a:ext>
            </a:extLst>
          </p:cNvPr>
          <p:cNvSpPr/>
          <p:nvPr/>
        </p:nvSpPr>
        <p:spPr>
          <a:xfrm>
            <a:off x="5009062" y="3686247"/>
            <a:ext cx="528007" cy="4055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313F6BC8-C19E-4C6F-B0A6-53BD45D2E090}"/>
              </a:ext>
            </a:extLst>
          </p:cNvPr>
          <p:cNvSpPr/>
          <p:nvPr/>
        </p:nvSpPr>
        <p:spPr>
          <a:xfrm>
            <a:off x="6661808" y="3628561"/>
            <a:ext cx="536817" cy="46326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26CDA9A6-CC4B-4948-92BB-0ABE8717E9B8}"/>
              </a:ext>
            </a:extLst>
          </p:cNvPr>
          <p:cNvSpPr/>
          <p:nvPr/>
        </p:nvSpPr>
        <p:spPr>
          <a:xfrm>
            <a:off x="3734814" y="3777824"/>
            <a:ext cx="434102" cy="2852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3B9848-C32D-442C-993B-FD410A534B36}"/>
              </a:ext>
            </a:extLst>
          </p:cNvPr>
          <p:cNvGrpSpPr/>
          <p:nvPr/>
        </p:nvGrpSpPr>
        <p:grpSpPr>
          <a:xfrm>
            <a:off x="5395798" y="1840100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21E47819-C2BD-455D-98EE-77CE9DB31A01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FA8B7B-CBBD-4C14-9CB9-B1D1D2DD6076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852992A-22AE-4343-AC62-5AEABE80632B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0661B1-C541-4549-AB02-141C230F05CA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76EE1C-A951-4B0C-82D3-0878DCB421B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59CE71-6997-424C-8AB9-436AE5F4CD41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ED1A84B8-A489-4474-8523-53D187AB3D58}"/>
              </a:ext>
            </a:extLst>
          </p:cNvPr>
          <p:cNvGrpSpPr/>
          <p:nvPr/>
        </p:nvGrpSpPr>
        <p:grpSpPr>
          <a:xfrm>
            <a:off x="7104112" y="2040451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07471-877D-4641-903B-10249EFC04FB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7EA281-BEF7-47BA-972E-EB643669A566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00D35716-BA2F-4163-9D91-D0922CE08046}"/>
              </a:ext>
            </a:extLst>
          </p:cNvPr>
          <p:cNvSpPr/>
          <p:nvPr/>
        </p:nvSpPr>
        <p:spPr>
          <a:xfrm>
            <a:off x="6722082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3B99EEE1-029B-421B-8C72-724514FB8B08}"/>
              </a:ext>
            </a:extLst>
          </p:cNvPr>
          <p:cNvGrpSpPr/>
          <p:nvPr/>
        </p:nvGrpSpPr>
        <p:grpSpPr>
          <a:xfrm>
            <a:off x="7104112" y="4816513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F4DBB5-C109-45F4-AD8C-4A4D0B8A6EAC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A3E1DD-DCA8-4975-9379-8018C422B1A8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33FBD240-09B4-42BD-BD78-03BB9F4C61BD}"/>
              </a:ext>
            </a:extLst>
          </p:cNvPr>
          <p:cNvSpPr/>
          <p:nvPr/>
        </p:nvSpPr>
        <p:spPr>
          <a:xfrm>
            <a:off x="6734133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512CE6D2-49BD-42D9-96EB-2C91B95E05C2}"/>
              </a:ext>
            </a:extLst>
          </p:cNvPr>
          <p:cNvGrpSpPr/>
          <p:nvPr/>
        </p:nvGrpSpPr>
        <p:grpSpPr>
          <a:xfrm>
            <a:off x="1019840" y="3441890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C871E-9F6E-4B6F-9690-239C6217AC33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D9A3FC-208D-4CF8-9219-DF0B67BE3D8F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85FBAA12-760A-4C4F-A920-3E2A91FAD4FB}"/>
              </a:ext>
            </a:extLst>
          </p:cNvPr>
          <p:cNvSpPr/>
          <p:nvPr/>
        </p:nvSpPr>
        <p:spPr>
          <a:xfrm flipH="1">
            <a:off x="5282978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53F64-C929-4759-A89D-E393B3113BDE}"/>
              </a:ext>
            </a:extLst>
          </p:cNvPr>
          <p:cNvGrpSpPr/>
          <p:nvPr/>
        </p:nvGrpSpPr>
        <p:grpSpPr>
          <a:xfrm>
            <a:off x="7104112" y="3664136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8FC36D-659A-4B60-935C-2547D617C720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DA825D-4B06-4CEF-8D29-ECE4B4B7BA89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D18A8-02CC-454D-9373-FE7D9AA94F4D}"/>
              </a:ext>
            </a:extLst>
          </p:cNvPr>
          <p:cNvGrpSpPr/>
          <p:nvPr/>
        </p:nvGrpSpPr>
        <p:grpSpPr>
          <a:xfrm>
            <a:off x="2279578" y="2209598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A9FDF-C1B2-4A6B-9005-B1D60430D7A2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B90F78-6312-40E3-83EB-BCBF74349EB5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BBA617-AEEC-4094-B9A4-3A9823087819}"/>
              </a:ext>
            </a:extLst>
          </p:cNvPr>
          <p:cNvGrpSpPr/>
          <p:nvPr/>
        </p:nvGrpSpPr>
        <p:grpSpPr>
          <a:xfrm>
            <a:off x="2279578" y="5138131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C50BCC-FF99-40CA-807D-80B7E1DE6B66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8C3EF7-61EA-4CE6-85AE-064C0F7A1BBA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B3A140A7-3839-4846-93C7-C6A6F07FA82B}"/>
              </a:ext>
            </a:extLst>
          </p:cNvPr>
          <p:cNvSpPr/>
          <p:nvPr/>
        </p:nvSpPr>
        <p:spPr>
          <a:xfrm>
            <a:off x="5919912" y="23310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1C1C3078-AB04-440A-B617-37274341ADD8}"/>
              </a:ext>
            </a:extLst>
          </p:cNvPr>
          <p:cNvSpPr/>
          <p:nvPr/>
        </p:nvSpPr>
        <p:spPr>
          <a:xfrm>
            <a:off x="5858341" y="37672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1AD50CF2-5575-4247-9431-C5BAF627757B}"/>
              </a:ext>
            </a:extLst>
          </p:cNvPr>
          <p:cNvSpPr>
            <a:spLocks noChangeAspect="1"/>
          </p:cNvSpPr>
          <p:nvPr/>
        </p:nvSpPr>
        <p:spPr>
          <a:xfrm>
            <a:off x="5898000" y="513436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98391-6378-4CB2-87B6-07B1498D09D0}"/>
              </a:ext>
            </a:extLst>
          </p:cNvPr>
          <p:cNvSpPr txBox="1"/>
          <p:nvPr/>
        </p:nvSpPr>
        <p:spPr>
          <a:xfrm>
            <a:off x="7135585" y="829264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34D1-5027-464B-B228-0931635FEF94}"/>
              </a:ext>
            </a:extLst>
          </p:cNvPr>
          <p:cNvSpPr txBox="1"/>
          <p:nvPr/>
        </p:nvSpPr>
        <p:spPr>
          <a:xfrm>
            <a:off x="8402197" y="4118471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869D-24D7-4AF4-94C9-49A03CAD085B}"/>
              </a:ext>
            </a:extLst>
          </p:cNvPr>
          <p:cNvSpPr txBox="1"/>
          <p:nvPr/>
        </p:nvSpPr>
        <p:spPr>
          <a:xfrm>
            <a:off x="8402197" y="4871764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25958" y="816966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EF0D318-2D26-4848-954D-18A1AA323F4A}"/>
              </a:ext>
            </a:extLst>
          </p:cNvPr>
          <p:cNvSpPr/>
          <p:nvPr/>
        </p:nvSpPr>
        <p:spPr>
          <a:xfrm>
            <a:off x="6096000" y="572382"/>
            <a:ext cx="5717309" cy="6086764"/>
          </a:xfrm>
          <a:prstGeom prst="roundRect">
            <a:avLst>
              <a:gd name="adj" fmla="val 519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26EB43-DBEE-4C7F-A3DA-F055858E3801}"/>
              </a:ext>
            </a:extLst>
          </p:cNvPr>
          <p:cNvSpPr txBox="1"/>
          <p:nvPr/>
        </p:nvSpPr>
        <p:spPr>
          <a:xfrm>
            <a:off x="7788317" y="1569110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0189B0-1329-416D-9074-E01BF6266E87}"/>
              </a:ext>
            </a:extLst>
          </p:cNvPr>
          <p:cNvSpPr txBox="1"/>
          <p:nvPr/>
        </p:nvSpPr>
        <p:spPr>
          <a:xfrm>
            <a:off x="7788316" y="1103387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37006B-F785-4D9C-8BC0-FDA79A9953BC}"/>
              </a:ext>
            </a:extLst>
          </p:cNvPr>
          <p:cNvSpPr txBox="1"/>
          <p:nvPr/>
        </p:nvSpPr>
        <p:spPr>
          <a:xfrm>
            <a:off x="6283638" y="59889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accent1">
                  <a:alpha val="40000"/>
                </a:schemeClr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FAACC5-9DF5-4016-B24A-C445FE996CB8}"/>
              </a:ext>
            </a:extLst>
          </p:cNvPr>
          <p:cNvSpPr txBox="1"/>
          <p:nvPr/>
        </p:nvSpPr>
        <p:spPr>
          <a:xfrm>
            <a:off x="7788317" y="2969590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5B6303-4674-4829-AC6D-45280ECB606E}"/>
              </a:ext>
            </a:extLst>
          </p:cNvPr>
          <p:cNvSpPr txBox="1"/>
          <p:nvPr/>
        </p:nvSpPr>
        <p:spPr>
          <a:xfrm>
            <a:off x="7788316" y="2503867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D71CD5-199A-4EE2-9DD3-765507E1110D}"/>
              </a:ext>
            </a:extLst>
          </p:cNvPr>
          <p:cNvSpPr txBox="1"/>
          <p:nvPr/>
        </p:nvSpPr>
        <p:spPr>
          <a:xfrm>
            <a:off x="6283638" y="199104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7D5A9-80CA-4DF5-9C11-906EC7EDD9A4}"/>
              </a:ext>
            </a:extLst>
          </p:cNvPr>
          <p:cNvSpPr txBox="1"/>
          <p:nvPr/>
        </p:nvSpPr>
        <p:spPr>
          <a:xfrm>
            <a:off x="7788317" y="4378403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94727-9650-4CD6-8474-DE56CB0D0C49}"/>
              </a:ext>
            </a:extLst>
          </p:cNvPr>
          <p:cNvSpPr txBox="1"/>
          <p:nvPr/>
        </p:nvSpPr>
        <p:spPr>
          <a:xfrm>
            <a:off x="7788316" y="3912680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77A5FA-4BBF-4569-A7B7-1EC1DA2492BC}"/>
              </a:ext>
            </a:extLst>
          </p:cNvPr>
          <p:cNvSpPr txBox="1"/>
          <p:nvPr/>
        </p:nvSpPr>
        <p:spPr>
          <a:xfrm>
            <a:off x="6283638" y="3391521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3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accent3">
                  <a:alpha val="40000"/>
                </a:schemeClr>
              </a:solidFill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3D0D7-34A4-4F9A-959A-EE09EEA9B1FC}"/>
              </a:ext>
            </a:extLst>
          </p:cNvPr>
          <p:cNvSpPr txBox="1"/>
          <p:nvPr/>
        </p:nvSpPr>
        <p:spPr>
          <a:xfrm>
            <a:off x="7788317" y="5795548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70A804-74B7-4F68-AE81-D366B4CBEE70}"/>
              </a:ext>
            </a:extLst>
          </p:cNvPr>
          <p:cNvSpPr txBox="1"/>
          <p:nvPr/>
        </p:nvSpPr>
        <p:spPr>
          <a:xfrm>
            <a:off x="7788316" y="5329825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7E5F6F-8FA6-4650-B811-B3A37A3A6B6B}"/>
              </a:ext>
            </a:extLst>
          </p:cNvPr>
          <p:cNvSpPr txBox="1"/>
          <p:nvPr/>
        </p:nvSpPr>
        <p:spPr>
          <a:xfrm>
            <a:off x="6283638" y="4800333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E3FF69-DC38-44F5-9685-7A005D561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518591"/>
              </p:ext>
            </p:extLst>
          </p:nvPr>
        </p:nvGraphicFramePr>
        <p:xfrm>
          <a:off x="4550960" y="1730872"/>
          <a:ext cx="3035335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8D0B812-CD8C-4E7E-BDEE-DCAFB3C46C3D}"/>
              </a:ext>
            </a:extLst>
          </p:cNvPr>
          <p:cNvGrpSpPr/>
          <p:nvPr/>
        </p:nvGrpSpPr>
        <p:grpSpPr>
          <a:xfrm>
            <a:off x="1047750" y="5270788"/>
            <a:ext cx="10115550" cy="875246"/>
            <a:chOff x="179512" y="5240233"/>
            <a:chExt cx="4220765" cy="8752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123D68-9141-4E6A-ADB9-5CF40CDE79B5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F6C98D-FAC2-4A10-9FB5-5D01727DAE19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A2A73CC-F057-4F6A-B796-BE8D07889F1C}"/>
              </a:ext>
            </a:extLst>
          </p:cNvPr>
          <p:cNvSpPr/>
          <p:nvPr/>
        </p:nvSpPr>
        <p:spPr>
          <a:xfrm>
            <a:off x="7774286" y="3116086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BBFF45-AFD6-4B8F-BDEB-1DBA05AFEC87}"/>
              </a:ext>
            </a:extLst>
          </p:cNvPr>
          <p:cNvSpPr/>
          <p:nvPr/>
        </p:nvSpPr>
        <p:spPr>
          <a:xfrm>
            <a:off x="3683920" y="201431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72C121-894E-46B9-B840-8818A6571F09}"/>
              </a:ext>
            </a:extLst>
          </p:cNvPr>
          <p:cNvSpPr/>
          <p:nvPr/>
        </p:nvSpPr>
        <p:spPr>
          <a:xfrm>
            <a:off x="3683920" y="311608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69FACE-DAC5-4A1F-8783-0E4E25241B3D}"/>
              </a:ext>
            </a:extLst>
          </p:cNvPr>
          <p:cNvSpPr/>
          <p:nvPr/>
        </p:nvSpPr>
        <p:spPr>
          <a:xfrm>
            <a:off x="3683920" y="435200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814A96-B2C1-4E79-B81C-60DDEDC85E6A}"/>
              </a:ext>
            </a:extLst>
          </p:cNvPr>
          <p:cNvSpPr/>
          <p:nvPr/>
        </p:nvSpPr>
        <p:spPr>
          <a:xfrm>
            <a:off x="7774286" y="201431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9BE4A3-3DEA-4BEE-A397-071334379185}"/>
              </a:ext>
            </a:extLst>
          </p:cNvPr>
          <p:cNvSpPr/>
          <p:nvPr/>
        </p:nvSpPr>
        <p:spPr>
          <a:xfrm>
            <a:off x="7774286" y="435200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ED8782-8718-4019-A920-DB9B9B44A3B4}"/>
              </a:ext>
            </a:extLst>
          </p:cNvPr>
          <p:cNvGrpSpPr/>
          <p:nvPr/>
        </p:nvGrpSpPr>
        <p:grpSpPr>
          <a:xfrm>
            <a:off x="752476" y="1807021"/>
            <a:ext cx="2807237" cy="1107996"/>
            <a:chOff x="2725123" y="4283314"/>
            <a:chExt cx="129207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F09C0-0E62-46EE-A59B-DC743D6B46E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9B4FB-38B9-4B5A-B314-F332BC1560D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7E5F9D-C422-4517-B102-0973347C7F4B}"/>
              </a:ext>
            </a:extLst>
          </p:cNvPr>
          <p:cNvGrpSpPr/>
          <p:nvPr/>
        </p:nvGrpSpPr>
        <p:grpSpPr>
          <a:xfrm>
            <a:off x="752476" y="2908794"/>
            <a:ext cx="2807237" cy="1107996"/>
            <a:chOff x="2725123" y="4283314"/>
            <a:chExt cx="129207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5880A1-C20E-4246-B991-5D609DC3141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48766-45AD-4EAA-B225-03389FDCF56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CA09D2-A1B8-41D4-84BC-3765533286BB}"/>
              </a:ext>
            </a:extLst>
          </p:cNvPr>
          <p:cNvGrpSpPr/>
          <p:nvPr/>
        </p:nvGrpSpPr>
        <p:grpSpPr>
          <a:xfrm>
            <a:off x="752476" y="4144708"/>
            <a:ext cx="2807237" cy="1107996"/>
            <a:chOff x="2725123" y="4283314"/>
            <a:chExt cx="129207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F0CC5-7903-4FD5-8D7C-B6148021956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68CA9A-6E9B-4F02-A8D0-B8984334AB0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BB680C-6ED0-4787-BE12-B2E08260CABB}"/>
              </a:ext>
            </a:extLst>
          </p:cNvPr>
          <p:cNvGrpSpPr/>
          <p:nvPr/>
        </p:nvGrpSpPr>
        <p:grpSpPr>
          <a:xfrm>
            <a:off x="8597240" y="1807021"/>
            <a:ext cx="2880386" cy="1107996"/>
            <a:chOff x="2725123" y="4283314"/>
            <a:chExt cx="129207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CDECA0-4A9E-4D06-927E-AD8ECEE7159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F868DC-FA2B-4A35-BB44-D3C660D004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8D94EC-0929-4EC3-8275-4EFBF6A57FEB}"/>
              </a:ext>
            </a:extLst>
          </p:cNvPr>
          <p:cNvGrpSpPr/>
          <p:nvPr/>
        </p:nvGrpSpPr>
        <p:grpSpPr>
          <a:xfrm>
            <a:off x="8597240" y="2900061"/>
            <a:ext cx="2880386" cy="1107996"/>
            <a:chOff x="2725123" y="4283314"/>
            <a:chExt cx="129207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E556B4-C536-4E2C-893F-96061D5372E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22F6D7-F22E-4D92-A865-9F73B17F334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59C2E2-D4E9-423D-B580-F9F9DDB7C7A8}"/>
              </a:ext>
            </a:extLst>
          </p:cNvPr>
          <p:cNvGrpSpPr/>
          <p:nvPr/>
        </p:nvGrpSpPr>
        <p:grpSpPr>
          <a:xfrm>
            <a:off x="8597240" y="4144708"/>
            <a:ext cx="2880386" cy="1107996"/>
            <a:chOff x="2725123" y="4283314"/>
            <a:chExt cx="129207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C037ED-4202-4F91-B6F1-90C770F032F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43B0F7-919B-4D0F-84F2-0710409EC36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4BE979E3-55C4-4E95-B728-6C0FFBDF498F}"/>
              </a:ext>
            </a:extLst>
          </p:cNvPr>
          <p:cNvSpPr/>
          <p:nvPr/>
        </p:nvSpPr>
        <p:spPr>
          <a:xfrm>
            <a:off x="3880138" y="22024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58CA448A-02D1-44D8-83C0-2CEB99747E54}"/>
              </a:ext>
            </a:extLst>
          </p:cNvPr>
          <p:cNvSpPr/>
          <p:nvPr/>
        </p:nvSpPr>
        <p:spPr>
          <a:xfrm>
            <a:off x="3863047" y="454200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BC458E0-0367-4318-9834-6B1B797D0183}"/>
              </a:ext>
            </a:extLst>
          </p:cNvPr>
          <p:cNvSpPr/>
          <p:nvPr/>
        </p:nvSpPr>
        <p:spPr>
          <a:xfrm>
            <a:off x="3865395" y="33222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F9A82701-B4D5-45FC-9F14-559082392D37}"/>
              </a:ext>
            </a:extLst>
          </p:cNvPr>
          <p:cNvSpPr>
            <a:spLocks noChangeAspect="1"/>
          </p:cNvSpPr>
          <p:nvPr/>
        </p:nvSpPr>
        <p:spPr>
          <a:xfrm rot="9900000">
            <a:off x="7929684" y="220742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4A03250-F687-46A9-8D8E-6A929476C02B}"/>
              </a:ext>
            </a:extLst>
          </p:cNvPr>
          <p:cNvSpPr/>
          <p:nvPr/>
        </p:nvSpPr>
        <p:spPr>
          <a:xfrm>
            <a:off x="7927842" y="456265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C048546C-83AA-47AA-B41F-4D52C396BFA5}"/>
              </a:ext>
            </a:extLst>
          </p:cNvPr>
          <p:cNvSpPr>
            <a:spLocks noChangeAspect="1"/>
          </p:cNvSpPr>
          <p:nvPr/>
        </p:nvSpPr>
        <p:spPr>
          <a:xfrm>
            <a:off x="7931509" y="325868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15428F-DA38-4497-B426-F7069B8F314C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256587-56AF-4724-AFF1-4637823697CC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4CBBC8-EFD7-42F3-ADBF-C1D179E560E8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BE055B-655C-4BDA-8C7D-FFCAE8D9A119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86845E-4C37-4733-9805-0272C1A6F1A3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95A26-6E66-4669-BF68-A0A0AF5D7392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45AE24-4959-46A0-AB3C-2B3FDD3C55A7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F8FE37-2694-40BD-A8ED-C62E1BB895F1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AF4F25-2FD8-44DF-99AA-1F67C39D7F36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C3E89F-1438-404C-9AF8-9152AE7C98FB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E810AE-E331-4CD7-BF09-6A221C2720B8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C2D99C-A7AD-4B10-B5E5-3F02AB333E3F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9308E2-8374-4894-BEFA-B48AD1378CFF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B169FD-8D9F-4BD5-A620-E1C34BD1CFB3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901206-AADB-44CC-8554-1081EFE27C50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20E6B-1F58-450A-ABAE-BB26EBC03297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BBF693-E793-4C02-A0D0-3FFE64FC034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FF85E-B9B0-4CFE-9281-EB82D8FD6156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30E5A8-D3F7-4242-A386-79515DA72BE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7A487F-761C-4022-8005-D6588B016D5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EB336-68F2-40CD-8A0C-2FB873A289D4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BB64D4-F77F-45F5-A3FB-808A26ADE50F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3388B9-DB91-4534-A59F-E512A762EDC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5BE278-41B0-4C18-94ED-87CD9E5C9A8D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3F2DFB-E1A4-4ED3-9990-44432A8A6D1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B344C5-D61F-4BF6-A0EE-84E094C125B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423A68-2D9A-416A-BCCC-172BEA650684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1F499A-0B30-4E91-B02B-C71B14FA443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820F02-8C53-4E69-915F-2A2DB6114A2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AB68A0-29DD-4806-8FAA-46FD27685853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6E6B05-E5A9-4D22-9A42-66560178CD27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CDDC19-755E-46D8-B104-2C8409E296D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95AFE28-58AE-47AA-86E8-E59CA4BAA29B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DE2531A4-13B0-4491-BEB1-3DB996971A03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A19ECACA-26D5-4A0F-8C4F-6E8AA015BC49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2C0B1FC-6EE9-4C48-8D59-D3475AC128ED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C97E868A-A83F-471D-96DA-C76F8E1AF39B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BCCBC63D-52DE-4260-8302-9F0A2CCEDDBF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A0627EDB-06D6-47A8-BD89-E3BA84FB8CA7}"/>
              </a:ext>
            </a:extLst>
          </p:cNvPr>
          <p:cNvSpPr/>
          <p:nvPr/>
        </p:nvSpPr>
        <p:spPr>
          <a:xfrm>
            <a:off x="5910110" y="35127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A4E664F4-ED6C-4527-B1CA-CBED09BC84D7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B597D-9745-46B7-BFAE-21CE457C39D5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5C304-C37B-4801-BB9D-67398B4B0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414A77-B4DB-4976-925A-B5814042C052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7257B3-38C9-414D-8AB0-ADB281D10590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AD834-5DD4-47CC-A4CA-BA159D4910E0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E72912-71B8-45E3-A9FB-EC41EAF8E9AC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78BAFD7-B64E-48A3-B952-BDD1A8FFC4BB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2FE3611-5C9C-4FF5-89EC-03430FE6F204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6999A8-7827-4737-9701-147598DC0340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9E307748-38C4-4078-A81F-4CA104E1CEB4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30B4A68-96B3-4A8C-B05C-F1F6AE3415F8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09BAAA9E-34F9-4EC1-A787-77E8AFDC28BC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79A4FD7D-B0EF-42A3-BB7A-F7B821E095FA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DB6BB5-AF47-406D-AD4F-9BDFE024BA7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AF3961-9216-4BBE-B296-01141B86E16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30">
            <a:extLst>
              <a:ext uri="{FF2B5EF4-FFF2-40B4-BE49-F238E27FC236}">
                <a16:creationId xmlns:a16="http://schemas.microsoft.com/office/drawing/2014/main" id="{0F31767F-F43F-487B-BF5B-AFACCB8B26F7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960C9C-6BA6-4AE1-9135-C392BB9E76D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3FDBCF-4623-4277-9CE3-C7B0A989EEF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0">
            <a:extLst>
              <a:ext uri="{FF2B5EF4-FFF2-40B4-BE49-F238E27FC236}">
                <a16:creationId xmlns:a16="http://schemas.microsoft.com/office/drawing/2014/main" id="{2858192E-CDEA-4C47-BE45-226857D664FE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2B40E2-F9D4-4ED4-A191-DF7283C6F1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0E17A8-9EA3-49A7-9604-29DBC962339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3">
            <a:extLst>
              <a:ext uri="{FF2B5EF4-FFF2-40B4-BE49-F238E27FC236}">
                <a16:creationId xmlns:a16="http://schemas.microsoft.com/office/drawing/2014/main" id="{33C96DDE-1DD3-4D32-BA72-1762950A96D1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17170C-FDA9-4DAF-8AB0-410D9034D63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6F6F8C-E89B-4475-9212-1C3ECB54E70D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49F1CF-6F5C-4748-8B0B-F7A6477226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7719B8E7-07D8-42DF-B1BA-E2C8394798A5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47A9B509-65B8-435B-B59E-BAFACBE5ED94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04217981-0A7F-4235-8EA3-06DA20EB34A3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53B53429-A939-4144-A3A9-E8773F4853ED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AFD867-EBCB-4DDF-B53B-49F984C8E8B9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A54459-0236-45CD-9F0F-19F7C7615E8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6CBD4FDB-9C66-4FCD-95A0-081F4D1CB76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7">
            <a:extLst>
              <a:ext uri="{FF2B5EF4-FFF2-40B4-BE49-F238E27FC236}">
                <a16:creationId xmlns:a16="http://schemas.microsoft.com/office/drawing/2014/main" id="{AD61E48D-5FC4-42A7-B7F0-6A0EA6A6231C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5A636D-C0FC-4B44-8A51-26B52122A2D0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2467A2-9BD2-42FD-A79E-7578E0DC55D8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AF4AE-7046-4539-B5DC-70E5A6EF96B6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D5F0C2A8-8BCC-42F1-A864-507E3CE33755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BD35A1AD-9108-4D3E-95A2-FB7CD30AC66F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B0E0035C-6881-4312-9E7F-C3D89A50F6F8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C678D74A-45BE-43B4-9F3C-AC17C4A96EE7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D92087-0FA7-4DE1-9B65-095A5963FA61}"/>
                </a:ext>
              </a:extLst>
            </p:cNvPr>
            <p:cNvSpPr txBox="1"/>
            <p:nvPr/>
          </p:nvSpPr>
          <p:spPr>
            <a:xfrm rot="2700000">
              <a:off x="5235696" y="2195770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85E718-6A5E-4577-9C38-35147A65C5BE}"/>
                </a:ext>
              </a:extLst>
            </p:cNvPr>
            <p:cNvSpPr txBox="1"/>
            <p:nvPr/>
          </p:nvSpPr>
          <p:spPr>
            <a:xfrm rot="18900000">
              <a:off x="3334913" y="2269084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S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88CF5F-F522-4947-8F3B-AAC5F5DC1C94}"/>
                </a:ext>
              </a:extLst>
            </p:cNvPr>
            <p:cNvSpPr txBox="1"/>
            <p:nvPr/>
          </p:nvSpPr>
          <p:spPr>
            <a:xfrm rot="8100000">
              <a:off x="5273386" y="4085406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O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3D0F8-06A5-4716-B7BC-8926CF28A1DE}"/>
                </a:ext>
              </a:extLst>
            </p:cNvPr>
            <p:cNvSpPr txBox="1"/>
            <p:nvPr/>
          </p:nvSpPr>
          <p:spPr>
            <a:xfrm rot="13500000">
              <a:off x="3402091" y="4123948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T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B90EF3-3B04-4DBE-9AD5-85EFD22B4F95}"/>
                </a:ext>
              </a:extLst>
            </p:cNvPr>
            <p:cNvSpPr txBox="1"/>
            <p:nvPr/>
          </p:nvSpPr>
          <p:spPr>
            <a:xfrm>
              <a:off x="3602840" y="3129734"/>
              <a:ext cx="19384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C0E32-BA68-4F9C-93BD-E2F7FB4AD12E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2E2C81-9D64-42F2-BB92-05F6B7A27E7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8CF7DCE8-B389-4AD3-A0E4-B58C71EFD94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E5C21DC8-68F9-4200-8B47-D6A5E26EB109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E224D4-58CD-4317-A19A-6A2965D97E9C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A9E1E1-CA28-4617-909F-50430FB02E5C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812735-8B0B-497E-AB1E-6FF174CD2B76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6235F96-B918-421B-8897-15150DCE603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9967E318-9B5E-4521-BEB6-62DA1D7CE50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AD82D2EF-B86F-4A86-B709-78B95A0C041D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3796E1-F193-429F-8244-2616827025E8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6230C4-060A-40C1-9FA3-A72AFAC25C4B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418375-E6F5-4F3D-A29A-7FA7809D9A22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AC4305-AFE4-4E08-B7D2-41423BAF6E4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B2C76991-4888-468B-823D-52FE9A2C57D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9">
            <a:extLst>
              <a:ext uri="{FF2B5EF4-FFF2-40B4-BE49-F238E27FC236}">
                <a16:creationId xmlns:a16="http://schemas.microsoft.com/office/drawing/2014/main" id="{8B44D2B5-2E18-401A-A74D-D4CC260EAE5D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40B8EB-672A-4A18-9E94-2B77BD32F748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B68B2C-FC1F-496D-A442-DB1CA2944D87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C9C51C-4176-4FA8-A1E7-BE5D574CE12A}"/>
              </a:ext>
            </a:extLst>
          </p:cNvPr>
          <p:cNvSpPr/>
          <p:nvPr/>
        </p:nvSpPr>
        <p:spPr>
          <a:xfrm>
            <a:off x="7000306" y="1807037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2A075-D5B4-48F0-A4AD-2D47AEE10A27}"/>
              </a:ext>
            </a:extLst>
          </p:cNvPr>
          <p:cNvSpPr/>
          <p:nvPr/>
        </p:nvSpPr>
        <p:spPr>
          <a:xfrm>
            <a:off x="6412638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051857-1FFD-434C-B15C-FD08E49B9B9D}"/>
              </a:ext>
            </a:extLst>
          </p:cNvPr>
          <p:cNvSpPr/>
          <p:nvPr/>
        </p:nvSpPr>
        <p:spPr>
          <a:xfrm>
            <a:off x="6412638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007BDC-BB3C-4FFE-B99A-153D4C3C227D}"/>
              </a:ext>
            </a:extLst>
          </p:cNvPr>
          <p:cNvSpPr/>
          <p:nvPr/>
        </p:nvSpPr>
        <p:spPr>
          <a:xfrm>
            <a:off x="7000306" y="4025996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4C68B6-C361-4E98-9748-7E001E2FF3F2}"/>
              </a:ext>
            </a:extLst>
          </p:cNvPr>
          <p:cNvSpPr/>
          <p:nvPr/>
        </p:nvSpPr>
        <p:spPr>
          <a:xfrm>
            <a:off x="6412638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63A5A1-953F-4894-BB6E-527639B62428}"/>
              </a:ext>
            </a:extLst>
          </p:cNvPr>
          <p:cNvSpPr/>
          <p:nvPr/>
        </p:nvSpPr>
        <p:spPr>
          <a:xfrm>
            <a:off x="6412638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CC6354-0C0C-4F11-92F8-99AF0B8C58CA}"/>
              </a:ext>
            </a:extLst>
          </p:cNvPr>
          <p:cNvSpPr/>
          <p:nvPr/>
        </p:nvSpPr>
        <p:spPr>
          <a:xfrm>
            <a:off x="1335014" y="180703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A03681-73FE-4C42-8321-406382AEB887}"/>
              </a:ext>
            </a:extLst>
          </p:cNvPr>
          <p:cNvSpPr/>
          <p:nvPr/>
        </p:nvSpPr>
        <p:spPr>
          <a:xfrm>
            <a:off x="747346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2308BF-5BC4-4DB4-B749-B4161FF84C93}"/>
              </a:ext>
            </a:extLst>
          </p:cNvPr>
          <p:cNvSpPr/>
          <p:nvPr/>
        </p:nvSpPr>
        <p:spPr>
          <a:xfrm>
            <a:off x="747346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D31520-62F3-4B2E-B48A-8ABF6A0AB443}"/>
              </a:ext>
            </a:extLst>
          </p:cNvPr>
          <p:cNvSpPr/>
          <p:nvPr/>
        </p:nvSpPr>
        <p:spPr>
          <a:xfrm>
            <a:off x="1335014" y="4025996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938128-1BBD-4B90-82F3-FF24A7CD2EE8}"/>
              </a:ext>
            </a:extLst>
          </p:cNvPr>
          <p:cNvSpPr/>
          <p:nvPr/>
        </p:nvSpPr>
        <p:spPr>
          <a:xfrm>
            <a:off x="747346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E5EE90-80D9-4689-B767-D5DE67773617}"/>
              </a:ext>
            </a:extLst>
          </p:cNvPr>
          <p:cNvSpPr/>
          <p:nvPr/>
        </p:nvSpPr>
        <p:spPr>
          <a:xfrm>
            <a:off x="747346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83574-C41E-4FE9-B5E5-D9F00EADE3C4}"/>
              </a:ext>
            </a:extLst>
          </p:cNvPr>
          <p:cNvSpPr/>
          <p:nvPr/>
        </p:nvSpPr>
        <p:spPr>
          <a:xfrm>
            <a:off x="9832951" y="1807037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986ED0-F847-4ED8-8141-2EBC85B76E5E}"/>
              </a:ext>
            </a:extLst>
          </p:cNvPr>
          <p:cNvSpPr/>
          <p:nvPr/>
        </p:nvSpPr>
        <p:spPr>
          <a:xfrm>
            <a:off x="924528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CBF181-03FB-40FD-8A91-A37F5C1C892A}"/>
              </a:ext>
            </a:extLst>
          </p:cNvPr>
          <p:cNvSpPr/>
          <p:nvPr/>
        </p:nvSpPr>
        <p:spPr>
          <a:xfrm>
            <a:off x="924528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97957A-D36C-4356-A9A5-4F84A435FBFF}"/>
              </a:ext>
            </a:extLst>
          </p:cNvPr>
          <p:cNvSpPr/>
          <p:nvPr/>
        </p:nvSpPr>
        <p:spPr>
          <a:xfrm>
            <a:off x="9832951" y="4025996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F620C6-B90C-46CB-AB0E-C02057349E3F}"/>
              </a:ext>
            </a:extLst>
          </p:cNvPr>
          <p:cNvSpPr/>
          <p:nvPr/>
        </p:nvSpPr>
        <p:spPr>
          <a:xfrm>
            <a:off x="924528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AB892F-0AFD-460E-851A-AF233EBCC916}"/>
              </a:ext>
            </a:extLst>
          </p:cNvPr>
          <p:cNvSpPr/>
          <p:nvPr/>
        </p:nvSpPr>
        <p:spPr>
          <a:xfrm>
            <a:off x="924528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29C5629-B1EB-41CA-A673-FDAAF942DDE6}"/>
              </a:ext>
            </a:extLst>
          </p:cNvPr>
          <p:cNvSpPr/>
          <p:nvPr/>
        </p:nvSpPr>
        <p:spPr>
          <a:xfrm>
            <a:off x="4167660" y="180703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3525E1-0D04-433A-882D-EB1680C0E535}"/>
              </a:ext>
            </a:extLst>
          </p:cNvPr>
          <p:cNvSpPr/>
          <p:nvPr/>
        </p:nvSpPr>
        <p:spPr>
          <a:xfrm>
            <a:off x="357999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251CFF-9809-4A32-B90F-B16A4F3302BE}"/>
              </a:ext>
            </a:extLst>
          </p:cNvPr>
          <p:cNvSpPr/>
          <p:nvPr/>
        </p:nvSpPr>
        <p:spPr>
          <a:xfrm>
            <a:off x="357999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5739145-C83C-4617-9E70-CFDF43AADDE5}"/>
              </a:ext>
            </a:extLst>
          </p:cNvPr>
          <p:cNvSpPr/>
          <p:nvPr/>
        </p:nvSpPr>
        <p:spPr>
          <a:xfrm>
            <a:off x="4167660" y="4025996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4E137E-8202-4C4B-B47D-10664F051BDD}"/>
              </a:ext>
            </a:extLst>
          </p:cNvPr>
          <p:cNvSpPr/>
          <p:nvPr/>
        </p:nvSpPr>
        <p:spPr>
          <a:xfrm>
            <a:off x="357999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462DF3-80D1-4A7F-B53E-E63F0C213D01}"/>
              </a:ext>
            </a:extLst>
          </p:cNvPr>
          <p:cNvSpPr/>
          <p:nvPr/>
        </p:nvSpPr>
        <p:spPr>
          <a:xfrm>
            <a:off x="357999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Isosceles Triangle 8">
            <a:extLst>
              <a:ext uri="{FF2B5EF4-FFF2-40B4-BE49-F238E27FC236}">
                <a16:creationId xmlns:a16="http://schemas.microsoft.com/office/drawing/2014/main" id="{D4C10548-F7D1-4D4E-A9E1-656F3BD0F440}"/>
              </a:ext>
            </a:extLst>
          </p:cNvPr>
          <p:cNvSpPr/>
          <p:nvPr/>
        </p:nvSpPr>
        <p:spPr>
          <a:xfrm rot="16200000">
            <a:off x="10139387" y="4286858"/>
            <a:ext cx="395240" cy="47123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FED84F24-46B6-4347-811A-E92FFEDDD139}"/>
              </a:ext>
            </a:extLst>
          </p:cNvPr>
          <p:cNvSpPr/>
          <p:nvPr/>
        </p:nvSpPr>
        <p:spPr>
          <a:xfrm>
            <a:off x="7294774" y="4312884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DE2DF6B8-E0A4-410B-946C-439EB662C6E2}"/>
              </a:ext>
            </a:extLst>
          </p:cNvPr>
          <p:cNvSpPr>
            <a:spLocks noChangeAspect="1"/>
          </p:cNvSpPr>
          <p:nvPr/>
        </p:nvSpPr>
        <p:spPr>
          <a:xfrm rot="9900000">
            <a:off x="4477152" y="21222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0BB49536-D5A7-459C-B1D1-73EF8FD1BC1B}"/>
              </a:ext>
            </a:extLst>
          </p:cNvPr>
          <p:cNvSpPr/>
          <p:nvPr/>
        </p:nvSpPr>
        <p:spPr>
          <a:xfrm>
            <a:off x="1638116" y="21454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57B1A58E-EE69-491F-9AFF-78915BEAFEF8}"/>
              </a:ext>
            </a:extLst>
          </p:cNvPr>
          <p:cNvSpPr/>
          <p:nvPr/>
        </p:nvSpPr>
        <p:spPr>
          <a:xfrm>
            <a:off x="10108367" y="2149502"/>
            <a:ext cx="457280" cy="30053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Donut 24">
            <a:extLst>
              <a:ext uri="{FF2B5EF4-FFF2-40B4-BE49-F238E27FC236}">
                <a16:creationId xmlns:a16="http://schemas.microsoft.com/office/drawing/2014/main" id="{3A9AEA58-46D9-49CF-852E-D6AE7B2E63F3}"/>
              </a:ext>
            </a:extLst>
          </p:cNvPr>
          <p:cNvSpPr/>
          <p:nvPr/>
        </p:nvSpPr>
        <p:spPr>
          <a:xfrm>
            <a:off x="4442440" y="4291328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ACFDE503-C033-4EF9-B80A-6543F8A9AC52}"/>
              </a:ext>
            </a:extLst>
          </p:cNvPr>
          <p:cNvSpPr/>
          <p:nvPr/>
        </p:nvSpPr>
        <p:spPr>
          <a:xfrm>
            <a:off x="1602854" y="4289431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13DCB9A9-61CB-40B5-B9FD-D279299AE6C8}"/>
              </a:ext>
            </a:extLst>
          </p:cNvPr>
          <p:cNvSpPr>
            <a:spLocks noChangeAspect="1"/>
          </p:cNvSpPr>
          <p:nvPr/>
        </p:nvSpPr>
        <p:spPr>
          <a:xfrm>
            <a:off x="7282808" y="207636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F367B-F9B2-430A-9839-6365990970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F3D707-3115-445A-BC27-7807C73D1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4E3142-A090-4F95-8B50-52093B1E4B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B23C4C-E1C8-4444-A657-F74E0F448B23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B041C8-AE46-4CD0-82ED-9635E6CFE184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D415D8-7E01-45E1-835C-B9B56FC32E4E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C04414-9503-4B45-8AD3-F29583EA2431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9F39B-2F29-4FB8-BD29-CA7A7AC6DD2A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B1CCDF-524C-4E91-BC2A-5DE7D41FEEF7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4296B-7E01-401A-AA62-F93FDC2A53CF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633D07-C092-48B0-9DE7-DB448887583F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B7BE9-328A-4CAD-BBF1-E8C359E22B8A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5C4B3B-B0AE-4FD4-9A01-BFA5BFBF8173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FC9315C-7F21-4E43-A963-76EA55D044D3}"/>
              </a:ext>
            </a:extLst>
          </p:cNvPr>
          <p:cNvSpPr/>
          <p:nvPr/>
        </p:nvSpPr>
        <p:spPr>
          <a:xfrm>
            <a:off x="453646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8E8A08-8CD6-4E8E-AAEF-488E4B0B389F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27D0A8-3E84-45D4-9427-CCD17A4A8F06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FDF6CAB-D8E3-449D-9A35-A7F4F3CCD3DC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152BCA-5915-4B67-9CC3-E48A9F1DAEAA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C966C2-F0F3-41F4-B4AF-0E66B92AB634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A93BAB7-177A-4E83-9B27-B641333F122C}"/>
              </a:ext>
            </a:extLst>
          </p:cNvPr>
          <p:cNvSpPr/>
          <p:nvPr/>
        </p:nvSpPr>
        <p:spPr>
          <a:xfrm>
            <a:off x="677264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27AAE5-5F65-48BF-BAE4-1ACE7DACD642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7">
            <a:extLst>
              <a:ext uri="{FF2B5EF4-FFF2-40B4-BE49-F238E27FC236}">
                <a16:creationId xmlns:a16="http://schemas.microsoft.com/office/drawing/2014/main" id="{8D5BE653-26EB-4A0B-98E2-55AC89B0E846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4E220-7AEE-4E5D-8DB0-105D65621C13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6B9423-E9DC-4A9B-977B-C6B71ED4BECF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758EECF-B49D-4652-82EE-89D8BCFCE224}"/>
              </a:ext>
            </a:extLst>
          </p:cNvPr>
          <p:cNvSpPr/>
          <p:nvPr/>
        </p:nvSpPr>
        <p:spPr>
          <a:xfrm>
            <a:off x="453646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B75EDF-B08C-4692-8F3A-0FF95E4CA4D1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85044415-7A22-4C61-9163-032C44D7EFB9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D9310F-EF25-4FFA-9196-C8E1D992746D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7418ED-0D2F-4AD4-88F5-7115DFE98607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B6EC101-686C-4855-9551-B9D762993AAD}"/>
              </a:ext>
            </a:extLst>
          </p:cNvPr>
          <p:cNvSpPr/>
          <p:nvPr/>
        </p:nvSpPr>
        <p:spPr>
          <a:xfrm>
            <a:off x="677264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4CEC36-1F99-4703-80F1-20DB67238B6D}"/>
              </a:ext>
            </a:extLst>
          </p:cNvPr>
          <p:cNvSpPr/>
          <p:nvPr/>
        </p:nvSpPr>
        <p:spPr>
          <a:xfrm>
            <a:off x="691666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1">
            <a:extLst>
              <a:ext uri="{FF2B5EF4-FFF2-40B4-BE49-F238E27FC236}">
                <a16:creationId xmlns:a16="http://schemas.microsoft.com/office/drawing/2014/main" id="{C50E2FAB-86C8-4264-A0E7-AD9BEFECCB37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F79E2B-C2D7-4826-B8AB-0AAC18BD070B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4AC257-1A2E-4841-8329-714EBCB890BF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622C917-BD2C-4A9F-8438-697D1306FEC1}"/>
              </a:ext>
            </a:extLst>
          </p:cNvPr>
          <p:cNvSpPr/>
          <p:nvPr/>
        </p:nvSpPr>
        <p:spPr>
          <a:xfrm>
            <a:off x="677264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67C4D8-F8DC-4DB1-BF8D-BF9CAB9DE755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C820455B-011C-4181-9D31-234C8AC49643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FDCA7D-F330-4C90-8242-40D6858138DF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33C63C-72A1-41DE-98E3-7D6B3E8AB4CF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E923FE21-78B4-4145-997B-5B756184D9AE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47198366-74B9-4218-AD3F-A20FBCC0C2C0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BD655ED-1A96-4300-B206-AC52D53E0FB6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DCF58683-EBDE-439E-8F66-3BD449F87A54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F7AC92C1-3CF9-4CB9-B60A-39FD3C3DB9EC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14B4B-B2E9-4E35-9CC5-48B3288FCC22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7FA010A6-755D-4C92-890F-4E35A419A82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B74C8424-09F4-4131-8F77-3FA8B9969D5C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629972-4407-4C7E-8C5A-90BB353FDEF4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030CE278-ADD6-495E-A227-428F0F6D901D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D6AEEF5B-F511-4383-A658-BF72150741BE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FFC89-DB42-495A-AB99-135A1DACFC51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3CC452ED-D5D8-4D76-8454-90D21AE41E8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64C24D76-5EE4-4957-9012-18AFD3D2320A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DDD00B-6536-460D-9BD2-F39E8025835E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C451A892-4666-496D-8F0C-A277642DFA7F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86A81506-E71C-47BD-8168-95FA05D36362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F1B70FAF-AE32-4C6B-ACBA-8A0B41782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50F07D-1B69-4924-8BE9-55AAB7AE54A6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C0CE00-5058-44D6-8EF6-650292B4D3C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AB0EC5-B421-4877-97C1-215E4FDBB48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11DE20-48E7-4070-9D78-ECABA22C8093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E77CC5-5E4A-4467-830C-B92FFCBCF09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19C7FF-2DD9-4DC7-81FA-F87527046D0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9D2332-78F3-40DA-BA46-282EA300E60C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E08945-2056-4455-A69B-A3611C3CC9A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2A310D-A03F-4CD5-AE5A-3F5E9CFA044F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77F349-70CA-4F58-8022-F2EF399E181C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68FE08-2366-466C-959E-C439BE0756F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DB410-BD34-47B0-AB28-D245B9E1A589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214C9BFD-7A0D-4B92-B8CC-B2FAB4EFB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053B2356-4604-4608-9BB7-CE5D13D7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9F292345-3D2D-4E8F-AB91-83B5E766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5E52FA1B-CF87-4CA9-A3AE-D08129AEAA67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847D0CF0-46F9-4FAF-8B6D-21A8296D9B20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197A282C-F10D-4690-8826-12A1B5A6DCEA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253B0F2B-FBDF-45A8-A597-05DC9778180C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8C5CE9-9E66-4DBA-A305-73F15DCE66D2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3AE016-B4ED-4595-AC32-60929FE4664A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108DB13-C6A7-4A22-BA41-C58A9342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BAFBFAE-CB52-4204-82BC-AE40E9DE1267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725F42B3-A9EF-436B-9A0B-DE00213BB8F7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DE2B8009-2377-4A7D-83A7-1D43551419FD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942CBFBA-C17F-45B5-B9DD-9FE521862F49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2D42D866-F61C-411B-BD51-F26608F12653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0F076-9B1C-49E0-96F7-155B8991D06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E1CB43-A4B2-4951-A9BC-1A74163CA81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3936F7-A0C1-4466-BDDF-AABF9962A983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C08CA17-8CCC-479A-BBC2-EA5421AE144A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E0E8BA4-5C3E-4D9A-8082-8C36B20C5D8F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FD5BA5-4AEA-4611-B45D-2BDA7DCF5196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2B4641A-6353-4308-A9CC-77D77585228A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DA0240D-F3F4-4D38-A663-76A7415F66EE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CEE07019-F6D4-4C82-B341-F5B2D58137EB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EF34324-3685-49DF-97BB-FB6A69C3DDD7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0E4E8EC-6315-418F-94AD-A376E6EA5B3D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2C5C66FA-3630-4D44-8850-CAB0194441BA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C396791E-F0CE-4631-9C75-03B7942AE64B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FA5C78C2-688F-42B5-A640-C4D97A84DC83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207B5C-4405-44BF-8459-3E7A1CD61612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8EC213-0783-4B54-BFEC-F5BE6C86FE1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D1F975-2086-4E2F-BD08-289B04A5777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C98A7B-9CA7-4A53-AA00-74B089FB5831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7CF3CC-D88E-4A25-AFA9-380C44E6DED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523C7-5712-48AC-8792-28CABF39AB0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6C3F53-D9B2-4425-B982-4598A05662FD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1ACDC-51A2-470A-BE8D-38E4B014B81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F488CA-F5F6-42B6-9288-90B44AD46BE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860708-D869-43AF-B42B-8E179EA67272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C2D1FA-7A6C-4359-997F-00C59FC57DE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C25937-0E13-4B56-8E26-F567E602523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9FD4FB-435B-4466-BB9D-AC0559E76517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92D5BB-3F0F-4034-9AAC-F540E3F8424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4E8F38-38D6-498B-B4B7-F9F58E1B7E6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F5254F-A16A-4E0E-84B0-B26CA65CD175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EF3E1C-62C9-4415-A3E0-396C67108FB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97BEE-82DD-4C54-9F5C-42ADEB5A5AC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9E91C5D8-3DC6-4053-9C13-3D2BD0A5F3F3}"/>
              </a:ext>
            </a:extLst>
          </p:cNvPr>
          <p:cNvSpPr txBox="1">
            <a:spLocks/>
          </p:cNvSpPr>
          <p:nvPr/>
        </p:nvSpPr>
        <p:spPr>
          <a:xfrm>
            <a:off x="1162798" y="228477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51FF8E3-67D3-4486-93D4-429E63591D87}"/>
              </a:ext>
            </a:extLst>
          </p:cNvPr>
          <p:cNvSpPr txBox="1">
            <a:spLocks/>
          </p:cNvSpPr>
          <p:nvPr/>
        </p:nvSpPr>
        <p:spPr>
          <a:xfrm>
            <a:off x="1162798" y="372234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67B3068-678F-4CC5-9D94-0DE806DF204B}"/>
              </a:ext>
            </a:extLst>
          </p:cNvPr>
          <p:cNvSpPr txBox="1">
            <a:spLocks/>
          </p:cNvSpPr>
          <p:nvPr/>
        </p:nvSpPr>
        <p:spPr>
          <a:xfrm>
            <a:off x="1162798" y="515992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D990240A-0BBF-4FBC-BAC1-2A2F2D5C0620}"/>
              </a:ext>
            </a:extLst>
          </p:cNvPr>
          <p:cNvSpPr txBox="1">
            <a:spLocks/>
          </p:cNvSpPr>
          <p:nvPr/>
        </p:nvSpPr>
        <p:spPr>
          <a:xfrm>
            <a:off x="10531813" y="228477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319B636-541A-48FE-A292-73A56D7D4DF8}"/>
              </a:ext>
            </a:extLst>
          </p:cNvPr>
          <p:cNvSpPr txBox="1">
            <a:spLocks/>
          </p:cNvSpPr>
          <p:nvPr/>
        </p:nvSpPr>
        <p:spPr>
          <a:xfrm>
            <a:off x="10531813" y="372234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8C8EE928-249B-49ED-9649-75F2D157EC0D}"/>
              </a:ext>
            </a:extLst>
          </p:cNvPr>
          <p:cNvSpPr txBox="1">
            <a:spLocks/>
          </p:cNvSpPr>
          <p:nvPr/>
        </p:nvSpPr>
        <p:spPr>
          <a:xfrm>
            <a:off x="10531813" y="515992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5A5A1C-C2F9-45B3-A499-26878A7A5998}"/>
              </a:ext>
            </a:extLst>
          </p:cNvPr>
          <p:cNvCxnSpPr>
            <a:cxnSpLocks/>
          </p:cNvCxnSpPr>
          <p:nvPr/>
        </p:nvCxnSpPr>
        <p:spPr>
          <a:xfrm flipH="1">
            <a:off x="896295" y="3933892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E2CB3-D927-4152-BC14-D4066D23011B}"/>
              </a:ext>
            </a:extLst>
          </p:cNvPr>
          <p:cNvGrpSpPr/>
          <p:nvPr/>
        </p:nvGrpSpPr>
        <p:grpSpPr>
          <a:xfrm>
            <a:off x="3252413" y="2245309"/>
            <a:ext cx="2022232" cy="850432"/>
            <a:chOff x="1978221" y="2100456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F5A5BA-D48F-4439-9304-2FBDD4B47FA2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3A1C81-79B2-4D7D-BC6A-E91F404CCC46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65D583-9DE7-46E5-A5E7-85C32EA85EFE}"/>
              </a:ext>
            </a:extLst>
          </p:cNvPr>
          <p:cNvCxnSpPr/>
          <p:nvPr/>
        </p:nvCxnSpPr>
        <p:spPr>
          <a:xfrm>
            <a:off x="6650378" y="3069796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D9CF9C-A84E-4FBB-83F4-E0E5676F4519}"/>
              </a:ext>
            </a:extLst>
          </p:cNvPr>
          <p:cNvCxnSpPr/>
          <p:nvPr/>
        </p:nvCxnSpPr>
        <p:spPr>
          <a:xfrm>
            <a:off x="9057369" y="30754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9FF827-E196-4D18-92E8-DFBD89656D66}"/>
              </a:ext>
            </a:extLst>
          </p:cNvPr>
          <p:cNvCxnSpPr/>
          <p:nvPr/>
        </p:nvCxnSpPr>
        <p:spPr>
          <a:xfrm>
            <a:off x="4263528" y="30754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E5C92D-0E1F-49D4-8E2D-5A02154BC997}"/>
              </a:ext>
            </a:extLst>
          </p:cNvPr>
          <p:cNvCxnSpPr/>
          <p:nvPr/>
        </p:nvCxnSpPr>
        <p:spPr>
          <a:xfrm flipH="1" flipV="1">
            <a:off x="3021212" y="4293932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6C9144-D399-45D5-BF42-2406333C023C}"/>
              </a:ext>
            </a:extLst>
          </p:cNvPr>
          <p:cNvCxnSpPr/>
          <p:nvPr/>
        </p:nvCxnSpPr>
        <p:spPr>
          <a:xfrm flipH="1" flipV="1">
            <a:off x="5436777" y="428982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91BAC-89B0-4A8A-97D6-3C2349E98D44}"/>
              </a:ext>
            </a:extLst>
          </p:cNvPr>
          <p:cNvCxnSpPr/>
          <p:nvPr/>
        </p:nvCxnSpPr>
        <p:spPr>
          <a:xfrm flipH="1" flipV="1">
            <a:off x="7859839" y="428571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F163AC-09CE-4E07-9DCA-69DE14188327}"/>
              </a:ext>
            </a:extLst>
          </p:cNvPr>
          <p:cNvSpPr txBox="1"/>
          <p:nvPr/>
        </p:nvSpPr>
        <p:spPr>
          <a:xfrm>
            <a:off x="919510" y="347315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A34DD-2F24-4B79-8932-B319EE642D3F}"/>
              </a:ext>
            </a:extLst>
          </p:cNvPr>
          <p:cNvSpPr txBox="1"/>
          <p:nvPr/>
        </p:nvSpPr>
        <p:spPr>
          <a:xfrm>
            <a:off x="934152" y="3914844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1DF60-4B1B-4D00-A247-CB20811E0F76}"/>
              </a:ext>
            </a:extLst>
          </p:cNvPr>
          <p:cNvSpPr txBox="1"/>
          <p:nvPr/>
        </p:nvSpPr>
        <p:spPr>
          <a:xfrm>
            <a:off x="9907118" y="290661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1E502C-B62A-42E3-9319-2DDD2562313A}"/>
              </a:ext>
            </a:extLst>
          </p:cNvPr>
          <p:cNvGrpSpPr/>
          <p:nvPr/>
        </p:nvGrpSpPr>
        <p:grpSpPr>
          <a:xfrm>
            <a:off x="5639263" y="2239690"/>
            <a:ext cx="2022232" cy="850432"/>
            <a:chOff x="3705087" y="2094837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D9B7C6-02E7-45EB-9E5B-2E6F2899D84B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C654D3-A683-42FF-8759-252B5FE335C4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89EBE6-7B90-4B78-A1BB-DE6C5ABEABA4}"/>
              </a:ext>
            </a:extLst>
          </p:cNvPr>
          <p:cNvGrpSpPr/>
          <p:nvPr/>
        </p:nvGrpSpPr>
        <p:grpSpPr>
          <a:xfrm>
            <a:off x="8011852" y="2261901"/>
            <a:ext cx="2091036" cy="850432"/>
            <a:chOff x="5315247" y="2100456"/>
            <a:chExt cx="1774541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BBFFFE-2EF6-4D1E-A27D-873D5A502C59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548DF4-813E-442C-A3B5-26DA586B2601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8FF580-F42A-46DF-BDB0-4E91C40ACC9D}"/>
              </a:ext>
            </a:extLst>
          </p:cNvPr>
          <p:cNvGrpSpPr/>
          <p:nvPr/>
        </p:nvGrpSpPr>
        <p:grpSpPr>
          <a:xfrm>
            <a:off x="2009776" y="5277665"/>
            <a:ext cx="2027014" cy="840907"/>
            <a:chOff x="1109958" y="5132809"/>
            <a:chExt cx="1720208" cy="8409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3D619F-E4C9-400E-9FDD-91EA1E257E95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44CFA6-663C-49CE-BB7D-67FCD247B83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C68EEA-732D-4388-873C-57AA81B1CC60}"/>
              </a:ext>
            </a:extLst>
          </p:cNvPr>
          <p:cNvGrpSpPr/>
          <p:nvPr/>
        </p:nvGrpSpPr>
        <p:grpSpPr>
          <a:xfrm>
            <a:off x="4416508" y="5273554"/>
            <a:ext cx="2044680" cy="840907"/>
            <a:chOff x="2864666" y="5128698"/>
            <a:chExt cx="1735201" cy="8409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3C04BE-70E4-4464-AE49-E4F08BCF4C80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8F575F-14DF-450D-B5D5-80D58F55C2E9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A17D2-721C-4BBF-A617-806308ADFEDB}"/>
              </a:ext>
            </a:extLst>
          </p:cNvPr>
          <p:cNvGrpSpPr/>
          <p:nvPr/>
        </p:nvGrpSpPr>
        <p:grpSpPr>
          <a:xfrm>
            <a:off x="6839570" y="5269443"/>
            <a:ext cx="2044680" cy="840907"/>
            <a:chOff x="4574516" y="5124587"/>
            <a:chExt cx="1735201" cy="8409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C6E177-F8A1-4C75-8F3E-7A4F56E0513A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6C66DF-D7DA-4476-9824-ECC073D17A68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ADCFF4-3D35-4AA6-881A-525D375C58B3}"/>
              </a:ext>
            </a:extLst>
          </p:cNvPr>
          <p:cNvGrpSpPr/>
          <p:nvPr/>
        </p:nvGrpSpPr>
        <p:grpSpPr>
          <a:xfrm>
            <a:off x="9492081" y="4541876"/>
            <a:ext cx="2014356" cy="850595"/>
            <a:chOff x="6543137" y="4397020"/>
            <a:chExt cx="1709467" cy="8505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A5D631-4A6E-413B-906D-6B0EA502B786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FF92C4-FF8F-46DB-BEBE-BEA28AB0B308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66466E-BAF1-4E42-A33B-93E570B18D40}"/>
              </a:ext>
            </a:extLst>
          </p:cNvPr>
          <p:cNvSpPr txBox="1"/>
          <p:nvPr/>
        </p:nvSpPr>
        <p:spPr>
          <a:xfrm>
            <a:off x="2798070" y="3386405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B06558-35B5-4465-B34C-F4287CCDC5A3}"/>
              </a:ext>
            </a:extLst>
          </p:cNvPr>
          <p:cNvSpPr txBox="1"/>
          <p:nvPr/>
        </p:nvSpPr>
        <p:spPr>
          <a:xfrm>
            <a:off x="5195772" y="3386405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BC5A7E-3907-410C-9ACA-5CAC9E96F5F1}"/>
              </a:ext>
            </a:extLst>
          </p:cNvPr>
          <p:cNvSpPr txBox="1"/>
          <p:nvPr/>
        </p:nvSpPr>
        <p:spPr>
          <a:xfrm>
            <a:off x="7593474" y="3386405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CAD14D-546B-4974-81CA-B4E49FD5122F}"/>
              </a:ext>
            </a:extLst>
          </p:cNvPr>
          <p:cNvSpPr txBox="1"/>
          <p:nvPr/>
        </p:nvSpPr>
        <p:spPr>
          <a:xfrm>
            <a:off x="3996921" y="4232959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31BB36-F8B2-4E6B-BF2A-C4FA6A4759DF}"/>
              </a:ext>
            </a:extLst>
          </p:cNvPr>
          <p:cNvSpPr txBox="1"/>
          <p:nvPr/>
        </p:nvSpPr>
        <p:spPr>
          <a:xfrm>
            <a:off x="6394623" y="4232959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8432D9-23CF-41BA-A0ED-6623F7A0FED1}"/>
              </a:ext>
            </a:extLst>
          </p:cNvPr>
          <p:cNvSpPr txBox="1"/>
          <p:nvPr/>
        </p:nvSpPr>
        <p:spPr>
          <a:xfrm>
            <a:off x="8792327" y="4232959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784238-1B71-491E-A9A2-3012808BFE91}"/>
              </a:ext>
            </a:extLst>
          </p:cNvPr>
          <p:cNvSpPr/>
          <p:nvPr/>
        </p:nvSpPr>
        <p:spPr>
          <a:xfrm>
            <a:off x="10003238" y="3437872"/>
            <a:ext cx="992043" cy="992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CCB991-58E2-41D1-868E-5A4B891C7FC3}"/>
              </a:ext>
            </a:extLst>
          </p:cNvPr>
          <p:cNvSpPr/>
          <p:nvPr/>
        </p:nvSpPr>
        <p:spPr>
          <a:xfrm>
            <a:off x="8809358" y="36858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31712D-1BC0-4DB6-9613-AA85A87E05DC}"/>
              </a:ext>
            </a:extLst>
          </p:cNvPr>
          <p:cNvSpPr/>
          <p:nvPr/>
        </p:nvSpPr>
        <p:spPr>
          <a:xfrm>
            <a:off x="7606048" y="36858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88F686-9A4B-4645-ACB8-ABB3E27557C8}"/>
              </a:ext>
            </a:extLst>
          </p:cNvPr>
          <p:cNvSpPr/>
          <p:nvPr/>
        </p:nvSpPr>
        <p:spPr>
          <a:xfrm>
            <a:off x="6407196" y="36858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C94356-F14B-4FAF-B1BD-F527106B4077}"/>
              </a:ext>
            </a:extLst>
          </p:cNvPr>
          <p:cNvSpPr/>
          <p:nvPr/>
        </p:nvSpPr>
        <p:spPr>
          <a:xfrm>
            <a:off x="5208346" y="36858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328CC6-625D-41D0-AACC-A61267BBCAE7}"/>
              </a:ext>
            </a:extLst>
          </p:cNvPr>
          <p:cNvSpPr/>
          <p:nvPr/>
        </p:nvSpPr>
        <p:spPr>
          <a:xfrm>
            <a:off x="4009494" y="36858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4B9FE6-4A2E-4FBB-AC2A-4849F8DE92C0}"/>
              </a:ext>
            </a:extLst>
          </p:cNvPr>
          <p:cNvSpPr/>
          <p:nvPr/>
        </p:nvSpPr>
        <p:spPr>
          <a:xfrm>
            <a:off x="2810644" y="36858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862D81-97D5-48F0-93F4-DA928825A333}"/>
              </a:ext>
            </a:extLst>
          </p:cNvPr>
          <p:cNvSpPr txBox="1"/>
          <p:nvPr/>
        </p:nvSpPr>
        <p:spPr>
          <a:xfrm>
            <a:off x="10144162" y="3776344"/>
            <a:ext cx="71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2021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FEC101D8-36A3-444D-9445-01D9BF980F4B}"/>
              </a:ext>
            </a:extLst>
          </p:cNvPr>
          <p:cNvSpPr/>
          <p:nvPr/>
        </p:nvSpPr>
        <p:spPr>
          <a:xfrm>
            <a:off x="2895952" y="4954698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03F0070C-6EDD-4264-923E-EF49B57C0DF3}"/>
              </a:ext>
            </a:extLst>
          </p:cNvPr>
          <p:cNvSpPr/>
          <p:nvPr/>
        </p:nvSpPr>
        <p:spPr>
          <a:xfrm flipH="1">
            <a:off x="4106650" y="1949433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B1816100-DC9B-4880-87B3-7463105FD314}"/>
              </a:ext>
            </a:extLst>
          </p:cNvPr>
          <p:cNvSpPr/>
          <p:nvPr/>
        </p:nvSpPr>
        <p:spPr>
          <a:xfrm>
            <a:off x="6505678" y="1871959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8C1023F4-818E-4F1D-B3AE-432C57CA33DF}"/>
              </a:ext>
            </a:extLst>
          </p:cNvPr>
          <p:cNvSpPr/>
          <p:nvPr/>
        </p:nvSpPr>
        <p:spPr>
          <a:xfrm>
            <a:off x="7721098" y="4991056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3A0E9172-C0B0-4445-A527-8147D90E2FC3}"/>
              </a:ext>
            </a:extLst>
          </p:cNvPr>
          <p:cNvSpPr/>
          <p:nvPr/>
        </p:nvSpPr>
        <p:spPr>
          <a:xfrm>
            <a:off x="8916314" y="1876493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327982AD-B412-45B6-BC2A-4AABE4E5525B}"/>
              </a:ext>
            </a:extLst>
          </p:cNvPr>
          <p:cNvSpPr>
            <a:spLocks noChangeAspect="1"/>
          </p:cNvSpPr>
          <p:nvPr/>
        </p:nvSpPr>
        <p:spPr>
          <a:xfrm>
            <a:off x="5314088" y="4943039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1BE63F-015E-47B5-88D2-758FB606C957}"/>
              </a:ext>
            </a:extLst>
          </p:cNvPr>
          <p:cNvSpPr/>
          <p:nvPr/>
        </p:nvSpPr>
        <p:spPr>
          <a:xfrm>
            <a:off x="5120984" y="2979684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ADA769-DBEE-494A-A66A-69DC2986AB9C}"/>
              </a:ext>
            </a:extLst>
          </p:cNvPr>
          <p:cNvSpPr/>
          <p:nvPr/>
        </p:nvSpPr>
        <p:spPr>
          <a:xfrm>
            <a:off x="6973736" y="1832160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EC79CD-83BE-4B21-A1E3-F6C508F18D7D}"/>
              </a:ext>
            </a:extLst>
          </p:cNvPr>
          <p:cNvSpPr/>
          <p:nvPr/>
        </p:nvSpPr>
        <p:spPr>
          <a:xfrm>
            <a:off x="7713272" y="3455774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5FCFE2-85B2-4D74-A931-F21E1A2B8853}"/>
              </a:ext>
            </a:extLst>
          </p:cNvPr>
          <p:cNvSpPr/>
          <p:nvPr/>
        </p:nvSpPr>
        <p:spPr>
          <a:xfrm>
            <a:off x="6973736" y="5079387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C0F350-A713-4103-A1D0-7E88CC95127A}"/>
              </a:ext>
            </a:extLst>
          </p:cNvPr>
          <p:cNvCxnSpPr>
            <a:stCxn id="4" idx="3"/>
            <a:endCxn id="3" idx="7"/>
          </p:cNvCxnSpPr>
          <p:nvPr/>
        </p:nvCxnSpPr>
        <p:spPr>
          <a:xfrm flipH="1">
            <a:off x="6719013" y="2631175"/>
            <a:ext cx="391812" cy="6226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3D0DAE-A63D-4BBB-A93E-A2C473E18843}"/>
              </a:ext>
            </a:extLst>
          </p:cNvPr>
          <p:cNvCxnSpPr>
            <a:stCxn id="5" idx="2"/>
            <a:endCxn id="3" idx="6"/>
          </p:cNvCxnSpPr>
          <p:nvPr/>
        </p:nvCxnSpPr>
        <p:spPr>
          <a:xfrm flipH="1" flipV="1">
            <a:off x="6993192" y="3915788"/>
            <a:ext cx="720080" cy="80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770D9-B9F8-4EEE-A3A9-BD60393B769B}"/>
              </a:ext>
            </a:extLst>
          </p:cNvPr>
          <p:cNvCxnSpPr>
            <a:cxnSpLocks/>
            <a:stCxn id="6" idx="1"/>
            <a:endCxn id="3" idx="5"/>
          </p:cNvCxnSpPr>
          <p:nvPr/>
        </p:nvCxnSpPr>
        <p:spPr>
          <a:xfrm flipH="1" flipV="1">
            <a:off x="6719013" y="4577714"/>
            <a:ext cx="391812" cy="638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752E74B-5695-41D5-801E-6056D506F5E7}"/>
              </a:ext>
            </a:extLst>
          </p:cNvPr>
          <p:cNvSpPr/>
          <p:nvPr/>
        </p:nvSpPr>
        <p:spPr>
          <a:xfrm>
            <a:off x="8053856" y="211554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1A600-9B23-4132-ACFA-9BBB7546F3D2}"/>
              </a:ext>
            </a:extLst>
          </p:cNvPr>
          <p:cNvSpPr/>
          <p:nvPr/>
        </p:nvSpPr>
        <p:spPr>
          <a:xfrm>
            <a:off x="8827524" y="3731122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C7A57-B939-46C0-9365-FA9DB687089A}"/>
              </a:ext>
            </a:extLst>
          </p:cNvPr>
          <p:cNvSpPr/>
          <p:nvPr/>
        </p:nvSpPr>
        <p:spPr>
          <a:xfrm>
            <a:off x="8053856" y="5362774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5B170-E5E6-4475-B86C-7926924EA8C6}"/>
              </a:ext>
            </a:extLst>
          </p:cNvPr>
          <p:cNvSpPr/>
          <p:nvPr/>
        </p:nvSpPr>
        <p:spPr>
          <a:xfrm>
            <a:off x="5149242" y="391280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EA8E6C-E34D-4B15-BD09-82B5E11A8D66}"/>
              </a:ext>
            </a:extLst>
          </p:cNvPr>
          <p:cNvSpPr/>
          <p:nvPr/>
        </p:nvSpPr>
        <p:spPr>
          <a:xfrm>
            <a:off x="4128416" y="183216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C05BBE-C00F-4846-9412-6007D4DD7D57}"/>
              </a:ext>
            </a:extLst>
          </p:cNvPr>
          <p:cNvSpPr/>
          <p:nvPr/>
        </p:nvSpPr>
        <p:spPr>
          <a:xfrm>
            <a:off x="3464800" y="3455774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E951D3-AE80-4988-99AD-D89421B5500A}"/>
              </a:ext>
            </a:extLst>
          </p:cNvPr>
          <p:cNvSpPr/>
          <p:nvPr/>
        </p:nvSpPr>
        <p:spPr>
          <a:xfrm>
            <a:off x="4128416" y="507938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F3A913-EF63-48D6-9E8F-0EF2281CB4F3}"/>
              </a:ext>
            </a:extLst>
          </p:cNvPr>
          <p:cNvCxnSpPr>
            <a:stCxn id="14" idx="5"/>
            <a:endCxn id="3" idx="1"/>
          </p:cNvCxnSpPr>
          <p:nvPr/>
        </p:nvCxnSpPr>
        <p:spPr>
          <a:xfrm>
            <a:off x="4927431" y="2631175"/>
            <a:ext cx="467732" cy="6226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5624F4-29D2-4DCF-81FC-0E02E9306EA0}"/>
              </a:ext>
            </a:extLst>
          </p:cNvPr>
          <p:cNvCxnSpPr>
            <a:stCxn id="15" idx="6"/>
            <a:endCxn id="3" idx="2"/>
          </p:cNvCxnSpPr>
          <p:nvPr/>
        </p:nvCxnSpPr>
        <p:spPr>
          <a:xfrm flipV="1">
            <a:off x="4400904" y="3915788"/>
            <a:ext cx="720080" cy="80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D60591-3D36-4819-B268-7EBEBE26E949}"/>
              </a:ext>
            </a:extLst>
          </p:cNvPr>
          <p:cNvCxnSpPr>
            <a:stCxn id="16" idx="7"/>
            <a:endCxn id="3" idx="3"/>
          </p:cNvCxnSpPr>
          <p:nvPr/>
        </p:nvCxnSpPr>
        <p:spPr>
          <a:xfrm flipV="1">
            <a:off x="4927431" y="4577714"/>
            <a:ext cx="467732" cy="638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22D4D83-AED4-422C-9FBB-1B7E8446DDD4}"/>
              </a:ext>
            </a:extLst>
          </p:cNvPr>
          <p:cNvSpPr/>
          <p:nvPr/>
        </p:nvSpPr>
        <p:spPr>
          <a:xfrm>
            <a:off x="2978077" y="211554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ACCE2-24D8-40F0-9EFA-4349066A5C82}"/>
              </a:ext>
            </a:extLst>
          </p:cNvPr>
          <p:cNvSpPr/>
          <p:nvPr/>
        </p:nvSpPr>
        <p:spPr>
          <a:xfrm>
            <a:off x="2286843" y="3731122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47BAA0-5E88-4F8C-8C83-82D47A24A457}"/>
              </a:ext>
            </a:extLst>
          </p:cNvPr>
          <p:cNvSpPr/>
          <p:nvPr/>
        </p:nvSpPr>
        <p:spPr>
          <a:xfrm>
            <a:off x="2978077" y="5362774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8974D-7617-4E71-959A-CA0122EDB543}"/>
              </a:ext>
            </a:extLst>
          </p:cNvPr>
          <p:cNvSpPr txBox="1"/>
          <p:nvPr/>
        </p:nvSpPr>
        <p:spPr>
          <a:xfrm>
            <a:off x="9623168" y="3691702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D2D62-9C91-4763-8B58-87EC0233487B}"/>
              </a:ext>
            </a:extLst>
          </p:cNvPr>
          <p:cNvSpPr txBox="1"/>
          <p:nvPr/>
        </p:nvSpPr>
        <p:spPr>
          <a:xfrm>
            <a:off x="8862234" y="206938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2053E-ABBD-41B7-8B6C-E837A41A12AA}"/>
              </a:ext>
            </a:extLst>
          </p:cNvPr>
          <p:cNvSpPr txBox="1"/>
          <p:nvPr/>
        </p:nvSpPr>
        <p:spPr>
          <a:xfrm>
            <a:off x="8862234" y="5316607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5B67C-4C64-4AF8-92AD-614C96D64892}"/>
              </a:ext>
            </a:extLst>
          </p:cNvPr>
          <p:cNvSpPr txBox="1"/>
          <p:nvPr/>
        </p:nvSpPr>
        <p:spPr>
          <a:xfrm>
            <a:off x="1545577" y="5316607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B2872-ECEF-4F84-ADCC-E4473A1B57DC}"/>
              </a:ext>
            </a:extLst>
          </p:cNvPr>
          <p:cNvSpPr txBox="1"/>
          <p:nvPr/>
        </p:nvSpPr>
        <p:spPr>
          <a:xfrm>
            <a:off x="861893" y="372122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38898-E082-49A6-831D-912519E92919}"/>
              </a:ext>
            </a:extLst>
          </p:cNvPr>
          <p:cNvSpPr txBox="1"/>
          <p:nvPr/>
        </p:nvSpPr>
        <p:spPr>
          <a:xfrm>
            <a:off x="1545577" y="206391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1C86CFBD-47DC-4B8D-A046-8EB0C3FF613B}"/>
              </a:ext>
            </a:extLst>
          </p:cNvPr>
          <p:cNvSpPr/>
          <p:nvPr/>
        </p:nvSpPr>
        <p:spPr>
          <a:xfrm>
            <a:off x="5779160" y="3304144"/>
            <a:ext cx="555858" cy="55838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52C404B2-4EBA-4240-932E-C4D3DFAC4414}"/>
              </a:ext>
            </a:extLst>
          </p:cNvPr>
          <p:cNvSpPr/>
          <p:nvPr/>
        </p:nvSpPr>
        <p:spPr>
          <a:xfrm flipH="1">
            <a:off x="8002488" y="375671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3AD276-911B-499B-883E-DC6422538F3B}"/>
              </a:ext>
            </a:extLst>
          </p:cNvPr>
          <p:cNvSpPr/>
          <p:nvPr/>
        </p:nvSpPr>
        <p:spPr>
          <a:xfrm>
            <a:off x="7281148" y="539482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501F17AF-F55E-4C7E-9E4E-F1C38E45F6B1}"/>
              </a:ext>
            </a:extLst>
          </p:cNvPr>
          <p:cNvSpPr/>
          <p:nvPr/>
        </p:nvSpPr>
        <p:spPr>
          <a:xfrm>
            <a:off x="3754777" y="37778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14D74AAD-B669-487C-8B71-F6FE2F02A6FD}"/>
              </a:ext>
            </a:extLst>
          </p:cNvPr>
          <p:cNvSpPr/>
          <p:nvPr/>
        </p:nvSpPr>
        <p:spPr>
          <a:xfrm rot="2700000">
            <a:off x="7317740" y="205637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6901D506-5DB2-43B3-9191-779DBD91BA00}"/>
              </a:ext>
            </a:extLst>
          </p:cNvPr>
          <p:cNvSpPr/>
          <p:nvPr/>
        </p:nvSpPr>
        <p:spPr>
          <a:xfrm>
            <a:off x="4430536" y="214824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B232C73C-77A6-4EDA-9BDB-CFF716DA8E53}"/>
              </a:ext>
            </a:extLst>
          </p:cNvPr>
          <p:cNvSpPr/>
          <p:nvPr/>
        </p:nvSpPr>
        <p:spPr>
          <a:xfrm>
            <a:off x="4443246" y="539482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483725" y="42905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80E74-F1FA-4943-B3E3-DB155E43FD8C}"/>
              </a:ext>
            </a:extLst>
          </p:cNvPr>
          <p:cNvSpPr txBox="1"/>
          <p:nvPr/>
        </p:nvSpPr>
        <p:spPr>
          <a:xfrm>
            <a:off x="880684" y="798687"/>
            <a:ext cx="4475087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A84BA-5521-4988-BF69-3F86C48C9459}"/>
              </a:ext>
            </a:extLst>
          </p:cNvPr>
          <p:cNvSpPr txBox="1"/>
          <p:nvPr/>
        </p:nvSpPr>
        <p:spPr>
          <a:xfrm>
            <a:off x="880684" y="1537351"/>
            <a:ext cx="44750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F58A11-67AA-45CC-9291-0D5895118CD7}"/>
              </a:ext>
            </a:extLst>
          </p:cNvPr>
          <p:cNvGrpSpPr/>
          <p:nvPr/>
        </p:nvGrpSpPr>
        <p:grpSpPr>
          <a:xfrm>
            <a:off x="6096000" y="3596852"/>
            <a:ext cx="2595443" cy="2730530"/>
            <a:chOff x="5168403" y="513934"/>
            <a:chExt cx="2595443" cy="273053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E278B3-5085-412A-8439-89492DBB79B9}"/>
                </a:ext>
              </a:extLst>
            </p:cNvPr>
            <p:cNvSpPr/>
            <p:nvPr/>
          </p:nvSpPr>
          <p:spPr>
            <a:xfrm>
              <a:off x="5168403" y="513934"/>
              <a:ext cx="850559" cy="786650"/>
            </a:xfrm>
            <a:custGeom>
              <a:avLst/>
              <a:gdLst/>
              <a:ahLst/>
              <a:cxnLst/>
              <a:rect l="l" t="t" r="r" b="b"/>
              <a:pathLst>
                <a:path w="152069" h="140643">
                  <a:moveTo>
                    <a:pt x="139177" y="0"/>
                  </a:moveTo>
                  <a:lnTo>
                    <a:pt x="152069" y="20510"/>
                  </a:lnTo>
                  <a:cubicBezTo>
                    <a:pt x="141326" y="25003"/>
                    <a:pt x="133415" y="31693"/>
                    <a:pt x="128336" y="40581"/>
                  </a:cubicBezTo>
                  <a:cubicBezTo>
                    <a:pt x="123257" y="49469"/>
                    <a:pt x="120425" y="62410"/>
                    <a:pt x="119839" y="79404"/>
                  </a:cubicBezTo>
                  <a:lnTo>
                    <a:pt x="147381" y="79404"/>
                  </a:lnTo>
                  <a:lnTo>
                    <a:pt x="147381" y="140643"/>
                  </a:lnTo>
                  <a:lnTo>
                    <a:pt x="90831" y="140643"/>
                  </a:lnTo>
                  <a:lnTo>
                    <a:pt x="90831" y="92297"/>
                  </a:lnTo>
                  <a:cubicBezTo>
                    <a:pt x="90831" y="66122"/>
                    <a:pt x="93957" y="47174"/>
                    <a:pt x="100207" y="35454"/>
                  </a:cubicBezTo>
                  <a:cubicBezTo>
                    <a:pt x="108412" y="19827"/>
                    <a:pt x="121401" y="8009"/>
                    <a:pt x="139177" y="0"/>
                  </a:cubicBezTo>
                  <a:close/>
                  <a:moveTo>
                    <a:pt x="48345" y="0"/>
                  </a:moveTo>
                  <a:lnTo>
                    <a:pt x="61238" y="20510"/>
                  </a:lnTo>
                  <a:cubicBezTo>
                    <a:pt x="50494" y="25003"/>
                    <a:pt x="42583" y="31693"/>
                    <a:pt x="37504" y="40581"/>
                  </a:cubicBezTo>
                  <a:cubicBezTo>
                    <a:pt x="32425" y="49469"/>
                    <a:pt x="29593" y="62410"/>
                    <a:pt x="29007" y="79404"/>
                  </a:cubicBezTo>
                  <a:lnTo>
                    <a:pt x="56550" y="79404"/>
                  </a:lnTo>
                  <a:lnTo>
                    <a:pt x="56550" y="140643"/>
                  </a:lnTo>
                  <a:lnTo>
                    <a:pt x="0" y="140643"/>
                  </a:lnTo>
                  <a:lnTo>
                    <a:pt x="0" y="92297"/>
                  </a:lnTo>
                  <a:cubicBezTo>
                    <a:pt x="0" y="66122"/>
                    <a:pt x="3125" y="47174"/>
                    <a:pt x="9376" y="35454"/>
                  </a:cubicBezTo>
                  <a:cubicBezTo>
                    <a:pt x="17580" y="19827"/>
                    <a:pt x="30570" y="8009"/>
                    <a:pt x="48345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4C2AEC-11D0-4D3B-92F8-42E5EC62F929}"/>
                </a:ext>
              </a:extLst>
            </p:cNvPr>
            <p:cNvSpPr txBox="1"/>
            <p:nvPr/>
          </p:nvSpPr>
          <p:spPr>
            <a:xfrm>
              <a:off x="5711278" y="997695"/>
              <a:ext cx="205256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71429" y="62200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5FCA95-13A2-4B64-9731-B120C9B719C5}"/>
              </a:ext>
            </a:extLst>
          </p:cNvPr>
          <p:cNvGrpSpPr/>
          <p:nvPr/>
        </p:nvGrpSpPr>
        <p:grpSpPr>
          <a:xfrm>
            <a:off x="5389104" y="2812469"/>
            <a:ext cx="2733688" cy="1544745"/>
            <a:chOff x="3050342" y="1794803"/>
            <a:chExt cx="3785024" cy="15447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93C2E2-997B-45B1-8047-542D3C01A947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3F917-477B-423F-8D07-CC2038B66C24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39C10D-F808-4ED6-9141-F4A950ABCD2A}"/>
              </a:ext>
            </a:extLst>
          </p:cNvPr>
          <p:cNvGrpSpPr/>
          <p:nvPr/>
        </p:nvGrpSpPr>
        <p:grpSpPr>
          <a:xfrm>
            <a:off x="5389104" y="4367678"/>
            <a:ext cx="2733688" cy="1914076"/>
            <a:chOff x="3050342" y="1794803"/>
            <a:chExt cx="3785024" cy="19140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B8CE81-ED9F-43C0-85B8-69AE09FE3FA2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99AB47-961F-4D78-A3B8-D79949B071C0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BC1CB5-FD57-4167-B0AF-A1B95F9A444D}"/>
              </a:ext>
            </a:extLst>
          </p:cNvPr>
          <p:cNvSpPr txBox="1"/>
          <p:nvPr/>
        </p:nvSpPr>
        <p:spPr>
          <a:xfrm>
            <a:off x="5394264" y="868873"/>
            <a:ext cx="61263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02B96-0B08-4B47-8D7E-22CC2596158E}"/>
              </a:ext>
            </a:extLst>
          </p:cNvPr>
          <p:cNvSpPr txBox="1"/>
          <p:nvPr/>
        </p:nvSpPr>
        <p:spPr>
          <a:xfrm>
            <a:off x="8781723" y="2812469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53C3D9-15B0-4946-A9A8-EFEF8F4C89E6}"/>
              </a:ext>
            </a:extLst>
          </p:cNvPr>
          <p:cNvGrpSpPr/>
          <p:nvPr/>
        </p:nvGrpSpPr>
        <p:grpSpPr>
          <a:xfrm>
            <a:off x="8781723" y="3998346"/>
            <a:ext cx="2733688" cy="2283408"/>
            <a:chOff x="3050342" y="1794803"/>
            <a:chExt cx="3785024" cy="22834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3A119C-962D-4FE5-818D-652C1CAD3AA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ACF8AC-B686-4D6B-9676-829588FE013C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847B38-2457-4EB0-A063-74D0417D46E6}"/>
              </a:ext>
            </a:extLst>
          </p:cNvPr>
          <p:cNvSpPr/>
          <p:nvPr/>
        </p:nvSpPr>
        <p:spPr>
          <a:xfrm>
            <a:off x="9341373" y="5802246"/>
            <a:ext cx="703869" cy="703869"/>
          </a:xfrm>
          <a:custGeom>
            <a:avLst/>
            <a:gdLst>
              <a:gd name="connsiteX0" fmla="*/ 477573 w 914400"/>
              <a:gd name="connsiteY0" fmla="*/ 476687 h 914400"/>
              <a:gd name="connsiteX1" fmla="*/ 542301 w 914400"/>
              <a:gd name="connsiteY1" fmla="*/ 536984 h 914400"/>
              <a:gd name="connsiteX2" fmla="*/ 507632 w 914400"/>
              <a:gd name="connsiteY2" fmla="*/ 604627 h 914400"/>
              <a:gd name="connsiteX3" fmla="*/ 477573 w 914400"/>
              <a:gd name="connsiteY3" fmla="*/ 616076 h 914400"/>
              <a:gd name="connsiteX4" fmla="*/ 435399 w 914400"/>
              <a:gd name="connsiteY4" fmla="*/ 275468 h 914400"/>
              <a:gd name="connsiteX5" fmla="*/ 435399 w 914400"/>
              <a:gd name="connsiteY5" fmla="*/ 407281 h 914400"/>
              <a:gd name="connsiteX6" fmla="*/ 372019 w 914400"/>
              <a:gd name="connsiteY6" fmla="*/ 354230 h 914400"/>
              <a:gd name="connsiteX7" fmla="*/ 406687 w 914400"/>
              <a:gd name="connsiteY7" fmla="*/ 286588 h 914400"/>
              <a:gd name="connsiteX8" fmla="*/ 435399 w 914400"/>
              <a:gd name="connsiteY8" fmla="*/ 275468 h 914400"/>
              <a:gd name="connsiteX9" fmla="*/ 435399 w 914400"/>
              <a:gd name="connsiteY9" fmla="*/ 192306 h 914400"/>
              <a:gd name="connsiteX10" fmla="*/ 435399 w 914400"/>
              <a:gd name="connsiteY10" fmla="*/ 216530 h 914400"/>
              <a:gd name="connsiteX11" fmla="*/ 365757 w 914400"/>
              <a:gd name="connsiteY11" fmla="*/ 239797 h 914400"/>
              <a:gd name="connsiteX12" fmla="*/ 302969 w 914400"/>
              <a:gd name="connsiteY12" fmla="*/ 361365 h 914400"/>
              <a:gd name="connsiteX13" fmla="*/ 435399 w 914400"/>
              <a:gd name="connsiteY13" fmla="*/ 465376 h 914400"/>
              <a:gd name="connsiteX14" fmla="*/ 435399 w 914400"/>
              <a:gd name="connsiteY14" fmla="*/ 615712 h 914400"/>
              <a:gd name="connsiteX15" fmla="*/ 419293 w 914400"/>
              <a:gd name="connsiteY15" fmla="*/ 610915 h 914400"/>
              <a:gd name="connsiteX16" fmla="*/ 371219 w 914400"/>
              <a:gd name="connsiteY16" fmla="*/ 549162 h 914400"/>
              <a:gd name="connsiteX17" fmla="*/ 301526 w 914400"/>
              <a:gd name="connsiteY17" fmla="*/ 550973 h 914400"/>
              <a:gd name="connsiteX18" fmla="*/ 388585 w 914400"/>
              <a:gd name="connsiteY18" fmla="*/ 662805 h 914400"/>
              <a:gd name="connsiteX19" fmla="*/ 435399 w 914400"/>
              <a:gd name="connsiteY19" fmla="*/ 674663 h 914400"/>
              <a:gd name="connsiteX20" fmla="*/ 435399 w 914400"/>
              <a:gd name="connsiteY20" fmla="*/ 698908 h 914400"/>
              <a:gd name="connsiteX21" fmla="*/ 477573 w 914400"/>
              <a:gd name="connsiteY21" fmla="*/ 698908 h 914400"/>
              <a:gd name="connsiteX22" fmla="*/ 477573 w 914400"/>
              <a:gd name="connsiteY22" fmla="*/ 674818 h 914400"/>
              <a:gd name="connsiteX23" fmla="*/ 548563 w 914400"/>
              <a:gd name="connsiteY23" fmla="*/ 651418 h 914400"/>
              <a:gd name="connsiteX24" fmla="*/ 611347 w 914400"/>
              <a:gd name="connsiteY24" fmla="*/ 528921 h 914400"/>
              <a:gd name="connsiteX25" fmla="*/ 477573 w 914400"/>
              <a:gd name="connsiteY25" fmla="*/ 415927 h 914400"/>
              <a:gd name="connsiteX26" fmla="*/ 477573 w 914400"/>
              <a:gd name="connsiteY26" fmla="*/ 275217 h 914400"/>
              <a:gd name="connsiteX27" fmla="*/ 495027 w 914400"/>
              <a:gd name="connsiteY27" fmla="*/ 280300 h 914400"/>
              <a:gd name="connsiteX28" fmla="*/ 543100 w 914400"/>
              <a:gd name="connsiteY28" fmla="*/ 342053 h 914400"/>
              <a:gd name="connsiteX29" fmla="*/ 612794 w 914400"/>
              <a:gd name="connsiteY29" fmla="*/ 340241 h 914400"/>
              <a:gd name="connsiteX30" fmla="*/ 525735 w 914400"/>
              <a:gd name="connsiteY30" fmla="*/ 228410 h 914400"/>
              <a:gd name="connsiteX31" fmla="*/ 477573 w 914400"/>
              <a:gd name="connsiteY31" fmla="*/ 216384 h 914400"/>
              <a:gd name="connsiteX32" fmla="*/ 477573 w 914400"/>
              <a:gd name="connsiteY32" fmla="*/ 192306 h 914400"/>
              <a:gd name="connsiteX33" fmla="*/ 457200 w 914400"/>
              <a:gd name="connsiteY33" fmla="*/ 78710 h 914400"/>
              <a:gd name="connsiteX34" fmla="*/ 835691 w 914400"/>
              <a:gd name="connsiteY34" fmla="*/ 457201 h 914400"/>
              <a:gd name="connsiteX35" fmla="*/ 457200 w 914400"/>
              <a:gd name="connsiteY35" fmla="*/ 835692 h 914400"/>
              <a:gd name="connsiteX36" fmla="*/ 78709 w 914400"/>
              <a:gd name="connsiteY36" fmla="*/ 457201 h 914400"/>
              <a:gd name="connsiteX37" fmla="*/ 457200 w 914400"/>
              <a:gd name="connsiteY37" fmla="*/ 78710 h 914400"/>
              <a:gd name="connsiteX38" fmla="*/ 457201 w 914400"/>
              <a:gd name="connsiteY38" fmla="*/ 44478 h 914400"/>
              <a:gd name="connsiteX39" fmla="*/ 44478 w 914400"/>
              <a:gd name="connsiteY39" fmla="*/ 457201 h 914400"/>
              <a:gd name="connsiteX40" fmla="*/ 457201 w 914400"/>
              <a:gd name="connsiteY40" fmla="*/ 869924 h 914400"/>
              <a:gd name="connsiteX41" fmla="*/ 869924 w 914400"/>
              <a:gd name="connsiteY41" fmla="*/ 457201 h 914400"/>
              <a:gd name="connsiteX42" fmla="*/ 457201 w 914400"/>
              <a:gd name="connsiteY42" fmla="*/ 44478 h 914400"/>
              <a:gd name="connsiteX43" fmla="*/ 457200 w 914400"/>
              <a:gd name="connsiteY43" fmla="*/ 0 h 914400"/>
              <a:gd name="connsiteX44" fmla="*/ 914400 w 914400"/>
              <a:gd name="connsiteY44" fmla="*/ 457200 h 914400"/>
              <a:gd name="connsiteX45" fmla="*/ 457200 w 914400"/>
              <a:gd name="connsiteY45" fmla="*/ 914400 h 914400"/>
              <a:gd name="connsiteX46" fmla="*/ 0 w 914400"/>
              <a:gd name="connsiteY46" fmla="*/ 457200 h 914400"/>
              <a:gd name="connsiteX47" fmla="*/ 457200 w 914400"/>
              <a:gd name="connsiteY4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4400" h="914400">
                <a:moveTo>
                  <a:pt x="477573" y="476687"/>
                </a:moveTo>
                <a:cubicBezTo>
                  <a:pt x="508677" y="486694"/>
                  <a:pt x="533756" y="502129"/>
                  <a:pt x="542301" y="536984"/>
                </a:cubicBezTo>
                <a:cubicBezTo>
                  <a:pt x="546742" y="563113"/>
                  <a:pt x="533404" y="589137"/>
                  <a:pt x="507632" y="604627"/>
                </a:cubicBezTo>
                <a:cubicBezTo>
                  <a:pt x="498457" y="610142"/>
                  <a:pt x="488240" y="613999"/>
                  <a:pt x="477573" y="616076"/>
                </a:cubicBezTo>
                <a:close/>
                <a:moveTo>
                  <a:pt x="435399" y="275468"/>
                </a:moveTo>
                <a:lnTo>
                  <a:pt x="435399" y="407281"/>
                </a:lnTo>
                <a:cubicBezTo>
                  <a:pt x="402729" y="399823"/>
                  <a:pt x="377389" y="388324"/>
                  <a:pt x="372019" y="354230"/>
                </a:cubicBezTo>
                <a:cubicBezTo>
                  <a:pt x="367578" y="328101"/>
                  <a:pt x="380916" y="302077"/>
                  <a:pt x="406687" y="286588"/>
                </a:cubicBezTo>
                <a:cubicBezTo>
                  <a:pt x="415470" y="281309"/>
                  <a:pt x="425208" y="277548"/>
                  <a:pt x="435399" y="275468"/>
                </a:cubicBezTo>
                <a:close/>
                <a:moveTo>
                  <a:pt x="435399" y="192306"/>
                </a:moveTo>
                <a:lnTo>
                  <a:pt x="435399" y="216530"/>
                </a:lnTo>
                <a:cubicBezTo>
                  <a:pt x="410669" y="219379"/>
                  <a:pt x="386713" y="227202"/>
                  <a:pt x="365757" y="239797"/>
                </a:cubicBezTo>
                <a:cubicBezTo>
                  <a:pt x="319385" y="267667"/>
                  <a:pt x="295241" y="314371"/>
                  <a:pt x="302969" y="361365"/>
                </a:cubicBezTo>
                <a:cubicBezTo>
                  <a:pt x="321480" y="437183"/>
                  <a:pt x="380318" y="452226"/>
                  <a:pt x="435399" y="465376"/>
                </a:cubicBezTo>
                <a:lnTo>
                  <a:pt x="435399" y="615712"/>
                </a:lnTo>
                <a:cubicBezTo>
                  <a:pt x="429873" y="614679"/>
                  <a:pt x="424493" y="613029"/>
                  <a:pt x="419293" y="610915"/>
                </a:cubicBezTo>
                <a:cubicBezTo>
                  <a:pt x="390713" y="599294"/>
                  <a:pt x="372217" y="575535"/>
                  <a:pt x="371219" y="549162"/>
                </a:cubicBezTo>
                <a:lnTo>
                  <a:pt x="301526" y="550973"/>
                </a:lnTo>
                <a:cubicBezTo>
                  <a:pt x="303333" y="598735"/>
                  <a:pt x="336828" y="641760"/>
                  <a:pt x="388585" y="662805"/>
                </a:cubicBezTo>
                <a:cubicBezTo>
                  <a:pt x="403565" y="668895"/>
                  <a:pt x="419365" y="672856"/>
                  <a:pt x="435399" y="674663"/>
                </a:cubicBezTo>
                <a:lnTo>
                  <a:pt x="435399" y="698908"/>
                </a:lnTo>
                <a:lnTo>
                  <a:pt x="477573" y="698908"/>
                </a:lnTo>
                <a:lnTo>
                  <a:pt x="477573" y="674818"/>
                </a:lnTo>
                <a:cubicBezTo>
                  <a:pt x="502782" y="672118"/>
                  <a:pt x="527227" y="664241"/>
                  <a:pt x="548563" y="651418"/>
                </a:cubicBezTo>
                <a:cubicBezTo>
                  <a:pt x="595235" y="623367"/>
                  <a:pt x="619390" y="576238"/>
                  <a:pt x="611347" y="528921"/>
                </a:cubicBezTo>
                <a:cubicBezTo>
                  <a:pt x="588180" y="445276"/>
                  <a:pt x="530586" y="426759"/>
                  <a:pt x="477573" y="415927"/>
                </a:cubicBezTo>
                <a:lnTo>
                  <a:pt x="477573" y="275217"/>
                </a:lnTo>
                <a:cubicBezTo>
                  <a:pt x="483562" y="276268"/>
                  <a:pt x="489399" y="278012"/>
                  <a:pt x="495027" y="280300"/>
                </a:cubicBezTo>
                <a:cubicBezTo>
                  <a:pt x="523607" y="291920"/>
                  <a:pt x="542103" y="315679"/>
                  <a:pt x="543100" y="342053"/>
                </a:cubicBezTo>
                <a:lnTo>
                  <a:pt x="612794" y="340241"/>
                </a:lnTo>
                <a:cubicBezTo>
                  <a:pt x="610987" y="292480"/>
                  <a:pt x="577492" y="249455"/>
                  <a:pt x="525735" y="228410"/>
                </a:cubicBezTo>
                <a:cubicBezTo>
                  <a:pt x="510334" y="222148"/>
                  <a:pt x="494067" y="218137"/>
                  <a:pt x="477573" y="216384"/>
                </a:cubicBezTo>
                <a:lnTo>
                  <a:pt x="477573" y="192306"/>
                </a:lnTo>
                <a:close/>
                <a:moveTo>
                  <a:pt x="457200" y="78710"/>
                </a:moveTo>
                <a:cubicBezTo>
                  <a:pt x="666235" y="78710"/>
                  <a:pt x="835691" y="248166"/>
                  <a:pt x="835691" y="457201"/>
                </a:cubicBezTo>
                <a:cubicBezTo>
                  <a:pt x="835691" y="666236"/>
                  <a:pt x="666235" y="835692"/>
                  <a:pt x="457200" y="835692"/>
                </a:cubicBezTo>
                <a:cubicBezTo>
                  <a:pt x="248165" y="835692"/>
                  <a:pt x="78709" y="666236"/>
                  <a:pt x="78709" y="457201"/>
                </a:cubicBezTo>
                <a:cubicBezTo>
                  <a:pt x="78709" y="248166"/>
                  <a:pt x="248165" y="78710"/>
                  <a:pt x="457200" y="78710"/>
                </a:cubicBezTo>
                <a:close/>
                <a:moveTo>
                  <a:pt x="457201" y="44478"/>
                </a:moveTo>
                <a:cubicBezTo>
                  <a:pt x="229260" y="44478"/>
                  <a:pt x="44478" y="229260"/>
                  <a:pt x="44478" y="457201"/>
                </a:cubicBezTo>
                <a:cubicBezTo>
                  <a:pt x="44478" y="685142"/>
                  <a:pt x="229260" y="869924"/>
                  <a:pt x="457201" y="869924"/>
                </a:cubicBezTo>
                <a:cubicBezTo>
                  <a:pt x="685142" y="869924"/>
                  <a:pt x="869924" y="685142"/>
                  <a:pt x="869924" y="457201"/>
                </a:cubicBezTo>
                <a:cubicBezTo>
                  <a:pt x="869924" y="229260"/>
                  <a:pt x="685142" y="44478"/>
                  <a:pt x="457201" y="44478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E092C-C097-41A1-8131-7FB019D7CA22}"/>
              </a:ext>
            </a:extLst>
          </p:cNvPr>
          <p:cNvGrpSpPr/>
          <p:nvPr/>
        </p:nvGrpSpPr>
        <p:grpSpPr>
          <a:xfrm>
            <a:off x="10339819" y="5802246"/>
            <a:ext cx="703869" cy="703869"/>
            <a:chOff x="10686360" y="950008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FDBA0A9-CE6B-47E3-97B2-8EAC845607B9}"/>
                </a:ext>
              </a:extLst>
            </p:cNvPr>
            <p:cNvSpPr/>
            <p:nvPr/>
          </p:nvSpPr>
          <p:spPr>
            <a:xfrm>
              <a:off x="10686360" y="95000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Block Arc 11">
              <a:extLst>
                <a:ext uri="{FF2B5EF4-FFF2-40B4-BE49-F238E27FC236}">
                  <a16:creationId xmlns:a16="http://schemas.microsoft.com/office/drawing/2014/main" id="{BCCC24AE-9BF9-4FC0-8242-2F75F2369988}"/>
                </a:ext>
              </a:extLst>
            </p:cNvPr>
            <p:cNvSpPr/>
            <p:nvPr/>
          </p:nvSpPr>
          <p:spPr>
            <a:xfrm>
              <a:off x="10987886" y="1142314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39A559D7-4E66-451D-9CA7-E4449F09C105}"/>
                </a:ext>
              </a:extLst>
            </p:cNvPr>
            <p:cNvSpPr/>
            <p:nvPr/>
          </p:nvSpPr>
          <p:spPr>
            <a:xfrm>
              <a:off x="10730838" y="994486"/>
              <a:ext cx="825445" cy="825445"/>
            </a:xfrm>
            <a:prstGeom prst="donut">
              <a:avLst>
                <a:gd name="adj" fmla="val 41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F555D66-C910-47FB-9224-1A4E373A0673}"/>
              </a:ext>
            </a:extLst>
          </p:cNvPr>
          <p:cNvGrpSpPr/>
          <p:nvPr/>
        </p:nvGrpSpPr>
        <p:grpSpPr>
          <a:xfrm>
            <a:off x="522681" y="1568643"/>
            <a:ext cx="3549553" cy="1679756"/>
            <a:chOff x="7292020" y="1888084"/>
            <a:chExt cx="3549553" cy="1679756"/>
          </a:xfrm>
        </p:grpSpPr>
        <p:sp>
          <p:nvSpPr>
            <p:cNvPr id="15" name="Freeform 134">
              <a:extLst>
                <a:ext uri="{FF2B5EF4-FFF2-40B4-BE49-F238E27FC236}">
                  <a16:creationId xmlns:a16="http://schemas.microsoft.com/office/drawing/2014/main" id="{C7B70293-F458-4E61-8EED-731E16681CFF}"/>
                </a:ext>
              </a:extLst>
            </p:cNvPr>
            <p:cNvSpPr/>
            <p:nvPr/>
          </p:nvSpPr>
          <p:spPr>
            <a:xfrm flipH="1">
              <a:off x="8789051" y="1888084"/>
              <a:ext cx="558349" cy="841503"/>
            </a:xfrm>
            <a:custGeom>
              <a:avLst/>
              <a:gdLst/>
              <a:ahLst/>
              <a:cxnLst/>
              <a:rect l="l" t="t" r="r" b="b"/>
              <a:pathLst>
                <a:path w="2258532" h="3403899">
                  <a:moveTo>
                    <a:pt x="1819655" y="82556"/>
                  </a:moveTo>
                  <a:cubicBezTo>
                    <a:pt x="1798438" y="82556"/>
                    <a:pt x="1781239" y="99755"/>
                    <a:pt x="1781239" y="120972"/>
                  </a:cubicBezTo>
                  <a:cubicBezTo>
                    <a:pt x="1781239" y="142189"/>
                    <a:pt x="1798438" y="159388"/>
                    <a:pt x="1819655" y="159388"/>
                  </a:cubicBezTo>
                  <a:cubicBezTo>
                    <a:pt x="1840872" y="159388"/>
                    <a:pt x="1858071" y="142189"/>
                    <a:pt x="1858071" y="120972"/>
                  </a:cubicBezTo>
                  <a:cubicBezTo>
                    <a:pt x="1858071" y="99755"/>
                    <a:pt x="1840872" y="82556"/>
                    <a:pt x="1819655" y="82556"/>
                  </a:cubicBezTo>
                  <a:close/>
                  <a:moveTo>
                    <a:pt x="1834662" y="0"/>
                  </a:moveTo>
                  <a:cubicBezTo>
                    <a:pt x="2065929" y="3371"/>
                    <a:pt x="2042682" y="153916"/>
                    <a:pt x="2068664" y="145489"/>
                  </a:cubicBezTo>
                  <a:cubicBezTo>
                    <a:pt x="2131008" y="154922"/>
                    <a:pt x="2246207" y="132643"/>
                    <a:pt x="2255695" y="173789"/>
                  </a:cubicBezTo>
                  <a:cubicBezTo>
                    <a:pt x="2271891" y="216386"/>
                    <a:pt x="2221026" y="279986"/>
                    <a:pt x="2044272" y="268929"/>
                  </a:cubicBezTo>
                  <a:cubicBezTo>
                    <a:pt x="1411409" y="594673"/>
                    <a:pt x="1824879" y="1251390"/>
                    <a:pt x="1829830" y="1804125"/>
                  </a:cubicBezTo>
                  <a:cubicBezTo>
                    <a:pt x="1835814" y="2114651"/>
                    <a:pt x="1752315" y="2311902"/>
                    <a:pt x="1525735" y="2448005"/>
                  </a:cubicBezTo>
                  <a:cubicBezTo>
                    <a:pt x="1389206" y="2547735"/>
                    <a:pt x="1277612" y="2597637"/>
                    <a:pt x="1190933" y="2774390"/>
                  </a:cubicBezTo>
                  <a:cubicBezTo>
                    <a:pt x="1152288" y="2824993"/>
                    <a:pt x="1215914" y="2907319"/>
                    <a:pt x="1249179" y="2985701"/>
                  </a:cubicBezTo>
                  <a:cubicBezTo>
                    <a:pt x="1279420" y="3016390"/>
                    <a:pt x="1426745" y="2931966"/>
                    <a:pt x="1499860" y="2969846"/>
                  </a:cubicBezTo>
                  <a:cubicBezTo>
                    <a:pt x="1559737" y="2985916"/>
                    <a:pt x="1494636" y="2988225"/>
                    <a:pt x="1499663" y="3034531"/>
                  </a:cubicBezTo>
                  <a:cubicBezTo>
                    <a:pt x="1514927" y="3065707"/>
                    <a:pt x="1582985" y="3046596"/>
                    <a:pt x="1584645" y="3099117"/>
                  </a:cubicBezTo>
                  <a:cubicBezTo>
                    <a:pt x="1609573" y="3134243"/>
                    <a:pt x="1505368" y="3111748"/>
                    <a:pt x="1513260" y="3150106"/>
                  </a:cubicBezTo>
                  <a:cubicBezTo>
                    <a:pt x="1521152" y="3188464"/>
                    <a:pt x="1554111" y="3173091"/>
                    <a:pt x="1533420" y="3203491"/>
                  </a:cubicBezTo>
                  <a:cubicBezTo>
                    <a:pt x="1486397" y="3188761"/>
                    <a:pt x="1300496" y="3255510"/>
                    <a:pt x="1190331" y="3031133"/>
                  </a:cubicBezTo>
                  <a:cubicBezTo>
                    <a:pt x="1135415" y="2933289"/>
                    <a:pt x="1114141" y="2842667"/>
                    <a:pt x="1091752" y="2776188"/>
                  </a:cubicBezTo>
                  <a:cubicBezTo>
                    <a:pt x="1046429" y="2759192"/>
                    <a:pt x="934548" y="2786579"/>
                    <a:pt x="880998" y="2789785"/>
                  </a:cubicBezTo>
                  <a:cubicBezTo>
                    <a:pt x="831709" y="2807348"/>
                    <a:pt x="849838" y="2980143"/>
                    <a:pt x="864002" y="3044729"/>
                  </a:cubicBezTo>
                  <a:cubicBezTo>
                    <a:pt x="884964" y="3085520"/>
                    <a:pt x="1118380" y="3046997"/>
                    <a:pt x="1180133" y="3126312"/>
                  </a:cubicBezTo>
                  <a:cubicBezTo>
                    <a:pt x="1190897" y="3163137"/>
                    <a:pt x="1155772" y="3160871"/>
                    <a:pt x="1149540" y="3187498"/>
                  </a:cubicBezTo>
                  <a:cubicBezTo>
                    <a:pt x="1143308" y="3214126"/>
                    <a:pt x="1197696" y="3254917"/>
                    <a:pt x="1200529" y="3286077"/>
                  </a:cubicBezTo>
                  <a:cubicBezTo>
                    <a:pt x="1203362" y="3317237"/>
                    <a:pt x="1131977" y="3298541"/>
                    <a:pt x="1115547" y="3316670"/>
                  </a:cubicBezTo>
                  <a:cubicBezTo>
                    <a:pt x="1099117" y="3334799"/>
                    <a:pt x="1163136" y="3433944"/>
                    <a:pt x="1101950" y="3394853"/>
                  </a:cubicBezTo>
                  <a:cubicBezTo>
                    <a:pt x="1037364" y="3399385"/>
                    <a:pt x="825206" y="3202989"/>
                    <a:pt x="799417" y="3139909"/>
                  </a:cubicBezTo>
                  <a:cubicBezTo>
                    <a:pt x="746434" y="3049635"/>
                    <a:pt x="751586" y="2864217"/>
                    <a:pt x="780652" y="2781826"/>
                  </a:cubicBezTo>
                  <a:cubicBezTo>
                    <a:pt x="748531" y="2733427"/>
                    <a:pt x="666250" y="2734554"/>
                    <a:pt x="582893" y="2594573"/>
                  </a:cubicBezTo>
                  <a:cubicBezTo>
                    <a:pt x="289743" y="2594219"/>
                    <a:pt x="125764" y="2515682"/>
                    <a:pt x="60363" y="2148208"/>
                  </a:cubicBezTo>
                  <a:cubicBezTo>
                    <a:pt x="-57029" y="1917661"/>
                    <a:pt x="22736" y="1751699"/>
                    <a:pt x="82104" y="1752301"/>
                  </a:cubicBezTo>
                  <a:cubicBezTo>
                    <a:pt x="139289" y="1752808"/>
                    <a:pt x="223669" y="1957272"/>
                    <a:pt x="369235" y="1954380"/>
                  </a:cubicBezTo>
                  <a:cubicBezTo>
                    <a:pt x="524799" y="1930301"/>
                    <a:pt x="639571" y="1794048"/>
                    <a:pt x="784936" y="1769970"/>
                  </a:cubicBezTo>
                  <a:cubicBezTo>
                    <a:pt x="1048312" y="1720291"/>
                    <a:pt x="1257299" y="1721601"/>
                    <a:pt x="1496880" y="1614135"/>
                  </a:cubicBezTo>
                  <a:cubicBezTo>
                    <a:pt x="1659461" y="1495620"/>
                    <a:pt x="1166555" y="69041"/>
                    <a:pt x="1834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" name="그룹 44">
              <a:extLst>
                <a:ext uri="{FF2B5EF4-FFF2-40B4-BE49-F238E27FC236}">
                  <a16:creationId xmlns:a16="http://schemas.microsoft.com/office/drawing/2014/main" id="{358FD167-CED5-487E-A1C6-ABED08E430FE}"/>
                </a:ext>
              </a:extLst>
            </p:cNvPr>
            <p:cNvGrpSpPr/>
            <p:nvPr/>
          </p:nvGrpSpPr>
          <p:grpSpPr>
            <a:xfrm>
              <a:off x="7292020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7E6E0D62-48CB-4391-B4A2-337D920FBEFD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35" name="Freeform 159">
                  <a:extLst>
                    <a:ext uri="{FF2B5EF4-FFF2-40B4-BE49-F238E27FC236}">
                      <a16:creationId xmlns:a16="http://schemas.microsoft.com/office/drawing/2014/main" id="{218C3F48-B9D8-4401-BBE9-D5A5D049AF1F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Freeform 160">
                  <a:extLst>
                    <a:ext uri="{FF2B5EF4-FFF2-40B4-BE49-F238E27FC236}">
                      <a16:creationId xmlns:a16="http://schemas.microsoft.com/office/drawing/2014/main" id="{ABC3439B-64B7-4867-8A51-411210CA2200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9256552-B161-4294-AF76-1D1002B43B35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671466-2282-4449-BBB8-32FB694147E5}"/>
                </a:ext>
              </a:extLst>
            </p:cNvPr>
            <p:cNvCxnSpPr/>
            <p:nvPr/>
          </p:nvCxnSpPr>
          <p:spPr>
            <a:xfrm>
              <a:off x="9068222" y="2799925"/>
              <a:ext cx="0" cy="21665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9FB57A-513E-4D61-8859-E9553F800E75}"/>
                </a:ext>
              </a:extLst>
            </p:cNvPr>
            <p:cNvCxnSpPr/>
            <p:nvPr/>
          </p:nvCxnSpPr>
          <p:spPr>
            <a:xfrm flipH="1">
              <a:off x="8662216" y="2799923"/>
              <a:ext cx="304142" cy="2282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D05765-F7C3-431E-AC23-7661DD392CCB}"/>
                </a:ext>
              </a:extLst>
            </p:cNvPr>
            <p:cNvCxnSpPr/>
            <p:nvPr/>
          </p:nvCxnSpPr>
          <p:spPr>
            <a:xfrm>
              <a:off x="9180708" y="2799923"/>
              <a:ext cx="301282" cy="2282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176">
              <a:extLst>
                <a:ext uri="{FF2B5EF4-FFF2-40B4-BE49-F238E27FC236}">
                  <a16:creationId xmlns:a16="http://schemas.microsoft.com/office/drawing/2014/main" id="{04DACEB3-91A1-4FD3-AAC4-465310703BFE}"/>
                </a:ext>
              </a:extLst>
            </p:cNvPr>
            <p:cNvGrpSpPr/>
            <p:nvPr/>
          </p:nvGrpSpPr>
          <p:grpSpPr>
            <a:xfrm>
              <a:off x="7824228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29" name="Group 157">
                <a:extLst>
                  <a:ext uri="{FF2B5EF4-FFF2-40B4-BE49-F238E27FC236}">
                    <a16:creationId xmlns:a16="http://schemas.microsoft.com/office/drawing/2014/main" id="{9879F0B2-BF6D-4D62-97B5-0FA36BE2C3BB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31" name="Freeform 159">
                  <a:extLst>
                    <a:ext uri="{FF2B5EF4-FFF2-40B4-BE49-F238E27FC236}">
                      <a16:creationId xmlns:a16="http://schemas.microsoft.com/office/drawing/2014/main" id="{C28D184F-A0E2-4C59-A729-07B328E5AE42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2" name="Freeform 160">
                  <a:extLst>
                    <a:ext uri="{FF2B5EF4-FFF2-40B4-BE49-F238E27FC236}">
                      <a16:creationId xmlns:a16="http://schemas.microsoft.com/office/drawing/2014/main" id="{B6CE94CE-B279-495F-91C6-5A30C3424A2D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D174A3-F695-40D4-9DD0-0C0FE0837D49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그룹 184">
              <a:extLst>
                <a:ext uri="{FF2B5EF4-FFF2-40B4-BE49-F238E27FC236}">
                  <a16:creationId xmlns:a16="http://schemas.microsoft.com/office/drawing/2014/main" id="{F78CAF52-A30E-4425-8B72-8CAB8F6CD68A}"/>
                </a:ext>
              </a:extLst>
            </p:cNvPr>
            <p:cNvGrpSpPr/>
            <p:nvPr/>
          </p:nvGrpSpPr>
          <p:grpSpPr>
            <a:xfrm>
              <a:off x="8356434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25" name="Group 157">
                <a:extLst>
                  <a:ext uri="{FF2B5EF4-FFF2-40B4-BE49-F238E27FC236}">
                    <a16:creationId xmlns:a16="http://schemas.microsoft.com/office/drawing/2014/main" id="{5A209D32-707D-4A01-824A-63460879DC76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27" name="Freeform 159">
                  <a:extLst>
                    <a:ext uri="{FF2B5EF4-FFF2-40B4-BE49-F238E27FC236}">
                      <a16:creationId xmlns:a16="http://schemas.microsoft.com/office/drawing/2014/main" id="{E0607303-5B8A-493B-8DDC-0CFE122558F9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Freeform 160">
                  <a:extLst>
                    <a:ext uri="{FF2B5EF4-FFF2-40B4-BE49-F238E27FC236}">
                      <a16:creationId xmlns:a16="http://schemas.microsoft.com/office/drawing/2014/main" id="{B4C583CC-8CF0-4B97-A1C4-2B859E616F7A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B88113A-870F-4E4D-9B3E-AB0A16AC5B5F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그룹 189">
              <a:extLst>
                <a:ext uri="{FF2B5EF4-FFF2-40B4-BE49-F238E27FC236}">
                  <a16:creationId xmlns:a16="http://schemas.microsoft.com/office/drawing/2014/main" id="{338E09C2-14C4-46A6-A349-AEF1187C36BA}"/>
                </a:ext>
              </a:extLst>
            </p:cNvPr>
            <p:cNvGrpSpPr/>
            <p:nvPr/>
          </p:nvGrpSpPr>
          <p:grpSpPr>
            <a:xfrm>
              <a:off x="8890071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21" name="Group 157">
                <a:extLst>
                  <a:ext uri="{FF2B5EF4-FFF2-40B4-BE49-F238E27FC236}">
                    <a16:creationId xmlns:a16="http://schemas.microsoft.com/office/drawing/2014/main" id="{333540D6-E900-4411-9893-5B2BEEA40E1A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23" name="Freeform 159">
                  <a:extLst>
                    <a:ext uri="{FF2B5EF4-FFF2-40B4-BE49-F238E27FC236}">
                      <a16:creationId xmlns:a16="http://schemas.microsoft.com/office/drawing/2014/main" id="{90805312-060B-4273-8214-73F67617A204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4" name="Freeform 160">
                  <a:extLst>
                    <a:ext uri="{FF2B5EF4-FFF2-40B4-BE49-F238E27FC236}">
                      <a16:creationId xmlns:a16="http://schemas.microsoft.com/office/drawing/2014/main" id="{F8C4A8D4-3256-4261-901F-2808A99C5685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0091530-AB27-4AC9-9130-2B2A0859593E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그룹 194">
              <a:extLst>
                <a:ext uri="{FF2B5EF4-FFF2-40B4-BE49-F238E27FC236}">
                  <a16:creationId xmlns:a16="http://schemas.microsoft.com/office/drawing/2014/main" id="{20C85EAF-4739-44F3-9B5C-7FB17FEF0C0B}"/>
                </a:ext>
              </a:extLst>
            </p:cNvPr>
            <p:cNvGrpSpPr/>
            <p:nvPr/>
          </p:nvGrpSpPr>
          <p:grpSpPr>
            <a:xfrm>
              <a:off x="9420848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17" name="Group 157">
                <a:extLst>
                  <a:ext uri="{FF2B5EF4-FFF2-40B4-BE49-F238E27FC236}">
                    <a16:creationId xmlns:a16="http://schemas.microsoft.com/office/drawing/2014/main" id="{ED588A19-504E-4CEA-8FC1-30E7FE3FF2C5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19" name="Freeform 159">
                  <a:extLst>
                    <a:ext uri="{FF2B5EF4-FFF2-40B4-BE49-F238E27FC236}">
                      <a16:creationId xmlns:a16="http://schemas.microsoft.com/office/drawing/2014/main" id="{0994B3FE-AA5B-43DF-A8D1-91722C72CF11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0" name="Freeform 160">
                  <a:extLst>
                    <a:ext uri="{FF2B5EF4-FFF2-40B4-BE49-F238E27FC236}">
                      <a16:creationId xmlns:a16="http://schemas.microsoft.com/office/drawing/2014/main" id="{FA774CA3-4009-49B9-B5B6-C2E02A26A5BB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2762139-7611-42CF-92BC-454E59A22D57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그룹 199">
              <a:extLst>
                <a:ext uri="{FF2B5EF4-FFF2-40B4-BE49-F238E27FC236}">
                  <a16:creationId xmlns:a16="http://schemas.microsoft.com/office/drawing/2014/main" id="{FE4D2EDB-0C49-41BD-8B4F-15FE1759D068}"/>
                </a:ext>
              </a:extLst>
            </p:cNvPr>
            <p:cNvGrpSpPr/>
            <p:nvPr/>
          </p:nvGrpSpPr>
          <p:grpSpPr>
            <a:xfrm>
              <a:off x="9953056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13" name="Group 157">
                <a:extLst>
                  <a:ext uri="{FF2B5EF4-FFF2-40B4-BE49-F238E27FC236}">
                    <a16:creationId xmlns:a16="http://schemas.microsoft.com/office/drawing/2014/main" id="{2766CDA6-201C-46C1-B3AC-289CA2129DCE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15" name="Freeform 159">
                  <a:extLst>
                    <a:ext uri="{FF2B5EF4-FFF2-40B4-BE49-F238E27FC236}">
                      <a16:creationId xmlns:a16="http://schemas.microsoft.com/office/drawing/2014/main" id="{F62146E5-E6BF-40E2-BF3B-AD1DADAFDE2C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Freeform 160">
                  <a:extLst>
                    <a:ext uri="{FF2B5EF4-FFF2-40B4-BE49-F238E27FC236}">
                      <a16:creationId xmlns:a16="http://schemas.microsoft.com/office/drawing/2014/main" id="{E2FB754E-FB7F-4E38-ADC5-E39A7EAF1381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4C832C2-EDD7-4F80-A35D-61029312FF28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그룹 204">
              <a:extLst>
                <a:ext uri="{FF2B5EF4-FFF2-40B4-BE49-F238E27FC236}">
                  <a16:creationId xmlns:a16="http://schemas.microsoft.com/office/drawing/2014/main" id="{605DF378-2528-4181-B540-B884C60D9BC5}"/>
                </a:ext>
              </a:extLst>
            </p:cNvPr>
            <p:cNvGrpSpPr/>
            <p:nvPr/>
          </p:nvGrpSpPr>
          <p:grpSpPr>
            <a:xfrm>
              <a:off x="10485264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09" name="Group 157">
                <a:extLst>
                  <a:ext uri="{FF2B5EF4-FFF2-40B4-BE49-F238E27FC236}">
                    <a16:creationId xmlns:a16="http://schemas.microsoft.com/office/drawing/2014/main" id="{B0B5963B-89DE-4951-90D1-6F5F26E92211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11" name="Freeform 159">
                  <a:extLst>
                    <a:ext uri="{FF2B5EF4-FFF2-40B4-BE49-F238E27FC236}">
                      <a16:creationId xmlns:a16="http://schemas.microsoft.com/office/drawing/2014/main" id="{D1C11995-5ABD-456B-BA88-38B45C29D068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Freeform 160">
                  <a:extLst>
                    <a:ext uri="{FF2B5EF4-FFF2-40B4-BE49-F238E27FC236}">
                      <a16:creationId xmlns:a16="http://schemas.microsoft.com/office/drawing/2014/main" id="{D484976B-E488-4DA4-8EA5-9EF9A792A116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18A022C-66B5-4E39-8E75-1B8201BCF6C5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C478EE7-7E85-41F8-A505-23C763EDDEE3}"/>
              </a:ext>
            </a:extLst>
          </p:cNvPr>
          <p:cNvGrpSpPr/>
          <p:nvPr/>
        </p:nvGrpSpPr>
        <p:grpSpPr>
          <a:xfrm flipH="1">
            <a:off x="382745" y="3883546"/>
            <a:ext cx="4413622" cy="2800122"/>
            <a:chOff x="4854267" y="2146343"/>
            <a:chExt cx="7172878" cy="455067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79899EF-14A2-4AA8-ABE3-1BA75952EEA9}"/>
                </a:ext>
              </a:extLst>
            </p:cNvPr>
            <p:cNvGrpSpPr/>
            <p:nvPr/>
          </p:nvGrpSpPr>
          <p:grpSpPr>
            <a:xfrm>
              <a:off x="7072329" y="5919117"/>
              <a:ext cx="3298812" cy="521496"/>
              <a:chOff x="7072329" y="5919117"/>
              <a:chExt cx="3298812" cy="521496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A56B3FF-F0F3-4D0B-B2F1-B65678F4052C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860D851-FE42-4450-95D5-8AADF014CAC5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438E9CA-9C4D-4911-ABCA-EEACDB2122D4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22B3E5C-A223-4550-A6BC-0BE9E86D464A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3F75CFA-92C2-4B06-8B4F-FAE81AB84A18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D4DA4B5-1571-4BB8-8514-554C22BAEC30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5F4DE35-BCC8-43AC-BD56-1A42F4B23281}"/>
                </a:ext>
              </a:extLst>
            </p:cNvPr>
            <p:cNvGrpSpPr/>
            <p:nvPr/>
          </p:nvGrpSpPr>
          <p:grpSpPr>
            <a:xfrm>
              <a:off x="9160839" y="2146343"/>
              <a:ext cx="1138072" cy="1928884"/>
              <a:chOff x="9160839" y="2146343"/>
              <a:chExt cx="1138072" cy="192888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F231ED8-F06A-4BF8-8688-95ADC781F45A}"/>
                  </a:ext>
                </a:extLst>
              </p:cNvPr>
              <p:cNvSpPr/>
              <p:nvPr/>
            </p:nvSpPr>
            <p:spPr>
              <a:xfrm>
                <a:off x="9434551" y="3484246"/>
                <a:ext cx="749333" cy="590981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382" h="889928">
                    <a:moveTo>
                      <a:pt x="538018" y="869267"/>
                    </a:moveTo>
                    <a:cubicBezTo>
                      <a:pt x="510260" y="896347"/>
                      <a:pt x="485888" y="896347"/>
                      <a:pt x="456100" y="871975"/>
                    </a:cubicBezTo>
                    <a:cubicBezTo>
                      <a:pt x="328825" y="767717"/>
                      <a:pt x="152805" y="595082"/>
                      <a:pt x="30268" y="512488"/>
                    </a:cubicBezTo>
                    <a:cubicBezTo>
                      <a:pt x="27560" y="491501"/>
                      <a:pt x="-4259" y="190914"/>
                      <a:pt x="480" y="136077"/>
                    </a:cubicBezTo>
                    <a:cubicBezTo>
                      <a:pt x="100676" y="283663"/>
                      <a:pt x="271280" y="467129"/>
                      <a:pt x="337625" y="499625"/>
                    </a:cubicBezTo>
                    <a:cubicBezTo>
                      <a:pt x="465578" y="561232"/>
                      <a:pt x="643629" y="532798"/>
                      <a:pt x="749241" y="438695"/>
                    </a:cubicBezTo>
                    <a:cubicBezTo>
                      <a:pt x="879225" y="323606"/>
                      <a:pt x="980098" y="140816"/>
                      <a:pt x="1082324" y="0"/>
                    </a:cubicBezTo>
                    <a:cubicBezTo>
                      <a:pt x="1093157" y="35204"/>
                      <a:pt x="1110082" y="468483"/>
                      <a:pt x="1128361" y="500302"/>
                    </a:cubicBezTo>
                    <a:cubicBezTo>
                      <a:pt x="1132422" y="519258"/>
                      <a:pt x="559681" y="848280"/>
                      <a:pt x="538018" y="869267"/>
                    </a:cubicBezTo>
                    <a:lnTo>
                      <a:pt x="538018" y="869267"/>
                    </a:ln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3AB4B59-8C18-470C-A4B1-46DF775E85D7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92F791C-7051-4D53-87D8-07B4DBA52513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3300EC5-3489-4AAE-BC49-9DDEFCB8B437}"/>
                </a:ext>
              </a:extLst>
            </p:cNvPr>
            <p:cNvGrpSpPr/>
            <p:nvPr/>
          </p:nvGrpSpPr>
          <p:grpSpPr>
            <a:xfrm>
              <a:off x="7648703" y="3613519"/>
              <a:ext cx="4378442" cy="2536284"/>
              <a:chOff x="7648703" y="3613519"/>
              <a:chExt cx="4378442" cy="2536284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D42CC4A-6988-4890-8FAF-BE3CD627836D}"/>
                  </a:ext>
                </a:extLst>
              </p:cNvPr>
              <p:cNvSpPr/>
              <p:nvPr/>
            </p:nvSpPr>
            <p:spPr>
              <a:xfrm>
                <a:off x="7690873" y="3613519"/>
                <a:ext cx="4335402" cy="2522603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528462" h="3798658">
                    <a:moveTo>
                      <a:pt x="6344994" y="2262547"/>
                    </a:moveTo>
                    <a:cubicBezTo>
                      <a:pt x="6290834" y="2158289"/>
                      <a:pt x="6210272" y="2069603"/>
                      <a:pt x="6144602" y="1972792"/>
                    </a:cubicBezTo>
                    <a:cubicBezTo>
                      <a:pt x="6034252" y="1809635"/>
                      <a:pt x="5492653" y="974895"/>
                      <a:pt x="5445939" y="890270"/>
                    </a:cubicBezTo>
                    <a:cubicBezTo>
                      <a:pt x="5393810" y="797521"/>
                      <a:pt x="5317310" y="731175"/>
                      <a:pt x="5229977" y="680401"/>
                    </a:cubicBezTo>
                    <a:cubicBezTo>
                      <a:pt x="4934805" y="509120"/>
                      <a:pt x="3917952" y="163850"/>
                      <a:pt x="3865824" y="107660"/>
                    </a:cubicBezTo>
                    <a:cubicBezTo>
                      <a:pt x="3821142" y="100212"/>
                      <a:pt x="3776460" y="91411"/>
                      <a:pt x="3766982" y="35898"/>
                    </a:cubicBezTo>
                    <a:cubicBezTo>
                      <a:pt x="3761566" y="24388"/>
                      <a:pt x="3764274" y="6786"/>
                      <a:pt x="3748702" y="16"/>
                    </a:cubicBezTo>
                    <a:lnTo>
                      <a:pt x="3731777" y="16"/>
                    </a:lnTo>
                    <a:cubicBezTo>
                      <a:pt x="3707406" y="-660"/>
                      <a:pt x="3712145" y="19650"/>
                      <a:pt x="3712145" y="32513"/>
                    </a:cubicBezTo>
                    <a:cubicBezTo>
                      <a:pt x="3709437" y="92765"/>
                      <a:pt x="3685742" y="146248"/>
                      <a:pt x="3653923" y="195669"/>
                    </a:cubicBezTo>
                    <a:cubicBezTo>
                      <a:pt x="3624135" y="242382"/>
                      <a:pt x="3305268" y="541616"/>
                      <a:pt x="3180023" y="645874"/>
                    </a:cubicBezTo>
                    <a:cubicBezTo>
                      <a:pt x="3131280" y="686494"/>
                      <a:pt x="3125186" y="685817"/>
                      <a:pt x="3076443" y="645874"/>
                    </a:cubicBezTo>
                    <a:cubicBezTo>
                      <a:pt x="2983017" y="570050"/>
                      <a:pt x="2664827" y="312790"/>
                      <a:pt x="2645871" y="100212"/>
                    </a:cubicBezTo>
                    <a:cubicBezTo>
                      <a:pt x="2643840" y="86672"/>
                      <a:pt x="2645871" y="67040"/>
                      <a:pt x="2621499" y="72455"/>
                    </a:cubicBezTo>
                    <a:cubicBezTo>
                      <a:pt x="2600512" y="88703"/>
                      <a:pt x="2599835" y="113752"/>
                      <a:pt x="2594420" y="137447"/>
                    </a:cubicBezTo>
                    <a:cubicBezTo>
                      <a:pt x="2584265" y="178744"/>
                      <a:pt x="2561924" y="205824"/>
                      <a:pt x="2517919" y="216656"/>
                    </a:cubicBezTo>
                    <a:cubicBezTo>
                      <a:pt x="2466467" y="228165"/>
                      <a:pt x="2417046" y="243736"/>
                      <a:pt x="2366271" y="254568"/>
                    </a:cubicBezTo>
                    <a:cubicBezTo>
                      <a:pt x="2279615" y="282325"/>
                      <a:pt x="2190928" y="301958"/>
                      <a:pt x="2113750" y="353410"/>
                    </a:cubicBezTo>
                    <a:cubicBezTo>
                      <a:pt x="2039280" y="403508"/>
                      <a:pt x="1960071" y="444128"/>
                      <a:pt x="1872738" y="467823"/>
                    </a:cubicBezTo>
                    <a:cubicBezTo>
                      <a:pt x="1864615" y="471208"/>
                      <a:pt x="1733953" y="513859"/>
                      <a:pt x="1704843" y="524691"/>
                    </a:cubicBezTo>
                    <a:cubicBezTo>
                      <a:pt x="1578244" y="573435"/>
                      <a:pt x="1471955" y="650613"/>
                      <a:pt x="1379883" y="749455"/>
                    </a:cubicBezTo>
                    <a:cubicBezTo>
                      <a:pt x="1373790" y="755547"/>
                      <a:pt x="1170691" y="981665"/>
                      <a:pt x="1064402" y="1079153"/>
                    </a:cubicBezTo>
                    <a:cubicBezTo>
                      <a:pt x="975715" y="1160393"/>
                      <a:pt x="880935" y="1238248"/>
                      <a:pt x="826098" y="1349953"/>
                    </a:cubicBezTo>
                    <a:cubicBezTo>
                      <a:pt x="725225" y="1580132"/>
                      <a:pt x="612843" y="1804896"/>
                      <a:pt x="475413" y="2016120"/>
                    </a:cubicBezTo>
                    <a:cubicBezTo>
                      <a:pt x="409067" y="2119024"/>
                      <a:pt x="315641" y="2313322"/>
                      <a:pt x="254034" y="2419611"/>
                    </a:cubicBezTo>
                    <a:cubicBezTo>
                      <a:pt x="122019" y="2788576"/>
                      <a:pt x="-135241" y="2588184"/>
                      <a:pt x="87492" y="3492655"/>
                    </a:cubicBezTo>
                    <a:cubicBezTo>
                      <a:pt x="722555" y="3551119"/>
                      <a:pt x="1271235" y="3578719"/>
                      <a:pt x="1600207" y="3541638"/>
                    </a:cubicBezTo>
                    <a:cubicBezTo>
                      <a:pt x="1797504" y="3455648"/>
                      <a:pt x="2098127" y="3483948"/>
                      <a:pt x="2430015" y="3495895"/>
                    </a:cubicBezTo>
                    <a:cubicBezTo>
                      <a:pt x="2783329" y="3489893"/>
                      <a:pt x="3335364" y="3476331"/>
                      <a:pt x="3666776" y="3500456"/>
                    </a:cubicBezTo>
                    <a:cubicBezTo>
                      <a:pt x="3828116" y="3633628"/>
                      <a:pt x="4104127" y="3774625"/>
                      <a:pt x="4395914" y="3798658"/>
                    </a:cubicBezTo>
                    <a:cubicBezTo>
                      <a:pt x="4629479" y="3726896"/>
                      <a:pt x="5077652" y="3722834"/>
                      <a:pt x="5188003" y="3708617"/>
                    </a:cubicBezTo>
                    <a:lnTo>
                      <a:pt x="5982799" y="3600297"/>
                    </a:lnTo>
                    <a:lnTo>
                      <a:pt x="6208240" y="3570510"/>
                    </a:lnTo>
                    <a:cubicBezTo>
                      <a:pt x="6305051" y="3556292"/>
                      <a:pt x="6366658" y="3494686"/>
                      <a:pt x="6409986" y="3411415"/>
                    </a:cubicBezTo>
                    <a:cubicBezTo>
                      <a:pt x="6412694" y="3379596"/>
                      <a:pt x="6491903" y="3117597"/>
                      <a:pt x="6495288" y="3106088"/>
                    </a:cubicBezTo>
                    <a:cubicBezTo>
                      <a:pt x="6517628" y="3031618"/>
                      <a:pt x="6526430" y="2955795"/>
                      <a:pt x="6528461" y="2878617"/>
                    </a:cubicBezTo>
                    <a:cubicBezTo>
                      <a:pt x="6528461" y="2804147"/>
                      <a:pt x="6403893" y="2375606"/>
                      <a:pt x="6344994" y="2262547"/>
                    </a:cubicBezTo>
                    <a:lnTo>
                      <a:pt x="6344994" y="2262547"/>
                    </a:lnTo>
                    <a:close/>
                  </a:path>
                </a:pathLst>
              </a:custGeom>
              <a:solidFill>
                <a:srgbClr val="E3E9F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2B23BD8-892F-4173-8E59-36630EC7EB6C}"/>
                  </a:ext>
                </a:extLst>
              </p:cNvPr>
              <p:cNvSpPr/>
              <p:nvPr/>
            </p:nvSpPr>
            <p:spPr>
              <a:xfrm>
                <a:off x="9492416" y="3729716"/>
                <a:ext cx="792190" cy="662344"/>
              </a:xfrm>
              <a:custGeom>
                <a:avLst/>
                <a:gdLst>
                  <a:gd name="connsiteX0" fmla="*/ 1105540 w 1192918"/>
                  <a:gd name="connsiteY0" fmla="*/ 0 h 997390"/>
                  <a:gd name="connsiteX1" fmla="*/ 1119080 w 1192918"/>
                  <a:gd name="connsiteY1" fmla="*/ 41297 h 997390"/>
                  <a:gd name="connsiteX2" fmla="*/ 1159023 w 1192918"/>
                  <a:gd name="connsiteY2" fmla="*/ 335115 h 997390"/>
                  <a:gd name="connsiteX3" fmla="*/ 1001282 w 1192918"/>
                  <a:gd name="connsiteY3" fmla="*/ 825939 h 997390"/>
                  <a:gd name="connsiteX4" fmla="*/ 896347 w 1192918"/>
                  <a:gd name="connsiteY4" fmla="*/ 871298 h 997390"/>
                  <a:gd name="connsiteX5" fmla="*/ 377766 w 1192918"/>
                  <a:gd name="connsiteY5" fmla="*/ 540922 h 997390"/>
                  <a:gd name="connsiteX6" fmla="*/ 0 w 1192918"/>
                  <a:gd name="connsiteY6" fmla="*/ 943737 h 997390"/>
                  <a:gd name="connsiteX7" fmla="*/ 31819 w 1192918"/>
                  <a:gd name="connsiteY7" fmla="*/ 957277 h 997390"/>
                  <a:gd name="connsiteX8" fmla="*/ 73793 w 1192918"/>
                  <a:gd name="connsiteY8" fmla="*/ 963370 h 997390"/>
                  <a:gd name="connsiteX9" fmla="*/ 367611 w 1192918"/>
                  <a:gd name="connsiteY9" fmla="*/ 606591 h 997390"/>
                  <a:gd name="connsiteX10" fmla="*/ 912595 w 1192918"/>
                  <a:gd name="connsiteY10" fmla="*/ 970140 h 997390"/>
                  <a:gd name="connsiteX11" fmla="*/ 1003313 w 1192918"/>
                  <a:gd name="connsiteY11" fmla="*/ 939675 h 997390"/>
                  <a:gd name="connsiteX12" fmla="*/ 1060858 w 1192918"/>
                  <a:gd name="connsiteY12" fmla="*/ 730482 h 997390"/>
                  <a:gd name="connsiteX13" fmla="*/ 1170531 w 1192918"/>
                  <a:gd name="connsiteY13" fmla="*/ 401460 h 997390"/>
                  <a:gd name="connsiteX14" fmla="*/ 1105540 w 1192918"/>
                  <a:gd name="connsiteY14" fmla="*/ 0 h 997390"/>
                  <a:gd name="connsiteX15" fmla="*/ 1105540 w 1192918"/>
                  <a:gd name="connsiteY15" fmla="*/ 0 h 99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918" h="997390">
                    <a:moveTo>
                      <a:pt x="1105540" y="0"/>
                    </a:moveTo>
                    <a:cubicBezTo>
                      <a:pt x="1100801" y="16925"/>
                      <a:pt x="1113663" y="27757"/>
                      <a:pt x="1119080" y="41297"/>
                    </a:cubicBezTo>
                    <a:cubicBezTo>
                      <a:pt x="1158346" y="136077"/>
                      <a:pt x="1182718" y="233565"/>
                      <a:pt x="1159023" y="335115"/>
                    </a:cubicBezTo>
                    <a:cubicBezTo>
                      <a:pt x="1120433" y="502333"/>
                      <a:pt x="1061535" y="664813"/>
                      <a:pt x="1001282" y="825939"/>
                    </a:cubicBezTo>
                    <a:cubicBezTo>
                      <a:pt x="979618" y="884838"/>
                      <a:pt x="956600" y="893639"/>
                      <a:pt x="896347" y="871298"/>
                    </a:cubicBezTo>
                    <a:cubicBezTo>
                      <a:pt x="793443" y="832709"/>
                      <a:pt x="406877" y="538891"/>
                      <a:pt x="377766" y="540922"/>
                    </a:cubicBezTo>
                    <a:cubicBezTo>
                      <a:pt x="359487" y="541599"/>
                      <a:pt x="100196" y="800890"/>
                      <a:pt x="0" y="943737"/>
                    </a:cubicBezTo>
                    <a:cubicBezTo>
                      <a:pt x="10155" y="958631"/>
                      <a:pt x="28434" y="938998"/>
                      <a:pt x="31819" y="957277"/>
                    </a:cubicBezTo>
                    <a:cubicBezTo>
                      <a:pt x="39943" y="998574"/>
                      <a:pt x="58899" y="979618"/>
                      <a:pt x="73793" y="963370"/>
                    </a:cubicBezTo>
                    <a:cubicBezTo>
                      <a:pt x="113059" y="921396"/>
                      <a:pt x="306681" y="662782"/>
                      <a:pt x="367611" y="606591"/>
                    </a:cubicBezTo>
                    <a:cubicBezTo>
                      <a:pt x="470514" y="672260"/>
                      <a:pt x="857758" y="929520"/>
                      <a:pt x="912595" y="970140"/>
                    </a:cubicBezTo>
                    <a:cubicBezTo>
                      <a:pt x="970140" y="1012791"/>
                      <a:pt x="987742" y="1007374"/>
                      <a:pt x="1003313" y="939675"/>
                    </a:cubicBezTo>
                    <a:cubicBezTo>
                      <a:pt x="1019561" y="869267"/>
                      <a:pt x="1035132" y="798182"/>
                      <a:pt x="1060858" y="730482"/>
                    </a:cubicBezTo>
                    <a:cubicBezTo>
                      <a:pt x="1102832" y="622839"/>
                      <a:pt x="1140067" y="513842"/>
                      <a:pt x="1170531" y="401460"/>
                    </a:cubicBezTo>
                    <a:cubicBezTo>
                      <a:pt x="1210475" y="257260"/>
                      <a:pt x="1201673" y="122537"/>
                      <a:pt x="1105540" y="0"/>
                    </a:cubicBezTo>
                    <a:lnTo>
                      <a:pt x="1105540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1CFA3DB-21E5-491B-A6A2-248B5DB85DB2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178A4F8-5B20-416C-A91C-3D87DB24E77F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8692F13-C057-4735-91FD-A31E5D8E57CD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91D75BF-86CA-4766-B9A1-67081FCAA068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1F586FF-1C04-4E96-B947-1DC5D53DDD75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A02469F-B007-4E95-983C-9B5F9428FE77}"/>
                </a:ext>
              </a:extLst>
            </p:cNvPr>
            <p:cNvSpPr/>
            <p:nvPr/>
          </p:nvSpPr>
          <p:spPr>
            <a:xfrm>
              <a:off x="9621690" y="4521875"/>
              <a:ext cx="14591" cy="57546"/>
            </a:xfrm>
            <a:custGeom>
              <a:avLst/>
              <a:gdLst>
                <a:gd name="connsiteX0" fmla="*/ 21972 w 21972"/>
                <a:gd name="connsiteY0" fmla="*/ 11509 h 86655"/>
                <a:gd name="connsiteX1" fmla="*/ 4370 w 21972"/>
                <a:gd name="connsiteY1" fmla="*/ 86656 h 86655"/>
                <a:gd name="connsiteX2" fmla="*/ 17233 w 21972"/>
                <a:gd name="connsiteY2" fmla="*/ 0 h 86655"/>
                <a:gd name="connsiteX3" fmla="*/ 20618 w 21972"/>
                <a:gd name="connsiteY3" fmla="*/ 2708 h 86655"/>
                <a:gd name="connsiteX4" fmla="*/ 21972 w 21972"/>
                <a:gd name="connsiteY4" fmla="*/ 11509 h 86655"/>
                <a:gd name="connsiteX5" fmla="*/ 21972 w 21972"/>
                <a:gd name="connsiteY5" fmla="*/ 11509 h 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72" h="86655">
                  <a:moveTo>
                    <a:pt x="21972" y="11509"/>
                  </a:moveTo>
                  <a:cubicBezTo>
                    <a:pt x="20618" y="37235"/>
                    <a:pt x="12495" y="62284"/>
                    <a:pt x="4370" y="86656"/>
                  </a:cubicBezTo>
                  <a:cubicBezTo>
                    <a:pt x="-7815" y="54160"/>
                    <a:pt x="8432" y="27757"/>
                    <a:pt x="17233" y="0"/>
                  </a:cubicBezTo>
                  <a:cubicBezTo>
                    <a:pt x="17910" y="677"/>
                    <a:pt x="19942" y="677"/>
                    <a:pt x="20618" y="2708"/>
                  </a:cubicBezTo>
                  <a:cubicBezTo>
                    <a:pt x="21295" y="6093"/>
                    <a:pt x="21295" y="8801"/>
                    <a:pt x="21972" y="11509"/>
                  </a:cubicBezTo>
                  <a:lnTo>
                    <a:pt x="21972" y="11509"/>
                  </a:lnTo>
                  <a:close/>
                </a:path>
              </a:pathLst>
            </a:custGeom>
            <a:solidFill>
              <a:srgbClr val="EAF1F6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B74B63C-501D-4DDA-ABAE-44E553C2B99E}"/>
                </a:ext>
              </a:extLst>
            </p:cNvPr>
            <p:cNvGrpSpPr/>
            <p:nvPr/>
          </p:nvGrpSpPr>
          <p:grpSpPr>
            <a:xfrm>
              <a:off x="4854267" y="3354767"/>
              <a:ext cx="2232607" cy="3342246"/>
              <a:chOff x="4854267" y="3354767"/>
              <a:chExt cx="2232607" cy="3342246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CF95677-9635-4249-BB8C-37F47EA8A55A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A357B16-FAAF-453C-855D-B078E232D71D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309D7D4-50F6-4F1D-8450-9B2724A86342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16C669E-49B2-4C08-9A1B-17D31F2C2CDE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6C53AF5-8253-40C7-83FC-4EF5F1C6BD6A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19E1D9B-8558-4B73-AF7A-43DFC9AC6BB1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FA6E518-34E1-4431-8728-A87CB9851846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896F5FD-1B59-4729-9230-9753BF7D3AC0}"/>
                </a:ext>
              </a:extLst>
            </p:cNvPr>
            <p:cNvGrpSpPr/>
            <p:nvPr/>
          </p:nvGrpSpPr>
          <p:grpSpPr>
            <a:xfrm>
              <a:off x="9505924" y="4118245"/>
              <a:ext cx="495781" cy="1834068"/>
              <a:chOff x="9505924" y="4118245"/>
              <a:chExt cx="495781" cy="1834068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31E3F52-BE63-4577-98DB-81121ACC09F7}"/>
                  </a:ext>
                </a:extLst>
              </p:cNvPr>
              <p:cNvSpPr/>
              <p:nvPr/>
            </p:nvSpPr>
            <p:spPr>
              <a:xfrm>
                <a:off x="9505924" y="4118245"/>
                <a:ext cx="495781" cy="1834068"/>
              </a:xfrm>
              <a:custGeom>
                <a:avLst/>
                <a:gdLst>
                  <a:gd name="connsiteX0" fmla="*/ 709205 w 759302"/>
                  <a:gd name="connsiteY0" fmla="*/ 2384930 h 2776747"/>
                  <a:gd name="connsiteX1" fmla="*/ 621195 w 759302"/>
                  <a:gd name="connsiteY1" fmla="*/ 1347090 h 2776747"/>
                  <a:gd name="connsiteX2" fmla="*/ 551464 w 759302"/>
                  <a:gd name="connsiteY2" fmla="*/ 699879 h 2776747"/>
                  <a:gd name="connsiteX3" fmla="*/ 499335 w 759302"/>
                  <a:gd name="connsiteY3" fmla="*/ 420278 h 2776747"/>
                  <a:gd name="connsiteX4" fmla="*/ 561619 w 759302"/>
                  <a:gd name="connsiteY4" fmla="*/ 172497 h 2776747"/>
                  <a:gd name="connsiteX5" fmla="*/ 545371 w 759302"/>
                  <a:gd name="connsiteY5" fmla="*/ 121045 h 2776747"/>
                  <a:gd name="connsiteX6" fmla="*/ 439083 w 759302"/>
                  <a:gd name="connsiteY6" fmla="*/ 31004 h 2776747"/>
                  <a:gd name="connsiteX7" fmla="*/ 314515 w 759302"/>
                  <a:gd name="connsiteY7" fmla="*/ 14756 h 2776747"/>
                  <a:gd name="connsiteX8" fmla="*/ 188593 w 759302"/>
                  <a:gd name="connsiteY8" fmla="*/ 167081 h 2776747"/>
                  <a:gd name="connsiteX9" fmla="*/ 199425 w 759302"/>
                  <a:gd name="connsiteY9" fmla="*/ 284878 h 2776747"/>
                  <a:gd name="connsiteX10" fmla="*/ 245460 w 759302"/>
                  <a:gd name="connsiteY10" fmla="*/ 450066 h 2776747"/>
                  <a:gd name="connsiteX11" fmla="*/ 66733 w 759302"/>
                  <a:gd name="connsiteY11" fmla="*/ 1296315 h 2776747"/>
                  <a:gd name="connsiteX12" fmla="*/ 32883 w 759302"/>
                  <a:gd name="connsiteY12" fmla="*/ 1658510 h 2776747"/>
                  <a:gd name="connsiteX13" fmla="*/ 3772 w 759302"/>
                  <a:gd name="connsiteY13" fmla="*/ 2548086 h 2776747"/>
                  <a:gd name="connsiteX14" fmla="*/ 6480 w 759302"/>
                  <a:gd name="connsiteY14" fmla="*/ 2761341 h 2776747"/>
                  <a:gd name="connsiteX15" fmla="*/ 759303 w 759302"/>
                  <a:gd name="connsiteY15" fmla="*/ 2764726 h 2776747"/>
                  <a:gd name="connsiteX16" fmla="*/ 709205 w 759302"/>
                  <a:gd name="connsiteY16" fmla="*/ 2384930 h 2776747"/>
                  <a:gd name="connsiteX17" fmla="*/ 709205 w 759302"/>
                  <a:gd name="connsiteY17" fmla="*/ 2384930 h 2776747"/>
                  <a:gd name="connsiteX18" fmla="*/ 583960 w 759302"/>
                  <a:gd name="connsiteY18" fmla="*/ 1070197 h 2776747"/>
                  <a:gd name="connsiteX19" fmla="*/ 583960 w 759302"/>
                  <a:gd name="connsiteY19" fmla="*/ 1067489 h 2776747"/>
                  <a:gd name="connsiteX20" fmla="*/ 583960 w 759302"/>
                  <a:gd name="connsiteY20" fmla="*/ 1067489 h 2776747"/>
                  <a:gd name="connsiteX21" fmla="*/ 586668 w 759302"/>
                  <a:gd name="connsiteY21" fmla="*/ 1070874 h 2776747"/>
                  <a:gd name="connsiteX22" fmla="*/ 583960 w 759302"/>
                  <a:gd name="connsiteY22" fmla="*/ 1070197 h 2776747"/>
                  <a:gd name="connsiteX23" fmla="*/ 583960 w 759302"/>
                  <a:gd name="connsiteY23" fmla="*/ 1070197 h 2776747"/>
                  <a:gd name="connsiteX24" fmla="*/ 605624 w 759302"/>
                  <a:gd name="connsiteY24" fmla="*/ 2390345 h 2776747"/>
                  <a:gd name="connsiteX25" fmla="*/ 607655 w 759302"/>
                  <a:gd name="connsiteY25" fmla="*/ 2390345 h 2776747"/>
                  <a:gd name="connsiteX26" fmla="*/ 621195 w 759302"/>
                  <a:gd name="connsiteY26" fmla="*/ 2390345 h 2776747"/>
                  <a:gd name="connsiteX27" fmla="*/ 605624 w 759302"/>
                  <a:gd name="connsiteY27" fmla="*/ 2390345 h 2776747"/>
                  <a:gd name="connsiteX28" fmla="*/ 605624 w 759302"/>
                  <a:gd name="connsiteY28" fmla="*/ 2390345 h 2776747"/>
                  <a:gd name="connsiteX0" fmla="*/ 709205 w 759304"/>
                  <a:gd name="connsiteY0" fmla="*/ 2384930 h 2767953"/>
                  <a:gd name="connsiteX1" fmla="*/ 621195 w 759304"/>
                  <a:gd name="connsiteY1" fmla="*/ 1347090 h 2767953"/>
                  <a:gd name="connsiteX2" fmla="*/ 551464 w 759304"/>
                  <a:gd name="connsiteY2" fmla="*/ 699879 h 2767953"/>
                  <a:gd name="connsiteX3" fmla="*/ 499335 w 759304"/>
                  <a:gd name="connsiteY3" fmla="*/ 420278 h 2767953"/>
                  <a:gd name="connsiteX4" fmla="*/ 561619 w 759304"/>
                  <a:gd name="connsiteY4" fmla="*/ 172497 h 2767953"/>
                  <a:gd name="connsiteX5" fmla="*/ 545371 w 759304"/>
                  <a:gd name="connsiteY5" fmla="*/ 121045 h 2767953"/>
                  <a:gd name="connsiteX6" fmla="*/ 439083 w 759304"/>
                  <a:gd name="connsiteY6" fmla="*/ 31004 h 2767953"/>
                  <a:gd name="connsiteX7" fmla="*/ 314515 w 759304"/>
                  <a:gd name="connsiteY7" fmla="*/ 14756 h 2767953"/>
                  <a:gd name="connsiteX8" fmla="*/ 188593 w 759304"/>
                  <a:gd name="connsiteY8" fmla="*/ 167081 h 2767953"/>
                  <a:gd name="connsiteX9" fmla="*/ 199425 w 759304"/>
                  <a:gd name="connsiteY9" fmla="*/ 284878 h 2767953"/>
                  <a:gd name="connsiteX10" fmla="*/ 245460 w 759304"/>
                  <a:gd name="connsiteY10" fmla="*/ 450066 h 2767953"/>
                  <a:gd name="connsiteX11" fmla="*/ 66733 w 759304"/>
                  <a:gd name="connsiteY11" fmla="*/ 1296315 h 2767953"/>
                  <a:gd name="connsiteX12" fmla="*/ 32883 w 759304"/>
                  <a:gd name="connsiteY12" fmla="*/ 1658510 h 2767953"/>
                  <a:gd name="connsiteX13" fmla="*/ 3772 w 759304"/>
                  <a:gd name="connsiteY13" fmla="*/ 2548086 h 2767953"/>
                  <a:gd name="connsiteX14" fmla="*/ 6480 w 759304"/>
                  <a:gd name="connsiteY14" fmla="*/ 2761341 h 2767953"/>
                  <a:gd name="connsiteX15" fmla="*/ 759304 w 759304"/>
                  <a:gd name="connsiteY15" fmla="*/ 2732454 h 2767953"/>
                  <a:gd name="connsiteX16" fmla="*/ 709205 w 759304"/>
                  <a:gd name="connsiteY16" fmla="*/ 2384930 h 2767953"/>
                  <a:gd name="connsiteX17" fmla="*/ 709205 w 759304"/>
                  <a:gd name="connsiteY17" fmla="*/ 2384930 h 2767953"/>
                  <a:gd name="connsiteX18" fmla="*/ 583960 w 759304"/>
                  <a:gd name="connsiteY18" fmla="*/ 1070197 h 2767953"/>
                  <a:gd name="connsiteX19" fmla="*/ 583960 w 759304"/>
                  <a:gd name="connsiteY19" fmla="*/ 1067489 h 2767953"/>
                  <a:gd name="connsiteX20" fmla="*/ 583960 w 759304"/>
                  <a:gd name="connsiteY20" fmla="*/ 1067489 h 2767953"/>
                  <a:gd name="connsiteX21" fmla="*/ 586668 w 759304"/>
                  <a:gd name="connsiteY21" fmla="*/ 1070874 h 2767953"/>
                  <a:gd name="connsiteX22" fmla="*/ 583960 w 759304"/>
                  <a:gd name="connsiteY22" fmla="*/ 1070197 h 2767953"/>
                  <a:gd name="connsiteX23" fmla="*/ 583960 w 759304"/>
                  <a:gd name="connsiteY23" fmla="*/ 1070197 h 2767953"/>
                  <a:gd name="connsiteX24" fmla="*/ 605624 w 759304"/>
                  <a:gd name="connsiteY24" fmla="*/ 2390345 h 2767953"/>
                  <a:gd name="connsiteX25" fmla="*/ 607655 w 759304"/>
                  <a:gd name="connsiteY25" fmla="*/ 2390345 h 2767953"/>
                  <a:gd name="connsiteX26" fmla="*/ 621195 w 759304"/>
                  <a:gd name="connsiteY26" fmla="*/ 2390345 h 2767953"/>
                  <a:gd name="connsiteX27" fmla="*/ 605624 w 759304"/>
                  <a:gd name="connsiteY27" fmla="*/ 2390345 h 2767953"/>
                  <a:gd name="connsiteX28" fmla="*/ 605624 w 759304"/>
                  <a:gd name="connsiteY28" fmla="*/ 2390345 h 2767953"/>
                  <a:gd name="connsiteX0" fmla="*/ 709205 w 744961"/>
                  <a:gd name="connsiteY0" fmla="*/ 2384930 h 2767953"/>
                  <a:gd name="connsiteX1" fmla="*/ 621195 w 744961"/>
                  <a:gd name="connsiteY1" fmla="*/ 1347090 h 2767953"/>
                  <a:gd name="connsiteX2" fmla="*/ 551464 w 744961"/>
                  <a:gd name="connsiteY2" fmla="*/ 699879 h 2767953"/>
                  <a:gd name="connsiteX3" fmla="*/ 499335 w 744961"/>
                  <a:gd name="connsiteY3" fmla="*/ 420278 h 2767953"/>
                  <a:gd name="connsiteX4" fmla="*/ 561619 w 744961"/>
                  <a:gd name="connsiteY4" fmla="*/ 172497 h 2767953"/>
                  <a:gd name="connsiteX5" fmla="*/ 545371 w 744961"/>
                  <a:gd name="connsiteY5" fmla="*/ 121045 h 2767953"/>
                  <a:gd name="connsiteX6" fmla="*/ 439083 w 744961"/>
                  <a:gd name="connsiteY6" fmla="*/ 31004 h 2767953"/>
                  <a:gd name="connsiteX7" fmla="*/ 314515 w 744961"/>
                  <a:gd name="connsiteY7" fmla="*/ 14756 h 2767953"/>
                  <a:gd name="connsiteX8" fmla="*/ 188593 w 744961"/>
                  <a:gd name="connsiteY8" fmla="*/ 167081 h 2767953"/>
                  <a:gd name="connsiteX9" fmla="*/ 199425 w 744961"/>
                  <a:gd name="connsiteY9" fmla="*/ 284878 h 2767953"/>
                  <a:gd name="connsiteX10" fmla="*/ 245460 w 744961"/>
                  <a:gd name="connsiteY10" fmla="*/ 450066 h 2767953"/>
                  <a:gd name="connsiteX11" fmla="*/ 66733 w 744961"/>
                  <a:gd name="connsiteY11" fmla="*/ 1296315 h 2767953"/>
                  <a:gd name="connsiteX12" fmla="*/ 32883 w 744961"/>
                  <a:gd name="connsiteY12" fmla="*/ 1658510 h 2767953"/>
                  <a:gd name="connsiteX13" fmla="*/ 3772 w 744961"/>
                  <a:gd name="connsiteY13" fmla="*/ 2548086 h 2767953"/>
                  <a:gd name="connsiteX14" fmla="*/ 6480 w 744961"/>
                  <a:gd name="connsiteY14" fmla="*/ 2761341 h 2767953"/>
                  <a:gd name="connsiteX15" fmla="*/ 744961 w 744961"/>
                  <a:gd name="connsiteY15" fmla="*/ 2732454 h 2767953"/>
                  <a:gd name="connsiteX16" fmla="*/ 709205 w 744961"/>
                  <a:gd name="connsiteY16" fmla="*/ 2384930 h 2767953"/>
                  <a:gd name="connsiteX17" fmla="*/ 709205 w 744961"/>
                  <a:gd name="connsiteY17" fmla="*/ 2384930 h 2767953"/>
                  <a:gd name="connsiteX18" fmla="*/ 583960 w 744961"/>
                  <a:gd name="connsiteY18" fmla="*/ 1070197 h 2767953"/>
                  <a:gd name="connsiteX19" fmla="*/ 583960 w 744961"/>
                  <a:gd name="connsiteY19" fmla="*/ 1067489 h 2767953"/>
                  <a:gd name="connsiteX20" fmla="*/ 583960 w 744961"/>
                  <a:gd name="connsiteY20" fmla="*/ 1067489 h 2767953"/>
                  <a:gd name="connsiteX21" fmla="*/ 586668 w 744961"/>
                  <a:gd name="connsiteY21" fmla="*/ 1070874 h 2767953"/>
                  <a:gd name="connsiteX22" fmla="*/ 583960 w 744961"/>
                  <a:gd name="connsiteY22" fmla="*/ 1070197 h 2767953"/>
                  <a:gd name="connsiteX23" fmla="*/ 583960 w 744961"/>
                  <a:gd name="connsiteY23" fmla="*/ 1070197 h 2767953"/>
                  <a:gd name="connsiteX24" fmla="*/ 605624 w 744961"/>
                  <a:gd name="connsiteY24" fmla="*/ 2390345 h 2767953"/>
                  <a:gd name="connsiteX25" fmla="*/ 607655 w 744961"/>
                  <a:gd name="connsiteY25" fmla="*/ 2390345 h 2767953"/>
                  <a:gd name="connsiteX26" fmla="*/ 621195 w 744961"/>
                  <a:gd name="connsiteY26" fmla="*/ 2390345 h 2767953"/>
                  <a:gd name="connsiteX27" fmla="*/ 605624 w 744961"/>
                  <a:gd name="connsiteY27" fmla="*/ 2390345 h 2767953"/>
                  <a:gd name="connsiteX28" fmla="*/ 605624 w 744961"/>
                  <a:gd name="connsiteY28" fmla="*/ 2390345 h 2767953"/>
                  <a:gd name="connsiteX0" fmla="*/ 709205 w 744961"/>
                  <a:gd name="connsiteY0" fmla="*/ 2384930 h 2761830"/>
                  <a:gd name="connsiteX1" fmla="*/ 621195 w 744961"/>
                  <a:gd name="connsiteY1" fmla="*/ 1347090 h 2761830"/>
                  <a:gd name="connsiteX2" fmla="*/ 551464 w 744961"/>
                  <a:gd name="connsiteY2" fmla="*/ 699879 h 2761830"/>
                  <a:gd name="connsiteX3" fmla="*/ 499335 w 744961"/>
                  <a:gd name="connsiteY3" fmla="*/ 420278 h 2761830"/>
                  <a:gd name="connsiteX4" fmla="*/ 561619 w 744961"/>
                  <a:gd name="connsiteY4" fmla="*/ 172497 h 2761830"/>
                  <a:gd name="connsiteX5" fmla="*/ 545371 w 744961"/>
                  <a:gd name="connsiteY5" fmla="*/ 121045 h 2761830"/>
                  <a:gd name="connsiteX6" fmla="*/ 439083 w 744961"/>
                  <a:gd name="connsiteY6" fmla="*/ 31004 h 2761830"/>
                  <a:gd name="connsiteX7" fmla="*/ 314515 w 744961"/>
                  <a:gd name="connsiteY7" fmla="*/ 14756 h 2761830"/>
                  <a:gd name="connsiteX8" fmla="*/ 188593 w 744961"/>
                  <a:gd name="connsiteY8" fmla="*/ 167081 h 2761830"/>
                  <a:gd name="connsiteX9" fmla="*/ 199425 w 744961"/>
                  <a:gd name="connsiteY9" fmla="*/ 284878 h 2761830"/>
                  <a:gd name="connsiteX10" fmla="*/ 245460 w 744961"/>
                  <a:gd name="connsiteY10" fmla="*/ 450066 h 2761830"/>
                  <a:gd name="connsiteX11" fmla="*/ 66733 w 744961"/>
                  <a:gd name="connsiteY11" fmla="*/ 1296315 h 2761830"/>
                  <a:gd name="connsiteX12" fmla="*/ 32883 w 744961"/>
                  <a:gd name="connsiteY12" fmla="*/ 1658510 h 2761830"/>
                  <a:gd name="connsiteX13" fmla="*/ 3772 w 744961"/>
                  <a:gd name="connsiteY13" fmla="*/ 2548086 h 2761830"/>
                  <a:gd name="connsiteX14" fmla="*/ 6480 w 744961"/>
                  <a:gd name="connsiteY14" fmla="*/ 2754170 h 2761830"/>
                  <a:gd name="connsiteX15" fmla="*/ 744961 w 744961"/>
                  <a:gd name="connsiteY15" fmla="*/ 2732454 h 2761830"/>
                  <a:gd name="connsiteX16" fmla="*/ 709205 w 744961"/>
                  <a:gd name="connsiteY16" fmla="*/ 2384930 h 2761830"/>
                  <a:gd name="connsiteX17" fmla="*/ 709205 w 744961"/>
                  <a:gd name="connsiteY17" fmla="*/ 2384930 h 2761830"/>
                  <a:gd name="connsiteX18" fmla="*/ 583960 w 744961"/>
                  <a:gd name="connsiteY18" fmla="*/ 1070197 h 2761830"/>
                  <a:gd name="connsiteX19" fmla="*/ 583960 w 744961"/>
                  <a:gd name="connsiteY19" fmla="*/ 1067489 h 2761830"/>
                  <a:gd name="connsiteX20" fmla="*/ 583960 w 744961"/>
                  <a:gd name="connsiteY20" fmla="*/ 1067489 h 2761830"/>
                  <a:gd name="connsiteX21" fmla="*/ 586668 w 744961"/>
                  <a:gd name="connsiteY21" fmla="*/ 1070874 h 2761830"/>
                  <a:gd name="connsiteX22" fmla="*/ 583960 w 744961"/>
                  <a:gd name="connsiteY22" fmla="*/ 1070197 h 2761830"/>
                  <a:gd name="connsiteX23" fmla="*/ 583960 w 744961"/>
                  <a:gd name="connsiteY23" fmla="*/ 1070197 h 2761830"/>
                  <a:gd name="connsiteX24" fmla="*/ 605624 w 744961"/>
                  <a:gd name="connsiteY24" fmla="*/ 2390345 h 2761830"/>
                  <a:gd name="connsiteX25" fmla="*/ 607655 w 744961"/>
                  <a:gd name="connsiteY25" fmla="*/ 2390345 h 2761830"/>
                  <a:gd name="connsiteX26" fmla="*/ 621195 w 744961"/>
                  <a:gd name="connsiteY26" fmla="*/ 2390345 h 2761830"/>
                  <a:gd name="connsiteX27" fmla="*/ 605624 w 744961"/>
                  <a:gd name="connsiteY27" fmla="*/ 2390345 h 2761830"/>
                  <a:gd name="connsiteX28" fmla="*/ 605624 w 744961"/>
                  <a:gd name="connsiteY28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63249 w 787015"/>
                  <a:gd name="connsiteY25" fmla="*/ 2390345 h 2761830"/>
                  <a:gd name="connsiteX26" fmla="*/ 647678 w 787015"/>
                  <a:gd name="connsiteY26" fmla="*/ 2390345 h 2761830"/>
                  <a:gd name="connsiteX27" fmla="*/ 647678 w 787015"/>
                  <a:gd name="connsiteY27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26" fmla="*/ 647678 w 787015"/>
                  <a:gd name="connsiteY26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0" fmla="*/ 702725 w 738481"/>
                  <a:gd name="connsiteY0" fmla="*/ 2384930 h 2761830"/>
                  <a:gd name="connsiteX1" fmla="*/ 614715 w 738481"/>
                  <a:gd name="connsiteY1" fmla="*/ 1347090 h 2761830"/>
                  <a:gd name="connsiteX2" fmla="*/ 544984 w 738481"/>
                  <a:gd name="connsiteY2" fmla="*/ 699879 h 2761830"/>
                  <a:gd name="connsiteX3" fmla="*/ 492855 w 738481"/>
                  <a:gd name="connsiteY3" fmla="*/ 420278 h 2761830"/>
                  <a:gd name="connsiteX4" fmla="*/ 555139 w 738481"/>
                  <a:gd name="connsiteY4" fmla="*/ 172497 h 2761830"/>
                  <a:gd name="connsiteX5" fmla="*/ 538891 w 738481"/>
                  <a:gd name="connsiteY5" fmla="*/ 121045 h 2761830"/>
                  <a:gd name="connsiteX6" fmla="*/ 432603 w 738481"/>
                  <a:gd name="connsiteY6" fmla="*/ 31004 h 2761830"/>
                  <a:gd name="connsiteX7" fmla="*/ 308035 w 738481"/>
                  <a:gd name="connsiteY7" fmla="*/ 14756 h 2761830"/>
                  <a:gd name="connsiteX8" fmla="*/ 182113 w 738481"/>
                  <a:gd name="connsiteY8" fmla="*/ 167081 h 2761830"/>
                  <a:gd name="connsiteX9" fmla="*/ 192945 w 738481"/>
                  <a:gd name="connsiteY9" fmla="*/ 284878 h 2761830"/>
                  <a:gd name="connsiteX10" fmla="*/ 238980 w 738481"/>
                  <a:gd name="connsiteY10" fmla="*/ 450066 h 2761830"/>
                  <a:gd name="connsiteX11" fmla="*/ 60253 w 738481"/>
                  <a:gd name="connsiteY11" fmla="*/ 1296315 h 2761830"/>
                  <a:gd name="connsiteX12" fmla="*/ 26403 w 738481"/>
                  <a:gd name="connsiteY12" fmla="*/ 1658510 h 2761830"/>
                  <a:gd name="connsiteX13" fmla="*/ 0 w 738481"/>
                  <a:gd name="connsiteY13" fmla="*/ 2754170 h 2761830"/>
                  <a:gd name="connsiteX14" fmla="*/ 738481 w 738481"/>
                  <a:gd name="connsiteY14" fmla="*/ 2732454 h 2761830"/>
                  <a:gd name="connsiteX15" fmla="*/ 702725 w 738481"/>
                  <a:gd name="connsiteY15" fmla="*/ 2384930 h 2761830"/>
                  <a:gd name="connsiteX16" fmla="*/ 702725 w 738481"/>
                  <a:gd name="connsiteY16" fmla="*/ 2384930 h 2761830"/>
                  <a:gd name="connsiteX17" fmla="*/ 577480 w 738481"/>
                  <a:gd name="connsiteY17" fmla="*/ 1070197 h 2761830"/>
                  <a:gd name="connsiteX18" fmla="*/ 577480 w 738481"/>
                  <a:gd name="connsiteY18" fmla="*/ 1067489 h 2761830"/>
                  <a:gd name="connsiteX19" fmla="*/ 577480 w 738481"/>
                  <a:gd name="connsiteY19" fmla="*/ 1067489 h 2761830"/>
                  <a:gd name="connsiteX20" fmla="*/ 580188 w 738481"/>
                  <a:gd name="connsiteY20" fmla="*/ 1070874 h 2761830"/>
                  <a:gd name="connsiteX21" fmla="*/ 577480 w 738481"/>
                  <a:gd name="connsiteY21" fmla="*/ 1070197 h 2761830"/>
                  <a:gd name="connsiteX22" fmla="*/ 577480 w 738481"/>
                  <a:gd name="connsiteY22" fmla="*/ 1070197 h 2761830"/>
                  <a:gd name="connsiteX0" fmla="*/ 710816 w 746572"/>
                  <a:gd name="connsiteY0" fmla="*/ 2384930 h 2761830"/>
                  <a:gd name="connsiteX1" fmla="*/ 622806 w 746572"/>
                  <a:gd name="connsiteY1" fmla="*/ 1347090 h 2761830"/>
                  <a:gd name="connsiteX2" fmla="*/ 553075 w 746572"/>
                  <a:gd name="connsiteY2" fmla="*/ 699879 h 2761830"/>
                  <a:gd name="connsiteX3" fmla="*/ 500946 w 746572"/>
                  <a:gd name="connsiteY3" fmla="*/ 420278 h 2761830"/>
                  <a:gd name="connsiteX4" fmla="*/ 563230 w 746572"/>
                  <a:gd name="connsiteY4" fmla="*/ 172497 h 2761830"/>
                  <a:gd name="connsiteX5" fmla="*/ 546982 w 746572"/>
                  <a:gd name="connsiteY5" fmla="*/ 121045 h 2761830"/>
                  <a:gd name="connsiteX6" fmla="*/ 440694 w 746572"/>
                  <a:gd name="connsiteY6" fmla="*/ 31004 h 2761830"/>
                  <a:gd name="connsiteX7" fmla="*/ 316126 w 746572"/>
                  <a:gd name="connsiteY7" fmla="*/ 14756 h 2761830"/>
                  <a:gd name="connsiteX8" fmla="*/ 190204 w 746572"/>
                  <a:gd name="connsiteY8" fmla="*/ 167081 h 2761830"/>
                  <a:gd name="connsiteX9" fmla="*/ 201036 w 746572"/>
                  <a:gd name="connsiteY9" fmla="*/ 284878 h 2761830"/>
                  <a:gd name="connsiteX10" fmla="*/ 247071 w 746572"/>
                  <a:gd name="connsiteY10" fmla="*/ 450066 h 2761830"/>
                  <a:gd name="connsiteX11" fmla="*/ 68344 w 746572"/>
                  <a:gd name="connsiteY11" fmla="*/ 1296315 h 2761830"/>
                  <a:gd name="connsiteX12" fmla="*/ 34494 w 746572"/>
                  <a:gd name="connsiteY12" fmla="*/ 1658510 h 2761830"/>
                  <a:gd name="connsiteX13" fmla="*/ 8091 w 746572"/>
                  <a:gd name="connsiteY13" fmla="*/ 2754170 h 2761830"/>
                  <a:gd name="connsiteX14" fmla="*/ 746572 w 746572"/>
                  <a:gd name="connsiteY14" fmla="*/ 2732454 h 2761830"/>
                  <a:gd name="connsiteX15" fmla="*/ 710816 w 746572"/>
                  <a:gd name="connsiteY15" fmla="*/ 2384930 h 2761830"/>
                  <a:gd name="connsiteX16" fmla="*/ 710816 w 746572"/>
                  <a:gd name="connsiteY16" fmla="*/ 2384930 h 2761830"/>
                  <a:gd name="connsiteX17" fmla="*/ 585571 w 746572"/>
                  <a:gd name="connsiteY17" fmla="*/ 1070197 h 2761830"/>
                  <a:gd name="connsiteX18" fmla="*/ 585571 w 746572"/>
                  <a:gd name="connsiteY18" fmla="*/ 1067489 h 2761830"/>
                  <a:gd name="connsiteX19" fmla="*/ 585571 w 746572"/>
                  <a:gd name="connsiteY19" fmla="*/ 1067489 h 2761830"/>
                  <a:gd name="connsiteX20" fmla="*/ 588279 w 746572"/>
                  <a:gd name="connsiteY20" fmla="*/ 1070874 h 2761830"/>
                  <a:gd name="connsiteX21" fmla="*/ 585571 w 746572"/>
                  <a:gd name="connsiteY21" fmla="*/ 1070197 h 2761830"/>
                  <a:gd name="connsiteX22" fmla="*/ 585571 w 746572"/>
                  <a:gd name="connsiteY22" fmla="*/ 1070197 h 276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6572" h="2761830">
                    <a:moveTo>
                      <a:pt x="710816" y="2384930"/>
                    </a:moveTo>
                    <a:cubicBezTo>
                      <a:pt x="681705" y="2038983"/>
                      <a:pt x="652594" y="1693036"/>
                      <a:pt x="622806" y="1347090"/>
                    </a:cubicBezTo>
                    <a:cubicBezTo>
                      <a:pt x="614005" y="1244186"/>
                      <a:pt x="559169" y="757424"/>
                      <a:pt x="553075" y="699879"/>
                    </a:cubicBezTo>
                    <a:cubicBezTo>
                      <a:pt x="546305" y="639626"/>
                      <a:pt x="500269" y="483916"/>
                      <a:pt x="500946" y="420278"/>
                    </a:cubicBezTo>
                    <a:cubicBezTo>
                      <a:pt x="515840" y="354609"/>
                      <a:pt x="564584" y="182652"/>
                      <a:pt x="563230" y="172497"/>
                    </a:cubicBezTo>
                    <a:cubicBezTo>
                      <a:pt x="562554" y="169112"/>
                      <a:pt x="557137" y="131877"/>
                      <a:pt x="546982" y="121045"/>
                    </a:cubicBezTo>
                    <a:cubicBezTo>
                      <a:pt x="532765" y="87872"/>
                      <a:pt x="452202" y="38451"/>
                      <a:pt x="440694" y="31004"/>
                    </a:cubicBezTo>
                    <a:cubicBezTo>
                      <a:pt x="402781" y="-3523"/>
                      <a:pt x="355391" y="-9616"/>
                      <a:pt x="316126" y="14756"/>
                    </a:cubicBezTo>
                    <a:cubicBezTo>
                      <a:pt x="260611" y="53345"/>
                      <a:pt x="222023" y="107505"/>
                      <a:pt x="190204" y="167081"/>
                    </a:cubicBezTo>
                    <a:cubicBezTo>
                      <a:pt x="162446" y="204316"/>
                      <a:pt x="165155" y="236134"/>
                      <a:pt x="201036" y="284878"/>
                    </a:cubicBezTo>
                    <a:cubicBezTo>
                      <a:pt x="227439" y="336330"/>
                      <a:pt x="256549" y="382366"/>
                      <a:pt x="247071" y="450066"/>
                    </a:cubicBezTo>
                    <a:cubicBezTo>
                      <a:pt x="230824" y="555678"/>
                      <a:pt x="134013" y="873868"/>
                      <a:pt x="68344" y="1296315"/>
                    </a:cubicBezTo>
                    <a:cubicBezTo>
                      <a:pt x="50065" y="1416144"/>
                      <a:pt x="46003" y="1538004"/>
                      <a:pt x="34494" y="1658510"/>
                    </a:cubicBezTo>
                    <a:cubicBezTo>
                      <a:pt x="24452" y="1901486"/>
                      <a:pt x="-17358" y="2424575"/>
                      <a:pt x="8091" y="2754170"/>
                    </a:cubicBezTo>
                    <a:cubicBezTo>
                      <a:pt x="30432" y="2775157"/>
                      <a:pt x="706629" y="2748025"/>
                      <a:pt x="746572" y="2732454"/>
                    </a:cubicBezTo>
                    <a:cubicBezTo>
                      <a:pt x="744541" y="2724330"/>
                      <a:pt x="711493" y="2394407"/>
                      <a:pt x="710816" y="2384930"/>
                    </a:cubicBezTo>
                    <a:lnTo>
                      <a:pt x="710816" y="2384930"/>
                    </a:lnTo>
                    <a:close/>
                    <a:moveTo>
                      <a:pt x="585571" y="1070197"/>
                    </a:moveTo>
                    <a:lnTo>
                      <a:pt x="585571" y="1067489"/>
                    </a:lnTo>
                    <a:lnTo>
                      <a:pt x="585571" y="1067489"/>
                    </a:lnTo>
                    <a:cubicBezTo>
                      <a:pt x="585571" y="1070197"/>
                      <a:pt x="586249" y="1070874"/>
                      <a:pt x="588279" y="1070874"/>
                    </a:cubicBezTo>
                    <a:cubicBezTo>
                      <a:pt x="593695" y="1069521"/>
                      <a:pt x="588279" y="1076967"/>
                      <a:pt x="585571" y="1070197"/>
                    </a:cubicBezTo>
                    <a:lnTo>
                      <a:pt x="585571" y="1070197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2CF7BD9-A306-4BF7-9238-533E0276F7A3}"/>
                  </a:ext>
                </a:extLst>
              </p:cNvPr>
              <p:cNvSpPr/>
              <p:nvPr/>
            </p:nvSpPr>
            <p:spPr>
              <a:xfrm>
                <a:off x="9607958" y="4118887"/>
                <a:ext cx="287731" cy="677231"/>
              </a:xfrm>
              <a:custGeom>
                <a:avLst/>
                <a:gdLst>
                  <a:gd name="connsiteX0" fmla="*/ 321575 w 433279"/>
                  <a:gd name="connsiteY0" fmla="*/ 53054 h 1019808"/>
                  <a:gd name="connsiteX1" fmla="*/ 237626 w 433279"/>
                  <a:gd name="connsiteY1" fmla="*/ 46961 h 1019808"/>
                  <a:gd name="connsiteX2" fmla="*/ 85979 w 433279"/>
                  <a:gd name="connsiteY2" fmla="*/ 172883 h 1019808"/>
                  <a:gd name="connsiteX3" fmla="*/ 117120 w 433279"/>
                  <a:gd name="connsiteY3" fmla="*/ 326561 h 1019808"/>
                  <a:gd name="connsiteX4" fmla="*/ 196330 w 433279"/>
                  <a:gd name="connsiteY4" fmla="*/ 386814 h 1019808"/>
                  <a:gd name="connsiteX5" fmla="*/ 347978 w 433279"/>
                  <a:gd name="connsiteY5" fmla="*/ 414571 h 1019808"/>
                  <a:gd name="connsiteX6" fmla="*/ 390628 w 433279"/>
                  <a:gd name="connsiteY6" fmla="*/ 587883 h 1019808"/>
                  <a:gd name="connsiteX7" fmla="*/ 433279 w 433279"/>
                  <a:gd name="connsiteY7" fmla="*/ 979189 h 1019808"/>
                  <a:gd name="connsiteX8" fmla="*/ 331053 w 433279"/>
                  <a:gd name="connsiteY8" fmla="*/ 543201 h 1019808"/>
                  <a:gd name="connsiteX9" fmla="*/ 161803 w 433279"/>
                  <a:gd name="connsiteY9" fmla="*/ 438943 h 1019808"/>
                  <a:gd name="connsiteX10" fmla="*/ 92072 w 433279"/>
                  <a:gd name="connsiteY10" fmla="*/ 535077 h 1019808"/>
                  <a:gd name="connsiteX11" fmla="*/ 31142 w 433279"/>
                  <a:gd name="connsiteY11" fmla="*/ 1019809 h 1019808"/>
                  <a:gd name="connsiteX12" fmla="*/ 0 w 433279"/>
                  <a:gd name="connsiteY12" fmla="*/ 766611 h 1019808"/>
                  <a:gd name="connsiteX13" fmla="*/ 37912 w 433279"/>
                  <a:gd name="connsiteY13" fmla="*/ 617671 h 1019808"/>
                  <a:gd name="connsiteX14" fmla="*/ 84625 w 433279"/>
                  <a:gd name="connsiteY14" fmla="*/ 441651 h 1019808"/>
                  <a:gd name="connsiteX15" fmla="*/ 36558 w 433279"/>
                  <a:gd name="connsiteY15" fmla="*/ 279848 h 1019808"/>
                  <a:gd name="connsiteX16" fmla="*/ 25725 w 433279"/>
                  <a:gd name="connsiteY16" fmla="*/ 164082 h 1019808"/>
                  <a:gd name="connsiteX17" fmla="*/ 156387 w 433279"/>
                  <a:gd name="connsiteY17" fmla="*/ 14465 h 1019808"/>
                  <a:gd name="connsiteX18" fmla="*/ 286370 w 433279"/>
                  <a:gd name="connsiteY18" fmla="*/ 30713 h 1019808"/>
                  <a:gd name="connsiteX19" fmla="*/ 321575 w 433279"/>
                  <a:gd name="connsiteY19" fmla="*/ 53054 h 1019808"/>
                  <a:gd name="connsiteX20" fmla="*/ 321575 w 433279"/>
                  <a:gd name="connsiteY20" fmla="*/ 53054 h 101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79" h="1019808">
                    <a:moveTo>
                      <a:pt x="321575" y="53054"/>
                    </a:moveTo>
                    <a:cubicBezTo>
                      <a:pt x="293140" y="55762"/>
                      <a:pt x="265383" y="52377"/>
                      <a:pt x="237626" y="46961"/>
                    </a:cubicBezTo>
                    <a:cubicBezTo>
                      <a:pt x="155033" y="30036"/>
                      <a:pt x="78532" y="92997"/>
                      <a:pt x="85979" y="172883"/>
                    </a:cubicBezTo>
                    <a:cubicBezTo>
                      <a:pt x="90718" y="225012"/>
                      <a:pt x="101550" y="276463"/>
                      <a:pt x="117120" y="326561"/>
                    </a:cubicBezTo>
                    <a:cubicBezTo>
                      <a:pt x="129307" y="367181"/>
                      <a:pt x="157063" y="384783"/>
                      <a:pt x="196330" y="386814"/>
                    </a:cubicBezTo>
                    <a:cubicBezTo>
                      <a:pt x="249135" y="389522"/>
                      <a:pt x="298556" y="399000"/>
                      <a:pt x="347978" y="414571"/>
                    </a:cubicBezTo>
                    <a:cubicBezTo>
                      <a:pt x="347300" y="475501"/>
                      <a:pt x="383181" y="528984"/>
                      <a:pt x="390628" y="587883"/>
                    </a:cubicBezTo>
                    <a:cubicBezTo>
                      <a:pt x="398075" y="644751"/>
                      <a:pt x="421770" y="836342"/>
                      <a:pt x="433279" y="979189"/>
                    </a:cubicBezTo>
                    <a:cubicBezTo>
                      <a:pt x="409584" y="843789"/>
                      <a:pt x="372349" y="675216"/>
                      <a:pt x="331053" y="543201"/>
                    </a:cubicBezTo>
                    <a:cubicBezTo>
                      <a:pt x="308711" y="473470"/>
                      <a:pt x="235595" y="416602"/>
                      <a:pt x="161803" y="438943"/>
                    </a:cubicBezTo>
                    <a:cubicBezTo>
                      <a:pt x="119152" y="452483"/>
                      <a:pt x="94780" y="482271"/>
                      <a:pt x="92072" y="535077"/>
                    </a:cubicBezTo>
                    <a:cubicBezTo>
                      <a:pt x="85302" y="672508"/>
                      <a:pt x="44005" y="987313"/>
                      <a:pt x="31142" y="1019809"/>
                    </a:cubicBezTo>
                    <a:cubicBezTo>
                      <a:pt x="8800" y="927736"/>
                      <a:pt x="677" y="899303"/>
                      <a:pt x="0" y="766611"/>
                    </a:cubicBezTo>
                    <a:cubicBezTo>
                      <a:pt x="17602" y="686725"/>
                      <a:pt x="25049" y="639335"/>
                      <a:pt x="37912" y="617671"/>
                    </a:cubicBezTo>
                    <a:cubicBezTo>
                      <a:pt x="58222" y="560126"/>
                      <a:pt x="73793" y="502581"/>
                      <a:pt x="84625" y="441651"/>
                    </a:cubicBezTo>
                    <a:cubicBezTo>
                      <a:pt x="95457" y="375305"/>
                      <a:pt x="64315" y="329946"/>
                      <a:pt x="36558" y="279848"/>
                    </a:cubicBezTo>
                    <a:cubicBezTo>
                      <a:pt x="0" y="231782"/>
                      <a:pt x="-3385" y="199963"/>
                      <a:pt x="25725" y="164082"/>
                    </a:cubicBezTo>
                    <a:cubicBezTo>
                      <a:pt x="58899" y="105860"/>
                      <a:pt x="98165" y="52377"/>
                      <a:pt x="156387" y="14465"/>
                    </a:cubicBezTo>
                    <a:cubicBezTo>
                      <a:pt x="197683" y="-9230"/>
                      <a:pt x="245750" y="-3814"/>
                      <a:pt x="286370" y="30713"/>
                    </a:cubicBezTo>
                    <a:cubicBezTo>
                      <a:pt x="297880" y="38837"/>
                      <a:pt x="310065" y="46284"/>
                      <a:pt x="321575" y="53054"/>
                    </a:cubicBezTo>
                    <a:lnTo>
                      <a:pt x="321575" y="5305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5F61896E-5782-4C77-9E19-FE4DAC99F5B6}"/>
                </a:ext>
              </a:extLst>
            </p:cNvPr>
            <p:cNvGrpSpPr/>
            <p:nvPr/>
          </p:nvGrpSpPr>
          <p:grpSpPr>
            <a:xfrm>
              <a:off x="8311497" y="5660309"/>
              <a:ext cx="2189032" cy="490333"/>
              <a:chOff x="8311497" y="5660309"/>
              <a:chExt cx="2189032" cy="490333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0198378-BD19-41EE-B251-9082D3E17B70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D61FD6E-77B7-4309-BB28-7B4E6BA200D1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ECB42EE-650F-4FAA-A007-C589BD20CF43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87DEBF3-0BE1-4EF6-9834-38FA2A13C22D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7" name="Graphic 1">
            <a:extLst>
              <a:ext uri="{FF2B5EF4-FFF2-40B4-BE49-F238E27FC236}">
                <a16:creationId xmlns:a16="http://schemas.microsoft.com/office/drawing/2014/main" id="{31C2884F-6AE2-4400-B59F-42967DE62532}"/>
              </a:ext>
            </a:extLst>
          </p:cNvPr>
          <p:cNvGrpSpPr/>
          <p:nvPr/>
        </p:nvGrpSpPr>
        <p:grpSpPr>
          <a:xfrm>
            <a:off x="4134320" y="1178573"/>
            <a:ext cx="4103614" cy="2865764"/>
            <a:chOff x="1866995" y="476294"/>
            <a:chExt cx="8456581" cy="5905664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67089B7-88AF-4C08-BF2D-CB84E904E545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FB2C99-9155-4F25-8C34-7453F6C69D1A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FA22ABE-6826-4F5B-89DB-2DC3A9E04E2B}"/>
                </a:ext>
              </a:extLst>
            </p:cNvPr>
            <p:cNvSpPr/>
            <p:nvPr/>
          </p:nvSpPr>
          <p:spPr>
            <a:xfrm>
              <a:off x="1866995" y="6276117"/>
              <a:ext cx="8456581" cy="105841"/>
            </a:xfrm>
            <a:custGeom>
              <a:avLst/>
              <a:gdLst>
                <a:gd name="connsiteX0" fmla="*/ 1913668 w 8456581"/>
                <a:gd name="connsiteY0" fmla="*/ 0 h 105841"/>
                <a:gd name="connsiteX1" fmla="*/ 2026729 w 8456581"/>
                <a:gd name="connsiteY1" fmla="*/ 8763 h 105841"/>
                <a:gd name="connsiteX2" fmla="*/ 5241036 w 8456581"/>
                <a:gd name="connsiteY2" fmla="*/ 21717 h 105841"/>
                <a:gd name="connsiteX3" fmla="*/ 7228618 w 8456581"/>
                <a:gd name="connsiteY3" fmla="*/ 29719 h 105841"/>
                <a:gd name="connsiteX4" fmla="*/ 7349300 w 8456581"/>
                <a:gd name="connsiteY4" fmla="*/ 10478 h 105841"/>
                <a:gd name="connsiteX5" fmla="*/ 7632764 w 8456581"/>
                <a:gd name="connsiteY5" fmla="*/ 17526 h 105841"/>
                <a:gd name="connsiteX6" fmla="*/ 8388382 w 8456581"/>
                <a:gd name="connsiteY6" fmla="*/ 38100 h 105841"/>
                <a:gd name="connsiteX7" fmla="*/ 8456581 w 8456581"/>
                <a:gd name="connsiteY7" fmla="*/ 52864 h 105841"/>
                <a:gd name="connsiteX8" fmla="*/ 8315611 w 8456581"/>
                <a:gd name="connsiteY8" fmla="*/ 64675 h 105841"/>
                <a:gd name="connsiteX9" fmla="*/ 7830789 w 8456581"/>
                <a:gd name="connsiteY9" fmla="*/ 77058 h 105841"/>
                <a:gd name="connsiteX10" fmla="*/ 7150799 w 8456581"/>
                <a:gd name="connsiteY10" fmla="*/ 87535 h 105841"/>
                <a:gd name="connsiteX11" fmla="*/ 6104382 w 8456581"/>
                <a:gd name="connsiteY11" fmla="*/ 96203 h 105841"/>
                <a:gd name="connsiteX12" fmla="*/ 2574417 w 8456581"/>
                <a:gd name="connsiteY12" fmla="*/ 100394 h 105841"/>
                <a:gd name="connsiteX13" fmla="*/ 1380554 w 8456581"/>
                <a:gd name="connsiteY13" fmla="*/ 91154 h 105841"/>
                <a:gd name="connsiteX14" fmla="*/ 771906 w 8456581"/>
                <a:gd name="connsiteY14" fmla="*/ 83249 h 105841"/>
                <a:gd name="connsiteX15" fmla="*/ 130493 w 8456581"/>
                <a:gd name="connsiteY15" fmla="*/ 64770 h 105841"/>
                <a:gd name="connsiteX16" fmla="*/ 0 w 8456581"/>
                <a:gd name="connsiteY16" fmla="*/ 53626 h 105841"/>
                <a:gd name="connsiteX17" fmla="*/ 57436 w 8456581"/>
                <a:gd name="connsiteY17" fmla="*/ 38767 h 105841"/>
                <a:gd name="connsiteX18" fmla="*/ 247269 w 8456581"/>
                <a:gd name="connsiteY18" fmla="*/ 29146 h 105841"/>
                <a:gd name="connsiteX19" fmla="*/ 946214 w 8456581"/>
                <a:gd name="connsiteY19" fmla="*/ 16003 h 105841"/>
                <a:gd name="connsiteX20" fmla="*/ 1778508 w 8456581"/>
                <a:gd name="connsiteY20" fmla="*/ 6763 h 105841"/>
                <a:gd name="connsiteX21" fmla="*/ 1913668 w 8456581"/>
                <a:gd name="connsiteY21" fmla="*/ 0 h 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56581" h="105841">
                  <a:moveTo>
                    <a:pt x="1913668" y="0"/>
                  </a:moveTo>
                  <a:cubicBezTo>
                    <a:pt x="1950911" y="8287"/>
                    <a:pt x="1988725" y="8668"/>
                    <a:pt x="2026729" y="8763"/>
                  </a:cubicBezTo>
                  <a:cubicBezTo>
                    <a:pt x="3098197" y="12859"/>
                    <a:pt x="4169569" y="17431"/>
                    <a:pt x="5241036" y="21717"/>
                  </a:cubicBezTo>
                  <a:cubicBezTo>
                    <a:pt x="5903595" y="24384"/>
                    <a:pt x="6566059" y="26861"/>
                    <a:pt x="7228618" y="29719"/>
                  </a:cubicBezTo>
                  <a:cubicBezTo>
                    <a:pt x="7270052" y="29909"/>
                    <a:pt x="7310533" y="26289"/>
                    <a:pt x="7349300" y="10478"/>
                  </a:cubicBezTo>
                  <a:cubicBezTo>
                    <a:pt x="7443788" y="12954"/>
                    <a:pt x="7538276" y="17622"/>
                    <a:pt x="7632764" y="17526"/>
                  </a:cubicBezTo>
                  <a:cubicBezTo>
                    <a:pt x="7884795" y="17526"/>
                    <a:pt x="8136541" y="28670"/>
                    <a:pt x="8388382" y="38100"/>
                  </a:cubicBezTo>
                  <a:cubicBezTo>
                    <a:pt x="8408765" y="38862"/>
                    <a:pt x="8428958" y="40767"/>
                    <a:pt x="8456581" y="52864"/>
                  </a:cubicBezTo>
                  <a:cubicBezTo>
                    <a:pt x="8404003" y="57436"/>
                    <a:pt x="8359807" y="63341"/>
                    <a:pt x="8315611" y="64675"/>
                  </a:cubicBezTo>
                  <a:cubicBezTo>
                    <a:pt x="8154067" y="69438"/>
                    <a:pt x="7992332" y="70676"/>
                    <a:pt x="7830789" y="77058"/>
                  </a:cubicBezTo>
                  <a:cubicBezTo>
                    <a:pt x="7604189" y="85916"/>
                    <a:pt x="7377304" y="80106"/>
                    <a:pt x="7150799" y="87535"/>
                  </a:cubicBezTo>
                  <a:cubicBezTo>
                    <a:pt x="6801993" y="98965"/>
                    <a:pt x="6453188" y="91536"/>
                    <a:pt x="6104382" y="96203"/>
                  </a:cubicBezTo>
                  <a:cubicBezTo>
                    <a:pt x="4927759" y="111919"/>
                    <a:pt x="3751040" y="104680"/>
                    <a:pt x="2574417" y="100394"/>
                  </a:cubicBezTo>
                  <a:cubicBezTo>
                    <a:pt x="2176463" y="98965"/>
                    <a:pt x="1778413" y="100775"/>
                    <a:pt x="1380554" y="91154"/>
                  </a:cubicBezTo>
                  <a:cubicBezTo>
                    <a:pt x="1177671" y="86202"/>
                    <a:pt x="974693" y="88583"/>
                    <a:pt x="771906" y="83249"/>
                  </a:cubicBezTo>
                  <a:cubicBezTo>
                    <a:pt x="558070" y="77534"/>
                    <a:pt x="344234" y="71533"/>
                    <a:pt x="130493" y="64770"/>
                  </a:cubicBezTo>
                  <a:cubicBezTo>
                    <a:pt x="88202" y="63437"/>
                    <a:pt x="46101" y="57721"/>
                    <a:pt x="0" y="53626"/>
                  </a:cubicBezTo>
                  <a:cubicBezTo>
                    <a:pt x="19907" y="40577"/>
                    <a:pt x="38957" y="39815"/>
                    <a:pt x="57436" y="38767"/>
                  </a:cubicBezTo>
                  <a:cubicBezTo>
                    <a:pt x="120682" y="35053"/>
                    <a:pt x="183928" y="30480"/>
                    <a:pt x="247269" y="29146"/>
                  </a:cubicBezTo>
                  <a:cubicBezTo>
                    <a:pt x="480251" y="24384"/>
                    <a:pt x="713327" y="23908"/>
                    <a:pt x="946214" y="16003"/>
                  </a:cubicBezTo>
                  <a:cubicBezTo>
                    <a:pt x="1223677" y="6478"/>
                    <a:pt x="1501045" y="11240"/>
                    <a:pt x="1778508" y="6763"/>
                  </a:cubicBezTo>
                  <a:cubicBezTo>
                    <a:pt x="1823561" y="6001"/>
                    <a:pt x="1868615" y="2381"/>
                    <a:pt x="1913668" y="0"/>
                  </a:cubicBezTo>
                  <a:close/>
                </a:path>
              </a:pathLst>
            </a:custGeom>
            <a:solidFill>
              <a:srgbClr val="3288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F792A34-820F-4E87-B818-F87A0BA76600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4953C64-CE03-4364-80C6-0B0A00913EEE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F4F9281-6336-46AA-BEA1-736A2ACC2188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27EDBC-5969-4987-A06B-F92A730A2F22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FAD3CB-1097-40BD-A81B-0A4496E58E5E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D2E9044-B30D-435B-8730-6B6E79ED50A7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B07D1FE-5230-4E62-8699-6B551D90F0A3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EFDFAB7-7F35-44BB-83B4-566474A695BB}"/>
                </a:ext>
              </a:extLst>
            </p:cNvPr>
            <p:cNvSpPr/>
            <p:nvPr/>
          </p:nvSpPr>
          <p:spPr>
            <a:xfrm>
              <a:off x="5668740" y="743924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F895162-CCD6-4B10-A7DD-818AB0EC9B64}"/>
                </a:ext>
              </a:extLst>
            </p:cNvPr>
            <p:cNvSpPr/>
            <p:nvPr/>
          </p:nvSpPr>
          <p:spPr>
            <a:xfrm>
              <a:off x="5831882" y="537794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46DDF20-6767-48B6-B058-CDFF6B561740}"/>
                </a:ext>
              </a:extLst>
            </p:cNvPr>
            <p:cNvSpPr/>
            <p:nvPr/>
          </p:nvSpPr>
          <p:spPr>
            <a:xfrm>
              <a:off x="5485923" y="910835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0E35F6D-5AE8-4CBF-A38B-31BF8DB49403}"/>
                </a:ext>
              </a:extLst>
            </p:cNvPr>
            <p:cNvSpPr/>
            <p:nvPr/>
          </p:nvSpPr>
          <p:spPr>
            <a:xfrm>
              <a:off x="5832000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F63970-E063-4A51-A77F-176706F42000}"/>
                </a:ext>
              </a:extLst>
            </p:cNvPr>
            <p:cNvSpPr/>
            <p:nvPr/>
          </p:nvSpPr>
          <p:spPr>
            <a:xfrm>
              <a:off x="6211391" y="910941"/>
              <a:ext cx="73607" cy="72224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623F4DC-F70E-4108-B32E-90A74B412E42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5F2EB06-AD6A-46A3-91B2-DC79597674EA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F0F253D-8A8C-4768-82A2-FAB258DD844F}"/>
              </a:ext>
            </a:extLst>
          </p:cNvPr>
          <p:cNvGrpSpPr/>
          <p:nvPr/>
        </p:nvGrpSpPr>
        <p:grpSpPr>
          <a:xfrm flipH="1">
            <a:off x="8706551" y="1215440"/>
            <a:ext cx="3371470" cy="3194679"/>
            <a:chOff x="-180099" y="1368249"/>
            <a:chExt cx="5331522" cy="5051951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DC7C40F-F925-4891-BA10-F915164CA39D}"/>
                </a:ext>
              </a:extLst>
            </p:cNvPr>
            <p:cNvGrpSpPr/>
            <p:nvPr/>
          </p:nvGrpSpPr>
          <p:grpSpPr>
            <a:xfrm>
              <a:off x="1369857" y="1368249"/>
              <a:ext cx="3781566" cy="5051951"/>
              <a:chOff x="2744760" y="2406867"/>
              <a:chExt cx="3077698" cy="4111624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B44206F-9175-43CA-8AF0-5111C65545F8}"/>
                  </a:ext>
                </a:extLst>
              </p:cNvPr>
              <p:cNvSpPr/>
              <p:nvPr/>
            </p:nvSpPr>
            <p:spPr>
              <a:xfrm>
                <a:off x="2744760" y="2406867"/>
                <a:ext cx="3077698" cy="3091546"/>
              </a:xfrm>
              <a:custGeom>
                <a:avLst/>
                <a:gdLst>
                  <a:gd name="connsiteX0" fmla="*/ 5369910 w 5372780"/>
                  <a:gd name="connsiteY0" fmla="*/ 3724223 h 5396955"/>
                  <a:gd name="connsiteX1" fmla="*/ 5211984 w 5372780"/>
                  <a:gd name="connsiteY1" fmla="*/ 2894404 h 5396955"/>
                  <a:gd name="connsiteX2" fmla="*/ 5125021 w 5372780"/>
                  <a:gd name="connsiteY2" fmla="*/ 2834016 h 5396955"/>
                  <a:gd name="connsiteX3" fmla="*/ 4033361 w 5372780"/>
                  <a:gd name="connsiteY3" fmla="*/ 3039946 h 5396955"/>
                  <a:gd name="connsiteX4" fmla="*/ 3371089 w 5372780"/>
                  <a:gd name="connsiteY4" fmla="*/ 3166248 h 5396955"/>
                  <a:gd name="connsiteX5" fmla="*/ 3334417 w 5372780"/>
                  <a:gd name="connsiteY5" fmla="*/ 3216826 h 5396955"/>
                  <a:gd name="connsiteX6" fmla="*/ 3419761 w 5372780"/>
                  <a:gd name="connsiteY6" fmla="*/ 3664310 h 5396955"/>
                  <a:gd name="connsiteX7" fmla="*/ 3365754 w 5372780"/>
                  <a:gd name="connsiteY7" fmla="*/ 3897196 h 5396955"/>
                  <a:gd name="connsiteX8" fmla="*/ 3365754 w 5372780"/>
                  <a:gd name="connsiteY8" fmla="*/ 3858525 h 5396955"/>
                  <a:gd name="connsiteX9" fmla="*/ 3234785 w 5372780"/>
                  <a:gd name="connsiteY9" fmla="*/ 2955936 h 5396955"/>
                  <a:gd name="connsiteX10" fmla="*/ 3323463 w 5372780"/>
                  <a:gd name="connsiteY10" fmla="*/ 2751434 h 5396955"/>
                  <a:gd name="connsiteX11" fmla="*/ 3434334 w 5372780"/>
                  <a:gd name="connsiteY11" fmla="*/ 2606273 h 5396955"/>
                  <a:gd name="connsiteX12" fmla="*/ 3451670 w 5372780"/>
                  <a:gd name="connsiteY12" fmla="*/ 2479400 h 5396955"/>
                  <a:gd name="connsiteX13" fmla="*/ 3556635 w 5372780"/>
                  <a:gd name="connsiteY13" fmla="*/ 2053823 h 5396955"/>
                  <a:gd name="connsiteX14" fmla="*/ 3308413 w 5372780"/>
                  <a:gd name="connsiteY14" fmla="*/ 2269088 h 5396955"/>
                  <a:gd name="connsiteX15" fmla="*/ 3190875 w 5372780"/>
                  <a:gd name="connsiteY15" fmla="*/ 2697237 h 5396955"/>
                  <a:gd name="connsiteX16" fmla="*/ 3200209 w 5372780"/>
                  <a:gd name="connsiteY16" fmla="*/ 2852685 h 5396955"/>
                  <a:gd name="connsiteX17" fmla="*/ 3128010 w 5372780"/>
                  <a:gd name="connsiteY17" fmla="*/ 2686664 h 5396955"/>
                  <a:gd name="connsiteX18" fmla="*/ 3114104 w 5372780"/>
                  <a:gd name="connsiteY18" fmla="*/ 2581508 h 5396955"/>
                  <a:gd name="connsiteX19" fmla="*/ 3155061 w 5372780"/>
                  <a:gd name="connsiteY19" fmla="*/ 2294806 h 5396955"/>
                  <a:gd name="connsiteX20" fmla="*/ 3097625 w 5372780"/>
                  <a:gd name="connsiteY20" fmla="*/ 2220987 h 5396955"/>
                  <a:gd name="connsiteX21" fmla="*/ 2975515 w 5372780"/>
                  <a:gd name="connsiteY21" fmla="*/ 2204033 h 5396955"/>
                  <a:gd name="connsiteX22" fmla="*/ 2737771 w 5372780"/>
                  <a:gd name="connsiteY22" fmla="*/ 2078874 h 5396955"/>
                  <a:gd name="connsiteX23" fmla="*/ 2701385 w 5372780"/>
                  <a:gd name="connsiteY23" fmla="*/ 1919521 h 5396955"/>
                  <a:gd name="connsiteX24" fmla="*/ 2740628 w 5372780"/>
                  <a:gd name="connsiteY24" fmla="*/ 1902280 h 5396955"/>
                  <a:gd name="connsiteX25" fmla="*/ 3032379 w 5372780"/>
                  <a:gd name="connsiteY25" fmla="*/ 2080969 h 5396955"/>
                  <a:gd name="connsiteX26" fmla="*/ 3120866 w 5372780"/>
                  <a:gd name="connsiteY26" fmla="*/ 2059252 h 5396955"/>
                  <a:gd name="connsiteX27" fmla="*/ 3398710 w 5372780"/>
                  <a:gd name="connsiteY27" fmla="*/ 1605577 h 5396955"/>
                  <a:gd name="connsiteX28" fmla="*/ 4052411 w 5372780"/>
                  <a:gd name="connsiteY28" fmla="*/ 535252 h 5396955"/>
                  <a:gd name="connsiteX29" fmla="*/ 4037839 w 5372780"/>
                  <a:gd name="connsiteY29" fmla="*/ 463624 h 5396955"/>
                  <a:gd name="connsiteX30" fmla="*/ 3790189 w 5372780"/>
                  <a:gd name="connsiteY30" fmla="*/ 313129 h 5396955"/>
                  <a:gd name="connsiteX31" fmla="*/ 3307461 w 5372780"/>
                  <a:gd name="connsiteY31" fmla="*/ 18712 h 5396955"/>
                  <a:gd name="connsiteX32" fmla="*/ 3225165 w 5372780"/>
                  <a:gd name="connsiteY32" fmla="*/ 26332 h 5396955"/>
                  <a:gd name="connsiteX33" fmla="*/ 2275999 w 5372780"/>
                  <a:gd name="connsiteY33" fmla="*/ 1573001 h 5396955"/>
                  <a:gd name="connsiteX34" fmla="*/ 2288667 w 5372780"/>
                  <a:gd name="connsiteY34" fmla="*/ 1627675 h 5396955"/>
                  <a:gd name="connsiteX35" fmla="*/ 2597182 w 5372780"/>
                  <a:gd name="connsiteY35" fmla="*/ 1815317 h 5396955"/>
                  <a:gd name="connsiteX36" fmla="*/ 2664428 w 5372780"/>
                  <a:gd name="connsiteY36" fmla="*/ 1984767 h 5396955"/>
                  <a:gd name="connsiteX37" fmla="*/ 2652427 w 5372780"/>
                  <a:gd name="connsiteY37" fmla="*/ 1979623 h 5396955"/>
                  <a:gd name="connsiteX38" fmla="*/ 2143887 w 5372780"/>
                  <a:gd name="connsiteY38" fmla="*/ 1567381 h 5396955"/>
                  <a:gd name="connsiteX39" fmla="*/ 2049970 w 5372780"/>
                  <a:gd name="connsiteY39" fmla="*/ 1352497 h 5396955"/>
                  <a:gd name="connsiteX40" fmla="*/ 1978723 w 5372780"/>
                  <a:gd name="connsiteY40" fmla="*/ 1101799 h 5396955"/>
                  <a:gd name="connsiteX41" fmla="*/ 1922240 w 5372780"/>
                  <a:gd name="connsiteY41" fmla="*/ 1037506 h 5396955"/>
                  <a:gd name="connsiteX42" fmla="*/ 1743456 w 5372780"/>
                  <a:gd name="connsiteY42" fmla="*/ 747374 h 5396955"/>
                  <a:gd name="connsiteX43" fmla="*/ 1786604 w 5372780"/>
                  <a:gd name="connsiteY43" fmla="*/ 1209908 h 5396955"/>
                  <a:gd name="connsiteX44" fmla="*/ 1930432 w 5372780"/>
                  <a:gd name="connsiteY44" fmla="*/ 1402980 h 5396955"/>
                  <a:gd name="connsiteX45" fmla="*/ 2011966 w 5372780"/>
                  <a:gd name="connsiteY45" fmla="*/ 1451843 h 5396955"/>
                  <a:gd name="connsiteX46" fmla="*/ 2077307 w 5372780"/>
                  <a:gd name="connsiteY46" fmla="*/ 1531187 h 5396955"/>
                  <a:gd name="connsiteX47" fmla="*/ 1424749 w 5372780"/>
                  <a:gd name="connsiteY47" fmla="*/ 1263725 h 5396955"/>
                  <a:gd name="connsiteX48" fmla="*/ 1275779 w 5372780"/>
                  <a:gd name="connsiteY48" fmla="*/ 1115897 h 5396955"/>
                  <a:gd name="connsiteX49" fmla="*/ 1063181 w 5372780"/>
                  <a:gd name="connsiteY49" fmla="*/ 880153 h 5396955"/>
                  <a:gd name="connsiteX50" fmla="*/ 1002696 w 5372780"/>
                  <a:gd name="connsiteY50" fmla="*/ 852721 h 5396955"/>
                  <a:gd name="connsiteX51" fmla="*/ 770287 w 5372780"/>
                  <a:gd name="connsiteY51" fmla="*/ 684319 h 5396955"/>
                  <a:gd name="connsiteX52" fmla="*/ 872299 w 5372780"/>
                  <a:gd name="connsiteY52" fmla="*/ 908632 h 5396955"/>
                  <a:gd name="connsiteX53" fmla="*/ 971359 w 5372780"/>
                  <a:gd name="connsiteY53" fmla="*/ 1070462 h 5396955"/>
                  <a:gd name="connsiteX54" fmla="*/ 1206151 w 5372780"/>
                  <a:gd name="connsiteY54" fmla="*/ 1204765 h 5396955"/>
                  <a:gd name="connsiteX55" fmla="*/ 1347121 w 5372780"/>
                  <a:gd name="connsiteY55" fmla="*/ 1247627 h 5396955"/>
                  <a:gd name="connsiteX56" fmla="*/ 844486 w 5372780"/>
                  <a:gd name="connsiteY56" fmla="*/ 1179047 h 5396955"/>
                  <a:gd name="connsiteX57" fmla="*/ 593217 w 5372780"/>
                  <a:gd name="connsiteY57" fmla="*/ 1090370 h 5396955"/>
                  <a:gd name="connsiteX58" fmla="*/ 380809 w 5372780"/>
                  <a:gd name="connsiteY58" fmla="*/ 1044554 h 5396955"/>
                  <a:gd name="connsiteX59" fmla="*/ 0 w 5372780"/>
                  <a:gd name="connsiteY59" fmla="*/ 1044745 h 5396955"/>
                  <a:gd name="connsiteX60" fmla="*/ 316420 w 5372780"/>
                  <a:gd name="connsiteY60" fmla="*/ 1238960 h 5396955"/>
                  <a:gd name="connsiteX61" fmla="*/ 661988 w 5372780"/>
                  <a:gd name="connsiteY61" fmla="*/ 1239531 h 5396955"/>
                  <a:gd name="connsiteX62" fmla="*/ 755904 w 5372780"/>
                  <a:gd name="connsiteY62" fmla="*/ 1208289 h 5396955"/>
                  <a:gd name="connsiteX63" fmla="*/ 1108329 w 5372780"/>
                  <a:gd name="connsiteY63" fmla="*/ 1234006 h 5396955"/>
                  <a:gd name="connsiteX64" fmla="*/ 957072 w 5372780"/>
                  <a:gd name="connsiteY64" fmla="*/ 1237055 h 5396955"/>
                  <a:gd name="connsiteX65" fmla="*/ 639223 w 5372780"/>
                  <a:gd name="connsiteY65" fmla="*/ 1292109 h 5396955"/>
                  <a:gd name="connsiteX66" fmla="*/ 319564 w 5372780"/>
                  <a:gd name="connsiteY66" fmla="*/ 1553570 h 5396955"/>
                  <a:gd name="connsiteX67" fmla="*/ 276034 w 5372780"/>
                  <a:gd name="connsiteY67" fmla="*/ 1597385 h 5396955"/>
                  <a:gd name="connsiteX68" fmla="*/ 490538 w 5372780"/>
                  <a:gd name="connsiteY68" fmla="*/ 1525091 h 5396955"/>
                  <a:gd name="connsiteX69" fmla="*/ 646271 w 5372780"/>
                  <a:gd name="connsiteY69" fmla="*/ 1507755 h 5396955"/>
                  <a:gd name="connsiteX70" fmla="*/ 975931 w 5372780"/>
                  <a:gd name="connsiteY70" fmla="*/ 1337734 h 5396955"/>
                  <a:gd name="connsiteX71" fmla="*/ 1224248 w 5372780"/>
                  <a:gd name="connsiteY71" fmla="*/ 1253914 h 5396955"/>
                  <a:gd name="connsiteX72" fmla="*/ 1445419 w 5372780"/>
                  <a:gd name="connsiteY72" fmla="*/ 1308111 h 5396955"/>
                  <a:gd name="connsiteX73" fmla="*/ 1843754 w 5372780"/>
                  <a:gd name="connsiteY73" fmla="*/ 1459749 h 5396955"/>
                  <a:gd name="connsiteX74" fmla="*/ 1703641 w 5372780"/>
                  <a:gd name="connsiteY74" fmla="*/ 1435270 h 5396955"/>
                  <a:gd name="connsiteX75" fmla="*/ 1367409 w 5372780"/>
                  <a:gd name="connsiteY75" fmla="*/ 1434698 h 5396955"/>
                  <a:gd name="connsiteX76" fmla="*/ 955453 w 5372780"/>
                  <a:gd name="connsiteY76" fmla="*/ 1669585 h 5396955"/>
                  <a:gd name="connsiteX77" fmla="*/ 960311 w 5372780"/>
                  <a:gd name="connsiteY77" fmla="*/ 1677300 h 5396955"/>
                  <a:gd name="connsiteX78" fmla="*/ 1166146 w 5372780"/>
                  <a:gd name="connsiteY78" fmla="*/ 1631104 h 5396955"/>
                  <a:gd name="connsiteX79" fmla="*/ 1374838 w 5372780"/>
                  <a:gd name="connsiteY79" fmla="*/ 1645105 h 5396955"/>
                  <a:gd name="connsiteX80" fmla="*/ 1609154 w 5372780"/>
                  <a:gd name="connsiteY80" fmla="*/ 1603672 h 5396955"/>
                  <a:gd name="connsiteX81" fmla="*/ 1696117 w 5372780"/>
                  <a:gd name="connsiteY81" fmla="*/ 1537759 h 5396955"/>
                  <a:gd name="connsiteX82" fmla="*/ 1946815 w 5372780"/>
                  <a:gd name="connsiteY82" fmla="*/ 1511946 h 5396955"/>
                  <a:gd name="connsiteX83" fmla="*/ 2472976 w 5372780"/>
                  <a:gd name="connsiteY83" fmla="*/ 1884469 h 5396955"/>
                  <a:gd name="connsiteX84" fmla="*/ 2533650 w 5372780"/>
                  <a:gd name="connsiteY84" fmla="*/ 1941333 h 5396955"/>
                  <a:gd name="connsiteX85" fmla="*/ 2428970 w 5372780"/>
                  <a:gd name="connsiteY85" fmla="*/ 1893422 h 5396955"/>
                  <a:gd name="connsiteX86" fmla="*/ 2347627 w 5372780"/>
                  <a:gd name="connsiteY86" fmla="*/ 1813317 h 5396955"/>
                  <a:gd name="connsiteX87" fmla="*/ 2080546 w 5372780"/>
                  <a:gd name="connsiteY87" fmla="*/ 1713781 h 5396955"/>
                  <a:gd name="connsiteX88" fmla="*/ 1662303 w 5372780"/>
                  <a:gd name="connsiteY88" fmla="*/ 1816746 h 5396955"/>
                  <a:gd name="connsiteX89" fmla="*/ 1587627 w 5372780"/>
                  <a:gd name="connsiteY89" fmla="*/ 1849417 h 5396955"/>
                  <a:gd name="connsiteX90" fmla="*/ 1870234 w 5372780"/>
                  <a:gd name="connsiteY90" fmla="*/ 1903138 h 5396955"/>
                  <a:gd name="connsiteX91" fmla="*/ 2048732 w 5372780"/>
                  <a:gd name="connsiteY91" fmla="*/ 1992006 h 5396955"/>
                  <a:gd name="connsiteX92" fmla="*/ 2332672 w 5372780"/>
                  <a:gd name="connsiteY92" fmla="*/ 1979814 h 5396955"/>
                  <a:gd name="connsiteX93" fmla="*/ 2515552 w 5372780"/>
                  <a:gd name="connsiteY93" fmla="*/ 1965146 h 5396955"/>
                  <a:gd name="connsiteX94" fmla="*/ 2741866 w 5372780"/>
                  <a:gd name="connsiteY94" fmla="*/ 2170314 h 5396955"/>
                  <a:gd name="connsiteX95" fmla="*/ 2197799 w 5372780"/>
                  <a:gd name="connsiteY95" fmla="*/ 2093352 h 5396955"/>
                  <a:gd name="connsiteX96" fmla="*/ 1309211 w 5372780"/>
                  <a:gd name="connsiteY96" fmla="*/ 1965622 h 5396955"/>
                  <a:gd name="connsiteX97" fmla="*/ 1272540 w 5372780"/>
                  <a:gd name="connsiteY97" fmla="*/ 1994006 h 5396955"/>
                  <a:gd name="connsiteX98" fmla="*/ 1245679 w 5372780"/>
                  <a:gd name="connsiteY98" fmla="*/ 2186792 h 5396955"/>
                  <a:gd name="connsiteX99" fmla="*/ 1149762 w 5372780"/>
                  <a:gd name="connsiteY99" fmla="*/ 2863639 h 5396955"/>
                  <a:gd name="connsiteX100" fmla="*/ 1204341 w 5372780"/>
                  <a:gd name="connsiteY100" fmla="*/ 2934600 h 5396955"/>
                  <a:gd name="connsiteX101" fmla="*/ 1575911 w 5372780"/>
                  <a:gd name="connsiteY101" fmla="*/ 2987083 h 5396955"/>
                  <a:gd name="connsiteX102" fmla="*/ 2488502 w 5372780"/>
                  <a:gd name="connsiteY102" fmla="*/ 3113670 h 5396955"/>
                  <a:gd name="connsiteX103" fmla="*/ 2642330 w 5372780"/>
                  <a:gd name="connsiteY103" fmla="*/ 3222255 h 5396955"/>
                  <a:gd name="connsiteX104" fmla="*/ 2794254 w 5372780"/>
                  <a:gd name="connsiteY104" fmla="*/ 3570108 h 5396955"/>
                  <a:gd name="connsiteX105" fmla="*/ 3058382 w 5372780"/>
                  <a:gd name="connsiteY105" fmla="*/ 3785373 h 5396955"/>
                  <a:gd name="connsiteX106" fmla="*/ 3281458 w 5372780"/>
                  <a:gd name="connsiteY106" fmla="*/ 3972063 h 5396955"/>
                  <a:gd name="connsiteX107" fmla="*/ 3291745 w 5372780"/>
                  <a:gd name="connsiteY107" fmla="*/ 4035976 h 5396955"/>
                  <a:gd name="connsiteX108" fmla="*/ 3048286 w 5372780"/>
                  <a:gd name="connsiteY108" fmla="*/ 4894560 h 5396955"/>
                  <a:gd name="connsiteX109" fmla="*/ 3025902 w 5372780"/>
                  <a:gd name="connsiteY109" fmla="*/ 4923420 h 5396955"/>
                  <a:gd name="connsiteX110" fmla="*/ 3013520 w 5372780"/>
                  <a:gd name="connsiteY110" fmla="*/ 4849220 h 5396955"/>
                  <a:gd name="connsiteX111" fmla="*/ 3056382 w 5372780"/>
                  <a:gd name="connsiteY111" fmla="*/ 4641004 h 5396955"/>
                  <a:gd name="connsiteX112" fmla="*/ 2976467 w 5372780"/>
                  <a:gd name="connsiteY112" fmla="*/ 4144180 h 5396955"/>
                  <a:gd name="connsiteX113" fmla="*/ 2582037 w 5372780"/>
                  <a:gd name="connsiteY113" fmla="*/ 3720794 h 5396955"/>
                  <a:gd name="connsiteX114" fmla="*/ 2476119 w 5372780"/>
                  <a:gd name="connsiteY114" fmla="*/ 3625258 h 5396955"/>
                  <a:gd name="connsiteX115" fmla="*/ 2485168 w 5372780"/>
                  <a:gd name="connsiteY115" fmla="*/ 3649928 h 5396955"/>
                  <a:gd name="connsiteX116" fmla="*/ 2599087 w 5372780"/>
                  <a:gd name="connsiteY116" fmla="*/ 3891005 h 5396955"/>
                  <a:gd name="connsiteX117" fmla="*/ 2622137 w 5372780"/>
                  <a:gd name="connsiteY117" fmla="*/ 4312868 h 5396955"/>
                  <a:gd name="connsiteX118" fmla="*/ 2869406 w 5372780"/>
                  <a:gd name="connsiteY118" fmla="*/ 4735016 h 5396955"/>
                  <a:gd name="connsiteX119" fmla="*/ 2995422 w 5372780"/>
                  <a:gd name="connsiteY119" fmla="*/ 4944090 h 5396955"/>
                  <a:gd name="connsiteX120" fmla="*/ 2983230 w 5372780"/>
                  <a:gd name="connsiteY120" fmla="*/ 5020670 h 5396955"/>
                  <a:gd name="connsiteX121" fmla="*/ 2746820 w 5372780"/>
                  <a:gd name="connsiteY121" fmla="*/ 5376334 h 5396955"/>
                  <a:gd name="connsiteX122" fmla="*/ 2824924 w 5372780"/>
                  <a:gd name="connsiteY122" fmla="*/ 5376429 h 5396955"/>
                  <a:gd name="connsiteX123" fmla="*/ 3090196 w 5372780"/>
                  <a:gd name="connsiteY123" fmla="*/ 4949233 h 5396955"/>
                  <a:gd name="connsiteX124" fmla="*/ 3415379 w 5372780"/>
                  <a:gd name="connsiteY124" fmla="*/ 4796833 h 5396955"/>
                  <a:gd name="connsiteX125" fmla="*/ 3837051 w 5372780"/>
                  <a:gd name="connsiteY125" fmla="*/ 4674913 h 5396955"/>
                  <a:gd name="connsiteX126" fmla="*/ 4179475 w 5372780"/>
                  <a:gd name="connsiteY126" fmla="*/ 4338776 h 5396955"/>
                  <a:gd name="connsiteX127" fmla="*/ 4395120 w 5372780"/>
                  <a:gd name="connsiteY127" fmla="*/ 4247145 h 5396955"/>
                  <a:gd name="connsiteX128" fmla="*/ 4443888 w 5372780"/>
                  <a:gd name="connsiteY128" fmla="*/ 4229524 h 5396955"/>
                  <a:gd name="connsiteX129" fmla="*/ 4026408 w 5372780"/>
                  <a:gd name="connsiteY129" fmla="*/ 4242764 h 5396955"/>
                  <a:gd name="connsiteX130" fmla="*/ 3675698 w 5372780"/>
                  <a:gd name="connsiteY130" fmla="*/ 4299056 h 5396955"/>
                  <a:gd name="connsiteX131" fmla="*/ 3356705 w 5372780"/>
                  <a:gd name="connsiteY131" fmla="*/ 4550707 h 5396955"/>
                  <a:gd name="connsiteX132" fmla="*/ 3267647 w 5372780"/>
                  <a:gd name="connsiteY132" fmla="*/ 4718442 h 5396955"/>
                  <a:gd name="connsiteX133" fmla="*/ 3149346 w 5372780"/>
                  <a:gd name="connsiteY133" fmla="*/ 4840362 h 5396955"/>
                  <a:gd name="connsiteX134" fmla="*/ 3162776 w 5372780"/>
                  <a:gd name="connsiteY134" fmla="*/ 4788451 h 5396955"/>
                  <a:gd name="connsiteX135" fmla="*/ 3355181 w 5372780"/>
                  <a:gd name="connsiteY135" fmla="*/ 4012925 h 5396955"/>
                  <a:gd name="connsiteX136" fmla="*/ 3453384 w 5372780"/>
                  <a:gd name="connsiteY136" fmla="*/ 3850524 h 5396955"/>
                  <a:gd name="connsiteX137" fmla="*/ 3497580 w 5372780"/>
                  <a:gd name="connsiteY137" fmla="*/ 4073695 h 5396955"/>
                  <a:gd name="connsiteX138" fmla="*/ 3561873 w 5372780"/>
                  <a:gd name="connsiteY138" fmla="*/ 4117795 h 5396955"/>
                  <a:gd name="connsiteX139" fmla="*/ 4135659 w 5372780"/>
                  <a:gd name="connsiteY139" fmla="*/ 4009306 h 5396955"/>
                  <a:gd name="connsiteX140" fmla="*/ 5326095 w 5372780"/>
                  <a:gd name="connsiteY140" fmla="*/ 3787850 h 5396955"/>
                  <a:gd name="connsiteX141" fmla="*/ 5369910 w 5372780"/>
                  <a:gd name="connsiteY141" fmla="*/ 3724223 h 5396955"/>
                  <a:gd name="connsiteX142" fmla="*/ 3298603 w 5372780"/>
                  <a:gd name="connsiteY142" fmla="*/ 3933106 h 5396955"/>
                  <a:gd name="connsiteX143" fmla="*/ 3223260 w 5372780"/>
                  <a:gd name="connsiteY143" fmla="*/ 3757084 h 5396955"/>
                  <a:gd name="connsiteX144" fmla="*/ 3138202 w 5372780"/>
                  <a:gd name="connsiteY144" fmla="*/ 3430281 h 5396955"/>
                  <a:gd name="connsiteX145" fmla="*/ 2853214 w 5372780"/>
                  <a:gd name="connsiteY145" fmla="*/ 3200157 h 5396955"/>
                  <a:gd name="connsiteX146" fmla="*/ 2775871 w 5372780"/>
                  <a:gd name="connsiteY146" fmla="*/ 3156533 h 5396955"/>
                  <a:gd name="connsiteX147" fmla="*/ 2991612 w 5372780"/>
                  <a:gd name="connsiteY147" fmla="*/ 3185774 h 5396955"/>
                  <a:gd name="connsiteX148" fmla="*/ 3033808 w 5372780"/>
                  <a:gd name="connsiteY148" fmla="*/ 3155009 h 5396955"/>
                  <a:gd name="connsiteX149" fmla="*/ 3083052 w 5372780"/>
                  <a:gd name="connsiteY149" fmla="*/ 2810299 h 5396955"/>
                  <a:gd name="connsiteX150" fmla="*/ 3137916 w 5372780"/>
                  <a:gd name="connsiteY150" fmla="*/ 2865925 h 5396955"/>
                  <a:gd name="connsiteX151" fmla="*/ 3300031 w 5372780"/>
                  <a:gd name="connsiteY151" fmla="*/ 3618686 h 5396955"/>
                  <a:gd name="connsiteX152" fmla="*/ 3298603 w 5372780"/>
                  <a:gd name="connsiteY152" fmla="*/ 3933106 h 539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372780" h="5396955">
                    <a:moveTo>
                      <a:pt x="5369910" y="3724223"/>
                    </a:moveTo>
                    <a:cubicBezTo>
                      <a:pt x="5315236" y="3447998"/>
                      <a:pt x="5264849" y="3171011"/>
                      <a:pt x="5211984" y="2894404"/>
                    </a:cubicBezTo>
                    <a:cubicBezTo>
                      <a:pt x="5196554" y="2813823"/>
                      <a:pt x="5179885" y="2823634"/>
                      <a:pt x="5125021" y="2834016"/>
                    </a:cubicBezTo>
                    <a:cubicBezTo>
                      <a:pt x="4761262" y="2903358"/>
                      <a:pt x="4397217" y="2971081"/>
                      <a:pt x="4033361" y="3039946"/>
                    </a:cubicBezTo>
                    <a:cubicBezTo>
                      <a:pt x="3812572" y="3081666"/>
                      <a:pt x="3591973" y="3124814"/>
                      <a:pt x="3371089" y="3166248"/>
                    </a:cubicBezTo>
                    <a:cubicBezTo>
                      <a:pt x="3340322" y="3172058"/>
                      <a:pt x="3326130" y="3177487"/>
                      <a:pt x="3334417" y="3216826"/>
                    </a:cubicBezTo>
                    <a:cubicBezTo>
                      <a:pt x="3365849" y="3365320"/>
                      <a:pt x="3391376" y="3515149"/>
                      <a:pt x="3419761" y="3664310"/>
                    </a:cubicBezTo>
                    <a:cubicBezTo>
                      <a:pt x="3435001" y="3744606"/>
                      <a:pt x="3409473" y="3858906"/>
                      <a:pt x="3365754" y="3897196"/>
                    </a:cubicBezTo>
                    <a:cubicBezTo>
                      <a:pt x="3365754" y="3883861"/>
                      <a:pt x="3365468" y="3871193"/>
                      <a:pt x="3365754" y="3858525"/>
                    </a:cubicBezTo>
                    <a:cubicBezTo>
                      <a:pt x="3374231" y="3550106"/>
                      <a:pt x="3331654" y="3249211"/>
                      <a:pt x="3234785" y="2955936"/>
                    </a:cubicBezTo>
                    <a:cubicBezTo>
                      <a:pt x="3203067" y="2859829"/>
                      <a:pt x="3230499" y="2799726"/>
                      <a:pt x="3323463" y="2751434"/>
                    </a:cubicBezTo>
                    <a:cubicBezTo>
                      <a:pt x="3382899" y="2720573"/>
                      <a:pt x="3423570" y="2674282"/>
                      <a:pt x="3434334" y="2606273"/>
                    </a:cubicBezTo>
                    <a:cubicBezTo>
                      <a:pt x="3441002" y="2564173"/>
                      <a:pt x="3445955" y="2521691"/>
                      <a:pt x="3451670" y="2479400"/>
                    </a:cubicBezTo>
                    <a:cubicBezTo>
                      <a:pt x="3471386" y="2334049"/>
                      <a:pt x="3441668" y="2176696"/>
                      <a:pt x="3556635" y="2053823"/>
                    </a:cubicBezTo>
                    <a:cubicBezTo>
                      <a:pt x="3467100" y="2119260"/>
                      <a:pt x="3384232" y="2190412"/>
                      <a:pt x="3308413" y="2269088"/>
                    </a:cubicBezTo>
                    <a:cubicBezTo>
                      <a:pt x="3191923" y="2389961"/>
                      <a:pt x="3150870" y="2532264"/>
                      <a:pt x="3190875" y="2697237"/>
                    </a:cubicBezTo>
                    <a:cubicBezTo>
                      <a:pt x="3202115" y="2743528"/>
                      <a:pt x="3211735" y="2791249"/>
                      <a:pt x="3200209" y="2852685"/>
                    </a:cubicBezTo>
                    <a:cubicBezTo>
                      <a:pt x="3173063" y="2789820"/>
                      <a:pt x="3152204" y="2737433"/>
                      <a:pt x="3128010" y="2686664"/>
                    </a:cubicBezTo>
                    <a:cubicBezTo>
                      <a:pt x="3111722" y="2652374"/>
                      <a:pt x="3107531" y="2619608"/>
                      <a:pt x="3114104" y="2581508"/>
                    </a:cubicBezTo>
                    <a:cubicBezTo>
                      <a:pt x="3130486" y="2486449"/>
                      <a:pt x="3142679" y="2390532"/>
                      <a:pt x="3155061" y="2294806"/>
                    </a:cubicBezTo>
                    <a:cubicBezTo>
                      <a:pt x="3162300" y="2238704"/>
                      <a:pt x="3152394" y="2228036"/>
                      <a:pt x="3097625" y="2220987"/>
                    </a:cubicBezTo>
                    <a:cubicBezTo>
                      <a:pt x="3056858" y="2215748"/>
                      <a:pt x="3016186" y="2203937"/>
                      <a:pt x="2975515" y="2204033"/>
                    </a:cubicBezTo>
                    <a:cubicBezTo>
                      <a:pt x="2872740" y="2204414"/>
                      <a:pt x="2799588" y="2163266"/>
                      <a:pt x="2737771" y="2078874"/>
                    </a:cubicBezTo>
                    <a:cubicBezTo>
                      <a:pt x="2698909" y="2025725"/>
                      <a:pt x="2696242" y="1976290"/>
                      <a:pt x="2701385" y="1919521"/>
                    </a:cubicBezTo>
                    <a:cubicBezTo>
                      <a:pt x="2703862" y="1892565"/>
                      <a:pt x="2714054" y="1885517"/>
                      <a:pt x="2740628" y="1902280"/>
                    </a:cubicBezTo>
                    <a:cubicBezTo>
                      <a:pt x="2837021" y="1963145"/>
                      <a:pt x="2934938" y="2021724"/>
                      <a:pt x="3032379" y="2080969"/>
                    </a:cubicBezTo>
                    <a:cubicBezTo>
                      <a:pt x="3080480" y="2110211"/>
                      <a:pt x="3091339" y="2107354"/>
                      <a:pt x="3120866" y="2059252"/>
                    </a:cubicBezTo>
                    <a:cubicBezTo>
                      <a:pt x="3213545" y="1907996"/>
                      <a:pt x="3306318" y="1756929"/>
                      <a:pt x="3398710" y="1605577"/>
                    </a:cubicBezTo>
                    <a:cubicBezTo>
                      <a:pt x="3616547" y="1248770"/>
                      <a:pt x="3833717" y="891583"/>
                      <a:pt x="4052411" y="535252"/>
                    </a:cubicBezTo>
                    <a:cubicBezTo>
                      <a:pt x="4072224" y="502963"/>
                      <a:pt x="4077843" y="485722"/>
                      <a:pt x="4037839" y="463624"/>
                    </a:cubicBezTo>
                    <a:cubicBezTo>
                      <a:pt x="3953351" y="416952"/>
                      <a:pt x="3872579" y="363517"/>
                      <a:pt x="3790189" y="313129"/>
                    </a:cubicBezTo>
                    <a:cubicBezTo>
                      <a:pt x="3629406" y="214831"/>
                      <a:pt x="3468624" y="116438"/>
                      <a:pt x="3307461" y="18712"/>
                    </a:cubicBezTo>
                    <a:cubicBezTo>
                      <a:pt x="3279362" y="1662"/>
                      <a:pt x="3251263" y="-16245"/>
                      <a:pt x="3225165" y="26332"/>
                    </a:cubicBezTo>
                    <a:cubicBezTo>
                      <a:pt x="2909411" y="542301"/>
                      <a:pt x="2593181" y="1057889"/>
                      <a:pt x="2275999" y="1573001"/>
                    </a:cubicBezTo>
                    <a:cubicBezTo>
                      <a:pt x="2259616" y="1599671"/>
                      <a:pt x="2261997" y="1611863"/>
                      <a:pt x="2288667" y="1627675"/>
                    </a:cubicBezTo>
                    <a:cubicBezTo>
                      <a:pt x="2392204" y="1689111"/>
                      <a:pt x="2494407" y="1752738"/>
                      <a:pt x="2597182" y="1815317"/>
                    </a:cubicBezTo>
                    <a:cubicBezTo>
                      <a:pt x="2672906" y="1861418"/>
                      <a:pt x="2684621" y="1890279"/>
                      <a:pt x="2664428" y="1984767"/>
                    </a:cubicBezTo>
                    <a:cubicBezTo>
                      <a:pt x="2660142" y="1983052"/>
                      <a:pt x="2655189" y="1982386"/>
                      <a:pt x="2652427" y="1979623"/>
                    </a:cubicBezTo>
                    <a:cubicBezTo>
                      <a:pt x="2499836" y="1821318"/>
                      <a:pt x="2327148" y="1688539"/>
                      <a:pt x="2143887" y="1567381"/>
                    </a:cubicBezTo>
                    <a:cubicBezTo>
                      <a:pt x="2072259" y="1520042"/>
                      <a:pt x="2037779" y="1442890"/>
                      <a:pt x="2049970" y="1352497"/>
                    </a:cubicBezTo>
                    <a:cubicBezTo>
                      <a:pt x="2062639" y="1258391"/>
                      <a:pt x="2047970" y="1172666"/>
                      <a:pt x="1978723" y="1101799"/>
                    </a:cubicBezTo>
                    <a:cubicBezTo>
                      <a:pt x="1958816" y="1081416"/>
                      <a:pt x="1941862" y="1058175"/>
                      <a:pt x="1922240" y="1037506"/>
                    </a:cubicBezTo>
                    <a:cubicBezTo>
                      <a:pt x="1842421" y="953495"/>
                      <a:pt x="1761077" y="870628"/>
                      <a:pt x="1743456" y="747374"/>
                    </a:cubicBezTo>
                    <a:cubicBezTo>
                      <a:pt x="1751933" y="902917"/>
                      <a:pt x="1743647" y="1058651"/>
                      <a:pt x="1786604" y="1209908"/>
                    </a:cubicBezTo>
                    <a:cubicBezTo>
                      <a:pt x="1810322" y="1293347"/>
                      <a:pt x="1857470" y="1357355"/>
                      <a:pt x="1930432" y="1402980"/>
                    </a:cubicBezTo>
                    <a:cubicBezTo>
                      <a:pt x="1957292" y="1419744"/>
                      <a:pt x="1985105" y="1435079"/>
                      <a:pt x="2011966" y="1451843"/>
                    </a:cubicBezTo>
                    <a:cubicBezTo>
                      <a:pt x="2038350" y="1468322"/>
                      <a:pt x="2058162" y="1490515"/>
                      <a:pt x="2077307" y="1531187"/>
                    </a:cubicBezTo>
                    <a:cubicBezTo>
                      <a:pt x="1862518" y="1409838"/>
                      <a:pt x="1647254" y="1328590"/>
                      <a:pt x="1424749" y="1263725"/>
                    </a:cubicBezTo>
                    <a:cubicBezTo>
                      <a:pt x="1351979" y="1242484"/>
                      <a:pt x="1294162" y="1192573"/>
                      <a:pt x="1275779" y="1115897"/>
                    </a:cubicBezTo>
                    <a:cubicBezTo>
                      <a:pt x="1247204" y="996929"/>
                      <a:pt x="1174528" y="922444"/>
                      <a:pt x="1063181" y="880153"/>
                    </a:cubicBezTo>
                    <a:cubicBezTo>
                      <a:pt x="1042511" y="872342"/>
                      <a:pt x="1023080" y="861103"/>
                      <a:pt x="1002696" y="852721"/>
                    </a:cubicBezTo>
                    <a:cubicBezTo>
                      <a:pt x="912114" y="815383"/>
                      <a:pt x="824293" y="774425"/>
                      <a:pt x="770287" y="684319"/>
                    </a:cubicBezTo>
                    <a:cubicBezTo>
                      <a:pt x="801719" y="761186"/>
                      <a:pt x="837343" y="834814"/>
                      <a:pt x="872299" y="908632"/>
                    </a:cubicBezTo>
                    <a:cubicBezTo>
                      <a:pt x="899541" y="966163"/>
                      <a:pt x="934974" y="1018456"/>
                      <a:pt x="971359" y="1070462"/>
                    </a:cubicBezTo>
                    <a:cubicBezTo>
                      <a:pt x="1028795" y="1152663"/>
                      <a:pt x="1106995" y="1194478"/>
                      <a:pt x="1206151" y="1204765"/>
                    </a:cubicBezTo>
                    <a:cubicBezTo>
                      <a:pt x="1251299" y="1209432"/>
                      <a:pt x="1300924" y="1205622"/>
                      <a:pt x="1347121" y="1247627"/>
                    </a:cubicBezTo>
                    <a:cubicBezTo>
                      <a:pt x="1174909" y="1208480"/>
                      <a:pt x="1010317" y="1189144"/>
                      <a:pt x="844486" y="1179047"/>
                    </a:cubicBezTo>
                    <a:cubicBezTo>
                      <a:pt x="752189" y="1173428"/>
                      <a:pt x="668084" y="1147234"/>
                      <a:pt x="593217" y="1090370"/>
                    </a:cubicBezTo>
                    <a:cubicBezTo>
                      <a:pt x="530543" y="1042649"/>
                      <a:pt x="458152" y="1036077"/>
                      <a:pt x="380809" y="1044554"/>
                    </a:cubicBezTo>
                    <a:cubicBezTo>
                      <a:pt x="254508" y="1058461"/>
                      <a:pt x="127635" y="1103228"/>
                      <a:pt x="0" y="1044745"/>
                    </a:cubicBezTo>
                    <a:cubicBezTo>
                      <a:pt x="102108" y="1117135"/>
                      <a:pt x="205835" y="1183048"/>
                      <a:pt x="316420" y="1238960"/>
                    </a:cubicBezTo>
                    <a:cubicBezTo>
                      <a:pt x="433483" y="1298110"/>
                      <a:pt x="546354" y="1298872"/>
                      <a:pt x="661988" y="1239531"/>
                    </a:cubicBezTo>
                    <a:cubicBezTo>
                      <a:pt x="691324" y="1224481"/>
                      <a:pt x="721423" y="1209908"/>
                      <a:pt x="755904" y="1208289"/>
                    </a:cubicBezTo>
                    <a:cubicBezTo>
                      <a:pt x="871918" y="1202955"/>
                      <a:pt x="986314" y="1215909"/>
                      <a:pt x="1108329" y="1234006"/>
                    </a:cubicBezTo>
                    <a:cubicBezTo>
                      <a:pt x="1052798" y="1258391"/>
                      <a:pt x="1004888" y="1248199"/>
                      <a:pt x="957072" y="1237055"/>
                    </a:cubicBezTo>
                    <a:cubicBezTo>
                      <a:pt x="843248" y="1210480"/>
                      <a:pt x="739044" y="1229149"/>
                      <a:pt x="639223" y="1292109"/>
                    </a:cubicBezTo>
                    <a:cubicBezTo>
                      <a:pt x="521494" y="1366309"/>
                      <a:pt x="422720" y="1462321"/>
                      <a:pt x="319564" y="1553570"/>
                    </a:cubicBezTo>
                    <a:cubicBezTo>
                      <a:pt x="304133" y="1567191"/>
                      <a:pt x="290513" y="1582717"/>
                      <a:pt x="276034" y="1597385"/>
                    </a:cubicBezTo>
                    <a:cubicBezTo>
                      <a:pt x="342709" y="1555571"/>
                      <a:pt x="413861" y="1532806"/>
                      <a:pt x="490538" y="1525091"/>
                    </a:cubicBezTo>
                    <a:cubicBezTo>
                      <a:pt x="542544" y="1519852"/>
                      <a:pt x="594265" y="1511565"/>
                      <a:pt x="646271" y="1507755"/>
                    </a:cubicBezTo>
                    <a:cubicBezTo>
                      <a:pt x="780669" y="1497944"/>
                      <a:pt x="891254" y="1450796"/>
                      <a:pt x="975931" y="1337734"/>
                    </a:cubicBezTo>
                    <a:cubicBezTo>
                      <a:pt x="1034796" y="1259248"/>
                      <a:pt x="1126617" y="1234483"/>
                      <a:pt x="1224248" y="1253914"/>
                    </a:cubicBezTo>
                    <a:cubicBezTo>
                      <a:pt x="1298638" y="1268677"/>
                      <a:pt x="1372267" y="1287823"/>
                      <a:pt x="1445419" y="1308111"/>
                    </a:cubicBezTo>
                    <a:cubicBezTo>
                      <a:pt x="1578769" y="1345163"/>
                      <a:pt x="1706499" y="1397265"/>
                      <a:pt x="1843754" y="1459749"/>
                    </a:cubicBezTo>
                    <a:cubicBezTo>
                      <a:pt x="1785080" y="1466988"/>
                      <a:pt x="1744123" y="1452510"/>
                      <a:pt x="1703641" y="1435270"/>
                    </a:cubicBezTo>
                    <a:cubicBezTo>
                      <a:pt x="1591627" y="1387359"/>
                      <a:pt x="1480852" y="1386692"/>
                      <a:pt x="1367409" y="1434698"/>
                    </a:cubicBezTo>
                    <a:cubicBezTo>
                      <a:pt x="1220438" y="1496801"/>
                      <a:pt x="1088898" y="1584526"/>
                      <a:pt x="955453" y="1669585"/>
                    </a:cubicBezTo>
                    <a:cubicBezTo>
                      <a:pt x="951357" y="1672252"/>
                      <a:pt x="951547" y="1674538"/>
                      <a:pt x="960311" y="1677300"/>
                    </a:cubicBezTo>
                    <a:cubicBezTo>
                      <a:pt x="1022604" y="1646153"/>
                      <a:pt x="1091279" y="1625103"/>
                      <a:pt x="1166146" y="1631104"/>
                    </a:cubicBezTo>
                    <a:cubicBezTo>
                      <a:pt x="1235583" y="1636723"/>
                      <a:pt x="1305401" y="1639295"/>
                      <a:pt x="1374838" y="1645105"/>
                    </a:cubicBezTo>
                    <a:cubicBezTo>
                      <a:pt x="1456849" y="1651964"/>
                      <a:pt x="1536096" y="1647677"/>
                      <a:pt x="1609154" y="1603672"/>
                    </a:cubicBezTo>
                    <a:cubicBezTo>
                      <a:pt x="1640681" y="1584717"/>
                      <a:pt x="1667923" y="1560809"/>
                      <a:pt x="1696117" y="1537759"/>
                    </a:cubicBezTo>
                    <a:cubicBezTo>
                      <a:pt x="1773745" y="1474322"/>
                      <a:pt x="1859566" y="1465369"/>
                      <a:pt x="1946815" y="1511946"/>
                    </a:cubicBezTo>
                    <a:cubicBezTo>
                      <a:pt x="2137981" y="1613768"/>
                      <a:pt x="2313241" y="1738260"/>
                      <a:pt x="2472976" y="1884469"/>
                    </a:cubicBezTo>
                    <a:cubicBezTo>
                      <a:pt x="2490692" y="1900661"/>
                      <a:pt x="2508028" y="1917235"/>
                      <a:pt x="2533650" y="1941333"/>
                    </a:cubicBezTo>
                    <a:cubicBezTo>
                      <a:pt x="2485644" y="1932665"/>
                      <a:pt x="2454878" y="1917330"/>
                      <a:pt x="2428970" y="1893422"/>
                    </a:cubicBezTo>
                    <a:cubicBezTo>
                      <a:pt x="2401062" y="1867610"/>
                      <a:pt x="2375440" y="1839320"/>
                      <a:pt x="2347627" y="1813317"/>
                    </a:cubicBezTo>
                    <a:cubicBezTo>
                      <a:pt x="2272570" y="1743118"/>
                      <a:pt x="2186749" y="1707780"/>
                      <a:pt x="2080546" y="1713781"/>
                    </a:cubicBezTo>
                    <a:cubicBezTo>
                      <a:pt x="1933956" y="1722068"/>
                      <a:pt x="1799939" y="1775312"/>
                      <a:pt x="1662303" y="1816746"/>
                    </a:cubicBezTo>
                    <a:cubicBezTo>
                      <a:pt x="1636871" y="1824366"/>
                      <a:pt x="1608963" y="1827700"/>
                      <a:pt x="1587627" y="1849417"/>
                    </a:cubicBezTo>
                    <a:cubicBezTo>
                      <a:pt x="1691735" y="1818937"/>
                      <a:pt x="1781365" y="1859323"/>
                      <a:pt x="1870234" y="1903138"/>
                    </a:cubicBezTo>
                    <a:cubicBezTo>
                      <a:pt x="1929860" y="1932475"/>
                      <a:pt x="1990154" y="1960669"/>
                      <a:pt x="2048732" y="1992006"/>
                    </a:cubicBezTo>
                    <a:cubicBezTo>
                      <a:pt x="2146363" y="2044108"/>
                      <a:pt x="2240756" y="2036488"/>
                      <a:pt x="2332672" y="1979814"/>
                    </a:cubicBezTo>
                    <a:cubicBezTo>
                      <a:pt x="2391727" y="1943429"/>
                      <a:pt x="2452402" y="1945238"/>
                      <a:pt x="2515552" y="1965146"/>
                    </a:cubicBezTo>
                    <a:cubicBezTo>
                      <a:pt x="2619375" y="1997912"/>
                      <a:pt x="2667476" y="2089351"/>
                      <a:pt x="2741866" y="2170314"/>
                    </a:cubicBezTo>
                    <a:cubicBezTo>
                      <a:pt x="2551747" y="2143454"/>
                      <a:pt x="2374773" y="2118593"/>
                      <a:pt x="2197799" y="2093352"/>
                    </a:cubicBezTo>
                    <a:cubicBezTo>
                      <a:pt x="1901571" y="2051061"/>
                      <a:pt x="1605343" y="2008675"/>
                      <a:pt x="1309211" y="1965622"/>
                    </a:cubicBezTo>
                    <a:cubicBezTo>
                      <a:pt x="1284351" y="1962002"/>
                      <a:pt x="1275493" y="1969432"/>
                      <a:pt x="1272540" y="1994006"/>
                    </a:cubicBezTo>
                    <a:cubicBezTo>
                      <a:pt x="1264920" y="2058395"/>
                      <a:pt x="1254823" y="2122499"/>
                      <a:pt x="1245679" y="2186792"/>
                    </a:cubicBezTo>
                    <a:cubicBezTo>
                      <a:pt x="1213675" y="2412440"/>
                      <a:pt x="1181481" y="2637992"/>
                      <a:pt x="1149762" y="2863639"/>
                    </a:cubicBezTo>
                    <a:cubicBezTo>
                      <a:pt x="1143000" y="2911454"/>
                      <a:pt x="1156716" y="2927933"/>
                      <a:pt x="1204341" y="2934600"/>
                    </a:cubicBezTo>
                    <a:cubicBezTo>
                      <a:pt x="1328261" y="2951840"/>
                      <a:pt x="1451991" y="2969557"/>
                      <a:pt x="1575911" y="2987083"/>
                    </a:cubicBezTo>
                    <a:cubicBezTo>
                      <a:pt x="1880045" y="3029945"/>
                      <a:pt x="2183892" y="3075189"/>
                      <a:pt x="2488502" y="3113670"/>
                    </a:cubicBezTo>
                    <a:cubicBezTo>
                      <a:pt x="2564796" y="3123290"/>
                      <a:pt x="2612993" y="3151199"/>
                      <a:pt x="2642330" y="3222255"/>
                    </a:cubicBezTo>
                    <a:cubicBezTo>
                      <a:pt x="2690431" y="3339222"/>
                      <a:pt x="2744152" y="3453903"/>
                      <a:pt x="2794254" y="3570108"/>
                    </a:cubicBezTo>
                    <a:cubicBezTo>
                      <a:pt x="2845118" y="3688028"/>
                      <a:pt x="2931509" y="3763561"/>
                      <a:pt x="3058382" y="3785373"/>
                    </a:cubicBezTo>
                    <a:cubicBezTo>
                      <a:pt x="3170872" y="3804804"/>
                      <a:pt x="3234499" y="3877003"/>
                      <a:pt x="3281458" y="3972063"/>
                    </a:cubicBezTo>
                    <a:cubicBezTo>
                      <a:pt x="3291649" y="3992637"/>
                      <a:pt x="3294126" y="4012735"/>
                      <a:pt x="3291745" y="4035976"/>
                    </a:cubicBezTo>
                    <a:cubicBezTo>
                      <a:pt x="3261741" y="4336776"/>
                      <a:pt x="3178397" y="4622335"/>
                      <a:pt x="3048286" y="4894560"/>
                    </a:cubicBezTo>
                    <a:cubicBezTo>
                      <a:pt x="3043333" y="4905037"/>
                      <a:pt x="3042285" y="4920182"/>
                      <a:pt x="3025902" y="4923420"/>
                    </a:cubicBezTo>
                    <a:cubicBezTo>
                      <a:pt x="3017329" y="4899322"/>
                      <a:pt x="3014663" y="4874557"/>
                      <a:pt x="3013520" y="4849220"/>
                    </a:cubicBezTo>
                    <a:cubicBezTo>
                      <a:pt x="3010090" y="4776068"/>
                      <a:pt x="3038665" y="4709584"/>
                      <a:pt x="3056382" y="4641004"/>
                    </a:cubicBezTo>
                    <a:cubicBezTo>
                      <a:pt x="3102293" y="4463363"/>
                      <a:pt x="3084957" y="4300580"/>
                      <a:pt x="2976467" y="4144180"/>
                    </a:cubicBezTo>
                    <a:cubicBezTo>
                      <a:pt x="2864739" y="3983017"/>
                      <a:pt x="2719292" y="3856429"/>
                      <a:pt x="2582037" y="3720794"/>
                    </a:cubicBezTo>
                    <a:cubicBezTo>
                      <a:pt x="2548985" y="3688123"/>
                      <a:pt x="2513076" y="3658405"/>
                      <a:pt x="2476119" y="3625258"/>
                    </a:cubicBezTo>
                    <a:cubicBezTo>
                      <a:pt x="2472309" y="3641069"/>
                      <a:pt x="2480596" y="3644784"/>
                      <a:pt x="2485168" y="3649928"/>
                    </a:cubicBezTo>
                    <a:cubicBezTo>
                      <a:pt x="2546509" y="3719270"/>
                      <a:pt x="2582799" y="3799756"/>
                      <a:pt x="2599087" y="3891005"/>
                    </a:cubicBezTo>
                    <a:cubicBezTo>
                      <a:pt x="2624042" y="4030832"/>
                      <a:pt x="2616803" y="4172374"/>
                      <a:pt x="2622137" y="4312868"/>
                    </a:cubicBezTo>
                    <a:cubicBezTo>
                      <a:pt x="2629281" y="4501272"/>
                      <a:pt x="2697670" y="4644147"/>
                      <a:pt x="2869406" y="4735016"/>
                    </a:cubicBezTo>
                    <a:cubicBezTo>
                      <a:pt x="2949131" y="4777211"/>
                      <a:pt x="2975229" y="4860651"/>
                      <a:pt x="2995422" y="4944090"/>
                    </a:cubicBezTo>
                    <a:cubicBezTo>
                      <a:pt x="3002375" y="4972665"/>
                      <a:pt x="2997041" y="4996000"/>
                      <a:pt x="2983230" y="5020670"/>
                    </a:cubicBezTo>
                    <a:cubicBezTo>
                      <a:pt x="2913316" y="5145258"/>
                      <a:pt x="2833878" y="5263272"/>
                      <a:pt x="2746820" y="5376334"/>
                    </a:cubicBezTo>
                    <a:cubicBezTo>
                      <a:pt x="2772823" y="5403861"/>
                      <a:pt x="2798826" y="5403766"/>
                      <a:pt x="2824924" y="5376429"/>
                    </a:cubicBezTo>
                    <a:cubicBezTo>
                      <a:pt x="2923889" y="5240603"/>
                      <a:pt x="3011805" y="5098013"/>
                      <a:pt x="3090196" y="4949233"/>
                    </a:cubicBezTo>
                    <a:cubicBezTo>
                      <a:pt x="3143631" y="4847792"/>
                      <a:pt x="3303841" y="4773592"/>
                      <a:pt x="3415379" y="4796833"/>
                    </a:cubicBezTo>
                    <a:cubicBezTo>
                      <a:pt x="3578542" y="4830933"/>
                      <a:pt x="3715131" y="4793499"/>
                      <a:pt x="3837051" y="4674913"/>
                    </a:cubicBezTo>
                    <a:cubicBezTo>
                      <a:pt x="3951637" y="4563375"/>
                      <a:pt x="4051173" y="4436597"/>
                      <a:pt x="4179475" y="4338776"/>
                    </a:cubicBezTo>
                    <a:cubicBezTo>
                      <a:pt x="4244340" y="4289341"/>
                      <a:pt x="4315111" y="4258575"/>
                      <a:pt x="4395120" y="4247145"/>
                    </a:cubicBezTo>
                    <a:cubicBezTo>
                      <a:pt x="4410837" y="4244859"/>
                      <a:pt x="4429411" y="4249145"/>
                      <a:pt x="4443888" y="4229524"/>
                    </a:cubicBezTo>
                    <a:cubicBezTo>
                      <a:pt x="4301776" y="4229334"/>
                      <a:pt x="4164139" y="4238192"/>
                      <a:pt x="4026408" y="4242764"/>
                    </a:cubicBezTo>
                    <a:cubicBezTo>
                      <a:pt x="3906584" y="4246764"/>
                      <a:pt x="3791236" y="4269338"/>
                      <a:pt x="3675698" y="4299056"/>
                    </a:cubicBezTo>
                    <a:cubicBezTo>
                      <a:pt x="3530726" y="4336394"/>
                      <a:pt x="3431000" y="4427168"/>
                      <a:pt x="3356705" y="4550707"/>
                    </a:cubicBezTo>
                    <a:cubicBezTo>
                      <a:pt x="3324130" y="4604904"/>
                      <a:pt x="3297174" y="4662435"/>
                      <a:pt x="3267647" y="4718442"/>
                    </a:cubicBezTo>
                    <a:cubicBezTo>
                      <a:pt x="3240500" y="4769972"/>
                      <a:pt x="3199638" y="4807692"/>
                      <a:pt x="3149346" y="4840362"/>
                    </a:cubicBezTo>
                    <a:cubicBezTo>
                      <a:pt x="3145250" y="4818264"/>
                      <a:pt x="3156490" y="4803881"/>
                      <a:pt x="3162776" y="4788451"/>
                    </a:cubicBezTo>
                    <a:cubicBezTo>
                      <a:pt x="3265170" y="4539372"/>
                      <a:pt x="3331559" y="4281245"/>
                      <a:pt x="3355181" y="4012925"/>
                    </a:cubicBezTo>
                    <a:cubicBezTo>
                      <a:pt x="3361372" y="3942631"/>
                      <a:pt x="3405949" y="3902531"/>
                      <a:pt x="3453384" y="3850524"/>
                    </a:cubicBezTo>
                    <a:cubicBezTo>
                      <a:pt x="3469386" y="3931963"/>
                      <a:pt x="3482340" y="4003115"/>
                      <a:pt x="3497580" y="4073695"/>
                    </a:cubicBezTo>
                    <a:cubicBezTo>
                      <a:pt x="3504628" y="4106651"/>
                      <a:pt x="3518345" y="4126559"/>
                      <a:pt x="3561873" y="4117795"/>
                    </a:cubicBezTo>
                    <a:cubicBezTo>
                      <a:pt x="3752659" y="4079410"/>
                      <a:pt x="3944302" y="4045025"/>
                      <a:pt x="4135659" y="4009306"/>
                    </a:cubicBezTo>
                    <a:cubicBezTo>
                      <a:pt x="4532376" y="3935201"/>
                      <a:pt x="4929092" y="3860620"/>
                      <a:pt x="5326095" y="3787850"/>
                    </a:cubicBezTo>
                    <a:cubicBezTo>
                      <a:pt x="5368290" y="3780515"/>
                      <a:pt x="5378672" y="3768514"/>
                      <a:pt x="5369910" y="3724223"/>
                    </a:cubicBezTo>
                    <a:close/>
                    <a:moveTo>
                      <a:pt x="3298603" y="3933106"/>
                    </a:moveTo>
                    <a:cubicBezTo>
                      <a:pt x="3252311" y="3877861"/>
                      <a:pt x="3228499" y="3821663"/>
                      <a:pt x="3223260" y="3757084"/>
                    </a:cubicBezTo>
                    <a:cubicBezTo>
                      <a:pt x="3214116" y="3643165"/>
                      <a:pt x="3203448" y="3529532"/>
                      <a:pt x="3138202" y="3430281"/>
                    </a:cubicBezTo>
                    <a:cubicBezTo>
                      <a:pt x="3067812" y="3323220"/>
                      <a:pt x="2958751" y="3263594"/>
                      <a:pt x="2853214" y="3200157"/>
                    </a:cubicBezTo>
                    <a:cubicBezTo>
                      <a:pt x="2827972" y="3185012"/>
                      <a:pt x="2800350" y="3174059"/>
                      <a:pt x="2775871" y="3156533"/>
                    </a:cubicBezTo>
                    <a:cubicBezTo>
                      <a:pt x="2847880" y="3165962"/>
                      <a:pt x="2920079" y="3173678"/>
                      <a:pt x="2991612" y="3185774"/>
                    </a:cubicBezTo>
                    <a:cubicBezTo>
                      <a:pt x="3020854" y="3190727"/>
                      <a:pt x="3029998" y="3184822"/>
                      <a:pt x="3033808" y="3155009"/>
                    </a:cubicBezTo>
                    <a:cubicBezTo>
                      <a:pt x="3048476" y="3040804"/>
                      <a:pt x="3066193" y="2926980"/>
                      <a:pt x="3083052" y="2810299"/>
                    </a:cubicBezTo>
                    <a:cubicBezTo>
                      <a:pt x="3114770" y="2818586"/>
                      <a:pt x="3128200" y="2840303"/>
                      <a:pt x="3137916" y="2865925"/>
                    </a:cubicBezTo>
                    <a:cubicBezTo>
                      <a:pt x="3229547" y="3108717"/>
                      <a:pt x="3285744" y="3359129"/>
                      <a:pt x="3300031" y="3618686"/>
                    </a:cubicBezTo>
                    <a:cubicBezTo>
                      <a:pt x="3305651" y="3720984"/>
                      <a:pt x="3311366" y="3823092"/>
                      <a:pt x="3298603" y="3933106"/>
                    </a:cubicBezTo>
                    <a:close/>
                  </a:path>
                </a:pathLst>
              </a:custGeom>
              <a:solidFill>
                <a:srgbClr val="2779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DAB5D56-97FC-498D-A490-987F07EE32C5}"/>
                  </a:ext>
                </a:extLst>
              </p:cNvPr>
              <p:cNvSpPr/>
              <p:nvPr/>
            </p:nvSpPr>
            <p:spPr>
              <a:xfrm>
                <a:off x="3708415" y="5486764"/>
                <a:ext cx="1217938" cy="1031727"/>
              </a:xfrm>
              <a:custGeom>
                <a:avLst/>
                <a:gdLst>
                  <a:gd name="connsiteX0" fmla="*/ 1064839 w 2126171"/>
                  <a:gd name="connsiteY0" fmla="*/ 0 h 1304353"/>
                  <a:gd name="connsiteX1" fmla="*/ 1142944 w 2126171"/>
                  <a:gd name="connsiteY1" fmla="*/ 95 h 1304353"/>
                  <a:gd name="connsiteX2" fmla="*/ 2073727 w 2126171"/>
                  <a:gd name="connsiteY2" fmla="*/ 571 h 1304353"/>
                  <a:gd name="connsiteX3" fmla="*/ 2126114 w 2126171"/>
                  <a:gd name="connsiteY3" fmla="*/ 51340 h 1304353"/>
                  <a:gd name="connsiteX4" fmla="*/ 2125066 w 2126171"/>
                  <a:gd name="connsiteY4" fmla="*/ 459581 h 1304353"/>
                  <a:gd name="connsiteX5" fmla="*/ 2094778 w 2126171"/>
                  <a:gd name="connsiteY5" fmla="*/ 498157 h 1304353"/>
                  <a:gd name="connsiteX6" fmla="*/ 1978858 w 2126171"/>
                  <a:gd name="connsiteY6" fmla="*/ 605885 h 1304353"/>
                  <a:gd name="connsiteX7" fmla="*/ 1875797 w 2126171"/>
                  <a:gd name="connsiteY7" fmla="*/ 1304258 h 1304353"/>
                  <a:gd name="connsiteX8" fmla="*/ 282932 w 2126171"/>
                  <a:gd name="connsiteY8" fmla="*/ 1304354 h 1304353"/>
                  <a:gd name="connsiteX9" fmla="*/ 143676 w 2126171"/>
                  <a:gd name="connsiteY9" fmla="*/ 548735 h 1304353"/>
                  <a:gd name="connsiteX10" fmla="*/ 81287 w 2126171"/>
                  <a:gd name="connsiteY10" fmla="*/ 496158 h 1304353"/>
                  <a:gd name="connsiteX11" fmla="*/ 991 w 2126171"/>
                  <a:gd name="connsiteY11" fmla="*/ 418529 h 1304353"/>
                  <a:gd name="connsiteX12" fmla="*/ 39 w 2126171"/>
                  <a:gd name="connsiteY12" fmla="*/ 47720 h 1304353"/>
                  <a:gd name="connsiteX13" fmla="*/ 47093 w 2126171"/>
                  <a:gd name="connsiteY13" fmla="*/ 667 h 1304353"/>
                  <a:gd name="connsiteX14" fmla="*/ 1036359 w 2126171"/>
                  <a:gd name="connsiteY14" fmla="*/ 1524 h 1304353"/>
                  <a:gd name="connsiteX15" fmla="*/ 1064839 w 2126171"/>
                  <a:gd name="connsiteY15" fmla="*/ 0 h 1304353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75797 w 2126171"/>
                  <a:gd name="connsiteY7" fmla="*/ 1304258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26171" h="1801099">
                    <a:moveTo>
                      <a:pt x="1064839" y="0"/>
                    </a:moveTo>
                    <a:lnTo>
                      <a:pt x="1142944" y="95"/>
                    </a:lnTo>
                    <a:lnTo>
                      <a:pt x="2073727" y="571"/>
                    </a:lnTo>
                    <a:cubicBezTo>
                      <a:pt x="2114017" y="381"/>
                      <a:pt x="2127162" y="8001"/>
                      <a:pt x="2126114" y="51340"/>
                    </a:cubicBezTo>
                    <a:cubicBezTo>
                      <a:pt x="2122781" y="187357"/>
                      <a:pt x="2124780" y="323469"/>
                      <a:pt x="2125066" y="459581"/>
                    </a:cubicBezTo>
                    <a:cubicBezTo>
                      <a:pt x="2125066" y="480917"/>
                      <a:pt x="2127734" y="497396"/>
                      <a:pt x="2094778" y="498157"/>
                    </a:cubicBezTo>
                    <a:cubicBezTo>
                      <a:pt x="1992002" y="500443"/>
                      <a:pt x="1991170" y="545954"/>
                      <a:pt x="1978858" y="605885"/>
                    </a:cubicBezTo>
                    <a:cubicBezTo>
                      <a:pt x="1934384" y="822372"/>
                      <a:pt x="1854464" y="1562629"/>
                      <a:pt x="1819983" y="1795420"/>
                    </a:cubicBezTo>
                    <a:lnTo>
                      <a:pt x="366652" y="1801099"/>
                    </a:lnTo>
                    <a:cubicBezTo>
                      <a:pt x="319788" y="1549258"/>
                      <a:pt x="187967" y="800958"/>
                      <a:pt x="143676" y="548735"/>
                    </a:cubicBezTo>
                    <a:cubicBezTo>
                      <a:pt x="136342" y="507111"/>
                      <a:pt x="123007" y="494252"/>
                      <a:pt x="81287" y="496158"/>
                    </a:cubicBezTo>
                    <a:cubicBezTo>
                      <a:pt x="1087" y="499682"/>
                      <a:pt x="991" y="497205"/>
                      <a:pt x="991" y="418529"/>
                    </a:cubicBezTo>
                    <a:cubicBezTo>
                      <a:pt x="991" y="294894"/>
                      <a:pt x="2516" y="171259"/>
                      <a:pt x="39" y="47720"/>
                    </a:cubicBezTo>
                    <a:cubicBezTo>
                      <a:pt x="-723" y="10287"/>
                      <a:pt x="9469" y="476"/>
                      <a:pt x="47093" y="667"/>
                    </a:cubicBezTo>
                    <a:lnTo>
                      <a:pt x="1036359" y="1524"/>
                    </a:lnTo>
                    <a:cubicBezTo>
                      <a:pt x="1045884" y="1429"/>
                      <a:pt x="1055409" y="476"/>
                      <a:pt x="10648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0E9174D-9274-407D-971A-03727AD3FE8B}"/>
                  </a:ext>
                </a:extLst>
              </p:cNvPr>
              <p:cNvSpPr/>
              <p:nvPr/>
            </p:nvSpPr>
            <p:spPr>
              <a:xfrm>
                <a:off x="4249845" y="2601793"/>
                <a:ext cx="635920" cy="815086"/>
              </a:xfrm>
              <a:custGeom>
                <a:avLst/>
                <a:gdLst>
                  <a:gd name="connsiteX0" fmla="*/ 1094065 w 1110134"/>
                  <a:gd name="connsiteY0" fmla="*/ 310887 h 1422907"/>
                  <a:gd name="connsiteX1" fmla="*/ 1060441 w 1110134"/>
                  <a:gd name="connsiteY1" fmla="*/ 171537 h 1422907"/>
                  <a:gd name="connsiteX2" fmla="*/ 1038820 w 1110134"/>
                  <a:gd name="connsiteY2" fmla="*/ 117435 h 1422907"/>
                  <a:gd name="connsiteX3" fmla="*/ 865369 w 1110134"/>
                  <a:gd name="connsiteY3" fmla="*/ 9707 h 1422907"/>
                  <a:gd name="connsiteX4" fmla="*/ 811363 w 1110134"/>
                  <a:gd name="connsiteY4" fmla="*/ 14469 h 1422907"/>
                  <a:gd name="connsiteX5" fmla="*/ 671631 w 1110134"/>
                  <a:gd name="connsiteY5" fmla="*/ 51712 h 1422907"/>
                  <a:gd name="connsiteX6" fmla="*/ 611242 w 1110134"/>
                  <a:gd name="connsiteY6" fmla="*/ 77049 h 1422907"/>
                  <a:gd name="connsiteX7" fmla="*/ 378071 w 1110134"/>
                  <a:gd name="connsiteY7" fmla="*/ 457572 h 1422907"/>
                  <a:gd name="connsiteX8" fmla="*/ 13263 w 1110134"/>
                  <a:gd name="connsiteY8" fmla="*/ 1052599 h 1422907"/>
                  <a:gd name="connsiteX9" fmla="*/ 11073 w 1110134"/>
                  <a:gd name="connsiteY9" fmla="*/ 1102320 h 1422907"/>
                  <a:gd name="connsiteX10" fmla="*/ 50411 w 1110134"/>
                  <a:gd name="connsiteY10" fmla="*/ 1255101 h 1422907"/>
                  <a:gd name="connsiteX11" fmla="*/ 70985 w 1110134"/>
                  <a:gd name="connsiteY11" fmla="*/ 1301869 h 1422907"/>
                  <a:gd name="connsiteX12" fmla="*/ 253293 w 1110134"/>
                  <a:gd name="connsiteY12" fmla="*/ 1413311 h 1422907"/>
                  <a:gd name="connsiteX13" fmla="*/ 296156 w 1110134"/>
                  <a:gd name="connsiteY13" fmla="*/ 1414073 h 1422907"/>
                  <a:gd name="connsiteX14" fmla="*/ 461129 w 1110134"/>
                  <a:gd name="connsiteY14" fmla="*/ 1376449 h 1422907"/>
                  <a:gd name="connsiteX15" fmla="*/ 498181 w 1110134"/>
                  <a:gd name="connsiteY15" fmla="*/ 1351399 h 1422907"/>
                  <a:gd name="connsiteX16" fmla="*/ 1100733 w 1110134"/>
                  <a:gd name="connsiteY16" fmla="*/ 367466 h 1422907"/>
                  <a:gd name="connsiteX17" fmla="*/ 1094065 w 1110134"/>
                  <a:gd name="connsiteY17" fmla="*/ 310887 h 1422907"/>
                  <a:gd name="connsiteX18" fmla="*/ 555712 w 1110134"/>
                  <a:gd name="connsiteY18" fmla="*/ 948491 h 1422907"/>
                  <a:gd name="connsiteX19" fmla="*/ 319968 w 1110134"/>
                  <a:gd name="connsiteY19" fmla="*/ 712081 h 1422907"/>
                  <a:gd name="connsiteX20" fmla="*/ 555141 w 1110134"/>
                  <a:gd name="connsiteY20" fmla="*/ 474337 h 1422907"/>
                  <a:gd name="connsiteX21" fmla="*/ 792694 w 1110134"/>
                  <a:gd name="connsiteY21" fmla="*/ 706556 h 1422907"/>
                  <a:gd name="connsiteX22" fmla="*/ 555712 w 1110134"/>
                  <a:gd name="connsiteY22" fmla="*/ 948491 h 142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0134" h="1422907">
                    <a:moveTo>
                      <a:pt x="1094065" y="310887"/>
                    </a:moveTo>
                    <a:cubicBezTo>
                      <a:pt x="1055585" y="272311"/>
                      <a:pt x="1041582" y="224496"/>
                      <a:pt x="1060441" y="171537"/>
                    </a:cubicBezTo>
                    <a:cubicBezTo>
                      <a:pt x="1069872" y="145057"/>
                      <a:pt x="1061204" y="130865"/>
                      <a:pt x="1038820" y="117435"/>
                    </a:cubicBezTo>
                    <a:cubicBezTo>
                      <a:pt x="980432" y="82478"/>
                      <a:pt x="922901" y="45997"/>
                      <a:pt x="865369" y="9707"/>
                    </a:cubicBezTo>
                    <a:cubicBezTo>
                      <a:pt x="845653" y="-2771"/>
                      <a:pt x="829460" y="-5247"/>
                      <a:pt x="811363" y="14469"/>
                    </a:cubicBezTo>
                    <a:cubicBezTo>
                      <a:pt x="773263" y="55998"/>
                      <a:pt x="722971" y="64857"/>
                      <a:pt x="671631" y="51712"/>
                    </a:cubicBezTo>
                    <a:cubicBezTo>
                      <a:pt x="640580" y="43806"/>
                      <a:pt x="626864" y="50950"/>
                      <a:pt x="611242" y="77049"/>
                    </a:cubicBezTo>
                    <a:cubicBezTo>
                      <a:pt x="534662" y="204588"/>
                      <a:pt x="455890" y="330795"/>
                      <a:pt x="378071" y="457572"/>
                    </a:cubicBezTo>
                    <a:cubicBezTo>
                      <a:pt x="256341" y="655883"/>
                      <a:pt x="134802" y="854194"/>
                      <a:pt x="13263" y="1052599"/>
                    </a:cubicBezTo>
                    <a:cubicBezTo>
                      <a:pt x="3452" y="1068506"/>
                      <a:pt x="-9787" y="1083936"/>
                      <a:pt x="11073" y="1102320"/>
                    </a:cubicBezTo>
                    <a:cubicBezTo>
                      <a:pt x="58412" y="1144135"/>
                      <a:pt x="62793" y="1198808"/>
                      <a:pt x="50411" y="1255101"/>
                    </a:cubicBezTo>
                    <a:cubicBezTo>
                      <a:pt x="44982" y="1279485"/>
                      <a:pt x="54221" y="1291486"/>
                      <a:pt x="70985" y="1301869"/>
                    </a:cubicBezTo>
                    <a:cubicBezTo>
                      <a:pt x="131468" y="1339492"/>
                      <a:pt x="192333" y="1376545"/>
                      <a:pt x="253293" y="1413311"/>
                    </a:cubicBezTo>
                    <a:cubicBezTo>
                      <a:pt x="267009" y="1421598"/>
                      <a:pt x="281678" y="1429599"/>
                      <a:pt x="296156" y="1414073"/>
                    </a:cubicBezTo>
                    <a:cubicBezTo>
                      <a:pt x="341209" y="1365686"/>
                      <a:pt x="395502" y="1356447"/>
                      <a:pt x="461129" y="1376449"/>
                    </a:cubicBezTo>
                    <a:cubicBezTo>
                      <a:pt x="478178" y="1380640"/>
                      <a:pt x="488656" y="1366924"/>
                      <a:pt x="498181" y="1351399"/>
                    </a:cubicBezTo>
                    <a:cubicBezTo>
                      <a:pt x="698873" y="1023357"/>
                      <a:pt x="899374" y="695126"/>
                      <a:pt x="1100733" y="367466"/>
                    </a:cubicBezTo>
                    <a:cubicBezTo>
                      <a:pt x="1114639" y="344511"/>
                      <a:pt x="1113687" y="330509"/>
                      <a:pt x="1094065" y="310887"/>
                    </a:cubicBezTo>
                    <a:close/>
                    <a:moveTo>
                      <a:pt x="555712" y="948491"/>
                    </a:moveTo>
                    <a:cubicBezTo>
                      <a:pt x="428268" y="949539"/>
                      <a:pt x="320158" y="841049"/>
                      <a:pt x="319968" y="712081"/>
                    </a:cubicBezTo>
                    <a:cubicBezTo>
                      <a:pt x="319778" y="584541"/>
                      <a:pt x="429791" y="473384"/>
                      <a:pt x="555141" y="474337"/>
                    </a:cubicBezTo>
                    <a:cubicBezTo>
                      <a:pt x="679823" y="475289"/>
                      <a:pt x="791837" y="584922"/>
                      <a:pt x="792694" y="706556"/>
                    </a:cubicBezTo>
                    <a:cubicBezTo>
                      <a:pt x="793647" y="836477"/>
                      <a:pt x="684871" y="947443"/>
                      <a:pt x="555712" y="948491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D5E1090-3AC0-437A-8477-4A03591ED698}"/>
                  </a:ext>
                </a:extLst>
              </p:cNvPr>
              <p:cNvSpPr/>
              <p:nvPr/>
            </p:nvSpPr>
            <p:spPr>
              <a:xfrm>
                <a:off x="4793799" y="4168992"/>
                <a:ext cx="878209" cy="443243"/>
              </a:xfrm>
              <a:custGeom>
                <a:avLst/>
                <a:gdLst>
                  <a:gd name="connsiteX0" fmla="*/ 1489408 w 1533101"/>
                  <a:gd name="connsiteY0" fmla="*/ 131421 h 773776"/>
                  <a:gd name="connsiteX1" fmla="*/ 1449783 w 1533101"/>
                  <a:gd name="connsiteY1" fmla="*/ 105894 h 773776"/>
                  <a:gd name="connsiteX2" fmla="*/ 1341960 w 1533101"/>
                  <a:gd name="connsiteY2" fmla="*/ 39505 h 773776"/>
                  <a:gd name="connsiteX3" fmla="*/ 1256235 w 1533101"/>
                  <a:gd name="connsiteY3" fmla="*/ 4548 h 773776"/>
                  <a:gd name="connsiteX4" fmla="*/ 767031 w 1533101"/>
                  <a:gd name="connsiteY4" fmla="*/ 97036 h 773776"/>
                  <a:gd name="connsiteX5" fmla="*/ 151907 w 1533101"/>
                  <a:gd name="connsiteY5" fmla="*/ 212479 h 773776"/>
                  <a:gd name="connsiteX6" fmla="*/ 111235 w 1533101"/>
                  <a:gd name="connsiteY6" fmla="*/ 254103 h 773776"/>
                  <a:gd name="connsiteX7" fmla="*/ 26271 w 1533101"/>
                  <a:gd name="connsiteY7" fmla="*/ 376499 h 773776"/>
                  <a:gd name="connsiteX8" fmla="*/ 1411 w 1533101"/>
                  <a:gd name="connsiteY8" fmla="*/ 425172 h 773776"/>
                  <a:gd name="connsiteX9" fmla="*/ 37988 w 1533101"/>
                  <a:gd name="connsiteY9" fmla="*/ 625578 h 773776"/>
                  <a:gd name="connsiteX10" fmla="*/ 88756 w 1533101"/>
                  <a:gd name="connsiteY10" fmla="*/ 667298 h 773776"/>
                  <a:gd name="connsiteX11" fmla="*/ 195340 w 1533101"/>
                  <a:gd name="connsiteY11" fmla="*/ 734449 h 773776"/>
                  <a:gd name="connsiteX12" fmla="*/ 276113 w 1533101"/>
                  <a:gd name="connsiteY12" fmla="*/ 769310 h 773776"/>
                  <a:gd name="connsiteX13" fmla="*/ 765126 w 1533101"/>
                  <a:gd name="connsiteY13" fmla="*/ 676156 h 773776"/>
                  <a:gd name="connsiteX14" fmla="*/ 1380346 w 1533101"/>
                  <a:gd name="connsiteY14" fmla="*/ 560713 h 773776"/>
                  <a:gd name="connsiteX15" fmla="*/ 1425589 w 1533101"/>
                  <a:gd name="connsiteY15" fmla="*/ 523565 h 773776"/>
                  <a:gd name="connsiteX16" fmla="*/ 1508553 w 1533101"/>
                  <a:gd name="connsiteY16" fmla="*/ 396597 h 773776"/>
                  <a:gd name="connsiteX17" fmla="*/ 1533032 w 1533101"/>
                  <a:gd name="connsiteY17" fmla="*/ 359354 h 773776"/>
                  <a:gd name="connsiteX18" fmla="*/ 1489408 w 1533101"/>
                  <a:gd name="connsiteY18" fmla="*/ 131421 h 773776"/>
                  <a:gd name="connsiteX19" fmla="*/ 765031 w 1533101"/>
                  <a:gd name="connsiteY19" fmla="*/ 619768 h 773776"/>
                  <a:gd name="connsiteX20" fmla="*/ 531382 w 1533101"/>
                  <a:gd name="connsiteY20" fmla="*/ 378595 h 773776"/>
                  <a:gd name="connsiteX21" fmla="*/ 771127 w 1533101"/>
                  <a:gd name="connsiteY21" fmla="*/ 152852 h 773776"/>
                  <a:gd name="connsiteX22" fmla="*/ 1005823 w 1533101"/>
                  <a:gd name="connsiteY22" fmla="*/ 384596 h 773776"/>
                  <a:gd name="connsiteX23" fmla="*/ 765031 w 1533101"/>
                  <a:gd name="connsiteY23" fmla="*/ 619768 h 77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33101" h="773776">
                    <a:moveTo>
                      <a:pt x="1489408" y="131421"/>
                    </a:moveTo>
                    <a:cubicBezTo>
                      <a:pt x="1485216" y="110180"/>
                      <a:pt x="1469024" y="106370"/>
                      <a:pt x="1449783" y="105894"/>
                    </a:cubicBezTo>
                    <a:cubicBezTo>
                      <a:pt x="1401206" y="104656"/>
                      <a:pt x="1360057" y="81320"/>
                      <a:pt x="1341960" y="39505"/>
                    </a:cubicBezTo>
                    <a:cubicBezTo>
                      <a:pt x="1321957" y="-6692"/>
                      <a:pt x="1294811" y="-2977"/>
                      <a:pt x="1256235" y="4548"/>
                    </a:cubicBezTo>
                    <a:cubicBezTo>
                      <a:pt x="1093453" y="36647"/>
                      <a:pt x="930194" y="66461"/>
                      <a:pt x="767031" y="97036"/>
                    </a:cubicBezTo>
                    <a:cubicBezTo>
                      <a:pt x="561958" y="135517"/>
                      <a:pt x="356885" y="173807"/>
                      <a:pt x="151907" y="212479"/>
                    </a:cubicBezTo>
                    <a:cubicBezTo>
                      <a:pt x="129237" y="216765"/>
                      <a:pt x="112568" y="223528"/>
                      <a:pt x="111235" y="254103"/>
                    </a:cubicBezTo>
                    <a:cubicBezTo>
                      <a:pt x="108758" y="310777"/>
                      <a:pt x="76659" y="351925"/>
                      <a:pt x="26271" y="376499"/>
                    </a:cubicBezTo>
                    <a:cubicBezTo>
                      <a:pt x="3697" y="387548"/>
                      <a:pt x="-3351" y="400979"/>
                      <a:pt x="1411" y="425172"/>
                    </a:cubicBezTo>
                    <a:cubicBezTo>
                      <a:pt x="14556" y="491847"/>
                      <a:pt x="26748" y="558617"/>
                      <a:pt x="37988" y="625578"/>
                    </a:cubicBezTo>
                    <a:cubicBezTo>
                      <a:pt x="43035" y="655487"/>
                      <a:pt x="57038" y="667107"/>
                      <a:pt x="88756" y="667298"/>
                    </a:cubicBezTo>
                    <a:cubicBezTo>
                      <a:pt x="136476" y="667583"/>
                      <a:pt x="179053" y="691205"/>
                      <a:pt x="195340" y="734449"/>
                    </a:cubicBezTo>
                    <a:cubicBezTo>
                      <a:pt x="212962" y="781121"/>
                      <a:pt x="239822" y="776359"/>
                      <a:pt x="276113" y="769310"/>
                    </a:cubicBezTo>
                    <a:cubicBezTo>
                      <a:pt x="438990" y="737497"/>
                      <a:pt x="602058" y="706826"/>
                      <a:pt x="765126" y="676156"/>
                    </a:cubicBezTo>
                    <a:cubicBezTo>
                      <a:pt x="970200" y="637580"/>
                      <a:pt x="1175368" y="599670"/>
                      <a:pt x="1380346" y="560713"/>
                    </a:cubicBezTo>
                    <a:cubicBezTo>
                      <a:pt x="1400729" y="556807"/>
                      <a:pt x="1425685" y="556712"/>
                      <a:pt x="1425589" y="523565"/>
                    </a:cubicBezTo>
                    <a:cubicBezTo>
                      <a:pt x="1425399" y="463843"/>
                      <a:pt x="1453974" y="421076"/>
                      <a:pt x="1508553" y="396597"/>
                    </a:cubicBezTo>
                    <a:cubicBezTo>
                      <a:pt x="1525126" y="389167"/>
                      <a:pt x="1533984" y="378499"/>
                      <a:pt x="1533032" y="359354"/>
                    </a:cubicBezTo>
                    <a:cubicBezTo>
                      <a:pt x="1518649" y="283345"/>
                      <a:pt x="1504361" y="207335"/>
                      <a:pt x="1489408" y="131421"/>
                    </a:cubicBezTo>
                    <a:close/>
                    <a:moveTo>
                      <a:pt x="765031" y="619768"/>
                    </a:moveTo>
                    <a:cubicBezTo>
                      <a:pt x="632442" y="619291"/>
                      <a:pt x="529192" y="512802"/>
                      <a:pt x="531382" y="378595"/>
                    </a:cubicBezTo>
                    <a:cubicBezTo>
                      <a:pt x="533383" y="253246"/>
                      <a:pt x="640729" y="152186"/>
                      <a:pt x="771127" y="152852"/>
                    </a:cubicBezTo>
                    <a:cubicBezTo>
                      <a:pt x="899810" y="153519"/>
                      <a:pt x="1008204" y="260390"/>
                      <a:pt x="1005823" y="384596"/>
                    </a:cubicBezTo>
                    <a:cubicBezTo>
                      <a:pt x="1003347" y="519660"/>
                      <a:pt x="900381" y="620244"/>
                      <a:pt x="765031" y="619768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20998E1-6F4A-4B2E-B5D2-B644C6AA8BD8}"/>
                  </a:ext>
                </a:extLst>
              </p:cNvPr>
              <p:cNvSpPr/>
              <p:nvPr/>
            </p:nvSpPr>
            <p:spPr>
              <a:xfrm>
                <a:off x="3541599" y="3684006"/>
                <a:ext cx="880092" cy="415198"/>
              </a:xfrm>
              <a:custGeom>
                <a:avLst/>
                <a:gdLst>
                  <a:gd name="connsiteX0" fmla="*/ 1509214 w 1536388"/>
                  <a:gd name="connsiteY0" fmla="*/ 319985 h 724816"/>
                  <a:gd name="connsiteX1" fmla="*/ 1414155 w 1536388"/>
                  <a:gd name="connsiteY1" fmla="*/ 195112 h 724816"/>
                  <a:gd name="connsiteX2" fmla="*/ 1388533 w 1536388"/>
                  <a:gd name="connsiteY2" fmla="*/ 162822 h 724816"/>
                  <a:gd name="connsiteX3" fmla="*/ 1111736 w 1536388"/>
                  <a:gd name="connsiteY3" fmla="*/ 124627 h 724816"/>
                  <a:gd name="connsiteX4" fmla="*/ 534997 w 1536388"/>
                  <a:gd name="connsiteY4" fmla="*/ 42712 h 724816"/>
                  <a:gd name="connsiteX5" fmla="*/ 244199 w 1536388"/>
                  <a:gd name="connsiteY5" fmla="*/ 1374 h 724816"/>
                  <a:gd name="connsiteX6" fmla="*/ 181620 w 1536388"/>
                  <a:gd name="connsiteY6" fmla="*/ 34711 h 724816"/>
                  <a:gd name="connsiteX7" fmla="*/ 76654 w 1536388"/>
                  <a:gd name="connsiteY7" fmla="*/ 113007 h 724816"/>
                  <a:gd name="connsiteX8" fmla="*/ 30077 w 1536388"/>
                  <a:gd name="connsiteY8" fmla="*/ 159584 h 724816"/>
                  <a:gd name="connsiteX9" fmla="*/ 2550 w 1536388"/>
                  <a:gd name="connsiteY9" fmla="*/ 346845 h 724816"/>
                  <a:gd name="connsiteX10" fmla="*/ 20171 w 1536388"/>
                  <a:gd name="connsiteY10" fmla="*/ 403329 h 724816"/>
                  <a:gd name="connsiteX11" fmla="*/ 117707 w 1536388"/>
                  <a:gd name="connsiteY11" fmla="*/ 532012 h 724816"/>
                  <a:gd name="connsiteX12" fmla="*/ 146092 w 1536388"/>
                  <a:gd name="connsiteY12" fmla="*/ 562301 h 724816"/>
                  <a:gd name="connsiteX13" fmla="*/ 286871 w 1536388"/>
                  <a:gd name="connsiteY13" fmla="*/ 581256 h 724816"/>
                  <a:gd name="connsiteX14" fmla="*/ 863705 w 1536388"/>
                  <a:gd name="connsiteY14" fmla="*/ 662980 h 724816"/>
                  <a:gd name="connsiteX15" fmla="*/ 1285662 w 1536388"/>
                  <a:gd name="connsiteY15" fmla="*/ 723464 h 724816"/>
                  <a:gd name="connsiteX16" fmla="*/ 1349099 w 1536388"/>
                  <a:gd name="connsiteY16" fmla="*/ 691174 h 724816"/>
                  <a:gd name="connsiteX17" fmla="*/ 1458732 w 1536388"/>
                  <a:gd name="connsiteY17" fmla="*/ 611260 h 724816"/>
                  <a:gd name="connsiteX18" fmla="*/ 1502833 w 1536388"/>
                  <a:gd name="connsiteY18" fmla="*/ 567540 h 724816"/>
                  <a:gd name="connsiteX19" fmla="*/ 1535694 w 1536388"/>
                  <a:gd name="connsiteY19" fmla="*/ 357132 h 724816"/>
                  <a:gd name="connsiteX20" fmla="*/ 1509214 w 1536388"/>
                  <a:gd name="connsiteY20" fmla="*/ 319985 h 724816"/>
                  <a:gd name="connsiteX21" fmla="*/ 767217 w 1536388"/>
                  <a:gd name="connsiteY21" fmla="*/ 599639 h 724816"/>
                  <a:gd name="connsiteX22" fmla="*/ 528711 w 1536388"/>
                  <a:gd name="connsiteY22" fmla="*/ 363800 h 724816"/>
                  <a:gd name="connsiteX23" fmla="*/ 763978 w 1536388"/>
                  <a:gd name="connsiteY23" fmla="*/ 125770 h 724816"/>
                  <a:gd name="connsiteX24" fmla="*/ 1003342 w 1536388"/>
                  <a:gd name="connsiteY24" fmla="*/ 351322 h 724816"/>
                  <a:gd name="connsiteX25" fmla="*/ 767217 w 1536388"/>
                  <a:gd name="connsiteY25" fmla="*/ 599639 h 72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6388" h="724816">
                    <a:moveTo>
                      <a:pt x="1509214" y="319985"/>
                    </a:moveTo>
                    <a:cubicBezTo>
                      <a:pt x="1452255" y="298173"/>
                      <a:pt x="1420537" y="255596"/>
                      <a:pt x="1414155" y="195112"/>
                    </a:cubicBezTo>
                    <a:cubicBezTo>
                      <a:pt x="1412345" y="177777"/>
                      <a:pt x="1410059" y="165585"/>
                      <a:pt x="1388533" y="162822"/>
                    </a:cubicBezTo>
                    <a:cubicBezTo>
                      <a:pt x="1296140" y="150916"/>
                      <a:pt x="1203938" y="137676"/>
                      <a:pt x="1111736" y="124627"/>
                    </a:cubicBezTo>
                    <a:cubicBezTo>
                      <a:pt x="919426" y="97386"/>
                      <a:pt x="727212" y="70049"/>
                      <a:pt x="534997" y="42712"/>
                    </a:cubicBezTo>
                    <a:cubicBezTo>
                      <a:pt x="438033" y="28901"/>
                      <a:pt x="341163" y="14995"/>
                      <a:pt x="244199" y="1374"/>
                    </a:cubicBezTo>
                    <a:cubicBezTo>
                      <a:pt x="215529" y="-2627"/>
                      <a:pt x="193526" y="326"/>
                      <a:pt x="181620" y="34711"/>
                    </a:cubicBezTo>
                    <a:cubicBezTo>
                      <a:pt x="165046" y="82241"/>
                      <a:pt x="124374" y="107578"/>
                      <a:pt x="76654" y="113007"/>
                    </a:cubicBezTo>
                    <a:cubicBezTo>
                      <a:pt x="44079" y="116721"/>
                      <a:pt x="33887" y="130818"/>
                      <a:pt x="30077" y="159584"/>
                    </a:cubicBezTo>
                    <a:cubicBezTo>
                      <a:pt x="21885" y="222163"/>
                      <a:pt x="11884" y="284457"/>
                      <a:pt x="2550" y="346845"/>
                    </a:cubicBezTo>
                    <a:cubicBezTo>
                      <a:pt x="4645" y="367229"/>
                      <a:pt x="-12214" y="391232"/>
                      <a:pt x="20171" y="403329"/>
                    </a:cubicBezTo>
                    <a:cubicBezTo>
                      <a:pt x="79607" y="425522"/>
                      <a:pt x="110373" y="470480"/>
                      <a:pt x="117707" y="532012"/>
                    </a:cubicBezTo>
                    <a:cubicBezTo>
                      <a:pt x="119898" y="550299"/>
                      <a:pt x="125899" y="560110"/>
                      <a:pt x="146092" y="562301"/>
                    </a:cubicBezTo>
                    <a:cubicBezTo>
                      <a:pt x="193145" y="567349"/>
                      <a:pt x="240008" y="574588"/>
                      <a:pt x="286871" y="581256"/>
                    </a:cubicBezTo>
                    <a:cubicBezTo>
                      <a:pt x="479181" y="608402"/>
                      <a:pt x="671395" y="635548"/>
                      <a:pt x="863705" y="662980"/>
                    </a:cubicBezTo>
                    <a:cubicBezTo>
                      <a:pt x="1004389" y="682983"/>
                      <a:pt x="1144978" y="703366"/>
                      <a:pt x="1285662" y="723464"/>
                    </a:cubicBezTo>
                    <a:cubicBezTo>
                      <a:pt x="1314237" y="727560"/>
                      <a:pt x="1335859" y="723845"/>
                      <a:pt x="1349099" y="691174"/>
                    </a:cubicBezTo>
                    <a:cubicBezTo>
                      <a:pt x="1368244" y="643645"/>
                      <a:pt x="1408344" y="615927"/>
                      <a:pt x="1458732" y="611260"/>
                    </a:cubicBezTo>
                    <a:cubicBezTo>
                      <a:pt x="1489878" y="608402"/>
                      <a:pt x="1498927" y="594114"/>
                      <a:pt x="1502833" y="567540"/>
                    </a:cubicBezTo>
                    <a:cubicBezTo>
                      <a:pt x="1513119" y="497340"/>
                      <a:pt x="1524264" y="427141"/>
                      <a:pt x="1535694" y="357132"/>
                    </a:cubicBezTo>
                    <a:cubicBezTo>
                      <a:pt x="1539408" y="334939"/>
                      <a:pt x="1527884" y="327129"/>
                      <a:pt x="1509214" y="319985"/>
                    </a:cubicBezTo>
                    <a:close/>
                    <a:moveTo>
                      <a:pt x="767217" y="599639"/>
                    </a:moveTo>
                    <a:cubicBezTo>
                      <a:pt x="642344" y="600306"/>
                      <a:pt x="529092" y="488482"/>
                      <a:pt x="528711" y="363800"/>
                    </a:cubicBezTo>
                    <a:cubicBezTo>
                      <a:pt x="528235" y="237118"/>
                      <a:pt x="639391" y="124722"/>
                      <a:pt x="763978" y="125770"/>
                    </a:cubicBezTo>
                    <a:cubicBezTo>
                      <a:pt x="887613" y="126818"/>
                      <a:pt x="1001246" y="233974"/>
                      <a:pt x="1003342" y="351322"/>
                    </a:cubicBezTo>
                    <a:cubicBezTo>
                      <a:pt x="1005628" y="483815"/>
                      <a:pt x="896281" y="598877"/>
                      <a:pt x="767217" y="599639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645C30AC-2145-454D-A423-35A66A34B5BA}"/>
                </a:ext>
              </a:extLst>
            </p:cNvPr>
            <p:cNvGrpSpPr/>
            <p:nvPr/>
          </p:nvGrpSpPr>
          <p:grpSpPr>
            <a:xfrm>
              <a:off x="-180099" y="2130840"/>
              <a:ext cx="3393871" cy="2930695"/>
              <a:chOff x="-180099" y="2130840"/>
              <a:chExt cx="3393871" cy="2930695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407B072-C84E-4329-8ACA-06E1DE166532}"/>
                  </a:ext>
                </a:extLst>
              </p:cNvPr>
              <p:cNvSpPr/>
              <p:nvPr/>
            </p:nvSpPr>
            <p:spPr>
              <a:xfrm rot="1563854">
                <a:off x="345651" y="2879789"/>
                <a:ext cx="2444260" cy="1640447"/>
              </a:xfrm>
              <a:custGeom>
                <a:avLst/>
                <a:gdLst>
                  <a:gd name="connsiteX0" fmla="*/ 4264628 w 4266978"/>
                  <a:gd name="connsiteY0" fmla="*/ 1791946 h 2863751"/>
                  <a:gd name="connsiteX1" fmla="*/ 4098608 w 4266978"/>
                  <a:gd name="connsiteY1" fmla="*/ 1302361 h 2863751"/>
                  <a:gd name="connsiteX2" fmla="*/ 3813810 w 4266978"/>
                  <a:gd name="connsiteY2" fmla="*/ 1030232 h 2863751"/>
                  <a:gd name="connsiteX3" fmla="*/ 3436906 w 4266978"/>
                  <a:gd name="connsiteY3" fmla="*/ 1186442 h 2863751"/>
                  <a:gd name="connsiteX4" fmla="*/ 3416332 w 4266978"/>
                  <a:gd name="connsiteY4" fmla="*/ 1505148 h 2863751"/>
                  <a:gd name="connsiteX5" fmla="*/ 3376994 w 4266978"/>
                  <a:gd name="connsiteY5" fmla="*/ 1566680 h 2863751"/>
                  <a:gd name="connsiteX6" fmla="*/ 3086386 w 4266978"/>
                  <a:gd name="connsiteY6" fmla="*/ 1655167 h 2863751"/>
                  <a:gd name="connsiteX7" fmla="*/ 3015329 w 4266978"/>
                  <a:gd name="connsiteY7" fmla="*/ 1648118 h 2863751"/>
                  <a:gd name="connsiteX8" fmla="*/ 2470404 w 4266978"/>
                  <a:gd name="connsiteY8" fmla="*/ 1337699 h 2863751"/>
                  <a:gd name="connsiteX9" fmla="*/ 2422874 w 4266978"/>
                  <a:gd name="connsiteY9" fmla="*/ 1229399 h 2863751"/>
                  <a:gd name="connsiteX10" fmla="*/ 2549367 w 4266978"/>
                  <a:gd name="connsiteY10" fmla="*/ 723908 h 2863751"/>
                  <a:gd name="connsiteX11" fmla="*/ 2467547 w 4266978"/>
                  <a:gd name="connsiteY11" fmla="*/ 507500 h 2863751"/>
                  <a:gd name="connsiteX12" fmla="*/ 2225421 w 4266978"/>
                  <a:gd name="connsiteY12" fmla="*/ 387485 h 2863751"/>
                  <a:gd name="connsiteX13" fmla="*/ 1096137 w 4266978"/>
                  <a:gd name="connsiteY13" fmla="*/ 120689 h 2863751"/>
                  <a:gd name="connsiteX14" fmla="*/ 687800 w 4266978"/>
                  <a:gd name="connsiteY14" fmla="*/ 144121 h 2863751"/>
                  <a:gd name="connsiteX15" fmla="*/ 640652 w 4266978"/>
                  <a:gd name="connsiteY15" fmla="*/ 130881 h 2863751"/>
                  <a:gd name="connsiteX16" fmla="*/ 464820 w 4266978"/>
                  <a:gd name="connsiteY16" fmla="*/ 38108 h 2863751"/>
                  <a:gd name="connsiteX17" fmla="*/ 0 w 4266978"/>
                  <a:gd name="connsiteY17" fmla="*/ 60777 h 2863751"/>
                  <a:gd name="connsiteX18" fmla="*/ 55626 w 4266978"/>
                  <a:gd name="connsiteY18" fmla="*/ 80494 h 2863751"/>
                  <a:gd name="connsiteX19" fmla="*/ 395669 w 4266978"/>
                  <a:gd name="connsiteY19" fmla="*/ 286424 h 2863751"/>
                  <a:gd name="connsiteX20" fmla="*/ 404622 w 4266978"/>
                  <a:gd name="connsiteY20" fmla="*/ 281662 h 2863751"/>
                  <a:gd name="connsiteX21" fmla="*/ 404622 w 4266978"/>
                  <a:gd name="connsiteY21" fmla="*/ 281662 h 2863751"/>
                  <a:gd name="connsiteX22" fmla="*/ 518255 w 4266978"/>
                  <a:gd name="connsiteY22" fmla="*/ 465209 h 2863751"/>
                  <a:gd name="connsiteX23" fmla="*/ 480441 w 4266978"/>
                  <a:gd name="connsiteY23" fmla="*/ 1509911 h 2863751"/>
                  <a:gd name="connsiteX24" fmla="*/ 470535 w 4266978"/>
                  <a:gd name="connsiteY24" fmla="*/ 1541343 h 2863751"/>
                  <a:gd name="connsiteX25" fmla="*/ 308991 w 4266978"/>
                  <a:gd name="connsiteY25" fmla="*/ 1258546 h 2863751"/>
                  <a:gd name="connsiteX26" fmla="*/ 285655 w 4266978"/>
                  <a:gd name="connsiteY26" fmla="*/ 1257784 h 2863751"/>
                  <a:gd name="connsiteX27" fmla="*/ 84392 w 4266978"/>
                  <a:gd name="connsiteY27" fmla="*/ 1301218 h 2863751"/>
                  <a:gd name="connsiteX28" fmla="*/ 60198 w 4266978"/>
                  <a:gd name="connsiteY28" fmla="*/ 1320554 h 2863751"/>
                  <a:gd name="connsiteX29" fmla="*/ 60198 w 4266978"/>
                  <a:gd name="connsiteY29" fmla="*/ 1320554 h 2863751"/>
                  <a:gd name="connsiteX30" fmla="*/ 419671 w 4266978"/>
                  <a:gd name="connsiteY30" fmla="*/ 1940917 h 2863751"/>
                  <a:gd name="connsiteX31" fmla="*/ 457962 w 4266978"/>
                  <a:gd name="connsiteY31" fmla="*/ 2106271 h 2863751"/>
                  <a:gd name="connsiteX32" fmla="*/ 454628 w 4266978"/>
                  <a:gd name="connsiteY32" fmla="*/ 2300295 h 2863751"/>
                  <a:gd name="connsiteX33" fmla="*/ 809244 w 4266978"/>
                  <a:gd name="connsiteY33" fmla="*/ 2747780 h 2863751"/>
                  <a:gd name="connsiteX34" fmla="*/ 1727073 w 4266978"/>
                  <a:gd name="connsiteY34" fmla="*/ 2804739 h 2863751"/>
                  <a:gd name="connsiteX35" fmla="*/ 2141125 w 4266978"/>
                  <a:gd name="connsiteY35" fmla="*/ 2477270 h 2863751"/>
                  <a:gd name="connsiteX36" fmla="*/ 2186369 w 4266978"/>
                  <a:gd name="connsiteY36" fmla="*/ 2446313 h 2863751"/>
                  <a:gd name="connsiteX37" fmla="*/ 3515297 w 4266978"/>
                  <a:gd name="connsiteY37" fmla="*/ 1920914 h 2863751"/>
                  <a:gd name="connsiteX38" fmla="*/ 3586925 w 4266978"/>
                  <a:gd name="connsiteY38" fmla="*/ 1942155 h 2863751"/>
                  <a:gd name="connsiteX39" fmla="*/ 3879438 w 4266978"/>
                  <a:gd name="connsiteY39" fmla="*/ 2204855 h 2863751"/>
                  <a:gd name="connsiteX40" fmla="*/ 4222243 w 4266978"/>
                  <a:gd name="connsiteY40" fmla="*/ 2070647 h 2863751"/>
                  <a:gd name="connsiteX41" fmla="*/ 4264628 w 4266978"/>
                  <a:gd name="connsiteY41" fmla="*/ 1791946 h 2863751"/>
                  <a:gd name="connsiteX42" fmla="*/ 2312575 w 4266978"/>
                  <a:gd name="connsiteY42" fmla="*/ 1890720 h 2863751"/>
                  <a:gd name="connsiteX43" fmla="*/ 2280095 w 4266978"/>
                  <a:gd name="connsiteY43" fmla="*/ 1865669 h 2863751"/>
                  <a:gd name="connsiteX44" fmla="*/ 2342007 w 4266978"/>
                  <a:gd name="connsiteY44" fmla="*/ 1592683 h 2863751"/>
                  <a:gd name="connsiteX45" fmla="*/ 2369915 w 4266978"/>
                  <a:gd name="connsiteY45" fmla="*/ 1572014 h 2863751"/>
                  <a:gd name="connsiteX46" fmla="*/ 2751106 w 4266978"/>
                  <a:gd name="connsiteY46" fmla="*/ 1756894 h 2863751"/>
                  <a:gd name="connsiteX47" fmla="*/ 2312575 w 4266978"/>
                  <a:gd name="connsiteY47" fmla="*/ 1890720 h 28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66978" h="2863751">
                    <a:moveTo>
                      <a:pt x="4264628" y="1791946"/>
                    </a:moveTo>
                    <a:cubicBezTo>
                      <a:pt x="4250627" y="1615067"/>
                      <a:pt x="4193477" y="1452094"/>
                      <a:pt x="4098608" y="1302361"/>
                    </a:cubicBezTo>
                    <a:cubicBezTo>
                      <a:pt x="4026218" y="1188156"/>
                      <a:pt x="3938111" y="1089668"/>
                      <a:pt x="3813810" y="1030232"/>
                    </a:cubicBezTo>
                    <a:cubicBezTo>
                      <a:pt x="3648266" y="950984"/>
                      <a:pt x="3498056" y="1013658"/>
                      <a:pt x="3436906" y="1186442"/>
                    </a:cubicBezTo>
                    <a:cubicBezTo>
                      <a:pt x="3400044" y="1290645"/>
                      <a:pt x="3397282" y="1397992"/>
                      <a:pt x="3416332" y="1505148"/>
                    </a:cubicBezTo>
                    <a:cubicBezTo>
                      <a:pt x="3423285" y="1544296"/>
                      <a:pt x="3413474" y="1556678"/>
                      <a:pt x="3376994" y="1566680"/>
                    </a:cubicBezTo>
                    <a:cubicBezTo>
                      <a:pt x="3279363" y="1593540"/>
                      <a:pt x="3182779" y="1624115"/>
                      <a:pt x="3086386" y="1655167"/>
                    </a:cubicBezTo>
                    <a:cubicBezTo>
                      <a:pt x="3060192" y="1663644"/>
                      <a:pt x="3039618" y="1662120"/>
                      <a:pt x="3015329" y="1648118"/>
                    </a:cubicBezTo>
                    <a:cubicBezTo>
                      <a:pt x="2834164" y="1543820"/>
                      <a:pt x="2651950" y="1441331"/>
                      <a:pt x="2470404" y="1337699"/>
                    </a:cubicBezTo>
                    <a:cubicBezTo>
                      <a:pt x="2395157" y="1294741"/>
                      <a:pt x="2402015" y="1313601"/>
                      <a:pt x="2422874" y="1229399"/>
                    </a:cubicBezTo>
                    <a:cubicBezTo>
                      <a:pt x="2464689" y="1060902"/>
                      <a:pt x="2486501" y="887642"/>
                      <a:pt x="2549367" y="723908"/>
                    </a:cubicBezTo>
                    <a:cubicBezTo>
                      <a:pt x="2582704" y="636944"/>
                      <a:pt x="2549367" y="561602"/>
                      <a:pt x="2467547" y="507500"/>
                    </a:cubicBezTo>
                    <a:cubicBezTo>
                      <a:pt x="2391918" y="457493"/>
                      <a:pt x="2310194" y="418631"/>
                      <a:pt x="2225421" y="387485"/>
                    </a:cubicBezTo>
                    <a:cubicBezTo>
                      <a:pt x="1859852" y="253182"/>
                      <a:pt x="1483614" y="161742"/>
                      <a:pt x="1096137" y="120689"/>
                    </a:cubicBezTo>
                    <a:cubicBezTo>
                      <a:pt x="959739" y="106211"/>
                      <a:pt x="821055" y="88781"/>
                      <a:pt x="687800" y="144121"/>
                    </a:cubicBezTo>
                    <a:cubicBezTo>
                      <a:pt x="667893" y="152408"/>
                      <a:pt x="655034" y="141263"/>
                      <a:pt x="640652" y="130881"/>
                    </a:cubicBezTo>
                    <a:cubicBezTo>
                      <a:pt x="586359" y="91733"/>
                      <a:pt x="528542" y="58777"/>
                      <a:pt x="464820" y="38108"/>
                    </a:cubicBezTo>
                    <a:cubicBezTo>
                      <a:pt x="307277" y="-12946"/>
                      <a:pt x="151352" y="-19519"/>
                      <a:pt x="0" y="60777"/>
                    </a:cubicBezTo>
                    <a:cubicBezTo>
                      <a:pt x="13811" y="80684"/>
                      <a:pt x="35624" y="77541"/>
                      <a:pt x="55626" y="80494"/>
                    </a:cubicBezTo>
                    <a:cubicBezTo>
                      <a:pt x="197834" y="101449"/>
                      <a:pt x="335661" y="129833"/>
                      <a:pt x="395669" y="286424"/>
                    </a:cubicBezTo>
                    <a:cubicBezTo>
                      <a:pt x="400812" y="284234"/>
                      <a:pt x="400812" y="284234"/>
                      <a:pt x="404622" y="281662"/>
                    </a:cubicBezTo>
                    <a:lnTo>
                      <a:pt x="404622" y="281662"/>
                    </a:lnTo>
                    <a:cubicBezTo>
                      <a:pt x="523589" y="336621"/>
                      <a:pt x="523018" y="336621"/>
                      <a:pt x="518255" y="465209"/>
                    </a:cubicBezTo>
                    <a:cubicBezTo>
                      <a:pt x="505301" y="813443"/>
                      <a:pt x="492919" y="1161677"/>
                      <a:pt x="480441" y="1509911"/>
                    </a:cubicBezTo>
                    <a:cubicBezTo>
                      <a:pt x="480155" y="1519055"/>
                      <a:pt x="480441" y="1528103"/>
                      <a:pt x="470535" y="1541343"/>
                    </a:cubicBezTo>
                    <a:cubicBezTo>
                      <a:pt x="417576" y="1449427"/>
                      <a:pt x="311277" y="1263594"/>
                      <a:pt x="308991" y="1258546"/>
                    </a:cubicBezTo>
                    <a:cubicBezTo>
                      <a:pt x="301276" y="1256927"/>
                      <a:pt x="293275" y="1255879"/>
                      <a:pt x="285655" y="1257784"/>
                    </a:cubicBezTo>
                    <a:cubicBezTo>
                      <a:pt x="219170" y="1275024"/>
                      <a:pt x="153924" y="1297694"/>
                      <a:pt x="84392" y="1301218"/>
                    </a:cubicBezTo>
                    <a:cubicBezTo>
                      <a:pt x="73819" y="1301789"/>
                      <a:pt x="63532" y="1308171"/>
                      <a:pt x="60198" y="1320554"/>
                    </a:cubicBezTo>
                    <a:cubicBezTo>
                      <a:pt x="60198" y="1320554"/>
                      <a:pt x="60198" y="1320554"/>
                      <a:pt x="60198" y="1320554"/>
                    </a:cubicBezTo>
                    <a:cubicBezTo>
                      <a:pt x="170688" y="1532676"/>
                      <a:pt x="294418" y="1737272"/>
                      <a:pt x="419671" y="1940917"/>
                    </a:cubicBezTo>
                    <a:cubicBezTo>
                      <a:pt x="452342" y="1994066"/>
                      <a:pt x="465487" y="2045502"/>
                      <a:pt x="457962" y="2106271"/>
                    </a:cubicBezTo>
                    <a:cubicBezTo>
                      <a:pt x="450056" y="2170660"/>
                      <a:pt x="439769" y="2237906"/>
                      <a:pt x="454628" y="2300295"/>
                    </a:cubicBezTo>
                    <a:cubicBezTo>
                      <a:pt x="502920" y="2502892"/>
                      <a:pt x="611124" y="2660340"/>
                      <a:pt x="809244" y="2747780"/>
                    </a:cubicBezTo>
                    <a:cubicBezTo>
                      <a:pt x="1108805" y="2879987"/>
                      <a:pt x="1413986" y="2899418"/>
                      <a:pt x="1727073" y="2804739"/>
                    </a:cubicBezTo>
                    <a:cubicBezTo>
                      <a:pt x="1908143" y="2749875"/>
                      <a:pt x="2061115" y="2659578"/>
                      <a:pt x="2141125" y="2477270"/>
                    </a:cubicBezTo>
                    <a:cubicBezTo>
                      <a:pt x="2149983" y="2457077"/>
                      <a:pt x="2168747" y="2453267"/>
                      <a:pt x="2186369" y="2446313"/>
                    </a:cubicBezTo>
                    <a:cubicBezTo>
                      <a:pt x="2629472" y="2271530"/>
                      <a:pt x="3072670" y="2096936"/>
                      <a:pt x="3515297" y="1920914"/>
                    </a:cubicBezTo>
                    <a:cubicBezTo>
                      <a:pt x="3549015" y="1907484"/>
                      <a:pt x="3565684" y="1909294"/>
                      <a:pt x="3586925" y="1942155"/>
                    </a:cubicBezTo>
                    <a:cubicBezTo>
                      <a:pt x="3660267" y="2055598"/>
                      <a:pt x="3751612" y="2151420"/>
                      <a:pt x="3879438" y="2204855"/>
                    </a:cubicBezTo>
                    <a:cubicBezTo>
                      <a:pt x="4024789" y="2265720"/>
                      <a:pt x="4156710" y="2213999"/>
                      <a:pt x="4222243" y="2070647"/>
                    </a:cubicBezTo>
                    <a:cubicBezTo>
                      <a:pt x="4262533" y="1982160"/>
                      <a:pt x="4272153" y="1887672"/>
                      <a:pt x="4264628" y="1791946"/>
                    </a:cubicBezTo>
                    <a:close/>
                    <a:moveTo>
                      <a:pt x="2312575" y="1890720"/>
                    </a:moveTo>
                    <a:cubicBezTo>
                      <a:pt x="2285619" y="1899102"/>
                      <a:pt x="2272665" y="1898340"/>
                      <a:pt x="2280095" y="1865669"/>
                    </a:cubicBezTo>
                    <a:cubicBezTo>
                      <a:pt x="2300859" y="1774706"/>
                      <a:pt x="2320957" y="1683552"/>
                      <a:pt x="2342007" y="1592683"/>
                    </a:cubicBezTo>
                    <a:cubicBezTo>
                      <a:pt x="2345055" y="1579348"/>
                      <a:pt x="2342483" y="1558488"/>
                      <a:pt x="2369915" y="1572014"/>
                    </a:cubicBezTo>
                    <a:cubicBezTo>
                      <a:pt x="2492978" y="1632688"/>
                      <a:pt x="2616708" y="1691934"/>
                      <a:pt x="2751106" y="1756894"/>
                    </a:cubicBezTo>
                    <a:cubicBezTo>
                      <a:pt x="2596896" y="1803662"/>
                      <a:pt x="2454497" y="1846429"/>
                      <a:pt x="2312575" y="1890720"/>
                    </a:cubicBezTo>
                    <a:close/>
                  </a:path>
                </a:pathLst>
              </a:custGeom>
              <a:solidFill>
                <a:srgbClr val="3F6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27A4EC9-37C1-42FD-B332-9E41DF7265F3}"/>
                  </a:ext>
                </a:extLst>
              </p:cNvPr>
              <p:cNvSpPr/>
              <p:nvPr/>
            </p:nvSpPr>
            <p:spPr>
              <a:xfrm rot="1563854">
                <a:off x="-180099" y="2130840"/>
                <a:ext cx="517929" cy="736705"/>
              </a:xfrm>
              <a:custGeom>
                <a:avLst/>
                <a:gdLst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686479 h 741120"/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0 h 741120"/>
                  <a:gd name="connsiteX0" fmla="*/ 0 w 517929"/>
                  <a:gd name="connsiteY0" fmla="*/ 0 h 736705"/>
                  <a:gd name="connsiteX1" fmla="*/ 196238 w 517929"/>
                  <a:gd name="connsiteY1" fmla="*/ 47275 h 736705"/>
                  <a:gd name="connsiteX2" fmla="*/ 488418 w 517929"/>
                  <a:gd name="connsiteY2" fmla="*/ 117443 h 736705"/>
                  <a:gd name="connsiteX3" fmla="*/ 512753 w 517929"/>
                  <a:gd name="connsiteY3" fmla="*/ 137194 h 736705"/>
                  <a:gd name="connsiteX4" fmla="*/ 515208 w 517929"/>
                  <a:gd name="connsiteY4" fmla="*/ 171241 h 736705"/>
                  <a:gd name="connsiteX5" fmla="*/ 399864 w 517929"/>
                  <a:gd name="connsiteY5" fmla="*/ 660555 h 736705"/>
                  <a:gd name="connsiteX6" fmla="*/ 382022 w 517929"/>
                  <a:gd name="connsiteY6" fmla="*/ 692746 h 736705"/>
                  <a:gd name="connsiteX7" fmla="*/ 318620 w 517929"/>
                  <a:gd name="connsiteY7" fmla="*/ 731213 h 736705"/>
                  <a:gd name="connsiteX8" fmla="*/ 0 w 517929"/>
                  <a:gd name="connsiteY8" fmla="*/ 0 h 73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929" h="736705">
                    <a:moveTo>
                      <a:pt x="0" y="0"/>
                    </a:moveTo>
                    <a:lnTo>
                      <a:pt x="196238" y="47275"/>
                    </a:lnTo>
                    <a:cubicBezTo>
                      <a:pt x="292812" y="73574"/>
                      <a:pt x="391079" y="93653"/>
                      <a:pt x="488418" y="117443"/>
                    </a:cubicBezTo>
                    <a:cubicBezTo>
                      <a:pt x="498239" y="119843"/>
                      <a:pt x="516900" y="115751"/>
                      <a:pt x="512753" y="137194"/>
                    </a:cubicBezTo>
                    <a:cubicBezTo>
                      <a:pt x="520555" y="148052"/>
                      <a:pt x="517936" y="159728"/>
                      <a:pt x="515208" y="171241"/>
                    </a:cubicBezTo>
                    <a:cubicBezTo>
                      <a:pt x="476742" y="334327"/>
                      <a:pt x="439149" y="497632"/>
                      <a:pt x="399864" y="660555"/>
                    </a:cubicBezTo>
                    <a:cubicBezTo>
                      <a:pt x="396863" y="672831"/>
                      <a:pt x="394298" y="685489"/>
                      <a:pt x="382022" y="692746"/>
                    </a:cubicBezTo>
                    <a:cubicBezTo>
                      <a:pt x="368490" y="741143"/>
                      <a:pt x="368327" y="741743"/>
                      <a:pt x="318620" y="731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F4DDF58B-8368-41C0-B0B3-F5243FEB81E4}"/>
                  </a:ext>
                </a:extLst>
              </p:cNvPr>
              <p:cNvSpPr/>
              <p:nvPr/>
            </p:nvSpPr>
            <p:spPr>
              <a:xfrm rot="1563854">
                <a:off x="154502" y="2363920"/>
                <a:ext cx="215756" cy="571598"/>
              </a:xfrm>
              <a:custGeom>
                <a:avLst/>
                <a:gdLst>
                  <a:gd name="connsiteX0" fmla="*/ 359759 w 376648"/>
                  <a:gd name="connsiteY0" fmla="*/ 150590 h 997847"/>
                  <a:gd name="connsiteX1" fmla="*/ 274796 w 376648"/>
                  <a:gd name="connsiteY1" fmla="*/ 577024 h 997847"/>
                  <a:gd name="connsiteX2" fmla="*/ 208121 w 376648"/>
                  <a:gd name="connsiteY2" fmla="*/ 934974 h 997847"/>
                  <a:gd name="connsiteX3" fmla="*/ 116205 w 376648"/>
                  <a:gd name="connsiteY3" fmla="*/ 991267 h 997847"/>
                  <a:gd name="connsiteX4" fmla="*/ 0 w 376648"/>
                  <a:gd name="connsiteY4" fmla="*/ 969931 h 997847"/>
                  <a:gd name="connsiteX5" fmla="*/ 228124 w 376648"/>
                  <a:gd name="connsiteY5" fmla="*/ 0 h 997847"/>
                  <a:gd name="connsiteX6" fmla="*/ 353377 w 376648"/>
                  <a:gd name="connsiteY6" fmla="*/ 21336 h 997847"/>
                  <a:gd name="connsiteX7" fmla="*/ 375380 w 376648"/>
                  <a:gd name="connsiteY7" fmla="*/ 53150 h 997847"/>
                  <a:gd name="connsiteX8" fmla="*/ 359759 w 376648"/>
                  <a:gd name="connsiteY8" fmla="*/ 150590 h 99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648" h="997847">
                    <a:moveTo>
                      <a:pt x="359759" y="150590"/>
                    </a:moveTo>
                    <a:cubicBezTo>
                      <a:pt x="331375" y="292703"/>
                      <a:pt x="302324" y="434721"/>
                      <a:pt x="274796" y="577024"/>
                    </a:cubicBezTo>
                    <a:cubicBezTo>
                      <a:pt x="251650" y="696182"/>
                      <a:pt x="230219" y="815626"/>
                      <a:pt x="208121" y="934974"/>
                    </a:cubicBezTo>
                    <a:cubicBezTo>
                      <a:pt x="188023" y="1004125"/>
                      <a:pt x="188023" y="1004125"/>
                      <a:pt x="116205" y="991267"/>
                    </a:cubicBezTo>
                    <a:cubicBezTo>
                      <a:pt x="77438" y="984313"/>
                      <a:pt x="38767" y="977074"/>
                      <a:pt x="0" y="969931"/>
                    </a:cubicBezTo>
                    <a:cubicBezTo>
                      <a:pt x="76009" y="646652"/>
                      <a:pt x="152114" y="323374"/>
                      <a:pt x="228124" y="0"/>
                    </a:cubicBezTo>
                    <a:cubicBezTo>
                      <a:pt x="269843" y="7239"/>
                      <a:pt x="311563" y="15145"/>
                      <a:pt x="353377" y="21336"/>
                    </a:cubicBezTo>
                    <a:cubicBezTo>
                      <a:pt x="373666" y="24384"/>
                      <a:pt x="379571" y="32956"/>
                      <a:pt x="375380" y="53150"/>
                    </a:cubicBezTo>
                    <a:cubicBezTo>
                      <a:pt x="368713" y="85439"/>
                      <a:pt x="364808" y="118110"/>
                      <a:pt x="359759" y="15059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15E0C43-A164-4CAE-ADD1-2A810B82564C}"/>
                  </a:ext>
                </a:extLst>
              </p:cNvPr>
              <p:cNvSpPr/>
              <p:nvPr/>
            </p:nvSpPr>
            <p:spPr>
              <a:xfrm rot="1563854">
                <a:off x="2488209" y="4431826"/>
                <a:ext cx="725563" cy="629709"/>
              </a:xfrm>
              <a:custGeom>
                <a:avLst/>
                <a:gdLst>
                  <a:gd name="connsiteX0" fmla="*/ 592381 w 725563"/>
                  <a:gd name="connsiteY0" fmla="*/ 553704 h 629709"/>
                  <a:gd name="connsiteX1" fmla="*/ 630029 w 725563"/>
                  <a:gd name="connsiteY1" fmla="*/ 592007 h 629709"/>
                  <a:gd name="connsiteX2" fmla="*/ 591671 w 725563"/>
                  <a:gd name="connsiteY2" fmla="*/ 629709 h 629709"/>
                  <a:gd name="connsiteX3" fmla="*/ 555169 w 725563"/>
                  <a:gd name="connsiteY3" fmla="*/ 591298 h 629709"/>
                  <a:gd name="connsiteX4" fmla="*/ 592381 w 725563"/>
                  <a:gd name="connsiteY4" fmla="*/ 553704 h 629709"/>
                  <a:gd name="connsiteX5" fmla="*/ 463669 w 725563"/>
                  <a:gd name="connsiteY5" fmla="*/ 458220 h 629709"/>
                  <a:gd name="connsiteX6" fmla="*/ 501262 w 725563"/>
                  <a:gd name="connsiteY6" fmla="*/ 496140 h 629709"/>
                  <a:gd name="connsiteX7" fmla="*/ 463724 w 725563"/>
                  <a:gd name="connsiteY7" fmla="*/ 532806 h 629709"/>
                  <a:gd name="connsiteX8" fmla="*/ 425367 w 725563"/>
                  <a:gd name="connsiteY8" fmla="*/ 496031 h 629709"/>
                  <a:gd name="connsiteX9" fmla="*/ 463669 w 725563"/>
                  <a:gd name="connsiteY9" fmla="*/ 458220 h 629709"/>
                  <a:gd name="connsiteX10" fmla="*/ 327099 w 725563"/>
                  <a:gd name="connsiteY10" fmla="*/ 378614 h 629709"/>
                  <a:gd name="connsiteX11" fmla="*/ 364911 w 725563"/>
                  <a:gd name="connsiteY11" fmla="*/ 415607 h 629709"/>
                  <a:gd name="connsiteX12" fmla="*/ 326772 w 725563"/>
                  <a:gd name="connsiteY12" fmla="*/ 453419 h 629709"/>
                  <a:gd name="connsiteX13" fmla="*/ 288906 w 725563"/>
                  <a:gd name="connsiteY13" fmla="*/ 415280 h 629709"/>
                  <a:gd name="connsiteX14" fmla="*/ 327099 w 725563"/>
                  <a:gd name="connsiteY14" fmla="*/ 378614 h 629709"/>
                  <a:gd name="connsiteX15" fmla="*/ 182238 w 725563"/>
                  <a:gd name="connsiteY15" fmla="*/ 308502 h 629709"/>
                  <a:gd name="connsiteX16" fmla="*/ 221031 w 725563"/>
                  <a:gd name="connsiteY16" fmla="*/ 345113 h 629709"/>
                  <a:gd name="connsiteX17" fmla="*/ 184038 w 725563"/>
                  <a:gd name="connsiteY17" fmla="*/ 384234 h 629709"/>
                  <a:gd name="connsiteX18" fmla="*/ 146281 w 725563"/>
                  <a:gd name="connsiteY18" fmla="*/ 346641 h 629709"/>
                  <a:gd name="connsiteX19" fmla="*/ 182238 w 725563"/>
                  <a:gd name="connsiteY19" fmla="*/ 308502 h 629709"/>
                  <a:gd name="connsiteX20" fmla="*/ 660911 w 725563"/>
                  <a:gd name="connsiteY20" fmla="*/ 291968 h 629709"/>
                  <a:gd name="connsiteX21" fmla="*/ 697904 w 725563"/>
                  <a:gd name="connsiteY21" fmla="*/ 329289 h 629709"/>
                  <a:gd name="connsiteX22" fmla="*/ 660420 w 725563"/>
                  <a:gd name="connsiteY22" fmla="*/ 367482 h 629709"/>
                  <a:gd name="connsiteX23" fmla="*/ 622390 w 725563"/>
                  <a:gd name="connsiteY23" fmla="*/ 329125 h 629709"/>
                  <a:gd name="connsiteX24" fmla="*/ 660911 w 725563"/>
                  <a:gd name="connsiteY24" fmla="*/ 291968 h 629709"/>
                  <a:gd name="connsiteX25" fmla="*/ 40648 w 725563"/>
                  <a:gd name="connsiteY25" fmla="*/ 242918 h 629709"/>
                  <a:gd name="connsiteX26" fmla="*/ 76059 w 725563"/>
                  <a:gd name="connsiteY26" fmla="*/ 282530 h 629709"/>
                  <a:gd name="connsiteX27" fmla="*/ 35956 w 725563"/>
                  <a:gd name="connsiteY27" fmla="*/ 318486 h 629709"/>
                  <a:gd name="connsiteX28" fmla="*/ 53 w 725563"/>
                  <a:gd name="connsiteY28" fmla="*/ 277892 h 629709"/>
                  <a:gd name="connsiteX29" fmla="*/ 40648 w 725563"/>
                  <a:gd name="connsiteY29" fmla="*/ 242918 h 629709"/>
                  <a:gd name="connsiteX30" fmla="*/ 514793 w 725563"/>
                  <a:gd name="connsiteY30" fmla="*/ 228349 h 629709"/>
                  <a:gd name="connsiteX31" fmla="*/ 550804 w 725563"/>
                  <a:gd name="connsiteY31" fmla="*/ 267798 h 629709"/>
                  <a:gd name="connsiteX32" fmla="*/ 512665 w 725563"/>
                  <a:gd name="connsiteY32" fmla="*/ 303536 h 629709"/>
                  <a:gd name="connsiteX33" fmla="*/ 475618 w 725563"/>
                  <a:gd name="connsiteY33" fmla="*/ 265506 h 629709"/>
                  <a:gd name="connsiteX34" fmla="*/ 514793 w 725563"/>
                  <a:gd name="connsiteY34" fmla="*/ 228349 h 629709"/>
                  <a:gd name="connsiteX35" fmla="*/ 362402 w 725563"/>
                  <a:gd name="connsiteY35" fmla="*/ 183172 h 629709"/>
                  <a:gd name="connsiteX36" fmla="*/ 398467 w 725563"/>
                  <a:gd name="connsiteY36" fmla="*/ 221693 h 629709"/>
                  <a:gd name="connsiteX37" fmla="*/ 360710 w 725563"/>
                  <a:gd name="connsiteY37" fmla="*/ 259068 h 629709"/>
                  <a:gd name="connsiteX38" fmla="*/ 323717 w 725563"/>
                  <a:gd name="connsiteY38" fmla="*/ 220056 h 629709"/>
                  <a:gd name="connsiteX39" fmla="*/ 362402 w 725563"/>
                  <a:gd name="connsiteY39" fmla="*/ 183172 h 629709"/>
                  <a:gd name="connsiteX40" fmla="*/ 204171 w 725563"/>
                  <a:gd name="connsiteY40" fmla="*/ 150216 h 629709"/>
                  <a:gd name="connsiteX41" fmla="*/ 243674 w 725563"/>
                  <a:gd name="connsiteY41" fmla="*/ 186172 h 629709"/>
                  <a:gd name="connsiteX42" fmla="*/ 206953 w 725563"/>
                  <a:gd name="connsiteY42" fmla="*/ 225730 h 629709"/>
                  <a:gd name="connsiteX43" fmla="*/ 168433 w 725563"/>
                  <a:gd name="connsiteY43" fmla="*/ 188737 h 629709"/>
                  <a:gd name="connsiteX44" fmla="*/ 204171 w 725563"/>
                  <a:gd name="connsiteY44" fmla="*/ 150216 h 629709"/>
                  <a:gd name="connsiteX45" fmla="*/ 49323 w 725563"/>
                  <a:gd name="connsiteY45" fmla="*/ 119880 h 629709"/>
                  <a:gd name="connsiteX46" fmla="*/ 86915 w 725563"/>
                  <a:gd name="connsiteY46" fmla="*/ 158237 h 629709"/>
                  <a:gd name="connsiteX47" fmla="*/ 48613 w 725563"/>
                  <a:gd name="connsiteY47" fmla="*/ 194684 h 629709"/>
                  <a:gd name="connsiteX48" fmla="*/ 10966 w 725563"/>
                  <a:gd name="connsiteY48" fmla="*/ 157473 h 629709"/>
                  <a:gd name="connsiteX49" fmla="*/ 49323 w 725563"/>
                  <a:gd name="connsiteY49" fmla="*/ 119880 h 629709"/>
                  <a:gd name="connsiteX50" fmla="*/ 689448 w 725563"/>
                  <a:gd name="connsiteY50" fmla="*/ 111204 h 629709"/>
                  <a:gd name="connsiteX51" fmla="*/ 725513 w 725563"/>
                  <a:gd name="connsiteY51" fmla="*/ 146724 h 629709"/>
                  <a:gd name="connsiteX52" fmla="*/ 689120 w 725563"/>
                  <a:gd name="connsiteY52" fmla="*/ 184427 h 629709"/>
                  <a:gd name="connsiteX53" fmla="*/ 650490 w 725563"/>
                  <a:gd name="connsiteY53" fmla="*/ 147597 h 629709"/>
                  <a:gd name="connsiteX54" fmla="*/ 689448 w 725563"/>
                  <a:gd name="connsiteY54" fmla="*/ 111204 h 629709"/>
                  <a:gd name="connsiteX55" fmla="*/ 536346 w 725563"/>
                  <a:gd name="connsiteY55" fmla="*/ 63245 h 629709"/>
                  <a:gd name="connsiteX56" fmla="*/ 573067 w 725563"/>
                  <a:gd name="connsiteY56" fmla="*/ 100892 h 629709"/>
                  <a:gd name="connsiteX57" fmla="*/ 535910 w 725563"/>
                  <a:gd name="connsiteY57" fmla="*/ 138977 h 629709"/>
                  <a:gd name="connsiteX58" fmla="*/ 498262 w 725563"/>
                  <a:gd name="connsiteY58" fmla="*/ 100565 h 629709"/>
                  <a:gd name="connsiteX59" fmla="*/ 536346 w 725563"/>
                  <a:gd name="connsiteY59" fmla="*/ 63245 h 629709"/>
                  <a:gd name="connsiteX60" fmla="*/ 379807 w 725563"/>
                  <a:gd name="connsiteY60" fmla="*/ 31435 h 629709"/>
                  <a:gd name="connsiteX61" fmla="*/ 418546 w 725563"/>
                  <a:gd name="connsiteY61" fmla="*/ 69083 h 629709"/>
                  <a:gd name="connsiteX62" fmla="*/ 380789 w 725563"/>
                  <a:gd name="connsiteY62" fmla="*/ 107004 h 629709"/>
                  <a:gd name="connsiteX63" fmla="*/ 343032 w 725563"/>
                  <a:gd name="connsiteY63" fmla="*/ 70338 h 629709"/>
                  <a:gd name="connsiteX64" fmla="*/ 379807 w 725563"/>
                  <a:gd name="connsiteY64" fmla="*/ 31435 h 629709"/>
                  <a:gd name="connsiteX65" fmla="*/ 222723 w 725563"/>
                  <a:gd name="connsiteY65" fmla="*/ 14357 h 629709"/>
                  <a:gd name="connsiteX66" fmla="*/ 259716 w 725563"/>
                  <a:gd name="connsiteY66" fmla="*/ 53314 h 629709"/>
                  <a:gd name="connsiteX67" fmla="*/ 220322 w 725563"/>
                  <a:gd name="connsiteY67" fmla="*/ 90308 h 629709"/>
                  <a:gd name="connsiteX68" fmla="*/ 184638 w 725563"/>
                  <a:gd name="connsiteY68" fmla="*/ 51023 h 629709"/>
                  <a:gd name="connsiteX69" fmla="*/ 222723 w 725563"/>
                  <a:gd name="connsiteY69" fmla="*/ 14357 h 629709"/>
                  <a:gd name="connsiteX70" fmla="*/ 63291 w 725563"/>
                  <a:gd name="connsiteY70" fmla="*/ 7 h 629709"/>
                  <a:gd name="connsiteX71" fmla="*/ 99466 w 725563"/>
                  <a:gd name="connsiteY71" fmla="*/ 39400 h 629709"/>
                  <a:gd name="connsiteX72" fmla="*/ 61054 w 725563"/>
                  <a:gd name="connsiteY72" fmla="*/ 74865 h 629709"/>
                  <a:gd name="connsiteX73" fmla="*/ 26189 w 725563"/>
                  <a:gd name="connsiteY73" fmla="*/ 38309 h 629709"/>
                  <a:gd name="connsiteX74" fmla="*/ 63291 w 725563"/>
                  <a:gd name="connsiteY74" fmla="*/ 7 h 62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25563" h="629709">
                    <a:moveTo>
                      <a:pt x="592381" y="553704"/>
                    </a:moveTo>
                    <a:cubicBezTo>
                      <a:pt x="613006" y="554086"/>
                      <a:pt x="630247" y="571601"/>
                      <a:pt x="630029" y="592007"/>
                    </a:cubicBezTo>
                    <a:cubicBezTo>
                      <a:pt x="629810" y="612304"/>
                      <a:pt x="612078" y="629764"/>
                      <a:pt x="591671" y="629709"/>
                    </a:cubicBezTo>
                    <a:cubicBezTo>
                      <a:pt x="570610" y="629654"/>
                      <a:pt x="555006" y="613231"/>
                      <a:pt x="555169" y="591298"/>
                    </a:cubicBezTo>
                    <a:cubicBezTo>
                      <a:pt x="555333" y="569363"/>
                      <a:pt x="571156" y="553377"/>
                      <a:pt x="592381" y="553704"/>
                    </a:cubicBezTo>
                    <a:close/>
                    <a:moveTo>
                      <a:pt x="463669" y="458220"/>
                    </a:moveTo>
                    <a:cubicBezTo>
                      <a:pt x="484566" y="458329"/>
                      <a:pt x="501208" y="475134"/>
                      <a:pt x="501262" y="496140"/>
                    </a:cubicBezTo>
                    <a:cubicBezTo>
                      <a:pt x="501317" y="518129"/>
                      <a:pt x="486258" y="532915"/>
                      <a:pt x="463724" y="532806"/>
                    </a:cubicBezTo>
                    <a:cubicBezTo>
                      <a:pt x="441845" y="532697"/>
                      <a:pt x="425257" y="516765"/>
                      <a:pt x="425367" y="496031"/>
                    </a:cubicBezTo>
                    <a:cubicBezTo>
                      <a:pt x="425476" y="475843"/>
                      <a:pt x="443481" y="458110"/>
                      <a:pt x="463669" y="458220"/>
                    </a:cubicBezTo>
                    <a:close/>
                    <a:moveTo>
                      <a:pt x="327099" y="378614"/>
                    </a:moveTo>
                    <a:cubicBezTo>
                      <a:pt x="348979" y="378668"/>
                      <a:pt x="365130" y="394492"/>
                      <a:pt x="364911" y="415607"/>
                    </a:cubicBezTo>
                    <a:cubicBezTo>
                      <a:pt x="364692" y="436014"/>
                      <a:pt x="346960" y="453528"/>
                      <a:pt x="326772" y="453419"/>
                    </a:cubicBezTo>
                    <a:cubicBezTo>
                      <a:pt x="306530" y="453310"/>
                      <a:pt x="288960" y="435577"/>
                      <a:pt x="288906" y="415280"/>
                    </a:cubicBezTo>
                    <a:cubicBezTo>
                      <a:pt x="288906" y="394164"/>
                      <a:pt x="305165" y="378504"/>
                      <a:pt x="327099" y="378614"/>
                    </a:cubicBezTo>
                    <a:close/>
                    <a:moveTo>
                      <a:pt x="182238" y="308502"/>
                    </a:moveTo>
                    <a:cubicBezTo>
                      <a:pt x="203190" y="308228"/>
                      <a:pt x="220540" y="324597"/>
                      <a:pt x="221031" y="345113"/>
                    </a:cubicBezTo>
                    <a:cubicBezTo>
                      <a:pt x="221468" y="365028"/>
                      <a:pt x="203626" y="383906"/>
                      <a:pt x="184038" y="384234"/>
                    </a:cubicBezTo>
                    <a:cubicBezTo>
                      <a:pt x="163250" y="384561"/>
                      <a:pt x="146827" y="368247"/>
                      <a:pt x="146281" y="346641"/>
                    </a:cubicBezTo>
                    <a:cubicBezTo>
                      <a:pt x="145735" y="324270"/>
                      <a:pt x="160358" y="308774"/>
                      <a:pt x="182238" y="308502"/>
                    </a:cubicBezTo>
                    <a:close/>
                    <a:moveTo>
                      <a:pt x="660911" y="291968"/>
                    </a:moveTo>
                    <a:cubicBezTo>
                      <a:pt x="682845" y="291914"/>
                      <a:pt x="698068" y="307355"/>
                      <a:pt x="697904" y="329289"/>
                    </a:cubicBezTo>
                    <a:cubicBezTo>
                      <a:pt x="697740" y="349804"/>
                      <a:pt x="680226" y="367646"/>
                      <a:pt x="660420" y="367482"/>
                    </a:cubicBezTo>
                    <a:cubicBezTo>
                      <a:pt x="640941" y="367318"/>
                      <a:pt x="622390" y="348604"/>
                      <a:pt x="622390" y="329125"/>
                    </a:cubicBezTo>
                    <a:cubicBezTo>
                      <a:pt x="622390" y="309428"/>
                      <a:pt x="640450" y="291968"/>
                      <a:pt x="660911" y="291968"/>
                    </a:cubicBezTo>
                    <a:close/>
                    <a:moveTo>
                      <a:pt x="40648" y="242918"/>
                    </a:moveTo>
                    <a:cubicBezTo>
                      <a:pt x="61982" y="244063"/>
                      <a:pt x="77259" y="261142"/>
                      <a:pt x="76059" y="282530"/>
                    </a:cubicBezTo>
                    <a:cubicBezTo>
                      <a:pt x="74913" y="302336"/>
                      <a:pt x="55325" y="319905"/>
                      <a:pt x="35956" y="318486"/>
                    </a:cubicBezTo>
                    <a:cubicBezTo>
                      <a:pt x="16313" y="317068"/>
                      <a:pt x="-1092" y="297425"/>
                      <a:pt x="53" y="277892"/>
                    </a:cubicBezTo>
                    <a:cubicBezTo>
                      <a:pt x="1200" y="258195"/>
                      <a:pt x="20242" y="241827"/>
                      <a:pt x="40648" y="242918"/>
                    </a:cubicBezTo>
                    <a:close/>
                    <a:moveTo>
                      <a:pt x="514793" y="228349"/>
                    </a:moveTo>
                    <a:cubicBezTo>
                      <a:pt x="534490" y="228731"/>
                      <a:pt x="551132" y="246900"/>
                      <a:pt x="550804" y="267798"/>
                    </a:cubicBezTo>
                    <a:cubicBezTo>
                      <a:pt x="550477" y="290004"/>
                      <a:pt x="535418" y="304136"/>
                      <a:pt x="512665" y="303536"/>
                    </a:cubicBezTo>
                    <a:cubicBezTo>
                      <a:pt x="491877" y="302991"/>
                      <a:pt x="474636" y="285312"/>
                      <a:pt x="475618" y="265506"/>
                    </a:cubicBezTo>
                    <a:cubicBezTo>
                      <a:pt x="476600" y="245373"/>
                      <a:pt x="494987" y="227913"/>
                      <a:pt x="514793" y="228349"/>
                    </a:cubicBezTo>
                    <a:close/>
                    <a:moveTo>
                      <a:pt x="362402" y="183172"/>
                    </a:moveTo>
                    <a:cubicBezTo>
                      <a:pt x="383735" y="183554"/>
                      <a:pt x="398904" y="199758"/>
                      <a:pt x="398467" y="221693"/>
                    </a:cubicBezTo>
                    <a:cubicBezTo>
                      <a:pt x="398031" y="243136"/>
                      <a:pt x="381335" y="259668"/>
                      <a:pt x="360710" y="259068"/>
                    </a:cubicBezTo>
                    <a:cubicBezTo>
                      <a:pt x="340522" y="258467"/>
                      <a:pt x="323281" y="240353"/>
                      <a:pt x="323717" y="220056"/>
                    </a:cubicBezTo>
                    <a:cubicBezTo>
                      <a:pt x="324154" y="199540"/>
                      <a:pt x="341723" y="182789"/>
                      <a:pt x="362402" y="183172"/>
                    </a:cubicBezTo>
                    <a:close/>
                    <a:moveTo>
                      <a:pt x="204171" y="150216"/>
                    </a:moveTo>
                    <a:cubicBezTo>
                      <a:pt x="224850" y="149671"/>
                      <a:pt x="243237" y="166421"/>
                      <a:pt x="243674" y="186172"/>
                    </a:cubicBezTo>
                    <a:cubicBezTo>
                      <a:pt x="244110" y="206197"/>
                      <a:pt x="226705" y="224912"/>
                      <a:pt x="206953" y="225730"/>
                    </a:cubicBezTo>
                    <a:cubicBezTo>
                      <a:pt x="187256" y="226549"/>
                      <a:pt x="168979" y="209034"/>
                      <a:pt x="168433" y="188737"/>
                    </a:cubicBezTo>
                    <a:cubicBezTo>
                      <a:pt x="167723" y="166585"/>
                      <a:pt x="182401" y="150762"/>
                      <a:pt x="204171" y="150216"/>
                    </a:cubicBezTo>
                    <a:close/>
                    <a:moveTo>
                      <a:pt x="49323" y="119880"/>
                    </a:moveTo>
                    <a:cubicBezTo>
                      <a:pt x="69783" y="120098"/>
                      <a:pt x="87025" y="137667"/>
                      <a:pt x="86915" y="158237"/>
                    </a:cubicBezTo>
                    <a:cubicBezTo>
                      <a:pt x="86807" y="179516"/>
                      <a:pt x="70656" y="194848"/>
                      <a:pt x="48613" y="194684"/>
                    </a:cubicBezTo>
                    <a:cubicBezTo>
                      <a:pt x="26734" y="194520"/>
                      <a:pt x="10584" y="178589"/>
                      <a:pt x="10966" y="157473"/>
                    </a:cubicBezTo>
                    <a:cubicBezTo>
                      <a:pt x="11239" y="137066"/>
                      <a:pt x="29025" y="119606"/>
                      <a:pt x="49323" y="119880"/>
                    </a:cubicBezTo>
                    <a:close/>
                    <a:moveTo>
                      <a:pt x="689448" y="111204"/>
                    </a:moveTo>
                    <a:cubicBezTo>
                      <a:pt x="711763" y="112186"/>
                      <a:pt x="724476" y="124135"/>
                      <a:pt x="725513" y="146724"/>
                    </a:cubicBezTo>
                    <a:cubicBezTo>
                      <a:pt x="726550" y="169204"/>
                      <a:pt x="711491" y="184372"/>
                      <a:pt x="689120" y="184427"/>
                    </a:cubicBezTo>
                    <a:cubicBezTo>
                      <a:pt x="668059" y="184481"/>
                      <a:pt x="650436" y="167676"/>
                      <a:pt x="650490" y="147597"/>
                    </a:cubicBezTo>
                    <a:cubicBezTo>
                      <a:pt x="650545" y="127627"/>
                      <a:pt x="668660" y="110276"/>
                      <a:pt x="689448" y="111204"/>
                    </a:cubicBezTo>
                    <a:close/>
                    <a:moveTo>
                      <a:pt x="536346" y="63245"/>
                    </a:moveTo>
                    <a:cubicBezTo>
                      <a:pt x="558553" y="63463"/>
                      <a:pt x="573285" y="78576"/>
                      <a:pt x="573067" y="100892"/>
                    </a:cubicBezTo>
                    <a:cubicBezTo>
                      <a:pt x="572848" y="122553"/>
                      <a:pt x="556589" y="139195"/>
                      <a:pt x="535910" y="138977"/>
                    </a:cubicBezTo>
                    <a:cubicBezTo>
                      <a:pt x="515612" y="138758"/>
                      <a:pt x="498153" y="120971"/>
                      <a:pt x="498262" y="100565"/>
                    </a:cubicBezTo>
                    <a:cubicBezTo>
                      <a:pt x="498425" y="79995"/>
                      <a:pt x="515722" y="63026"/>
                      <a:pt x="536346" y="63245"/>
                    </a:cubicBezTo>
                    <a:close/>
                    <a:moveTo>
                      <a:pt x="379807" y="31435"/>
                    </a:moveTo>
                    <a:cubicBezTo>
                      <a:pt x="399340" y="31107"/>
                      <a:pt x="418219" y="49386"/>
                      <a:pt x="418546" y="69083"/>
                    </a:cubicBezTo>
                    <a:cubicBezTo>
                      <a:pt x="418928" y="88889"/>
                      <a:pt x="401196" y="106676"/>
                      <a:pt x="380789" y="107004"/>
                    </a:cubicBezTo>
                    <a:cubicBezTo>
                      <a:pt x="359074" y="107331"/>
                      <a:pt x="343250" y="91999"/>
                      <a:pt x="343032" y="70338"/>
                    </a:cubicBezTo>
                    <a:cubicBezTo>
                      <a:pt x="342869" y="49713"/>
                      <a:pt x="359837" y="31762"/>
                      <a:pt x="379807" y="31435"/>
                    </a:cubicBezTo>
                    <a:close/>
                    <a:moveTo>
                      <a:pt x="222723" y="14357"/>
                    </a:moveTo>
                    <a:cubicBezTo>
                      <a:pt x="242965" y="15011"/>
                      <a:pt x="260807" y="33835"/>
                      <a:pt x="259716" y="53314"/>
                    </a:cubicBezTo>
                    <a:cubicBezTo>
                      <a:pt x="258625" y="73721"/>
                      <a:pt x="240401" y="90798"/>
                      <a:pt x="220322" y="90308"/>
                    </a:cubicBezTo>
                    <a:cubicBezTo>
                      <a:pt x="199425" y="89816"/>
                      <a:pt x="184092" y="72902"/>
                      <a:pt x="184638" y="51023"/>
                    </a:cubicBezTo>
                    <a:cubicBezTo>
                      <a:pt x="185129" y="29252"/>
                      <a:pt x="201334" y="13647"/>
                      <a:pt x="222723" y="14357"/>
                    </a:cubicBezTo>
                    <a:close/>
                    <a:moveTo>
                      <a:pt x="63291" y="7"/>
                    </a:moveTo>
                    <a:cubicBezTo>
                      <a:pt x="83315" y="443"/>
                      <a:pt x="99848" y="18448"/>
                      <a:pt x="99466" y="39400"/>
                    </a:cubicBezTo>
                    <a:cubicBezTo>
                      <a:pt x="99084" y="61825"/>
                      <a:pt x="83861" y="76229"/>
                      <a:pt x="61054" y="74865"/>
                    </a:cubicBezTo>
                    <a:cubicBezTo>
                      <a:pt x="38356" y="73556"/>
                      <a:pt x="26735" y="60679"/>
                      <a:pt x="26189" y="38309"/>
                    </a:cubicBezTo>
                    <a:cubicBezTo>
                      <a:pt x="25698" y="17357"/>
                      <a:pt x="43322" y="-376"/>
                      <a:pt x="63291" y="7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AD001C43-22B4-46F1-A18A-7AD353A20BC2}"/>
                  </a:ext>
                </a:extLst>
              </p:cNvPr>
              <p:cNvSpPr/>
              <p:nvPr/>
            </p:nvSpPr>
            <p:spPr>
              <a:xfrm rot="1749641">
                <a:off x="1033808" y="2937134"/>
                <a:ext cx="980033" cy="273599"/>
              </a:xfrm>
              <a:custGeom>
                <a:avLst/>
                <a:gdLst>
                  <a:gd name="connsiteX0" fmla="*/ 356657 w 1710857"/>
                  <a:gd name="connsiteY0" fmla="*/ 0 h 477625"/>
                  <a:gd name="connsiteX1" fmla="*/ 1515088 w 1710857"/>
                  <a:gd name="connsiteY1" fmla="*/ 222218 h 477625"/>
                  <a:gd name="connsiteX2" fmla="*/ 1674536 w 1710857"/>
                  <a:gd name="connsiteY2" fmla="*/ 314420 h 477625"/>
                  <a:gd name="connsiteX3" fmla="*/ 1659582 w 1710857"/>
                  <a:gd name="connsiteY3" fmla="*/ 435102 h 477625"/>
                  <a:gd name="connsiteX4" fmla="*/ 1484989 w 1710857"/>
                  <a:gd name="connsiteY4" fmla="*/ 474917 h 477625"/>
                  <a:gd name="connsiteX5" fmla="*/ 287887 w 1710857"/>
                  <a:gd name="connsiteY5" fmla="*/ 296799 h 477625"/>
                  <a:gd name="connsiteX6" fmla="*/ 26806 w 1710857"/>
                  <a:gd name="connsiteY6" fmla="*/ 157353 h 477625"/>
                  <a:gd name="connsiteX7" fmla="*/ 46237 w 1710857"/>
                  <a:gd name="connsiteY7" fmla="*/ 49339 h 477625"/>
                  <a:gd name="connsiteX8" fmla="*/ 197209 w 1710857"/>
                  <a:gd name="connsiteY8" fmla="*/ 11906 h 477625"/>
                  <a:gd name="connsiteX9" fmla="*/ 356657 w 1710857"/>
                  <a:gd name="connsiteY9" fmla="*/ 0 h 47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857" h="477625">
                    <a:moveTo>
                      <a:pt x="356657" y="0"/>
                    </a:moveTo>
                    <a:cubicBezTo>
                      <a:pt x="763660" y="20002"/>
                      <a:pt x="1148852" y="73152"/>
                      <a:pt x="1515088" y="222218"/>
                    </a:cubicBezTo>
                    <a:cubicBezTo>
                      <a:pt x="1572047" y="245364"/>
                      <a:pt x="1627387" y="272605"/>
                      <a:pt x="1674536" y="314420"/>
                    </a:cubicBezTo>
                    <a:cubicBezTo>
                      <a:pt x="1727115" y="360997"/>
                      <a:pt x="1723018" y="403955"/>
                      <a:pt x="1659582" y="435102"/>
                    </a:cubicBezTo>
                    <a:cubicBezTo>
                      <a:pt x="1604718" y="462058"/>
                      <a:pt x="1544711" y="472440"/>
                      <a:pt x="1484989" y="474917"/>
                    </a:cubicBezTo>
                    <a:cubicBezTo>
                      <a:pt x="1074842" y="491680"/>
                      <a:pt x="675554" y="430435"/>
                      <a:pt x="287887" y="296799"/>
                    </a:cubicBezTo>
                    <a:cubicBezTo>
                      <a:pt x="194161" y="264509"/>
                      <a:pt x="97958" y="233934"/>
                      <a:pt x="26806" y="157353"/>
                    </a:cubicBezTo>
                    <a:cubicBezTo>
                      <a:pt x="-14246" y="113157"/>
                      <a:pt x="-8436" y="76200"/>
                      <a:pt x="46237" y="49339"/>
                    </a:cubicBezTo>
                    <a:cubicBezTo>
                      <a:pt x="93767" y="25908"/>
                      <a:pt x="145774" y="15812"/>
                      <a:pt x="197209" y="11906"/>
                    </a:cubicBezTo>
                    <a:cubicBezTo>
                      <a:pt x="255406" y="7525"/>
                      <a:pt x="313890" y="6096"/>
                      <a:pt x="356657" y="0"/>
                    </a:cubicBezTo>
                    <a:close/>
                  </a:path>
                </a:pathLst>
              </a:custGeom>
              <a:solidFill>
                <a:srgbClr val="3E4F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F1F7D26-F613-4B98-94B4-C1E45B389380}"/>
                  </a:ext>
                </a:extLst>
              </p:cNvPr>
              <p:cNvSpPr/>
              <p:nvPr/>
            </p:nvSpPr>
            <p:spPr>
              <a:xfrm rot="1563854">
                <a:off x="255969" y="2383803"/>
                <a:ext cx="648988" cy="721690"/>
              </a:xfrm>
              <a:custGeom>
                <a:avLst/>
                <a:gdLst>
                  <a:gd name="connsiteX0" fmla="*/ 798363 w 1132948"/>
                  <a:gd name="connsiteY0" fmla="*/ 1240441 h 1259865"/>
                  <a:gd name="connsiteX1" fmla="*/ 999627 w 1132948"/>
                  <a:gd name="connsiteY1" fmla="*/ 1197007 h 1259865"/>
                  <a:gd name="connsiteX2" fmla="*/ 1022963 w 1132948"/>
                  <a:gd name="connsiteY2" fmla="*/ 1197769 h 1259865"/>
                  <a:gd name="connsiteX3" fmla="*/ 1026582 w 1132948"/>
                  <a:gd name="connsiteY3" fmla="*/ 1204436 h 1259865"/>
                  <a:gd name="connsiteX4" fmla="*/ 1120213 w 1132948"/>
                  <a:gd name="connsiteY4" fmla="*/ 981742 h 1259865"/>
                  <a:gd name="connsiteX5" fmla="*/ 1105735 w 1132948"/>
                  <a:gd name="connsiteY5" fmla="*/ 917162 h 1259865"/>
                  <a:gd name="connsiteX6" fmla="*/ 1114308 w 1132948"/>
                  <a:gd name="connsiteY6" fmla="*/ 843343 h 1259865"/>
                  <a:gd name="connsiteX7" fmla="*/ 1084304 w 1132948"/>
                  <a:gd name="connsiteY7" fmla="*/ 633413 h 1259865"/>
                  <a:gd name="connsiteX8" fmla="*/ 1081446 w 1132948"/>
                  <a:gd name="connsiteY8" fmla="*/ 602933 h 1259865"/>
                  <a:gd name="connsiteX9" fmla="*/ 1084209 w 1132948"/>
                  <a:gd name="connsiteY9" fmla="*/ 359759 h 1259865"/>
                  <a:gd name="connsiteX10" fmla="*/ 1084590 w 1132948"/>
                  <a:gd name="connsiteY10" fmla="*/ 336042 h 1259865"/>
                  <a:gd name="connsiteX11" fmla="*/ 1118689 w 1132948"/>
                  <a:gd name="connsiteY11" fmla="*/ 220885 h 1259865"/>
                  <a:gd name="connsiteX12" fmla="*/ 1109736 w 1132948"/>
                  <a:gd name="connsiteY12" fmla="*/ 225647 h 1259865"/>
                  <a:gd name="connsiteX13" fmla="*/ 769693 w 1132948"/>
                  <a:gd name="connsiteY13" fmla="*/ 19717 h 1259865"/>
                  <a:gd name="connsiteX14" fmla="*/ 714067 w 1132948"/>
                  <a:gd name="connsiteY14" fmla="*/ 0 h 1259865"/>
                  <a:gd name="connsiteX15" fmla="*/ 621198 w 1132948"/>
                  <a:gd name="connsiteY15" fmla="*/ 16574 h 1259865"/>
                  <a:gd name="connsiteX16" fmla="*/ 230483 w 1132948"/>
                  <a:gd name="connsiteY16" fmla="*/ 331756 h 1259865"/>
                  <a:gd name="connsiteX17" fmla="*/ 166284 w 1132948"/>
                  <a:gd name="connsiteY17" fmla="*/ 376809 h 1259865"/>
                  <a:gd name="connsiteX18" fmla="*/ 131137 w 1132948"/>
                  <a:gd name="connsiteY18" fmla="*/ 443198 h 1259865"/>
                  <a:gd name="connsiteX19" fmla="*/ 7884 w 1132948"/>
                  <a:gd name="connsiteY19" fmla="*/ 1080230 h 1259865"/>
                  <a:gd name="connsiteX20" fmla="*/ 14551 w 1132948"/>
                  <a:gd name="connsiteY20" fmla="*/ 1161193 h 1259865"/>
                  <a:gd name="connsiteX21" fmla="*/ 774170 w 1132948"/>
                  <a:gd name="connsiteY21" fmla="*/ 1259777 h 1259865"/>
                  <a:gd name="connsiteX22" fmla="*/ 798363 w 1132948"/>
                  <a:gd name="connsiteY22" fmla="*/ 1240441 h 125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32948" h="1259865">
                    <a:moveTo>
                      <a:pt x="798363" y="1240441"/>
                    </a:moveTo>
                    <a:cubicBezTo>
                      <a:pt x="867896" y="1236917"/>
                      <a:pt x="933142" y="1214152"/>
                      <a:pt x="999627" y="1197007"/>
                    </a:cubicBezTo>
                    <a:cubicBezTo>
                      <a:pt x="1007151" y="1195007"/>
                      <a:pt x="1015247" y="1196054"/>
                      <a:pt x="1022963" y="1197769"/>
                    </a:cubicBezTo>
                    <a:cubicBezTo>
                      <a:pt x="1022963" y="1197769"/>
                      <a:pt x="1024011" y="1203198"/>
                      <a:pt x="1026582" y="1204436"/>
                    </a:cubicBezTo>
                    <a:cubicBezTo>
                      <a:pt x="1114593" y="1149001"/>
                      <a:pt x="1143168" y="1086422"/>
                      <a:pt x="1120213" y="981742"/>
                    </a:cubicBezTo>
                    <a:cubicBezTo>
                      <a:pt x="1115451" y="960215"/>
                      <a:pt x="1112307" y="938117"/>
                      <a:pt x="1105735" y="917162"/>
                    </a:cubicBezTo>
                    <a:cubicBezTo>
                      <a:pt x="1097353" y="890683"/>
                      <a:pt x="1097067" y="870014"/>
                      <a:pt x="1114308" y="843343"/>
                    </a:cubicBezTo>
                    <a:cubicBezTo>
                      <a:pt x="1149645" y="788765"/>
                      <a:pt x="1132024" y="683324"/>
                      <a:pt x="1084304" y="633413"/>
                    </a:cubicBezTo>
                    <a:cubicBezTo>
                      <a:pt x="1072969" y="621506"/>
                      <a:pt x="1071826" y="616077"/>
                      <a:pt x="1081446" y="602933"/>
                    </a:cubicBezTo>
                    <a:cubicBezTo>
                      <a:pt x="1140025" y="522827"/>
                      <a:pt x="1148884" y="441388"/>
                      <a:pt x="1084209" y="359759"/>
                    </a:cubicBezTo>
                    <a:cubicBezTo>
                      <a:pt x="1076970" y="350615"/>
                      <a:pt x="1075922" y="344805"/>
                      <a:pt x="1084590" y="336042"/>
                    </a:cubicBezTo>
                    <a:cubicBezTo>
                      <a:pt x="1113260" y="307181"/>
                      <a:pt x="1115260" y="257461"/>
                      <a:pt x="1118689" y="220885"/>
                    </a:cubicBezTo>
                    <a:cubicBezTo>
                      <a:pt x="1117165" y="219551"/>
                      <a:pt x="1114403" y="223552"/>
                      <a:pt x="1109736" y="225647"/>
                    </a:cubicBezTo>
                    <a:cubicBezTo>
                      <a:pt x="1049633" y="69056"/>
                      <a:pt x="911901" y="40672"/>
                      <a:pt x="769693" y="19717"/>
                    </a:cubicBezTo>
                    <a:cubicBezTo>
                      <a:pt x="749691" y="16764"/>
                      <a:pt x="727878" y="20003"/>
                      <a:pt x="714067" y="0"/>
                    </a:cubicBezTo>
                    <a:cubicBezTo>
                      <a:pt x="683111" y="5429"/>
                      <a:pt x="651869" y="9906"/>
                      <a:pt x="621198" y="16574"/>
                    </a:cubicBezTo>
                    <a:cubicBezTo>
                      <a:pt x="438509" y="56483"/>
                      <a:pt x="315351" y="171069"/>
                      <a:pt x="230483" y="331756"/>
                    </a:cubicBezTo>
                    <a:cubicBezTo>
                      <a:pt x="216005" y="359188"/>
                      <a:pt x="198669" y="377285"/>
                      <a:pt x="166284" y="376809"/>
                    </a:cubicBezTo>
                    <a:cubicBezTo>
                      <a:pt x="132090" y="386810"/>
                      <a:pt x="135995" y="419100"/>
                      <a:pt x="131137" y="443198"/>
                    </a:cubicBezTo>
                    <a:cubicBezTo>
                      <a:pt x="88846" y="655320"/>
                      <a:pt x="49603" y="868013"/>
                      <a:pt x="7884" y="1080230"/>
                    </a:cubicBezTo>
                    <a:cubicBezTo>
                      <a:pt x="2740" y="1106519"/>
                      <a:pt x="-9928" y="1136142"/>
                      <a:pt x="14551" y="1161193"/>
                    </a:cubicBezTo>
                    <a:cubicBezTo>
                      <a:pt x="266297" y="1204913"/>
                      <a:pt x="516328" y="1262443"/>
                      <a:pt x="774170" y="1259777"/>
                    </a:cubicBezTo>
                    <a:cubicBezTo>
                      <a:pt x="777504" y="1247394"/>
                      <a:pt x="787791" y="1240917"/>
                      <a:pt x="798363" y="1240441"/>
                    </a:cubicBezTo>
                    <a:close/>
                  </a:path>
                </a:pathLst>
              </a:custGeom>
              <a:solidFill>
                <a:srgbClr val="FAB8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9" name="그룹 89">
            <a:extLst>
              <a:ext uri="{FF2B5EF4-FFF2-40B4-BE49-F238E27FC236}">
                <a16:creationId xmlns:a16="http://schemas.microsoft.com/office/drawing/2014/main" id="{FA83F681-2A24-4052-97AB-0F5F8C26CF59}"/>
              </a:ext>
            </a:extLst>
          </p:cNvPr>
          <p:cNvGrpSpPr/>
          <p:nvPr/>
        </p:nvGrpSpPr>
        <p:grpSpPr>
          <a:xfrm>
            <a:off x="5167596" y="5481502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220" name="Freeform 18">
              <a:extLst>
                <a:ext uri="{FF2B5EF4-FFF2-40B4-BE49-F238E27FC236}">
                  <a16:creationId xmlns:a16="http://schemas.microsoft.com/office/drawing/2014/main" id="{692E28C5-AC2C-4849-916C-F4A53947D23D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19">
              <a:extLst>
                <a:ext uri="{FF2B5EF4-FFF2-40B4-BE49-F238E27FC236}">
                  <a16:creationId xmlns:a16="http://schemas.microsoft.com/office/drawing/2014/main" id="{5C8B1F41-7FCF-4F08-888C-E35A766C9A64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2" name="Rectangle 21">
            <a:extLst>
              <a:ext uri="{FF2B5EF4-FFF2-40B4-BE49-F238E27FC236}">
                <a16:creationId xmlns:a16="http://schemas.microsoft.com/office/drawing/2014/main" id="{C9885736-5139-4B84-8C8F-A81984B32CA4}"/>
              </a:ext>
            </a:extLst>
          </p:cNvPr>
          <p:cNvSpPr/>
          <p:nvPr/>
        </p:nvSpPr>
        <p:spPr>
          <a:xfrm>
            <a:off x="7723633" y="4455501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3" name="그룹 3">
            <a:extLst>
              <a:ext uri="{FF2B5EF4-FFF2-40B4-BE49-F238E27FC236}">
                <a16:creationId xmlns:a16="http://schemas.microsoft.com/office/drawing/2014/main" id="{54A07710-2445-4CFC-BD2B-09523E5227B2}"/>
              </a:ext>
            </a:extLst>
          </p:cNvPr>
          <p:cNvGrpSpPr/>
          <p:nvPr/>
        </p:nvGrpSpPr>
        <p:grpSpPr>
          <a:xfrm>
            <a:off x="5948436" y="4910437"/>
            <a:ext cx="1116529" cy="741016"/>
            <a:chOff x="9017332" y="4660057"/>
            <a:chExt cx="1116529" cy="741016"/>
          </a:xfrm>
        </p:grpSpPr>
        <p:grpSp>
          <p:nvGrpSpPr>
            <p:cNvPr id="224" name="그룹 106">
              <a:extLst>
                <a:ext uri="{FF2B5EF4-FFF2-40B4-BE49-F238E27FC236}">
                  <a16:creationId xmlns:a16="http://schemas.microsoft.com/office/drawing/2014/main" id="{A6DD43BA-317E-426C-9095-62F8AE81AA05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226" name="사각형: 둥근 모서리 108">
                <a:extLst>
                  <a:ext uri="{FF2B5EF4-FFF2-40B4-BE49-F238E27FC236}">
                    <a16:creationId xmlns:a16="http://schemas.microsoft.com/office/drawing/2014/main" id="{95127950-D9B2-4A0F-8DF4-CADDFA151C5B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사각형: 둥근 모서리 109">
                <a:extLst>
                  <a:ext uri="{FF2B5EF4-FFF2-40B4-BE49-F238E27FC236}">
                    <a16:creationId xmlns:a16="http://schemas.microsoft.com/office/drawing/2014/main" id="{5AF3311B-8768-4C34-9ED9-F9E41A33A808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사각형: 둥근 모서리 110">
                <a:extLst>
                  <a:ext uri="{FF2B5EF4-FFF2-40B4-BE49-F238E27FC236}">
                    <a16:creationId xmlns:a16="http://schemas.microsoft.com/office/drawing/2014/main" id="{CAAE1E91-FA77-4606-8969-2B138C5FE5AE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타원 111">
                <a:extLst>
                  <a:ext uri="{FF2B5EF4-FFF2-40B4-BE49-F238E27FC236}">
                    <a16:creationId xmlns:a16="http://schemas.microsoft.com/office/drawing/2014/main" id="{3B7B3771-4D86-4E5A-B379-C360FEE5CCA7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5" name="Block Arc 11">
              <a:extLst>
                <a:ext uri="{FF2B5EF4-FFF2-40B4-BE49-F238E27FC236}">
                  <a16:creationId xmlns:a16="http://schemas.microsoft.com/office/drawing/2014/main" id="{220F20CA-8C07-4AA0-B961-72C397894D7B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그룹 2">
            <a:extLst>
              <a:ext uri="{FF2B5EF4-FFF2-40B4-BE49-F238E27FC236}">
                <a16:creationId xmlns:a16="http://schemas.microsoft.com/office/drawing/2014/main" id="{22266D01-F5DC-4E3A-B7B1-AEDC474800D0}"/>
              </a:ext>
            </a:extLst>
          </p:cNvPr>
          <p:cNvGrpSpPr/>
          <p:nvPr/>
        </p:nvGrpSpPr>
        <p:grpSpPr>
          <a:xfrm>
            <a:off x="7704073" y="5391632"/>
            <a:ext cx="1181456" cy="1172060"/>
            <a:chOff x="2112749" y="3418107"/>
            <a:chExt cx="1181456" cy="1172060"/>
          </a:xfrm>
        </p:grpSpPr>
        <p:sp>
          <p:nvSpPr>
            <p:cNvPr id="231" name="자유형: 도형 113">
              <a:extLst>
                <a:ext uri="{FF2B5EF4-FFF2-40B4-BE49-F238E27FC236}">
                  <a16:creationId xmlns:a16="http://schemas.microsoft.com/office/drawing/2014/main" id="{B65D1F85-D034-4EE3-AC95-F621725117F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2" name="Block Arc 11">
              <a:extLst>
                <a:ext uri="{FF2B5EF4-FFF2-40B4-BE49-F238E27FC236}">
                  <a16:creationId xmlns:a16="http://schemas.microsoft.com/office/drawing/2014/main" id="{E9F58433-28E0-47BD-8DE6-69ADD4631480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E382AB8F-3614-4696-82CB-A5CD5C15F4E0}"/>
              </a:ext>
            </a:extLst>
          </p:cNvPr>
          <p:cNvGrpSpPr/>
          <p:nvPr/>
        </p:nvGrpSpPr>
        <p:grpSpPr>
          <a:xfrm>
            <a:off x="3896609" y="1384413"/>
            <a:ext cx="1944521" cy="5083868"/>
            <a:chOff x="8610121" y="2158909"/>
            <a:chExt cx="1581150" cy="4133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D70FFF-BC2E-457B-A54B-A872433EB65E}"/>
                </a:ext>
              </a:extLst>
            </p:cNvPr>
            <p:cNvSpPr/>
            <p:nvPr/>
          </p:nvSpPr>
          <p:spPr>
            <a:xfrm>
              <a:off x="8625361" y="2734978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1E9D5D-D18C-47DE-8C42-68C95F3B8394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78A17E0-0942-40C6-80E8-28D1FFA50989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C75268-EF6E-4891-810A-39FB2E11169F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E481FF-5A19-49CB-8434-EFED631A2084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8A76E-2D08-4A21-8557-E1B894D8F0BE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594F7C-D0C9-4EC1-BE5F-CF03A3F99247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F30B3C-9660-4D82-99E3-5A8EBDB9F593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4135D5-9DA5-42F2-A83E-C7AFE34D7CF9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BBCF3C-25D5-410C-9A0D-A79F55B5E816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:a16="http://schemas.microsoft.com/office/drawing/2014/main" id="{6F162868-354B-4BC4-8C45-119BDE467A37}"/>
              </a:ext>
            </a:extLst>
          </p:cNvPr>
          <p:cNvGrpSpPr/>
          <p:nvPr/>
        </p:nvGrpSpPr>
        <p:grpSpPr>
          <a:xfrm>
            <a:off x="561233" y="1278178"/>
            <a:ext cx="3189158" cy="5237890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DEBCA4-572B-4CC9-AFAF-378806FC699E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B47542-6A71-473B-A6A5-DCD011160F49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5FD3E-EF4D-4686-B67A-E20CD1544D8F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05C55C-77D1-4448-A11C-3A10980A6524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4A7B94-F792-4997-AC67-000D7C37D28F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B7CD5D-0AFA-4F0F-B994-67AB29B1BA0F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E9C2DC-416C-4C1E-A12D-EDF6DAC57D57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78D5FF-29F4-4089-B5B5-238D59D6226F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3470B9-1270-4C33-86FA-295F37069886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8D5DCA-CDCC-42B8-B522-34CB063A2C9F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0F141B-649C-4E5F-933C-B9379DF978C3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F3E888-8AD6-4332-867A-EE80B94976F5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20CB9F-D4E1-43D4-A589-23BCDEDEA62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:a16="http://schemas.microsoft.com/office/drawing/2014/main" id="{AC6A2D97-A6EE-4355-8B09-361B43B2BA2E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5003AC4-0C49-4CBB-9255-A82087820AC7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BB02DB2-559C-4B00-9E8B-A971D566B08A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8ED1D7-A4F5-4667-9964-245AB9C8EA60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AE1D65-908A-429D-A60F-966A5799014E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A23D51-9BB1-48C8-95FB-EB875BECB5DD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9897222-8531-4ACC-87CA-0E5D47F49B37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750F13-EA50-4775-B024-A6DE1037A3D9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83FE65-B4AD-43D6-901E-8143516B9143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B5D4D60-7C59-4A49-AD86-CD8915D3BD5E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4D7F52A-4D70-483B-AB66-6E03C3C9EAB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8028EE-555D-41CA-BD2C-5866C86C3637}"/>
              </a:ext>
            </a:extLst>
          </p:cNvPr>
          <p:cNvGrpSpPr/>
          <p:nvPr/>
        </p:nvGrpSpPr>
        <p:grpSpPr>
          <a:xfrm>
            <a:off x="6616161" y="1149728"/>
            <a:ext cx="5352808" cy="3109389"/>
            <a:chOff x="0" y="2192794"/>
            <a:chExt cx="4218052" cy="245022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4669EF-CD40-4B48-BAA4-7E1B7EEDE329}"/>
                </a:ext>
              </a:extLst>
            </p:cNvPr>
            <p:cNvSpPr/>
            <p:nvPr userDrawn="1"/>
          </p:nvSpPr>
          <p:spPr>
            <a:xfrm>
              <a:off x="0" y="4215744"/>
              <a:ext cx="4218052" cy="427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1" name="Graphic 14">
              <a:extLst>
                <a:ext uri="{FF2B5EF4-FFF2-40B4-BE49-F238E27FC236}">
                  <a16:creationId xmlns:a16="http://schemas.microsoft.com/office/drawing/2014/main" id="{E5F4AC7E-FB94-41D0-AE62-12657BFA9112}"/>
                </a:ext>
              </a:extLst>
            </p:cNvPr>
            <p:cNvGrpSpPr/>
            <p:nvPr userDrawn="1"/>
          </p:nvGrpSpPr>
          <p:grpSpPr>
            <a:xfrm>
              <a:off x="802991" y="2192794"/>
              <a:ext cx="2744170" cy="2214881"/>
              <a:chOff x="2444748" y="555045"/>
              <a:chExt cx="7282048" cy="5727454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1FD53B-1DA6-4FD5-8D83-C7B4162173A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C9AA1A0-C9A1-4886-A2FF-F6884616F4E5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3884F0E-0E33-4A4F-8365-6D6F9A7B7DB9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28134E1-5A0F-4AC6-8EA3-5BC84458E9B6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6C28EEC-7C2B-4811-B568-0F0915C6E0DE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E6FC490-DE60-469D-ACC6-E0857E802852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EB2E483-9C57-4D22-9DC6-A947621BF1B7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002AB2-91DC-4B09-88AA-3514770C8B96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48F870-91F4-415E-BC4F-84004D93984C}"/>
              </a:ext>
            </a:extLst>
          </p:cNvPr>
          <p:cNvGrpSpPr/>
          <p:nvPr/>
        </p:nvGrpSpPr>
        <p:grpSpPr>
          <a:xfrm>
            <a:off x="6324238" y="4224217"/>
            <a:ext cx="6173565" cy="2575652"/>
            <a:chOff x="2522366" y="3254904"/>
            <a:chExt cx="7175521" cy="29936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4FD20A-A225-4AA8-97FD-AD6087EB9049}"/>
                </a:ext>
              </a:extLst>
            </p:cNvPr>
            <p:cNvSpPr/>
            <p:nvPr userDrawn="1"/>
          </p:nvSpPr>
          <p:spPr>
            <a:xfrm>
              <a:off x="2522366" y="5648355"/>
              <a:ext cx="7175521" cy="6002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DE18AC0-0F88-44F5-B895-0BE1F49622FB}"/>
                </a:ext>
              </a:extLst>
            </p:cNvPr>
            <p:cNvGrpSpPr/>
            <p:nvPr userDrawn="1"/>
          </p:nvGrpSpPr>
          <p:grpSpPr>
            <a:xfrm>
              <a:off x="3631988" y="3254904"/>
              <a:ext cx="4928023" cy="2707615"/>
              <a:chOff x="-548507" y="477868"/>
              <a:chExt cx="11570449" cy="6357177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10156ED-9EB2-4454-95BA-8D6BF0AD830B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1421420-9946-41EF-AB9B-EFC7BF18847A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CE8A79C-2325-4BAB-81FF-4161E6C69907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40D388-FF52-4A18-B88F-2D99140C8734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6FE94CB-012D-4EB3-89E5-0BBB9C6EC974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1992329-4AF1-4EAF-918D-5EE7E97E15C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3B5CAE38-0EDD-4C99-838E-1A9CF0375E4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5C81C7D3-9B19-434F-B953-B989E36C1CA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F3720C8-5645-4A02-8106-AFB85F9909B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D3405688-3BA9-4636-A6E5-89467A7B346C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CFD3DB26-021E-4A43-9598-5F21E2A8BF29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62B3253-7DAF-4AB5-BB12-5F150765A629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자유형 34">
            <a:extLst>
              <a:ext uri="{FF2B5EF4-FFF2-40B4-BE49-F238E27FC236}">
                <a16:creationId xmlns:a16="http://schemas.microsoft.com/office/drawing/2014/main" id="{74AFBC70-8717-446B-ABFB-04A685876D25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" name="자유형 35">
            <a:extLst>
              <a:ext uri="{FF2B5EF4-FFF2-40B4-BE49-F238E27FC236}">
                <a16:creationId xmlns:a16="http://schemas.microsoft.com/office/drawing/2014/main" id="{91258926-2E8F-492B-A2A7-69A0C8DB8F34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" name="자유형 38">
            <a:extLst>
              <a:ext uri="{FF2B5EF4-FFF2-40B4-BE49-F238E27FC236}">
                <a16:creationId xmlns:a16="http://schemas.microsoft.com/office/drawing/2014/main" id="{93A79522-4E6E-4B67-8BAE-07457C8B4ED5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6" name="자유형 39">
            <a:extLst>
              <a:ext uri="{FF2B5EF4-FFF2-40B4-BE49-F238E27FC236}">
                <a16:creationId xmlns:a16="http://schemas.microsoft.com/office/drawing/2014/main" id="{8957EC04-5108-4985-AD28-CE3104C194E3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29">
            <a:extLst>
              <a:ext uri="{FF2B5EF4-FFF2-40B4-BE49-F238E27FC236}">
                <a16:creationId xmlns:a16="http://schemas.microsoft.com/office/drawing/2014/main" id="{0E8DA9BA-532B-47F7-B2FA-63825A94F44F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 30">
            <a:extLst>
              <a:ext uri="{FF2B5EF4-FFF2-40B4-BE49-F238E27FC236}">
                <a16:creationId xmlns:a16="http://schemas.microsoft.com/office/drawing/2014/main" id="{F0631A18-1B8A-4552-9EB5-14DCFCF5CBEB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 31">
            <a:extLst>
              <a:ext uri="{FF2B5EF4-FFF2-40B4-BE49-F238E27FC236}">
                <a16:creationId xmlns:a16="http://schemas.microsoft.com/office/drawing/2014/main" id="{5BFB00EC-2CC0-4FA2-BA65-F371AF7F1AFB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자유형 32">
            <a:extLst>
              <a:ext uri="{FF2B5EF4-FFF2-40B4-BE49-F238E27FC236}">
                <a16:creationId xmlns:a16="http://schemas.microsoft.com/office/drawing/2014/main" id="{A14E9D66-FD1A-4655-BC6B-486C9C26E7E9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8DDC803C-E86D-45AE-A00D-36A1AA861A73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ECCD6C2F-9903-48CF-9558-BD5BD8CA2CCC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id="{9E10C157-AE54-4254-852A-3ABC68A3D8F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2000CC50-6673-4137-B363-21F820E666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F0575A-12D1-4CB5-97B8-1FD53BC54F4A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7CD313A7-2A10-476C-BB60-5C2AE892F42F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17" name="Text Placeholder 17">
              <a:extLst>
                <a:ext uri="{FF2B5EF4-FFF2-40B4-BE49-F238E27FC236}">
                  <a16:creationId xmlns:a16="http://schemas.microsoft.com/office/drawing/2014/main" id="{50DDB710-8623-4DFA-9F26-C3378D4B353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18" name="Text Placeholder 18">
              <a:extLst>
                <a:ext uri="{FF2B5EF4-FFF2-40B4-BE49-F238E27FC236}">
                  <a16:creationId xmlns:a16="http://schemas.microsoft.com/office/drawing/2014/main" id="{52741888-EEE6-42D6-BB3B-5CA89A1092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49AD16-4313-45C1-A109-554AF3F279C3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36">
            <a:extLst>
              <a:ext uri="{FF2B5EF4-FFF2-40B4-BE49-F238E27FC236}">
                <a16:creationId xmlns:a16="http://schemas.microsoft.com/office/drawing/2014/main" id="{20794FED-0C1C-4597-9C33-3033AB2DAA38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21" name="Text Placeholder 17">
              <a:extLst>
                <a:ext uri="{FF2B5EF4-FFF2-40B4-BE49-F238E27FC236}">
                  <a16:creationId xmlns:a16="http://schemas.microsoft.com/office/drawing/2014/main" id="{BD380A4E-B3E8-4407-9DA9-8B0EBB13510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D9C27E1F-EE17-42A3-B7DA-ED67D5B72E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CE669-2088-41E4-878C-B8C9A4931846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51">
            <a:extLst>
              <a:ext uri="{FF2B5EF4-FFF2-40B4-BE49-F238E27FC236}">
                <a16:creationId xmlns:a16="http://schemas.microsoft.com/office/drawing/2014/main" id="{765B87EC-F9A3-4560-88E5-AFCB06CCEFE3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25" name="Text Placeholder 17">
              <a:extLst>
                <a:ext uri="{FF2B5EF4-FFF2-40B4-BE49-F238E27FC236}">
                  <a16:creationId xmlns:a16="http://schemas.microsoft.com/office/drawing/2014/main" id="{BA6D1C68-6D8B-41DC-AEA2-F6269C9040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26" name="Text Placeholder 18">
              <a:extLst>
                <a:ext uri="{FF2B5EF4-FFF2-40B4-BE49-F238E27FC236}">
                  <a16:creationId xmlns:a16="http://schemas.microsoft.com/office/drawing/2014/main" id="{892F1CDD-4EBA-4ED7-96D7-DD5E8676C5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77E493-479C-41FB-8910-EF815046D60A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9036C77-D40B-46CD-BCD8-19A2C5D4DF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8151E75-C0C9-4A42-A0E2-BEB27061E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BF900C7-B8D8-437C-93D1-A9B377B44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607CD3F7-F6B6-47E2-B81B-85825B8F7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ABE1A31-ABF4-4C3E-83CF-646BBFF036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36729-CCA9-401B-946E-A70776AA749D}"/>
              </a:ext>
            </a:extLst>
          </p:cNvPr>
          <p:cNvSpPr txBox="1"/>
          <p:nvPr/>
        </p:nvSpPr>
        <p:spPr>
          <a:xfrm>
            <a:off x="735332" y="1964417"/>
            <a:ext cx="485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3E677C-89B3-4765-B7E1-34DE71AE4255}"/>
              </a:ext>
            </a:extLst>
          </p:cNvPr>
          <p:cNvSpPr txBox="1"/>
          <p:nvPr/>
        </p:nvSpPr>
        <p:spPr>
          <a:xfrm>
            <a:off x="735332" y="1529263"/>
            <a:ext cx="485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86A0E83-0AD1-4126-99EB-828CAD5FDEB7}"/>
              </a:ext>
            </a:extLst>
          </p:cNvPr>
          <p:cNvSpPr/>
          <p:nvPr/>
        </p:nvSpPr>
        <p:spPr>
          <a:xfrm flipH="1">
            <a:off x="7290630" y="4149565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3262D-60B3-447E-99C6-D8DA23CE274B}"/>
              </a:ext>
            </a:extLst>
          </p:cNvPr>
          <p:cNvGrpSpPr/>
          <p:nvPr/>
        </p:nvGrpSpPr>
        <p:grpSpPr>
          <a:xfrm>
            <a:off x="6876596" y="5161655"/>
            <a:ext cx="356309" cy="505725"/>
            <a:chOff x="611560" y="2420563"/>
            <a:chExt cx="356308" cy="5057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ED71C7-883B-4ABC-A312-FED7484D3978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AF41C60-7EEF-4417-B27F-EAE080F4804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3723C91-395E-4655-8DC0-9030CF689C8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4CE207-5679-43B0-A542-77B33A2E859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54">
            <a:extLst>
              <a:ext uri="{FF2B5EF4-FFF2-40B4-BE49-F238E27FC236}">
                <a16:creationId xmlns:a16="http://schemas.microsoft.com/office/drawing/2014/main" id="{4AFA6186-2B59-4E2A-9D5B-A01CDEFD3BDC}"/>
              </a:ext>
            </a:extLst>
          </p:cNvPr>
          <p:cNvSpPr/>
          <p:nvPr/>
        </p:nvSpPr>
        <p:spPr>
          <a:xfrm flipH="1">
            <a:off x="8791898" y="4149565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C11980-BBC8-41B6-97C7-81A5E3010DD6}"/>
              </a:ext>
            </a:extLst>
          </p:cNvPr>
          <p:cNvGrpSpPr/>
          <p:nvPr/>
        </p:nvGrpSpPr>
        <p:grpSpPr>
          <a:xfrm>
            <a:off x="8384720" y="5161655"/>
            <a:ext cx="356309" cy="505725"/>
            <a:chOff x="611560" y="2420563"/>
            <a:chExt cx="356308" cy="5057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F7E70F-29F6-4D7E-A9A2-90093A7187B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5" name="Freeform 91">
                <a:extLst>
                  <a:ext uri="{FF2B5EF4-FFF2-40B4-BE49-F238E27FC236}">
                    <a16:creationId xmlns:a16="http://schemas.microsoft.com/office/drawing/2014/main" id="{91AD5634-B351-4089-875B-02B09C025BC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92">
                <a:extLst>
                  <a:ext uri="{FF2B5EF4-FFF2-40B4-BE49-F238E27FC236}">
                    <a16:creationId xmlns:a16="http://schemas.microsoft.com/office/drawing/2014/main" id="{A5527922-1E1D-446E-AC2E-5BB8382A4B1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819761-4C79-49FB-A5EB-E61C172C0333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Freeform 94">
            <a:extLst>
              <a:ext uri="{FF2B5EF4-FFF2-40B4-BE49-F238E27FC236}">
                <a16:creationId xmlns:a16="http://schemas.microsoft.com/office/drawing/2014/main" id="{E2B4877E-BB89-41E4-8137-A4E8B3D6A844}"/>
              </a:ext>
            </a:extLst>
          </p:cNvPr>
          <p:cNvSpPr/>
          <p:nvPr/>
        </p:nvSpPr>
        <p:spPr>
          <a:xfrm flipH="1">
            <a:off x="10293164" y="4149565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D18A47-0C07-4BA5-8009-34D94A9A8BD4}"/>
              </a:ext>
            </a:extLst>
          </p:cNvPr>
          <p:cNvGrpSpPr/>
          <p:nvPr/>
        </p:nvGrpSpPr>
        <p:grpSpPr>
          <a:xfrm>
            <a:off x="9892844" y="5161655"/>
            <a:ext cx="356309" cy="505725"/>
            <a:chOff x="611560" y="2420563"/>
            <a:chExt cx="356308" cy="5057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531506-D0CE-4439-A964-C7128B4E966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21" name="Freeform 131">
                <a:extLst>
                  <a:ext uri="{FF2B5EF4-FFF2-40B4-BE49-F238E27FC236}">
                    <a16:creationId xmlns:a16="http://schemas.microsoft.com/office/drawing/2014/main" id="{08E8C766-D5CA-49AE-B073-A3156A32590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Freeform 132">
                <a:extLst>
                  <a:ext uri="{FF2B5EF4-FFF2-40B4-BE49-F238E27FC236}">
                    <a16:creationId xmlns:a16="http://schemas.microsoft.com/office/drawing/2014/main" id="{CAB0AD31-962E-4E6D-AEB0-A2BAEE7F87E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0DFEB8-1BAF-4DB5-9ECC-EF4460FA55A4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Freeform 134">
            <a:extLst>
              <a:ext uri="{FF2B5EF4-FFF2-40B4-BE49-F238E27FC236}">
                <a16:creationId xmlns:a16="http://schemas.microsoft.com/office/drawing/2014/main" id="{5AE26BBB-FBB9-424E-A56C-0DE8B4F2BD2C}"/>
              </a:ext>
            </a:extLst>
          </p:cNvPr>
          <p:cNvSpPr/>
          <p:nvPr/>
        </p:nvSpPr>
        <p:spPr>
          <a:xfrm flipH="1">
            <a:off x="8789051" y="188808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" name="그룹 44">
            <a:extLst>
              <a:ext uri="{FF2B5EF4-FFF2-40B4-BE49-F238E27FC236}">
                <a16:creationId xmlns:a16="http://schemas.microsoft.com/office/drawing/2014/main" id="{517EA5A6-C84F-423E-BC63-9BE4BF9B870E}"/>
              </a:ext>
            </a:extLst>
          </p:cNvPr>
          <p:cNvGrpSpPr/>
          <p:nvPr/>
        </p:nvGrpSpPr>
        <p:grpSpPr>
          <a:xfrm>
            <a:off x="7292020" y="3062115"/>
            <a:ext cx="356309" cy="505725"/>
            <a:chOff x="1214118" y="1556791"/>
            <a:chExt cx="356308" cy="50572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4B5CB6-0C1E-46FA-A6F8-DD4EE0EF7344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27" name="Freeform 159">
                <a:extLst>
                  <a:ext uri="{FF2B5EF4-FFF2-40B4-BE49-F238E27FC236}">
                    <a16:creationId xmlns:a16="http://schemas.microsoft.com/office/drawing/2014/main" id="{70C09271-1CF7-4166-9938-2D479A954A6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160">
                <a:extLst>
                  <a:ext uri="{FF2B5EF4-FFF2-40B4-BE49-F238E27FC236}">
                    <a16:creationId xmlns:a16="http://schemas.microsoft.com/office/drawing/2014/main" id="{9E6D83B8-5E41-423D-A750-D3489DD44EB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B00269-7B3A-4F40-AC61-6B4EEE3472F8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C88C59-7578-4BF6-A960-81402CC402EB}"/>
              </a:ext>
            </a:extLst>
          </p:cNvPr>
          <p:cNvCxnSpPr/>
          <p:nvPr/>
        </p:nvCxnSpPr>
        <p:spPr>
          <a:xfrm>
            <a:off x="9068222" y="2799925"/>
            <a:ext cx="0" cy="2166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589732-9357-4411-8AE4-3D4C6AEC0609}"/>
              </a:ext>
            </a:extLst>
          </p:cNvPr>
          <p:cNvCxnSpPr/>
          <p:nvPr/>
        </p:nvCxnSpPr>
        <p:spPr>
          <a:xfrm flipH="1">
            <a:off x="8662216" y="2799923"/>
            <a:ext cx="30414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5E6A7C-C741-4070-96F8-F71B7F50EEB5}"/>
              </a:ext>
            </a:extLst>
          </p:cNvPr>
          <p:cNvCxnSpPr/>
          <p:nvPr/>
        </p:nvCxnSpPr>
        <p:spPr>
          <a:xfrm>
            <a:off x="9180708" y="2799923"/>
            <a:ext cx="30128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94A08-1152-4050-92D9-822A7FDE5828}"/>
              </a:ext>
            </a:extLst>
          </p:cNvPr>
          <p:cNvCxnSpPr/>
          <p:nvPr/>
        </p:nvCxnSpPr>
        <p:spPr>
          <a:xfrm flipH="1">
            <a:off x="9077478" y="3660469"/>
            <a:ext cx="4197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FDF777-F31B-47D2-BBEA-FA670E936E3A}"/>
              </a:ext>
            </a:extLst>
          </p:cNvPr>
          <p:cNvCxnSpPr/>
          <p:nvPr/>
        </p:nvCxnSpPr>
        <p:spPr>
          <a:xfrm flipH="1">
            <a:off x="7995435" y="3642648"/>
            <a:ext cx="710714" cy="345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43A609-687E-40B9-8BDE-AF6C89D11E3A}"/>
              </a:ext>
            </a:extLst>
          </p:cNvPr>
          <p:cNvCxnSpPr/>
          <p:nvPr/>
        </p:nvCxnSpPr>
        <p:spPr>
          <a:xfrm>
            <a:off x="9453002" y="3660469"/>
            <a:ext cx="822798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176">
            <a:extLst>
              <a:ext uri="{FF2B5EF4-FFF2-40B4-BE49-F238E27FC236}">
                <a16:creationId xmlns:a16="http://schemas.microsoft.com/office/drawing/2014/main" id="{B40DD57E-A843-48F0-BA3C-127D00508086}"/>
              </a:ext>
            </a:extLst>
          </p:cNvPr>
          <p:cNvGrpSpPr/>
          <p:nvPr/>
        </p:nvGrpSpPr>
        <p:grpSpPr>
          <a:xfrm>
            <a:off x="7824228" y="3062115"/>
            <a:ext cx="356309" cy="505725"/>
            <a:chOff x="1214118" y="1556791"/>
            <a:chExt cx="356308" cy="505725"/>
          </a:xfrm>
        </p:grpSpPr>
        <p:grpSp>
          <p:nvGrpSpPr>
            <p:cNvPr id="39" name="Group 157">
              <a:extLst>
                <a:ext uri="{FF2B5EF4-FFF2-40B4-BE49-F238E27FC236}">
                  <a16:creationId xmlns:a16="http://schemas.microsoft.com/office/drawing/2014/main" id="{8A967387-9D1D-4B21-B523-070E5C12E971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1" name="Freeform 159">
                <a:extLst>
                  <a:ext uri="{FF2B5EF4-FFF2-40B4-BE49-F238E27FC236}">
                    <a16:creationId xmlns:a16="http://schemas.microsoft.com/office/drawing/2014/main" id="{0745B8E4-AEBA-4B65-9A8A-9C409F7D2A6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160">
                <a:extLst>
                  <a:ext uri="{FF2B5EF4-FFF2-40B4-BE49-F238E27FC236}">
                    <a16:creationId xmlns:a16="http://schemas.microsoft.com/office/drawing/2014/main" id="{84B1B3E4-8DE1-4E59-95F8-1219388A7D59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48E28E-EEED-4C69-BDD8-D15FB8B9B4CF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4">
            <a:extLst>
              <a:ext uri="{FF2B5EF4-FFF2-40B4-BE49-F238E27FC236}">
                <a16:creationId xmlns:a16="http://schemas.microsoft.com/office/drawing/2014/main" id="{F2FBAB56-0C3E-40CC-B751-61736356EBA2}"/>
              </a:ext>
            </a:extLst>
          </p:cNvPr>
          <p:cNvGrpSpPr/>
          <p:nvPr/>
        </p:nvGrpSpPr>
        <p:grpSpPr>
          <a:xfrm>
            <a:off x="8356434" y="3062115"/>
            <a:ext cx="356309" cy="505725"/>
            <a:chOff x="1214118" y="1556791"/>
            <a:chExt cx="356308" cy="505725"/>
          </a:xfrm>
        </p:grpSpPr>
        <p:grpSp>
          <p:nvGrpSpPr>
            <p:cNvPr id="44" name="Group 157">
              <a:extLst>
                <a:ext uri="{FF2B5EF4-FFF2-40B4-BE49-F238E27FC236}">
                  <a16:creationId xmlns:a16="http://schemas.microsoft.com/office/drawing/2014/main" id="{6B31E94E-D06D-41DF-A498-62C8C7696A29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6" name="Freeform 159">
                <a:extLst>
                  <a:ext uri="{FF2B5EF4-FFF2-40B4-BE49-F238E27FC236}">
                    <a16:creationId xmlns:a16="http://schemas.microsoft.com/office/drawing/2014/main" id="{AE6BD82B-5551-4A02-82AE-3B754D8128C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60">
                <a:extLst>
                  <a:ext uri="{FF2B5EF4-FFF2-40B4-BE49-F238E27FC236}">
                    <a16:creationId xmlns:a16="http://schemas.microsoft.com/office/drawing/2014/main" id="{42830024-352A-4E39-9B67-FB1A0E045C1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692BC5-A8B1-4047-8168-C20044E10B3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그룹 189">
            <a:extLst>
              <a:ext uri="{FF2B5EF4-FFF2-40B4-BE49-F238E27FC236}">
                <a16:creationId xmlns:a16="http://schemas.microsoft.com/office/drawing/2014/main" id="{BF669441-2BA4-428E-BD68-57201CB92533}"/>
              </a:ext>
            </a:extLst>
          </p:cNvPr>
          <p:cNvGrpSpPr/>
          <p:nvPr/>
        </p:nvGrpSpPr>
        <p:grpSpPr>
          <a:xfrm>
            <a:off x="8890071" y="3062115"/>
            <a:ext cx="356309" cy="505725"/>
            <a:chOff x="1214118" y="1556791"/>
            <a:chExt cx="356308" cy="505725"/>
          </a:xfrm>
        </p:grpSpPr>
        <p:grpSp>
          <p:nvGrpSpPr>
            <p:cNvPr id="49" name="Group 157">
              <a:extLst>
                <a:ext uri="{FF2B5EF4-FFF2-40B4-BE49-F238E27FC236}">
                  <a16:creationId xmlns:a16="http://schemas.microsoft.com/office/drawing/2014/main" id="{0C6B84D3-4049-452D-AF2D-34C2226CA96D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1" name="Freeform 159">
                <a:extLst>
                  <a:ext uri="{FF2B5EF4-FFF2-40B4-BE49-F238E27FC236}">
                    <a16:creationId xmlns:a16="http://schemas.microsoft.com/office/drawing/2014/main" id="{830E099E-CD22-4996-A69E-124D588B6DE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160">
                <a:extLst>
                  <a:ext uri="{FF2B5EF4-FFF2-40B4-BE49-F238E27FC236}">
                    <a16:creationId xmlns:a16="http://schemas.microsoft.com/office/drawing/2014/main" id="{E6EBDC69-3458-4979-8A25-25328A7809C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E5A5ED-4E27-4186-88A3-FAC0D8755BC8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그룹 194">
            <a:extLst>
              <a:ext uri="{FF2B5EF4-FFF2-40B4-BE49-F238E27FC236}">
                <a16:creationId xmlns:a16="http://schemas.microsoft.com/office/drawing/2014/main" id="{DE7A51B1-B0F8-4FAC-92EF-8B4BEA43D935}"/>
              </a:ext>
            </a:extLst>
          </p:cNvPr>
          <p:cNvGrpSpPr/>
          <p:nvPr/>
        </p:nvGrpSpPr>
        <p:grpSpPr>
          <a:xfrm>
            <a:off x="9420848" y="3062115"/>
            <a:ext cx="356309" cy="505725"/>
            <a:chOff x="1214118" y="1556791"/>
            <a:chExt cx="356308" cy="505725"/>
          </a:xfrm>
        </p:grpSpPr>
        <p:grpSp>
          <p:nvGrpSpPr>
            <p:cNvPr id="54" name="Group 157">
              <a:extLst>
                <a:ext uri="{FF2B5EF4-FFF2-40B4-BE49-F238E27FC236}">
                  <a16:creationId xmlns:a16="http://schemas.microsoft.com/office/drawing/2014/main" id="{33D21C38-8C51-423B-843C-92943688E9E9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6" name="Freeform 159">
                <a:extLst>
                  <a:ext uri="{FF2B5EF4-FFF2-40B4-BE49-F238E27FC236}">
                    <a16:creationId xmlns:a16="http://schemas.microsoft.com/office/drawing/2014/main" id="{A942A3B8-F30F-4590-A59E-AB0231BEB71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 160">
                <a:extLst>
                  <a:ext uri="{FF2B5EF4-FFF2-40B4-BE49-F238E27FC236}">
                    <a16:creationId xmlns:a16="http://schemas.microsoft.com/office/drawing/2014/main" id="{5647E352-A89B-4550-9798-F1C8CE6CD77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B9F2BC-4D81-499E-9095-8FAB2B02E3E0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그룹 199">
            <a:extLst>
              <a:ext uri="{FF2B5EF4-FFF2-40B4-BE49-F238E27FC236}">
                <a16:creationId xmlns:a16="http://schemas.microsoft.com/office/drawing/2014/main" id="{DA2E897E-10EC-41AF-963F-6C6FE69810FE}"/>
              </a:ext>
            </a:extLst>
          </p:cNvPr>
          <p:cNvGrpSpPr/>
          <p:nvPr/>
        </p:nvGrpSpPr>
        <p:grpSpPr>
          <a:xfrm>
            <a:off x="9953056" y="3062115"/>
            <a:ext cx="356309" cy="505725"/>
            <a:chOff x="1214118" y="1556791"/>
            <a:chExt cx="356308" cy="505725"/>
          </a:xfrm>
        </p:grpSpPr>
        <p:grpSp>
          <p:nvGrpSpPr>
            <p:cNvPr id="59" name="Group 157">
              <a:extLst>
                <a:ext uri="{FF2B5EF4-FFF2-40B4-BE49-F238E27FC236}">
                  <a16:creationId xmlns:a16="http://schemas.microsoft.com/office/drawing/2014/main" id="{6063DF1A-9823-4FBA-9C4C-155601D5AF00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1" name="Freeform 159">
                <a:extLst>
                  <a:ext uri="{FF2B5EF4-FFF2-40B4-BE49-F238E27FC236}">
                    <a16:creationId xmlns:a16="http://schemas.microsoft.com/office/drawing/2014/main" id="{DBF897D8-244C-44A5-867E-951276E9E70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160">
                <a:extLst>
                  <a:ext uri="{FF2B5EF4-FFF2-40B4-BE49-F238E27FC236}">
                    <a16:creationId xmlns:a16="http://schemas.microsoft.com/office/drawing/2014/main" id="{B6BBA7DC-CB2C-454C-B846-FB79E847B56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C2621C-694B-41D4-82E5-903190E030C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그룹 204">
            <a:extLst>
              <a:ext uri="{FF2B5EF4-FFF2-40B4-BE49-F238E27FC236}">
                <a16:creationId xmlns:a16="http://schemas.microsoft.com/office/drawing/2014/main" id="{B44A7527-F2CB-4906-97F3-05F12134CFE3}"/>
              </a:ext>
            </a:extLst>
          </p:cNvPr>
          <p:cNvGrpSpPr/>
          <p:nvPr/>
        </p:nvGrpSpPr>
        <p:grpSpPr>
          <a:xfrm>
            <a:off x="10485264" y="3062115"/>
            <a:ext cx="356309" cy="505725"/>
            <a:chOff x="1214118" y="1556791"/>
            <a:chExt cx="356308" cy="505725"/>
          </a:xfrm>
        </p:grpSpPr>
        <p:grpSp>
          <p:nvGrpSpPr>
            <p:cNvPr id="64" name="Group 157">
              <a:extLst>
                <a:ext uri="{FF2B5EF4-FFF2-40B4-BE49-F238E27FC236}">
                  <a16:creationId xmlns:a16="http://schemas.microsoft.com/office/drawing/2014/main" id="{CBEA2253-4585-4152-9342-EB93CC5434D6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6" name="Freeform 159">
                <a:extLst>
                  <a:ext uri="{FF2B5EF4-FFF2-40B4-BE49-F238E27FC236}">
                    <a16:creationId xmlns:a16="http://schemas.microsoft.com/office/drawing/2014/main" id="{49D2B252-B97D-4C98-B4DE-904B2054925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Freeform 160">
                <a:extLst>
                  <a:ext uri="{FF2B5EF4-FFF2-40B4-BE49-F238E27FC236}">
                    <a16:creationId xmlns:a16="http://schemas.microsoft.com/office/drawing/2014/main" id="{CBEC759B-322C-4326-848C-625034DDBD1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883DB2-426E-4741-B74A-560DDD340D32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257BDA5A-BE34-424E-B526-73F1838AC4AF}"/>
              </a:ext>
            </a:extLst>
          </p:cNvPr>
          <p:cNvGrpSpPr/>
          <p:nvPr/>
        </p:nvGrpSpPr>
        <p:grpSpPr>
          <a:xfrm>
            <a:off x="7379304" y="5161655"/>
            <a:ext cx="356309" cy="505725"/>
            <a:chOff x="611560" y="2420563"/>
            <a:chExt cx="356308" cy="505725"/>
          </a:xfrm>
        </p:grpSpPr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id="{A738BA69-A36F-408F-A0D6-032CE62F0B52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AB4C6E4E-422E-46C4-AA5D-C1E38AC651A2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0F903E5E-977B-49AC-ABDD-D3AFE526507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B1E572-C79C-42E3-8AEE-A5AEA5D0DED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11">
            <a:extLst>
              <a:ext uri="{FF2B5EF4-FFF2-40B4-BE49-F238E27FC236}">
                <a16:creationId xmlns:a16="http://schemas.microsoft.com/office/drawing/2014/main" id="{ED8999ED-FCD6-461D-8E98-2D170FBBFF16}"/>
              </a:ext>
            </a:extLst>
          </p:cNvPr>
          <p:cNvGrpSpPr/>
          <p:nvPr/>
        </p:nvGrpSpPr>
        <p:grpSpPr>
          <a:xfrm>
            <a:off x="7882012" y="5161655"/>
            <a:ext cx="356309" cy="505725"/>
            <a:chOff x="611560" y="2420563"/>
            <a:chExt cx="356308" cy="505725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8F726433-951F-4174-B610-B5A7ACDC940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72AE5AD7-8197-48D4-A6C5-C1DDC22600A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7" name="Freeform 9">
                <a:extLst>
                  <a:ext uri="{FF2B5EF4-FFF2-40B4-BE49-F238E27FC236}">
                    <a16:creationId xmlns:a16="http://schemas.microsoft.com/office/drawing/2014/main" id="{08C59D50-0D8A-433B-80D2-71256BB929C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5B481A5-31DE-47E1-91BC-179CC9E4AB98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11">
            <a:extLst>
              <a:ext uri="{FF2B5EF4-FFF2-40B4-BE49-F238E27FC236}">
                <a16:creationId xmlns:a16="http://schemas.microsoft.com/office/drawing/2014/main" id="{969662F5-C0C8-4ADD-8155-F96C8155DCC2}"/>
              </a:ext>
            </a:extLst>
          </p:cNvPr>
          <p:cNvGrpSpPr/>
          <p:nvPr/>
        </p:nvGrpSpPr>
        <p:grpSpPr>
          <a:xfrm>
            <a:off x="6625242" y="5705541"/>
            <a:ext cx="356309" cy="505725"/>
            <a:chOff x="611560" y="2420563"/>
            <a:chExt cx="356308" cy="505725"/>
          </a:xfrm>
        </p:grpSpPr>
        <p:grpSp>
          <p:nvGrpSpPr>
            <p:cNvPr id="79" name="Group 7">
              <a:extLst>
                <a:ext uri="{FF2B5EF4-FFF2-40B4-BE49-F238E27FC236}">
                  <a16:creationId xmlns:a16="http://schemas.microsoft.com/office/drawing/2014/main" id="{93481A75-1A67-4A63-8A2C-83968B273796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985435A0-C847-40DC-881F-AAC9957F2BB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3E66F91D-866C-45CE-887E-6688C4A7B38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E59EF1-C5D5-4BC5-99B4-FB7A6F255CDD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11">
            <a:extLst>
              <a:ext uri="{FF2B5EF4-FFF2-40B4-BE49-F238E27FC236}">
                <a16:creationId xmlns:a16="http://schemas.microsoft.com/office/drawing/2014/main" id="{9DC0D89B-5255-49E7-807C-325E87319531}"/>
              </a:ext>
            </a:extLst>
          </p:cNvPr>
          <p:cNvGrpSpPr/>
          <p:nvPr/>
        </p:nvGrpSpPr>
        <p:grpSpPr>
          <a:xfrm>
            <a:off x="7127950" y="5705541"/>
            <a:ext cx="356309" cy="505725"/>
            <a:chOff x="611560" y="2420563"/>
            <a:chExt cx="356308" cy="505725"/>
          </a:xfrm>
        </p:grpSpPr>
        <p:grpSp>
          <p:nvGrpSpPr>
            <p:cNvPr id="84" name="Group 7">
              <a:extLst>
                <a:ext uri="{FF2B5EF4-FFF2-40B4-BE49-F238E27FC236}">
                  <a16:creationId xmlns:a16="http://schemas.microsoft.com/office/drawing/2014/main" id="{E33E9058-868A-4780-90BC-A44A231ADA59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E6391BA4-9AD2-40AB-946B-11193CD2966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AAF50EBE-D708-415C-BE87-85AB13C743CF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DBF9CA-D6E9-434B-9116-F8511A74C01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11">
            <a:extLst>
              <a:ext uri="{FF2B5EF4-FFF2-40B4-BE49-F238E27FC236}">
                <a16:creationId xmlns:a16="http://schemas.microsoft.com/office/drawing/2014/main" id="{8CEABEAE-CC33-4DEF-A24E-66656DDE33C9}"/>
              </a:ext>
            </a:extLst>
          </p:cNvPr>
          <p:cNvGrpSpPr/>
          <p:nvPr/>
        </p:nvGrpSpPr>
        <p:grpSpPr>
          <a:xfrm>
            <a:off x="7630658" y="5705541"/>
            <a:ext cx="356309" cy="505725"/>
            <a:chOff x="611560" y="2420563"/>
            <a:chExt cx="356308" cy="505725"/>
          </a:xfrm>
        </p:grpSpPr>
        <p:grpSp>
          <p:nvGrpSpPr>
            <p:cNvPr id="89" name="Group 7">
              <a:extLst>
                <a:ext uri="{FF2B5EF4-FFF2-40B4-BE49-F238E27FC236}">
                  <a16:creationId xmlns:a16="http://schemas.microsoft.com/office/drawing/2014/main" id="{0DFFA38C-6205-42CF-A6B9-08F69704877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020B4E85-7AFC-47E0-AEB5-57A6CB739194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6F9A3AAC-6758-4663-B96D-5AA10B06F366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285739D-3A06-4886-A34B-30B6C6C9F48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11">
            <a:extLst>
              <a:ext uri="{FF2B5EF4-FFF2-40B4-BE49-F238E27FC236}">
                <a16:creationId xmlns:a16="http://schemas.microsoft.com/office/drawing/2014/main" id="{F1B0F49F-0B4F-48F5-B0CE-E8253B5D8FE0}"/>
              </a:ext>
            </a:extLst>
          </p:cNvPr>
          <p:cNvGrpSpPr/>
          <p:nvPr/>
        </p:nvGrpSpPr>
        <p:grpSpPr>
          <a:xfrm>
            <a:off x="8133366" y="5705541"/>
            <a:ext cx="356309" cy="505725"/>
            <a:chOff x="611560" y="2420563"/>
            <a:chExt cx="356308" cy="505725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726BF031-591C-4FAC-8D2A-46503229493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82C150BA-6244-4E34-AABA-4E7C7266157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4B534EA4-4357-4DCE-B94E-624C1E3651B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F99A1BB-6A4A-4990-B8FE-104421BB85E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oup 55">
            <a:extLst>
              <a:ext uri="{FF2B5EF4-FFF2-40B4-BE49-F238E27FC236}">
                <a16:creationId xmlns:a16="http://schemas.microsoft.com/office/drawing/2014/main" id="{63DE89AC-15FA-41BA-A496-8EBA635F22F1}"/>
              </a:ext>
            </a:extLst>
          </p:cNvPr>
          <p:cNvGrpSpPr/>
          <p:nvPr/>
        </p:nvGrpSpPr>
        <p:grpSpPr>
          <a:xfrm>
            <a:off x="8887428" y="5161655"/>
            <a:ext cx="356309" cy="505725"/>
            <a:chOff x="611560" y="2420563"/>
            <a:chExt cx="356308" cy="505725"/>
          </a:xfrm>
        </p:grpSpPr>
        <p:grpSp>
          <p:nvGrpSpPr>
            <p:cNvPr id="99" name="Group 89">
              <a:extLst>
                <a:ext uri="{FF2B5EF4-FFF2-40B4-BE49-F238E27FC236}">
                  <a16:creationId xmlns:a16="http://schemas.microsoft.com/office/drawing/2014/main" id="{7A3091CB-7268-4E2E-8C0A-86457C168F2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3E3215AF-AF08-4533-90E5-8843D34B352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078796F6-3959-4300-B0B7-DFF9E2E7B3C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4D5DE52-B3A7-4074-A73B-EDD619BDA4C7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oup 55">
            <a:extLst>
              <a:ext uri="{FF2B5EF4-FFF2-40B4-BE49-F238E27FC236}">
                <a16:creationId xmlns:a16="http://schemas.microsoft.com/office/drawing/2014/main" id="{3D3D8460-C16C-4867-B714-52D2536E884A}"/>
              </a:ext>
            </a:extLst>
          </p:cNvPr>
          <p:cNvGrpSpPr/>
          <p:nvPr/>
        </p:nvGrpSpPr>
        <p:grpSpPr>
          <a:xfrm>
            <a:off x="9390136" y="5161655"/>
            <a:ext cx="356309" cy="505725"/>
            <a:chOff x="611560" y="2420563"/>
            <a:chExt cx="356308" cy="505725"/>
          </a:xfrm>
        </p:grpSpPr>
        <p:grpSp>
          <p:nvGrpSpPr>
            <p:cNvPr id="104" name="Group 89">
              <a:extLst>
                <a:ext uri="{FF2B5EF4-FFF2-40B4-BE49-F238E27FC236}">
                  <a16:creationId xmlns:a16="http://schemas.microsoft.com/office/drawing/2014/main" id="{9BAEB686-BE88-4FAE-A8EF-34C8774390F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6" name="Freeform 91">
                <a:extLst>
                  <a:ext uri="{FF2B5EF4-FFF2-40B4-BE49-F238E27FC236}">
                    <a16:creationId xmlns:a16="http://schemas.microsoft.com/office/drawing/2014/main" id="{BC8F7C63-E0A5-4DB7-86FD-DAD0FC2F480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Freeform 92">
                <a:extLst>
                  <a:ext uri="{FF2B5EF4-FFF2-40B4-BE49-F238E27FC236}">
                    <a16:creationId xmlns:a16="http://schemas.microsoft.com/office/drawing/2014/main" id="{F9F0CCAD-4636-4ECC-8EE5-D2F78B87DBB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17FFCF5-A35B-4879-8F15-E4FAEC3099A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55">
            <a:extLst>
              <a:ext uri="{FF2B5EF4-FFF2-40B4-BE49-F238E27FC236}">
                <a16:creationId xmlns:a16="http://schemas.microsoft.com/office/drawing/2014/main" id="{9DB1C7E8-5E37-4B93-ABFB-0DA2C5C0BBD1}"/>
              </a:ext>
            </a:extLst>
          </p:cNvPr>
          <p:cNvGrpSpPr/>
          <p:nvPr/>
        </p:nvGrpSpPr>
        <p:grpSpPr>
          <a:xfrm>
            <a:off x="8636074" y="5709701"/>
            <a:ext cx="356309" cy="505725"/>
            <a:chOff x="611560" y="2420563"/>
            <a:chExt cx="356308" cy="505725"/>
          </a:xfrm>
        </p:grpSpPr>
        <p:grpSp>
          <p:nvGrpSpPr>
            <p:cNvPr id="109" name="Group 89">
              <a:extLst>
                <a:ext uri="{FF2B5EF4-FFF2-40B4-BE49-F238E27FC236}">
                  <a16:creationId xmlns:a16="http://schemas.microsoft.com/office/drawing/2014/main" id="{7E26CD31-A36F-456F-8AAD-83151F2181F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1" name="Freeform 91">
                <a:extLst>
                  <a:ext uri="{FF2B5EF4-FFF2-40B4-BE49-F238E27FC236}">
                    <a16:creationId xmlns:a16="http://schemas.microsoft.com/office/drawing/2014/main" id="{68DF6213-0AE8-4A22-B8C8-5C773EBF8B6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Freeform 92">
                <a:extLst>
                  <a:ext uri="{FF2B5EF4-FFF2-40B4-BE49-F238E27FC236}">
                    <a16:creationId xmlns:a16="http://schemas.microsoft.com/office/drawing/2014/main" id="{5A884BA5-A956-4C74-8F88-49E9E4C6FF6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392D9E-B5FC-48B2-8FDF-8AD626804F4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55">
            <a:extLst>
              <a:ext uri="{FF2B5EF4-FFF2-40B4-BE49-F238E27FC236}">
                <a16:creationId xmlns:a16="http://schemas.microsoft.com/office/drawing/2014/main" id="{207C960C-2A68-44B3-B31E-1CD38A7A0D44}"/>
              </a:ext>
            </a:extLst>
          </p:cNvPr>
          <p:cNvGrpSpPr/>
          <p:nvPr/>
        </p:nvGrpSpPr>
        <p:grpSpPr>
          <a:xfrm>
            <a:off x="9138782" y="5709701"/>
            <a:ext cx="356309" cy="505725"/>
            <a:chOff x="611560" y="2420563"/>
            <a:chExt cx="356308" cy="505725"/>
          </a:xfrm>
        </p:grpSpPr>
        <p:grpSp>
          <p:nvGrpSpPr>
            <p:cNvPr id="114" name="Group 89">
              <a:extLst>
                <a:ext uri="{FF2B5EF4-FFF2-40B4-BE49-F238E27FC236}">
                  <a16:creationId xmlns:a16="http://schemas.microsoft.com/office/drawing/2014/main" id="{5967F886-3022-4915-88BE-27349A24A7A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6" name="Freeform 91">
                <a:extLst>
                  <a:ext uri="{FF2B5EF4-FFF2-40B4-BE49-F238E27FC236}">
                    <a16:creationId xmlns:a16="http://schemas.microsoft.com/office/drawing/2014/main" id="{D5EAFF55-63AA-4AE2-B9AC-99ADF56BB79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Freeform 92">
                <a:extLst>
                  <a:ext uri="{FF2B5EF4-FFF2-40B4-BE49-F238E27FC236}">
                    <a16:creationId xmlns:a16="http://schemas.microsoft.com/office/drawing/2014/main" id="{1C692217-78FD-46B8-A7C1-E5B8FB3F392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BD7A344-5E72-40FD-9524-EE17593BB4E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 55">
            <a:extLst>
              <a:ext uri="{FF2B5EF4-FFF2-40B4-BE49-F238E27FC236}">
                <a16:creationId xmlns:a16="http://schemas.microsoft.com/office/drawing/2014/main" id="{A2CA5F56-8592-4294-AB3E-E565EC5CFA50}"/>
              </a:ext>
            </a:extLst>
          </p:cNvPr>
          <p:cNvGrpSpPr/>
          <p:nvPr/>
        </p:nvGrpSpPr>
        <p:grpSpPr>
          <a:xfrm>
            <a:off x="9641490" y="5709701"/>
            <a:ext cx="356309" cy="505725"/>
            <a:chOff x="611560" y="2420563"/>
            <a:chExt cx="356308" cy="505725"/>
          </a:xfrm>
        </p:grpSpPr>
        <p:grpSp>
          <p:nvGrpSpPr>
            <p:cNvPr id="119" name="Group 89">
              <a:extLst>
                <a:ext uri="{FF2B5EF4-FFF2-40B4-BE49-F238E27FC236}">
                  <a16:creationId xmlns:a16="http://schemas.microsoft.com/office/drawing/2014/main" id="{B64B54B3-8C79-4797-8BA9-27CA4165A336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25A66387-F845-4FD2-9D3E-91F6385CB4A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Freeform 92">
                <a:extLst>
                  <a:ext uri="{FF2B5EF4-FFF2-40B4-BE49-F238E27FC236}">
                    <a16:creationId xmlns:a16="http://schemas.microsoft.com/office/drawing/2014/main" id="{F1B07663-55C3-4B4D-B3E9-742C402ECFE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F32AC85-ECDB-4BF8-9326-FCE980274E9E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oup 95">
            <a:extLst>
              <a:ext uri="{FF2B5EF4-FFF2-40B4-BE49-F238E27FC236}">
                <a16:creationId xmlns:a16="http://schemas.microsoft.com/office/drawing/2014/main" id="{7F968DDF-881C-4AE5-B4EB-C2313C1EB853}"/>
              </a:ext>
            </a:extLst>
          </p:cNvPr>
          <p:cNvGrpSpPr/>
          <p:nvPr/>
        </p:nvGrpSpPr>
        <p:grpSpPr>
          <a:xfrm>
            <a:off x="10395552" y="5161655"/>
            <a:ext cx="356309" cy="505725"/>
            <a:chOff x="611560" y="2420563"/>
            <a:chExt cx="356308" cy="505725"/>
          </a:xfrm>
        </p:grpSpPr>
        <p:grpSp>
          <p:nvGrpSpPr>
            <p:cNvPr id="124" name="Group 129">
              <a:extLst>
                <a:ext uri="{FF2B5EF4-FFF2-40B4-BE49-F238E27FC236}">
                  <a16:creationId xmlns:a16="http://schemas.microsoft.com/office/drawing/2014/main" id="{B6D631C7-FB5D-43F0-B0AF-5C906026B0B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6" name="Freeform 131">
                <a:extLst>
                  <a:ext uri="{FF2B5EF4-FFF2-40B4-BE49-F238E27FC236}">
                    <a16:creationId xmlns:a16="http://schemas.microsoft.com/office/drawing/2014/main" id="{37D5053C-35BC-44BF-9934-DD2C349A507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7" name="Freeform 132">
                <a:extLst>
                  <a:ext uri="{FF2B5EF4-FFF2-40B4-BE49-F238E27FC236}">
                    <a16:creationId xmlns:a16="http://schemas.microsoft.com/office/drawing/2014/main" id="{7C1C37D7-7ADA-4ADB-9F38-58E5AC9351E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E1628AA-074A-4FD0-A338-C08EC2C8516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" name="Group 95">
            <a:extLst>
              <a:ext uri="{FF2B5EF4-FFF2-40B4-BE49-F238E27FC236}">
                <a16:creationId xmlns:a16="http://schemas.microsoft.com/office/drawing/2014/main" id="{391E48DD-F2B1-4B89-B8A3-00BFE1DA0FB0}"/>
              </a:ext>
            </a:extLst>
          </p:cNvPr>
          <p:cNvGrpSpPr/>
          <p:nvPr/>
        </p:nvGrpSpPr>
        <p:grpSpPr>
          <a:xfrm>
            <a:off x="10898260" y="5161655"/>
            <a:ext cx="356309" cy="505725"/>
            <a:chOff x="611560" y="2420563"/>
            <a:chExt cx="356308" cy="505725"/>
          </a:xfrm>
        </p:grpSpPr>
        <p:grpSp>
          <p:nvGrpSpPr>
            <p:cNvPr id="129" name="Group 129">
              <a:extLst>
                <a:ext uri="{FF2B5EF4-FFF2-40B4-BE49-F238E27FC236}">
                  <a16:creationId xmlns:a16="http://schemas.microsoft.com/office/drawing/2014/main" id="{A8DD428D-E92C-493F-AE5B-F21A09D5421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D9067059-DB54-4E2D-903C-6928CA4E9CF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D54335C9-4B8D-401A-A650-4371FB2B733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87F0679-0E88-4058-9E16-F9AEF086F0DC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Group 95">
            <a:extLst>
              <a:ext uri="{FF2B5EF4-FFF2-40B4-BE49-F238E27FC236}">
                <a16:creationId xmlns:a16="http://schemas.microsoft.com/office/drawing/2014/main" id="{43137846-40C7-4879-A81C-22675145B14F}"/>
              </a:ext>
            </a:extLst>
          </p:cNvPr>
          <p:cNvGrpSpPr/>
          <p:nvPr/>
        </p:nvGrpSpPr>
        <p:grpSpPr>
          <a:xfrm>
            <a:off x="10144198" y="5699269"/>
            <a:ext cx="356309" cy="505725"/>
            <a:chOff x="611560" y="2420563"/>
            <a:chExt cx="356308" cy="505725"/>
          </a:xfrm>
        </p:grpSpPr>
        <p:grpSp>
          <p:nvGrpSpPr>
            <p:cNvPr id="134" name="Group 129">
              <a:extLst>
                <a:ext uri="{FF2B5EF4-FFF2-40B4-BE49-F238E27FC236}">
                  <a16:creationId xmlns:a16="http://schemas.microsoft.com/office/drawing/2014/main" id="{E1E5AE8E-CDD0-489F-9688-C4D420DE9AC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6" name="Freeform 131">
                <a:extLst>
                  <a:ext uri="{FF2B5EF4-FFF2-40B4-BE49-F238E27FC236}">
                    <a16:creationId xmlns:a16="http://schemas.microsoft.com/office/drawing/2014/main" id="{8CE599E0-E517-40CF-AA96-5AD5A754EAB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7" name="Freeform 132">
                <a:extLst>
                  <a:ext uri="{FF2B5EF4-FFF2-40B4-BE49-F238E27FC236}">
                    <a16:creationId xmlns:a16="http://schemas.microsoft.com/office/drawing/2014/main" id="{FCF4C7FB-4E23-476C-9E5C-E79C7516FB8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DDDB8F7-0F11-404D-8D34-E0439519FA73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95">
            <a:extLst>
              <a:ext uri="{FF2B5EF4-FFF2-40B4-BE49-F238E27FC236}">
                <a16:creationId xmlns:a16="http://schemas.microsoft.com/office/drawing/2014/main" id="{F52892AF-FB9A-4552-BEE8-9ECFCEC004AD}"/>
              </a:ext>
            </a:extLst>
          </p:cNvPr>
          <p:cNvGrpSpPr/>
          <p:nvPr/>
        </p:nvGrpSpPr>
        <p:grpSpPr>
          <a:xfrm>
            <a:off x="10646906" y="5699269"/>
            <a:ext cx="356309" cy="505725"/>
            <a:chOff x="611560" y="2420563"/>
            <a:chExt cx="356308" cy="505725"/>
          </a:xfrm>
        </p:grpSpPr>
        <p:grpSp>
          <p:nvGrpSpPr>
            <p:cNvPr id="139" name="Group 129">
              <a:extLst>
                <a:ext uri="{FF2B5EF4-FFF2-40B4-BE49-F238E27FC236}">
                  <a16:creationId xmlns:a16="http://schemas.microsoft.com/office/drawing/2014/main" id="{8748C5BF-83AB-4D2E-9C69-6DE6888EE6A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1" name="Freeform 131">
                <a:extLst>
                  <a:ext uri="{FF2B5EF4-FFF2-40B4-BE49-F238E27FC236}">
                    <a16:creationId xmlns:a16="http://schemas.microsoft.com/office/drawing/2014/main" id="{7A75CEC1-B6DB-4E07-9601-BB92035F5EC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2" name="Freeform 132">
                <a:extLst>
                  <a:ext uri="{FF2B5EF4-FFF2-40B4-BE49-F238E27FC236}">
                    <a16:creationId xmlns:a16="http://schemas.microsoft.com/office/drawing/2014/main" id="{3CEF47A2-2AB0-40E2-94B3-679715B602F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36CF93E-E96E-4BD3-90C8-961CCE6236A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Group 95">
            <a:extLst>
              <a:ext uri="{FF2B5EF4-FFF2-40B4-BE49-F238E27FC236}">
                <a16:creationId xmlns:a16="http://schemas.microsoft.com/office/drawing/2014/main" id="{971DA9FC-57CE-4517-9F75-F00B0646E32F}"/>
              </a:ext>
            </a:extLst>
          </p:cNvPr>
          <p:cNvGrpSpPr/>
          <p:nvPr/>
        </p:nvGrpSpPr>
        <p:grpSpPr>
          <a:xfrm>
            <a:off x="11149616" y="5699269"/>
            <a:ext cx="356309" cy="505725"/>
            <a:chOff x="611560" y="2420563"/>
            <a:chExt cx="356308" cy="505725"/>
          </a:xfrm>
        </p:grpSpPr>
        <p:grpSp>
          <p:nvGrpSpPr>
            <p:cNvPr id="144" name="Group 129">
              <a:extLst>
                <a:ext uri="{FF2B5EF4-FFF2-40B4-BE49-F238E27FC236}">
                  <a16:creationId xmlns:a16="http://schemas.microsoft.com/office/drawing/2014/main" id="{B7C69325-5D42-4E5F-BC2F-0F22E698DB00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6" name="Freeform 131">
                <a:extLst>
                  <a:ext uri="{FF2B5EF4-FFF2-40B4-BE49-F238E27FC236}">
                    <a16:creationId xmlns:a16="http://schemas.microsoft.com/office/drawing/2014/main" id="{9917ABC3-C72B-48B0-A601-822926E1B3E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7" name="Freeform 132">
                <a:extLst>
                  <a:ext uri="{FF2B5EF4-FFF2-40B4-BE49-F238E27FC236}">
                    <a16:creationId xmlns:a16="http://schemas.microsoft.com/office/drawing/2014/main" id="{5063C1D5-393C-4152-B9DA-7A35B91DA1C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9EDEA63-E514-4B47-981D-8431DB1B764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9480054-1E5B-4B96-99E3-8AB3B2FD9D1D}"/>
              </a:ext>
            </a:extLst>
          </p:cNvPr>
          <p:cNvGrpSpPr/>
          <p:nvPr/>
        </p:nvGrpSpPr>
        <p:grpSpPr>
          <a:xfrm flipH="1">
            <a:off x="399075" y="2948790"/>
            <a:ext cx="5618790" cy="3564714"/>
            <a:chOff x="4854267" y="2146343"/>
            <a:chExt cx="7172878" cy="4550670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4924F12-C9E7-419C-8C32-05CB88E6928E}"/>
                </a:ext>
              </a:extLst>
            </p:cNvPr>
            <p:cNvGrpSpPr/>
            <p:nvPr/>
          </p:nvGrpSpPr>
          <p:grpSpPr>
            <a:xfrm>
              <a:off x="7072329" y="5919117"/>
              <a:ext cx="3298812" cy="521496"/>
              <a:chOff x="7072329" y="5919117"/>
              <a:chExt cx="3298812" cy="52149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49668E1-F11B-419F-B8E4-4045ED0B4114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F5EF509-6F17-4497-841B-1ECF45B084EE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632CF941-EA82-48C8-BD91-D83B5BB3222D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07365FD-23B7-4418-BB8B-A2E8E1D6C694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4D9C1F1-E55A-4398-9DD0-85054A5C700D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8639DFB-C221-4A8A-94A4-70C8C1EFE1D5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5BC9BC-21A4-46A2-A959-FD9573ACD0F3}"/>
                </a:ext>
              </a:extLst>
            </p:cNvPr>
            <p:cNvGrpSpPr/>
            <p:nvPr/>
          </p:nvGrpSpPr>
          <p:grpSpPr>
            <a:xfrm>
              <a:off x="9160839" y="2146343"/>
              <a:ext cx="1138072" cy="1928884"/>
              <a:chOff x="9160839" y="2146343"/>
              <a:chExt cx="1138072" cy="192888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57A1232-26F1-45A5-90AE-6C8C81767232}"/>
                  </a:ext>
                </a:extLst>
              </p:cNvPr>
              <p:cNvSpPr/>
              <p:nvPr/>
            </p:nvSpPr>
            <p:spPr>
              <a:xfrm>
                <a:off x="9434551" y="3484246"/>
                <a:ext cx="749333" cy="590981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382" h="889928">
                    <a:moveTo>
                      <a:pt x="538018" y="869267"/>
                    </a:moveTo>
                    <a:cubicBezTo>
                      <a:pt x="510260" y="896347"/>
                      <a:pt x="485888" y="896347"/>
                      <a:pt x="456100" y="871975"/>
                    </a:cubicBezTo>
                    <a:cubicBezTo>
                      <a:pt x="328825" y="767717"/>
                      <a:pt x="152805" y="595082"/>
                      <a:pt x="30268" y="512488"/>
                    </a:cubicBezTo>
                    <a:cubicBezTo>
                      <a:pt x="27560" y="491501"/>
                      <a:pt x="-4259" y="190914"/>
                      <a:pt x="480" y="136077"/>
                    </a:cubicBezTo>
                    <a:cubicBezTo>
                      <a:pt x="100676" y="283663"/>
                      <a:pt x="271280" y="467129"/>
                      <a:pt x="337625" y="499625"/>
                    </a:cubicBezTo>
                    <a:cubicBezTo>
                      <a:pt x="465578" y="561232"/>
                      <a:pt x="643629" y="532798"/>
                      <a:pt x="749241" y="438695"/>
                    </a:cubicBezTo>
                    <a:cubicBezTo>
                      <a:pt x="879225" y="323606"/>
                      <a:pt x="980098" y="140816"/>
                      <a:pt x="1082324" y="0"/>
                    </a:cubicBezTo>
                    <a:cubicBezTo>
                      <a:pt x="1093157" y="35204"/>
                      <a:pt x="1110082" y="468483"/>
                      <a:pt x="1128361" y="500302"/>
                    </a:cubicBezTo>
                    <a:cubicBezTo>
                      <a:pt x="1132422" y="519258"/>
                      <a:pt x="559681" y="848280"/>
                      <a:pt x="538018" y="869267"/>
                    </a:cubicBezTo>
                    <a:lnTo>
                      <a:pt x="538018" y="869267"/>
                    </a:ln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26B4275-7D83-4A0A-9A76-B189D4FB6F0A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70670A9-7B53-435F-B3C3-3406099CB924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68B958F-06DC-4EE7-A2FD-3D77551E2976}"/>
                </a:ext>
              </a:extLst>
            </p:cNvPr>
            <p:cNvGrpSpPr/>
            <p:nvPr/>
          </p:nvGrpSpPr>
          <p:grpSpPr>
            <a:xfrm>
              <a:off x="7648703" y="3613519"/>
              <a:ext cx="4378442" cy="2536284"/>
              <a:chOff x="7648703" y="3613519"/>
              <a:chExt cx="4378442" cy="253628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5EA3A3E-84DB-46C7-83DD-49944B35D91A}"/>
                  </a:ext>
                </a:extLst>
              </p:cNvPr>
              <p:cNvSpPr/>
              <p:nvPr/>
            </p:nvSpPr>
            <p:spPr>
              <a:xfrm>
                <a:off x="7690873" y="3613519"/>
                <a:ext cx="4335402" cy="2522603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528462" h="3798658">
                    <a:moveTo>
                      <a:pt x="6344994" y="2262547"/>
                    </a:moveTo>
                    <a:cubicBezTo>
                      <a:pt x="6290834" y="2158289"/>
                      <a:pt x="6210272" y="2069603"/>
                      <a:pt x="6144602" y="1972792"/>
                    </a:cubicBezTo>
                    <a:cubicBezTo>
                      <a:pt x="6034252" y="1809635"/>
                      <a:pt x="5492653" y="974895"/>
                      <a:pt x="5445939" y="890270"/>
                    </a:cubicBezTo>
                    <a:cubicBezTo>
                      <a:pt x="5393810" y="797521"/>
                      <a:pt x="5317310" y="731175"/>
                      <a:pt x="5229977" y="680401"/>
                    </a:cubicBezTo>
                    <a:cubicBezTo>
                      <a:pt x="4934805" y="509120"/>
                      <a:pt x="3917952" y="163850"/>
                      <a:pt x="3865824" y="107660"/>
                    </a:cubicBezTo>
                    <a:cubicBezTo>
                      <a:pt x="3821142" y="100212"/>
                      <a:pt x="3776460" y="91411"/>
                      <a:pt x="3766982" y="35898"/>
                    </a:cubicBezTo>
                    <a:cubicBezTo>
                      <a:pt x="3761566" y="24388"/>
                      <a:pt x="3764274" y="6786"/>
                      <a:pt x="3748702" y="16"/>
                    </a:cubicBezTo>
                    <a:lnTo>
                      <a:pt x="3731777" y="16"/>
                    </a:lnTo>
                    <a:cubicBezTo>
                      <a:pt x="3707406" y="-660"/>
                      <a:pt x="3712145" y="19650"/>
                      <a:pt x="3712145" y="32513"/>
                    </a:cubicBezTo>
                    <a:cubicBezTo>
                      <a:pt x="3709437" y="92765"/>
                      <a:pt x="3685742" y="146248"/>
                      <a:pt x="3653923" y="195669"/>
                    </a:cubicBezTo>
                    <a:cubicBezTo>
                      <a:pt x="3624135" y="242382"/>
                      <a:pt x="3305268" y="541616"/>
                      <a:pt x="3180023" y="645874"/>
                    </a:cubicBezTo>
                    <a:cubicBezTo>
                      <a:pt x="3131280" y="686494"/>
                      <a:pt x="3125186" y="685817"/>
                      <a:pt x="3076443" y="645874"/>
                    </a:cubicBezTo>
                    <a:cubicBezTo>
                      <a:pt x="2983017" y="570050"/>
                      <a:pt x="2664827" y="312790"/>
                      <a:pt x="2645871" y="100212"/>
                    </a:cubicBezTo>
                    <a:cubicBezTo>
                      <a:pt x="2643840" y="86672"/>
                      <a:pt x="2645871" y="67040"/>
                      <a:pt x="2621499" y="72455"/>
                    </a:cubicBezTo>
                    <a:cubicBezTo>
                      <a:pt x="2600512" y="88703"/>
                      <a:pt x="2599835" y="113752"/>
                      <a:pt x="2594420" y="137447"/>
                    </a:cubicBezTo>
                    <a:cubicBezTo>
                      <a:pt x="2584265" y="178744"/>
                      <a:pt x="2561924" y="205824"/>
                      <a:pt x="2517919" y="216656"/>
                    </a:cubicBezTo>
                    <a:cubicBezTo>
                      <a:pt x="2466467" y="228165"/>
                      <a:pt x="2417046" y="243736"/>
                      <a:pt x="2366271" y="254568"/>
                    </a:cubicBezTo>
                    <a:cubicBezTo>
                      <a:pt x="2279615" y="282325"/>
                      <a:pt x="2190928" y="301958"/>
                      <a:pt x="2113750" y="353410"/>
                    </a:cubicBezTo>
                    <a:cubicBezTo>
                      <a:pt x="2039280" y="403508"/>
                      <a:pt x="1960071" y="444128"/>
                      <a:pt x="1872738" y="467823"/>
                    </a:cubicBezTo>
                    <a:cubicBezTo>
                      <a:pt x="1864615" y="471208"/>
                      <a:pt x="1733953" y="513859"/>
                      <a:pt x="1704843" y="524691"/>
                    </a:cubicBezTo>
                    <a:cubicBezTo>
                      <a:pt x="1578244" y="573435"/>
                      <a:pt x="1471955" y="650613"/>
                      <a:pt x="1379883" y="749455"/>
                    </a:cubicBezTo>
                    <a:cubicBezTo>
                      <a:pt x="1373790" y="755547"/>
                      <a:pt x="1170691" y="981665"/>
                      <a:pt x="1064402" y="1079153"/>
                    </a:cubicBezTo>
                    <a:cubicBezTo>
                      <a:pt x="975715" y="1160393"/>
                      <a:pt x="880935" y="1238248"/>
                      <a:pt x="826098" y="1349953"/>
                    </a:cubicBezTo>
                    <a:cubicBezTo>
                      <a:pt x="725225" y="1580132"/>
                      <a:pt x="612843" y="1804896"/>
                      <a:pt x="475413" y="2016120"/>
                    </a:cubicBezTo>
                    <a:cubicBezTo>
                      <a:pt x="409067" y="2119024"/>
                      <a:pt x="315641" y="2313322"/>
                      <a:pt x="254034" y="2419611"/>
                    </a:cubicBezTo>
                    <a:cubicBezTo>
                      <a:pt x="122019" y="2788576"/>
                      <a:pt x="-135241" y="2588184"/>
                      <a:pt x="87492" y="3492655"/>
                    </a:cubicBezTo>
                    <a:cubicBezTo>
                      <a:pt x="722555" y="3551119"/>
                      <a:pt x="1271235" y="3578719"/>
                      <a:pt x="1600207" y="3541638"/>
                    </a:cubicBezTo>
                    <a:cubicBezTo>
                      <a:pt x="1797504" y="3455648"/>
                      <a:pt x="2098127" y="3483948"/>
                      <a:pt x="2430015" y="3495895"/>
                    </a:cubicBezTo>
                    <a:cubicBezTo>
                      <a:pt x="2783329" y="3489893"/>
                      <a:pt x="3335364" y="3476331"/>
                      <a:pt x="3666776" y="3500456"/>
                    </a:cubicBezTo>
                    <a:cubicBezTo>
                      <a:pt x="3828116" y="3633628"/>
                      <a:pt x="4104127" y="3774625"/>
                      <a:pt x="4395914" y="3798658"/>
                    </a:cubicBezTo>
                    <a:cubicBezTo>
                      <a:pt x="4629479" y="3726896"/>
                      <a:pt x="5077652" y="3722834"/>
                      <a:pt x="5188003" y="3708617"/>
                    </a:cubicBezTo>
                    <a:lnTo>
                      <a:pt x="5982799" y="3600297"/>
                    </a:lnTo>
                    <a:lnTo>
                      <a:pt x="6208240" y="3570510"/>
                    </a:lnTo>
                    <a:cubicBezTo>
                      <a:pt x="6305051" y="3556292"/>
                      <a:pt x="6366658" y="3494686"/>
                      <a:pt x="6409986" y="3411415"/>
                    </a:cubicBezTo>
                    <a:cubicBezTo>
                      <a:pt x="6412694" y="3379596"/>
                      <a:pt x="6491903" y="3117597"/>
                      <a:pt x="6495288" y="3106088"/>
                    </a:cubicBezTo>
                    <a:cubicBezTo>
                      <a:pt x="6517628" y="3031618"/>
                      <a:pt x="6526430" y="2955795"/>
                      <a:pt x="6528461" y="2878617"/>
                    </a:cubicBezTo>
                    <a:cubicBezTo>
                      <a:pt x="6528461" y="2804147"/>
                      <a:pt x="6403893" y="2375606"/>
                      <a:pt x="6344994" y="2262547"/>
                    </a:cubicBezTo>
                    <a:lnTo>
                      <a:pt x="6344994" y="2262547"/>
                    </a:lnTo>
                    <a:close/>
                  </a:path>
                </a:pathLst>
              </a:custGeom>
              <a:solidFill>
                <a:srgbClr val="E3E9F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9C560EA-BAD5-44EE-A6DD-4508CEDF857F}"/>
                  </a:ext>
                </a:extLst>
              </p:cNvPr>
              <p:cNvSpPr/>
              <p:nvPr/>
            </p:nvSpPr>
            <p:spPr>
              <a:xfrm>
                <a:off x="9492416" y="3729716"/>
                <a:ext cx="792190" cy="662344"/>
              </a:xfrm>
              <a:custGeom>
                <a:avLst/>
                <a:gdLst>
                  <a:gd name="connsiteX0" fmla="*/ 1105540 w 1192918"/>
                  <a:gd name="connsiteY0" fmla="*/ 0 h 997390"/>
                  <a:gd name="connsiteX1" fmla="*/ 1119080 w 1192918"/>
                  <a:gd name="connsiteY1" fmla="*/ 41297 h 997390"/>
                  <a:gd name="connsiteX2" fmla="*/ 1159023 w 1192918"/>
                  <a:gd name="connsiteY2" fmla="*/ 335115 h 997390"/>
                  <a:gd name="connsiteX3" fmla="*/ 1001282 w 1192918"/>
                  <a:gd name="connsiteY3" fmla="*/ 825939 h 997390"/>
                  <a:gd name="connsiteX4" fmla="*/ 896347 w 1192918"/>
                  <a:gd name="connsiteY4" fmla="*/ 871298 h 997390"/>
                  <a:gd name="connsiteX5" fmla="*/ 377766 w 1192918"/>
                  <a:gd name="connsiteY5" fmla="*/ 540922 h 997390"/>
                  <a:gd name="connsiteX6" fmla="*/ 0 w 1192918"/>
                  <a:gd name="connsiteY6" fmla="*/ 943737 h 997390"/>
                  <a:gd name="connsiteX7" fmla="*/ 31819 w 1192918"/>
                  <a:gd name="connsiteY7" fmla="*/ 957277 h 997390"/>
                  <a:gd name="connsiteX8" fmla="*/ 73793 w 1192918"/>
                  <a:gd name="connsiteY8" fmla="*/ 963370 h 997390"/>
                  <a:gd name="connsiteX9" fmla="*/ 367611 w 1192918"/>
                  <a:gd name="connsiteY9" fmla="*/ 606591 h 997390"/>
                  <a:gd name="connsiteX10" fmla="*/ 912595 w 1192918"/>
                  <a:gd name="connsiteY10" fmla="*/ 970140 h 997390"/>
                  <a:gd name="connsiteX11" fmla="*/ 1003313 w 1192918"/>
                  <a:gd name="connsiteY11" fmla="*/ 939675 h 997390"/>
                  <a:gd name="connsiteX12" fmla="*/ 1060858 w 1192918"/>
                  <a:gd name="connsiteY12" fmla="*/ 730482 h 997390"/>
                  <a:gd name="connsiteX13" fmla="*/ 1170531 w 1192918"/>
                  <a:gd name="connsiteY13" fmla="*/ 401460 h 997390"/>
                  <a:gd name="connsiteX14" fmla="*/ 1105540 w 1192918"/>
                  <a:gd name="connsiteY14" fmla="*/ 0 h 997390"/>
                  <a:gd name="connsiteX15" fmla="*/ 1105540 w 1192918"/>
                  <a:gd name="connsiteY15" fmla="*/ 0 h 99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918" h="997390">
                    <a:moveTo>
                      <a:pt x="1105540" y="0"/>
                    </a:moveTo>
                    <a:cubicBezTo>
                      <a:pt x="1100801" y="16925"/>
                      <a:pt x="1113663" y="27757"/>
                      <a:pt x="1119080" y="41297"/>
                    </a:cubicBezTo>
                    <a:cubicBezTo>
                      <a:pt x="1158346" y="136077"/>
                      <a:pt x="1182718" y="233565"/>
                      <a:pt x="1159023" y="335115"/>
                    </a:cubicBezTo>
                    <a:cubicBezTo>
                      <a:pt x="1120433" y="502333"/>
                      <a:pt x="1061535" y="664813"/>
                      <a:pt x="1001282" y="825939"/>
                    </a:cubicBezTo>
                    <a:cubicBezTo>
                      <a:pt x="979618" y="884838"/>
                      <a:pt x="956600" y="893639"/>
                      <a:pt x="896347" y="871298"/>
                    </a:cubicBezTo>
                    <a:cubicBezTo>
                      <a:pt x="793443" y="832709"/>
                      <a:pt x="406877" y="538891"/>
                      <a:pt x="377766" y="540922"/>
                    </a:cubicBezTo>
                    <a:cubicBezTo>
                      <a:pt x="359487" y="541599"/>
                      <a:pt x="100196" y="800890"/>
                      <a:pt x="0" y="943737"/>
                    </a:cubicBezTo>
                    <a:cubicBezTo>
                      <a:pt x="10155" y="958631"/>
                      <a:pt x="28434" y="938998"/>
                      <a:pt x="31819" y="957277"/>
                    </a:cubicBezTo>
                    <a:cubicBezTo>
                      <a:pt x="39943" y="998574"/>
                      <a:pt x="58899" y="979618"/>
                      <a:pt x="73793" y="963370"/>
                    </a:cubicBezTo>
                    <a:cubicBezTo>
                      <a:pt x="113059" y="921396"/>
                      <a:pt x="306681" y="662782"/>
                      <a:pt x="367611" y="606591"/>
                    </a:cubicBezTo>
                    <a:cubicBezTo>
                      <a:pt x="470514" y="672260"/>
                      <a:pt x="857758" y="929520"/>
                      <a:pt x="912595" y="970140"/>
                    </a:cubicBezTo>
                    <a:cubicBezTo>
                      <a:pt x="970140" y="1012791"/>
                      <a:pt x="987742" y="1007374"/>
                      <a:pt x="1003313" y="939675"/>
                    </a:cubicBezTo>
                    <a:cubicBezTo>
                      <a:pt x="1019561" y="869267"/>
                      <a:pt x="1035132" y="798182"/>
                      <a:pt x="1060858" y="730482"/>
                    </a:cubicBezTo>
                    <a:cubicBezTo>
                      <a:pt x="1102832" y="622839"/>
                      <a:pt x="1140067" y="513842"/>
                      <a:pt x="1170531" y="401460"/>
                    </a:cubicBezTo>
                    <a:cubicBezTo>
                      <a:pt x="1210475" y="257260"/>
                      <a:pt x="1201673" y="122537"/>
                      <a:pt x="1105540" y="0"/>
                    </a:cubicBezTo>
                    <a:lnTo>
                      <a:pt x="1105540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FA2A4EE-3D15-4BED-A21C-21F2AF71F674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B71A70D-6619-463F-8F5D-80CDFFAC0BB8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7B9988C-06C7-42C3-AE7F-44C16A325265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ED8D2DC-EE45-4117-BFC5-F26A07FF8CA3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3DAC1BA-2E8C-4027-AF28-7F9924F2A1E9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CF1C8A7-D28A-4529-B42E-EBEFA5078B7E}"/>
                </a:ext>
              </a:extLst>
            </p:cNvPr>
            <p:cNvSpPr/>
            <p:nvPr/>
          </p:nvSpPr>
          <p:spPr>
            <a:xfrm>
              <a:off x="9621690" y="4521875"/>
              <a:ext cx="14591" cy="57546"/>
            </a:xfrm>
            <a:custGeom>
              <a:avLst/>
              <a:gdLst>
                <a:gd name="connsiteX0" fmla="*/ 21972 w 21972"/>
                <a:gd name="connsiteY0" fmla="*/ 11509 h 86655"/>
                <a:gd name="connsiteX1" fmla="*/ 4370 w 21972"/>
                <a:gd name="connsiteY1" fmla="*/ 86656 h 86655"/>
                <a:gd name="connsiteX2" fmla="*/ 17233 w 21972"/>
                <a:gd name="connsiteY2" fmla="*/ 0 h 86655"/>
                <a:gd name="connsiteX3" fmla="*/ 20618 w 21972"/>
                <a:gd name="connsiteY3" fmla="*/ 2708 h 86655"/>
                <a:gd name="connsiteX4" fmla="*/ 21972 w 21972"/>
                <a:gd name="connsiteY4" fmla="*/ 11509 h 86655"/>
                <a:gd name="connsiteX5" fmla="*/ 21972 w 21972"/>
                <a:gd name="connsiteY5" fmla="*/ 11509 h 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72" h="86655">
                  <a:moveTo>
                    <a:pt x="21972" y="11509"/>
                  </a:moveTo>
                  <a:cubicBezTo>
                    <a:pt x="20618" y="37235"/>
                    <a:pt x="12495" y="62284"/>
                    <a:pt x="4370" y="86656"/>
                  </a:cubicBezTo>
                  <a:cubicBezTo>
                    <a:pt x="-7815" y="54160"/>
                    <a:pt x="8432" y="27757"/>
                    <a:pt x="17233" y="0"/>
                  </a:cubicBezTo>
                  <a:cubicBezTo>
                    <a:pt x="17910" y="677"/>
                    <a:pt x="19942" y="677"/>
                    <a:pt x="20618" y="2708"/>
                  </a:cubicBezTo>
                  <a:cubicBezTo>
                    <a:pt x="21295" y="6093"/>
                    <a:pt x="21295" y="8801"/>
                    <a:pt x="21972" y="11509"/>
                  </a:cubicBezTo>
                  <a:lnTo>
                    <a:pt x="21972" y="11509"/>
                  </a:lnTo>
                  <a:close/>
                </a:path>
              </a:pathLst>
            </a:custGeom>
            <a:solidFill>
              <a:srgbClr val="EAF1F6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DB85359-B9E2-493A-9AB0-7E251875E593}"/>
                </a:ext>
              </a:extLst>
            </p:cNvPr>
            <p:cNvGrpSpPr/>
            <p:nvPr/>
          </p:nvGrpSpPr>
          <p:grpSpPr>
            <a:xfrm>
              <a:off x="4854267" y="3354767"/>
              <a:ext cx="2232607" cy="3342246"/>
              <a:chOff x="4854267" y="3354767"/>
              <a:chExt cx="2232607" cy="3342246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82ED937C-4152-4003-BEC8-AC387AF65436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BEA7BB0-36AA-4B91-AF80-A278F1436BBE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9D7576B-889F-40FA-A806-6759825FAA29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6F3D348-773D-46C2-8D79-92AC7266D837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A04A34B-8259-4048-8CF9-34D9A4CD4CF9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126BDB7-6C5F-42AB-9394-A05BACA46085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F1B41D-6A66-48CD-9A53-150E9633597F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84ADD34-9D15-4BF1-9645-CC2ACFDF7D10}"/>
                </a:ext>
              </a:extLst>
            </p:cNvPr>
            <p:cNvGrpSpPr/>
            <p:nvPr/>
          </p:nvGrpSpPr>
          <p:grpSpPr>
            <a:xfrm>
              <a:off x="9505924" y="4118245"/>
              <a:ext cx="495781" cy="1834068"/>
              <a:chOff x="9505924" y="4118245"/>
              <a:chExt cx="495781" cy="1834068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1EAF081-02F7-4227-8903-CE4FA773EBB8}"/>
                  </a:ext>
                </a:extLst>
              </p:cNvPr>
              <p:cNvSpPr/>
              <p:nvPr/>
            </p:nvSpPr>
            <p:spPr>
              <a:xfrm>
                <a:off x="9505924" y="4118245"/>
                <a:ext cx="495781" cy="1834068"/>
              </a:xfrm>
              <a:custGeom>
                <a:avLst/>
                <a:gdLst>
                  <a:gd name="connsiteX0" fmla="*/ 709205 w 759302"/>
                  <a:gd name="connsiteY0" fmla="*/ 2384930 h 2776747"/>
                  <a:gd name="connsiteX1" fmla="*/ 621195 w 759302"/>
                  <a:gd name="connsiteY1" fmla="*/ 1347090 h 2776747"/>
                  <a:gd name="connsiteX2" fmla="*/ 551464 w 759302"/>
                  <a:gd name="connsiteY2" fmla="*/ 699879 h 2776747"/>
                  <a:gd name="connsiteX3" fmla="*/ 499335 w 759302"/>
                  <a:gd name="connsiteY3" fmla="*/ 420278 h 2776747"/>
                  <a:gd name="connsiteX4" fmla="*/ 561619 w 759302"/>
                  <a:gd name="connsiteY4" fmla="*/ 172497 h 2776747"/>
                  <a:gd name="connsiteX5" fmla="*/ 545371 w 759302"/>
                  <a:gd name="connsiteY5" fmla="*/ 121045 h 2776747"/>
                  <a:gd name="connsiteX6" fmla="*/ 439083 w 759302"/>
                  <a:gd name="connsiteY6" fmla="*/ 31004 h 2776747"/>
                  <a:gd name="connsiteX7" fmla="*/ 314515 w 759302"/>
                  <a:gd name="connsiteY7" fmla="*/ 14756 h 2776747"/>
                  <a:gd name="connsiteX8" fmla="*/ 188593 w 759302"/>
                  <a:gd name="connsiteY8" fmla="*/ 167081 h 2776747"/>
                  <a:gd name="connsiteX9" fmla="*/ 199425 w 759302"/>
                  <a:gd name="connsiteY9" fmla="*/ 284878 h 2776747"/>
                  <a:gd name="connsiteX10" fmla="*/ 245460 w 759302"/>
                  <a:gd name="connsiteY10" fmla="*/ 450066 h 2776747"/>
                  <a:gd name="connsiteX11" fmla="*/ 66733 w 759302"/>
                  <a:gd name="connsiteY11" fmla="*/ 1296315 h 2776747"/>
                  <a:gd name="connsiteX12" fmla="*/ 32883 w 759302"/>
                  <a:gd name="connsiteY12" fmla="*/ 1658510 h 2776747"/>
                  <a:gd name="connsiteX13" fmla="*/ 3772 w 759302"/>
                  <a:gd name="connsiteY13" fmla="*/ 2548086 h 2776747"/>
                  <a:gd name="connsiteX14" fmla="*/ 6480 w 759302"/>
                  <a:gd name="connsiteY14" fmla="*/ 2761341 h 2776747"/>
                  <a:gd name="connsiteX15" fmla="*/ 759303 w 759302"/>
                  <a:gd name="connsiteY15" fmla="*/ 2764726 h 2776747"/>
                  <a:gd name="connsiteX16" fmla="*/ 709205 w 759302"/>
                  <a:gd name="connsiteY16" fmla="*/ 2384930 h 2776747"/>
                  <a:gd name="connsiteX17" fmla="*/ 709205 w 759302"/>
                  <a:gd name="connsiteY17" fmla="*/ 2384930 h 2776747"/>
                  <a:gd name="connsiteX18" fmla="*/ 583960 w 759302"/>
                  <a:gd name="connsiteY18" fmla="*/ 1070197 h 2776747"/>
                  <a:gd name="connsiteX19" fmla="*/ 583960 w 759302"/>
                  <a:gd name="connsiteY19" fmla="*/ 1067489 h 2776747"/>
                  <a:gd name="connsiteX20" fmla="*/ 583960 w 759302"/>
                  <a:gd name="connsiteY20" fmla="*/ 1067489 h 2776747"/>
                  <a:gd name="connsiteX21" fmla="*/ 586668 w 759302"/>
                  <a:gd name="connsiteY21" fmla="*/ 1070874 h 2776747"/>
                  <a:gd name="connsiteX22" fmla="*/ 583960 w 759302"/>
                  <a:gd name="connsiteY22" fmla="*/ 1070197 h 2776747"/>
                  <a:gd name="connsiteX23" fmla="*/ 583960 w 759302"/>
                  <a:gd name="connsiteY23" fmla="*/ 1070197 h 2776747"/>
                  <a:gd name="connsiteX24" fmla="*/ 605624 w 759302"/>
                  <a:gd name="connsiteY24" fmla="*/ 2390345 h 2776747"/>
                  <a:gd name="connsiteX25" fmla="*/ 607655 w 759302"/>
                  <a:gd name="connsiteY25" fmla="*/ 2390345 h 2776747"/>
                  <a:gd name="connsiteX26" fmla="*/ 621195 w 759302"/>
                  <a:gd name="connsiteY26" fmla="*/ 2390345 h 2776747"/>
                  <a:gd name="connsiteX27" fmla="*/ 605624 w 759302"/>
                  <a:gd name="connsiteY27" fmla="*/ 2390345 h 2776747"/>
                  <a:gd name="connsiteX28" fmla="*/ 605624 w 759302"/>
                  <a:gd name="connsiteY28" fmla="*/ 2390345 h 2776747"/>
                  <a:gd name="connsiteX0" fmla="*/ 709205 w 759304"/>
                  <a:gd name="connsiteY0" fmla="*/ 2384930 h 2767953"/>
                  <a:gd name="connsiteX1" fmla="*/ 621195 w 759304"/>
                  <a:gd name="connsiteY1" fmla="*/ 1347090 h 2767953"/>
                  <a:gd name="connsiteX2" fmla="*/ 551464 w 759304"/>
                  <a:gd name="connsiteY2" fmla="*/ 699879 h 2767953"/>
                  <a:gd name="connsiteX3" fmla="*/ 499335 w 759304"/>
                  <a:gd name="connsiteY3" fmla="*/ 420278 h 2767953"/>
                  <a:gd name="connsiteX4" fmla="*/ 561619 w 759304"/>
                  <a:gd name="connsiteY4" fmla="*/ 172497 h 2767953"/>
                  <a:gd name="connsiteX5" fmla="*/ 545371 w 759304"/>
                  <a:gd name="connsiteY5" fmla="*/ 121045 h 2767953"/>
                  <a:gd name="connsiteX6" fmla="*/ 439083 w 759304"/>
                  <a:gd name="connsiteY6" fmla="*/ 31004 h 2767953"/>
                  <a:gd name="connsiteX7" fmla="*/ 314515 w 759304"/>
                  <a:gd name="connsiteY7" fmla="*/ 14756 h 2767953"/>
                  <a:gd name="connsiteX8" fmla="*/ 188593 w 759304"/>
                  <a:gd name="connsiteY8" fmla="*/ 167081 h 2767953"/>
                  <a:gd name="connsiteX9" fmla="*/ 199425 w 759304"/>
                  <a:gd name="connsiteY9" fmla="*/ 284878 h 2767953"/>
                  <a:gd name="connsiteX10" fmla="*/ 245460 w 759304"/>
                  <a:gd name="connsiteY10" fmla="*/ 450066 h 2767953"/>
                  <a:gd name="connsiteX11" fmla="*/ 66733 w 759304"/>
                  <a:gd name="connsiteY11" fmla="*/ 1296315 h 2767953"/>
                  <a:gd name="connsiteX12" fmla="*/ 32883 w 759304"/>
                  <a:gd name="connsiteY12" fmla="*/ 1658510 h 2767953"/>
                  <a:gd name="connsiteX13" fmla="*/ 3772 w 759304"/>
                  <a:gd name="connsiteY13" fmla="*/ 2548086 h 2767953"/>
                  <a:gd name="connsiteX14" fmla="*/ 6480 w 759304"/>
                  <a:gd name="connsiteY14" fmla="*/ 2761341 h 2767953"/>
                  <a:gd name="connsiteX15" fmla="*/ 759304 w 759304"/>
                  <a:gd name="connsiteY15" fmla="*/ 2732454 h 2767953"/>
                  <a:gd name="connsiteX16" fmla="*/ 709205 w 759304"/>
                  <a:gd name="connsiteY16" fmla="*/ 2384930 h 2767953"/>
                  <a:gd name="connsiteX17" fmla="*/ 709205 w 759304"/>
                  <a:gd name="connsiteY17" fmla="*/ 2384930 h 2767953"/>
                  <a:gd name="connsiteX18" fmla="*/ 583960 w 759304"/>
                  <a:gd name="connsiteY18" fmla="*/ 1070197 h 2767953"/>
                  <a:gd name="connsiteX19" fmla="*/ 583960 w 759304"/>
                  <a:gd name="connsiteY19" fmla="*/ 1067489 h 2767953"/>
                  <a:gd name="connsiteX20" fmla="*/ 583960 w 759304"/>
                  <a:gd name="connsiteY20" fmla="*/ 1067489 h 2767953"/>
                  <a:gd name="connsiteX21" fmla="*/ 586668 w 759304"/>
                  <a:gd name="connsiteY21" fmla="*/ 1070874 h 2767953"/>
                  <a:gd name="connsiteX22" fmla="*/ 583960 w 759304"/>
                  <a:gd name="connsiteY22" fmla="*/ 1070197 h 2767953"/>
                  <a:gd name="connsiteX23" fmla="*/ 583960 w 759304"/>
                  <a:gd name="connsiteY23" fmla="*/ 1070197 h 2767953"/>
                  <a:gd name="connsiteX24" fmla="*/ 605624 w 759304"/>
                  <a:gd name="connsiteY24" fmla="*/ 2390345 h 2767953"/>
                  <a:gd name="connsiteX25" fmla="*/ 607655 w 759304"/>
                  <a:gd name="connsiteY25" fmla="*/ 2390345 h 2767953"/>
                  <a:gd name="connsiteX26" fmla="*/ 621195 w 759304"/>
                  <a:gd name="connsiteY26" fmla="*/ 2390345 h 2767953"/>
                  <a:gd name="connsiteX27" fmla="*/ 605624 w 759304"/>
                  <a:gd name="connsiteY27" fmla="*/ 2390345 h 2767953"/>
                  <a:gd name="connsiteX28" fmla="*/ 605624 w 759304"/>
                  <a:gd name="connsiteY28" fmla="*/ 2390345 h 2767953"/>
                  <a:gd name="connsiteX0" fmla="*/ 709205 w 744961"/>
                  <a:gd name="connsiteY0" fmla="*/ 2384930 h 2767953"/>
                  <a:gd name="connsiteX1" fmla="*/ 621195 w 744961"/>
                  <a:gd name="connsiteY1" fmla="*/ 1347090 h 2767953"/>
                  <a:gd name="connsiteX2" fmla="*/ 551464 w 744961"/>
                  <a:gd name="connsiteY2" fmla="*/ 699879 h 2767953"/>
                  <a:gd name="connsiteX3" fmla="*/ 499335 w 744961"/>
                  <a:gd name="connsiteY3" fmla="*/ 420278 h 2767953"/>
                  <a:gd name="connsiteX4" fmla="*/ 561619 w 744961"/>
                  <a:gd name="connsiteY4" fmla="*/ 172497 h 2767953"/>
                  <a:gd name="connsiteX5" fmla="*/ 545371 w 744961"/>
                  <a:gd name="connsiteY5" fmla="*/ 121045 h 2767953"/>
                  <a:gd name="connsiteX6" fmla="*/ 439083 w 744961"/>
                  <a:gd name="connsiteY6" fmla="*/ 31004 h 2767953"/>
                  <a:gd name="connsiteX7" fmla="*/ 314515 w 744961"/>
                  <a:gd name="connsiteY7" fmla="*/ 14756 h 2767953"/>
                  <a:gd name="connsiteX8" fmla="*/ 188593 w 744961"/>
                  <a:gd name="connsiteY8" fmla="*/ 167081 h 2767953"/>
                  <a:gd name="connsiteX9" fmla="*/ 199425 w 744961"/>
                  <a:gd name="connsiteY9" fmla="*/ 284878 h 2767953"/>
                  <a:gd name="connsiteX10" fmla="*/ 245460 w 744961"/>
                  <a:gd name="connsiteY10" fmla="*/ 450066 h 2767953"/>
                  <a:gd name="connsiteX11" fmla="*/ 66733 w 744961"/>
                  <a:gd name="connsiteY11" fmla="*/ 1296315 h 2767953"/>
                  <a:gd name="connsiteX12" fmla="*/ 32883 w 744961"/>
                  <a:gd name="connsiteY12" fmla="*/ 1658510 h 2767953"/>
                  <a:gd name="connsiteX13" fmla="*/ 3772 w 744961"/>
                  <a:gd name="connsiteY13" fmla="*/ 2548086 h 2767953"/>
                  <a:gd name="connsiteX14" fmla="*/ 6480 w 744961"/>
                  <a:gd name="connsiteY14" fmla="*/ 2761341 h 2767953"/>
                  <a:gd name="connsiteX15" fmla="*/ 744961 w 744961"/>
                  <a:gd name="connsiteY15" fmla="*/ 2732454 h 2767953"/>
                  <a:gd name="connsiteX16" fmla="*/ 709205 w 744961"/>
                  <a:gd name="connsiteY16" fmla="*/ 2384930 h 2767953"/>
                  <a:gd name="connsiteX17" fmla="*/ 709205 w 744961"/>
                  <a:gd name="connsiteY17" fmla="*/ 2384930 h 2767953"/>
                  <a:gd name="connsiteX18" fmla="*/ 583960 w 744961"/>
                  <a:gd name="connsiteY18" fmla="*/ 1070197 h 2767953"/>
                  <a:gd name="connsiteX19" fmla="*/ 583960 w 744961"/>
                  <a:gd name="connsiteY19" fmla="*/ 1067489 h 2767953"/>
                  <a:gd name="connsiteX20" fmla="*/ 583960 w 744961"/>
                  <a:gd name="connsiteY20" fmla="*/ 1067489 h 2767953"/>
                  <a:gd name="connsiteX21" fmla="*/ 586668 w 744961"/>
                  <a:gd name="connsiteY21" fmla="*/ 1070874 h 2767953"/>
                  <a:gd name="connsiteX22" fmla="*/ 583960 w 744961"/>
                  <a:gd name="connsiteY22" fmla="*/ 1070197 h 2767953"/>
                  <a:gd name="connsiteX23" fmla="*/ 583960 w 744961"/>
                  <a:gd name="connsiteY23" fmla="*/ 1070197 h 2767953"/>
                  <a:gd name="connsiteX24" fmla="*/ 605624 w 744961"/>
                  <a:gd name="connsiteY24" fmla="*/ 2390345 h 2767953"/>
                  <a:gd name="connsiteX25" fmla="*/ 607655 w 744961"/>
                  <a:gd name="connsiteY25" fmla="*/ 2390345 h 2767953"/>
                  <a:gd name="connsiteX26" fmla="*/ 621195 w 744961"/>
                  <a:gd name="connsiteY26" fmla="*/ 2390345 h 2767953"/>
                  <a:gd name="connsiteX27" fmla="*/ 605624 w 744961"/>
                  <a:gd name="connsiteY27" fmla="*/ 2390345 h 2767953"/>
                  <a:gd name="connsiteX28" fmla="*/ 605624 w 744961"/>
                  <a:gd name="connsiteY28" fmla="*/ 2390345 h 2767953"/>
                  <a:gd name="connsiteX0" fmla="*/ 709205 w 744961"/>
                  <a:gd name="connsiteY0" fmla="*/ 2384930 h 2761830"/>
                  <a:gd name="connsiteX1" fmla="*/ 621195 w 744961"/>
                  <a:gd name="connsiteY1" fmla="*/ 1347090 h 2761830"/>
                  <a:gd name="connsiteX2" fmla="*/ 551464 w 744961"/>
                  <a:gd name="connsiteY2" fmla="*/ 699879 h 2761830"/>
                  <a:gd name="connsiteX3" fmla="*/ 499335 w 744961"/>
                  <a:gd name="connsiteY3" fmla="*/ 420278 h 2761830"/>
                  <a:gd name="connsiteX4" fmla="*/ 561619 w 744961"/>
                  <a:gd name="connsiteY4" fmla="*/ 172497 h 2761830"/>
                  <a:gd name="connsiteX5" fmla="*/ 545371 w 744961"/>
                  <a:gd name="connsiteY5" fmla="*/ 121045 h 2761830"/>
                  <a:gd name="connsiteX6" fmla="*/ 439083 w 744961"/>
                  <a:gd name="connsiteY6" fmla="*/ 31004 h 2761830"/>
                  <a:gd name="connsiteX7" fmla="*/ 314515 w 744961"/>
                  <a:gd name="connsiteY7" fmla="*/ 14756 h 2761830"/>
                  <a:gd name="connsiteX8" fmla="*/ 188593 w 744961"/>
                  <a:gd name="connsiteY8" fmla="*/ 167081 h 2761830"/>
                  <a:gd name="connsiteX9" fmla="*/ 199425 w 744961"/>
                  <a:gd name="connsiteY9" fmla="*/ 284878 h 2761830"/>
                  <a:gd name="connsiteX10" fmla="*/ 245460 w 744961"/>
                  <a:gd name="connsiteY10" fmla="*/ 450066 h 2761830"/>
                  <a:gd name="connsiteX11" fmla="*/ 66733 w 744961"/>
                  <a:gd name="connsiteY11" fmla="*/ 1296315 h 2761830"/>
                  <a:gd name="connsiteX12" fmla="*/ 32883 w 744961"/>
                  <a:gd name="connsiteY12" fmla="*/ 1658510 h 2761830"/>
                  <a:gd name="connsiteX13" fmla="*/ 3772 w 744961"/>
                  <a:gd name="connsiteY13" fmla="*/ 2548086 h 2761830"/>
                  <a:gd name="connsiteX14" fmla="*/ 6480 w 744961"/>
                  <a:gd name="connsiteY14" fmla="*/ 2754170 h 2761830"/>
                  <a:gd name="connsiteX15" fmla="*/ 744961 w 744961"/>
                  <a:gd name="connsiteY15" fmla="*/ 2732454 h 2761830"/>
                  <a:gd name="connsiteX16" fmla="*/ 709205 w 744961"/>
                  <a:gd name="connsiteY16" fmla="*/ 2384930 h 2761830"/>
                  <a:gd name="connsiteX17" fmla="*/ 709205 w 744961"/>
                  <a:gd name="connsiteY17" fmla="*/ 2384930 h 2761830"/>
                  <a:gd name="connsiteX18" fmla="*/ 583960 w 744961"/>
                  <a:gd name="connsiteY18" fmla="*/ 1070197 h 2761830"/>
                  <a:gd name="connsiteX19" fmla="*/ 583960 w 744961"/>
                  <a:gd name="connsiteY19" fmla="*/ 1067489 h 2761830"/>
                  <a:gd name="connsiteX20" fmla="*/ 583960 w 744961"/>
                  <a:gd name="connsiteY20" fmla="*/ 1067489 h 2761830"/>
                  <a:gd name="connsiteX21" fmla="*/ 586668 w 744961"/>
                  <a:gd name="connsiteY21" fmla="*/ 1070874 h 2761830"/>
                  <a:gd name="connsiteX22" fmla="*/ 583960 w 744961"/>
                  <a:gd name="connsiteY22" fmla="*/ 1070197 h 2761830"/>
                  <a:gd name="connsiteX23" fmla="*/ 583960 w 744961"/>
                  <a:gd name="connsiteY23" fmla="*/ 1070197 h 2761830"/>
                  <a:gd name="connsiteX24" fmla="*/ 605624 w 744961"/>
                  <a:gd name="connsiteY24" fmla="*/ 2390345 h 2761830"/>
                  <a:gd name="connsiteX25" fmla="*/ 607655 w 744961"/>
                  <a:gd name="connsiteY25" fmla="*/ 2390345 h 2761830"/>
                  <a:gd name="connsiteX26" fmla="*/ 621195 w 744961"/>
                  <a:gd name="connsiteY26" fmla="*/ 2390345 h 2761830"/>
                  <a:gd name="connsiteX27" fmla="*/ 605624 w 744961"/>
                  <a:gd name="connsiteY27" fmla="*/ 2390345 h 2761830"/>
                  <a:gd name="connsiteX28" fmla="*/ 605624 w 744961"/>
                  <a:gd name="connsiteY28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63249 w 787015"/>
                  <a:gd name="connsiteY25" fmla="*/ 2390345 h 2761830"/>
                  <a:gd name="connsiteX26" fmla="*/ 647678 w 787015"/>
                  <a:gd name="connsiteY26" fmla="*/ 2390345 h 2761830"/>
                  <a:gd name="connsiteX27" fmla="*/ 647678 w 787015"/>
                  <a:gd name="connsiteY27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26" fmla="*/ 647678 w 787015"/>
                  <a:gd name="connsiteY26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0" fmla="*/ 702725 w 738481"/>
                  <a:gd name="connsiteY0" fmla="*/ 2384930 h 2761830"/>
                  <a:gd name="connsiteX1" fmla="*/ 614715 w 738481"/>
                  <a:gd name="connsiteY1" fmla="*/ 1347090 h 2761830"/>
                  <a:gd name="connsiteX2" fmla="*/ 544984 w 738481"/>
                  <a:gd name="connsiteY2" fmla="*/ 699879 h 2761830"/>
                  <a:gd name="connsiteX3" fmla="*/ 492855 w 738481"/>
                  <a:gd name="connsiteY3" fmla="*/ 420278 h 2761830"/>
                  <a:gd name="connsiteX4" fmla="*/ 555139 w 738481"/>
                  <a:gd name="connsiteY4" fmla="*/ 172497 h 2761830"/>
                  <a:gd name="connsiteX5" fmla="*/ 538891 w 738481"/>
                  <a:gd name="connsiteY5" fmla="*/ 121045 h 2761830"/>
                  <a:gd name="connsiteX6" fmla="*/ 432603 w 738481"/>
                  <a:gd name="connsiteY6" fmla="*/ 31004 h 2761830"/>
                  <a:gd name="connsiteX7" fmla="*/ 308035 w 738481"/>
                  <a:gd name="connsiteY7" fmla="*/ 14756 h 2761830"/>
                  <a:gd name="connsiteX8" fmla="*/ 182113 w 738481"/>
                  <a:gd name="connsiteY8" fmla="*/ 167081 h 2761830"/>
                  <a:gd name="connsiteX9" fmla="*/ 192945 w 738481"/>
                  <a:gd name="connsiteY9" fmla="*/ 284878 h 2761830"/>
                  <a:gd name="connsiteX10" fmla="*/ 238980 w 738481"/>
                  <a:gd name="connsiteY10" fmla="*/ 450066 h 2761830"/>
                  <a:gd name="connsiteX11" fmla="*/ 60253 w 738481"/>
                  <a:gd name="connsiteY11" fmla="*/ 1296315 h 2761830"/>
                  <a:gd name="connsiteX12" fmla="*/ 26403 w 738481"/>
                  <a:gd name="connsiteY12" fmla="*/ 1658510 h 2761830"/>
                  <a:gd name="connsiteX13" fmla="*/ 0 w 738481"/>
                  <a:gd name="connsiteY13" fmla="*/ 2754170 h 2761830"/>
                  <a:gd name="connsiteX14" fmla="*/ 738481 w 738481"/>
                  <a:gd name="connsiteY14" fmla="*/ 2732454 h 2761830"/>
                  <a:gd name="connsiteX15" fmla="*/ 702725 w 738481"/>
                  <a:gd name="connsiteY15" fmla="*/ 2384930 h 2761830"/>
                  <a:gd name="connsiteX16" fmla="*/ 702725 w 738481"/>
                  <a:gd name="connsiteY16" fmla="*/ 2384930 h 2761830"/>
                  <a:gd name="connsiteX17" fmla="*/ 577480 w 738481"/>
                  <a:gd name="connsiteY17" fmla="*/ 1070197 h 2761830"/>
                  <a:gd name="connsiteX18" fmla="*/ 577480 w 738481"/>
                  <a:gd name="connsiteY18" fmla="*/ 1067489 h 2761830"/>
                  <a:gd name="connsiteX19" fmla="*/ 577480 w 738481"/>
                  <a:gd name="connsiteY19" fmla="*/ 1067489 h 2761830"/>
                  <a:gd name="connsiteX20" fmla="*/ 580188 w 738481"/>
                  <a:gd name="connsiteY20" fmla="*/ 1070874 h 2761830"/>
                  <a:gd name="connsiteX21" fmla="*/ 577480 w 738481"/>
                  <a:gd name="connsiteY21" fmla="*/ 1070197 h 2761830"/>
                  <a:gd name="connsiteX22" fmla="*/ 577480 w 738481"/>
                  <a:gd name="connsiteY22" fmla="*/ 1070197 h 2761830"/>
                  <a:gd name="connsiteX0" fmla="*/ 710816 w 746572"/>
                  <a:gd name="connsiteY0" fmla="*/ 2384930 h 2761830"/>
                  <a:gd name="connsiteX1" fmla="*/ 622806 w 746572"/>
                  <a:gd name="connsiteY1" fmla="*/ 1347090 h 2761830"/>
                  <a:gd name="connsiteX2" fmla="*/ 553075 w 746572"/>
                  <a:gd name="connsiteY2" fmla="*/ 699879 h 2761830"/>
                  <a:gd name="connsiteX3" fmla="*/ 500946 w 746572"/>
                  <a:gd name="connsiteY3" fmla="*/ 420278 h 2761830"/>
                  <a:gd name="connsiteX4" fmla="*/ 563230 w 746572"/>
                  <a:gd name="connsiteY4" fmla="*/ 172497 h 2761830"/>
                  <a:gd name="connsiteX5" fmla="*/ 546982 w 746572"/>
                  <a:gd name="connsiteY5" fmla="*/ 121045 h 2761830"/>
                  <a:gd name="connsiteX6" fmla="*/ 440694 w 746572"/>
                  <a:gd name="connsiteY6" fmla="*/ 31004 h 2761830"/>
                  <a:gd name="connsiteX7" fmla="*/ 316126 w 746572"/>
                  <a:gd name="connsiteY7" fmla="*/ 14756 h 2761830"/>
                  <a:gd name="connsiteX8" fmla="*/ 190204 w 746572"/>
                  <a:gd name="connsiteY8" fmla="*/ 167081 h 2761830"/>
                  <a:gd name="connsiteX9" fmla="*/ 201036 w 746572"/>
                  <a:gd name="connsiteY9" fmla="*/ 284878 h 2761830"/>
                  <a:gd name="connsiteX10" fmla="*/ 247071 w 746572"/>
                  <a:gd name="connsiteY10" fmla="*/ 450066 h 2761830"/>
                  <a:gd name="connsiteX11" fmla="*/ 68344 w 746572"/>
                  <a:gd name="connsiteY11" fmla="*/ 1296315 h 2761830"/>
                  <a:gd name="connsiteX12" fmla="*/ 34494 w 746572"/>
                  <a:gd name="connsiteY12" fmla="*/ 1658510 h 2761830"/>
                  <a:gd name="connsiteX13" fmla="*/ 8091 w 746572"/>
                  <a:gd name="connsiteY13" fmla="*/ 2754170 h 2761830"/>
                  <a:gd name="connsiteX14" fmla="*/ 746572 w 746572"/>
                  <a:gd name="connsiteY14" fmla="*/ 2732454 h 2761830"/>
                  <a:gd name="connsiteX15" fmla="*/ 710816 w 746572"/>
                  <a:gd name="connsiteY15" fmla="*/ 2384930 h 2761830"/>
                  <a:gd name="connsiteX16" fmla="*/ 710816 w 746572"/>
                  <a:gd name="connsiteY16" fmla="*/ 2384930 h 2761830"/>
                  <a:gd name="connsiteX17" fmla="*/ 585571 w 746572"/>
                  <a:gd name="connsiteY17" fmla="*/ 1070197 h 2761830"/>
                  <a:gd name="connsiteX18" fmla="*/ 585571 w 746572"/>
                  <a:gd name="connsiteY18" fmla="*/ 1067489 h 2761830"/>
                  <a:gd name="connsiteX19" fmla="*/ 585571 w 746572"/>
                  <a:gd name="connsiteY19" fmla="*/ 1067489 h 2761830"/>
                  <a:gd name="connsiteX20" fmla="*/ 588279 w 746572"/>
                  <a:gd name="connsiteY20" fmla="*/ 1070874 h 2761830"/>
                  <a:gd name="connsiteX21" fmla="*/ 585571 w 746572"/>
                  <a:gd name="connsiteY21" fmla="*/ 1070197 h 2761830"/>
                  <a:gd name="connsiteX22" fmla="*/ 585571 w 746572"/>
                  <a:gd name="connsiteY22" fmla="*/ 1070197 h 276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6572" h="2761830">
                    <a:moveTo>
                      <a:pt x="710816" y="2384930"/>
                    </a:moveTo>
                    <a:cubicBezTo>
                      <a:pt x="681705" y="2038983"/>
                      <a:pt x="652594" y="1693036"/>
                      <a:pt x="622806" y="1347090"/>
                    </a:cubicBezTo>
                    <a:cubicBezTo>
                      <a:pt x="614005" y="1244186"/>
                      <a:pt x="559169" y="757424"/>
                      <a:pt x="553075" y="699879"/>
                    </a:cubicBezTo>
                    <a:cubicBezTo>
                      <a:pt x="546305" y="639626"/>
                      <a:pt x="500269" y="483916"/>
                      <a:pt x="500946" y="420278"/>
                    </a:cubicBezTo>
                    <a:cubicBezTo>
                      <a:pt x="515840" y="354609"/>
                      <a:pt x="564584" y="182652"/>
                      <a:pt x="563230" y="172497"/>
                    </a:cubicBezTo>
                    <a:cubicBezTo>
                      <a:pt x="562554" y="169112"/>
                      <a:pt x="557137" y="131877"/>
                      <a:pt x="546982" y="121045"/>
                    </a:cubicBezTo>
                    <a:cubicBezTo>
                      <a:pt x="532765" y="87872"/>
                      <a:pt x="452202" y="38451"/>
                      <a:pt x="440694" y="31004"/>
                    </a:cubicBezTo>
                    <a:cubicBezTo>
                      <a:pt x="402781" y="-3523"/>
                      <a:pt x="355391" y="-9616"/>
                      <a:pt x="316126" y="14756"/>
                    </a:cubicBezTo>
                    <a:cubicBezTo>
                      <a:pt x="260611" y="53345"/>
                      <a:pt x="222023" y="107505"/>
                      <a:pt x="190204" y="167081"/>
                    </a:cubicBezTo>
                    <a:cubicBezTo>
                      <a:pt x="162446" y="204316"/>
                      <a:pt x="165155" y="236134"/>
                      <a:pt x="201036" y="284878"/>
                    </a:cubicBezTo>
                    <a:cubicBezTo>
                      <a:pt x="227439" y="336330"/>
                      <a:pt x="256549" y="382366"/>
                      <a:pt x="247071" y="450066"/>
                    </a:cubicBezTo>
                    <a:cubicBezTo>
                      <a:pt x="230824" y="555678"/>
                      <a:pt x="134013" y="873868"/>
                      <a:pt x="68344" y="1296315"/>
                    </a:cubicBezTo>
                    <a:cubicBezTo>
                      <a:pt x="50065" y="1416144"/>
                      <a:pt x="46003" y="1538004"/>
                      <a:pt x="34494" y="1658510"/>
                    </a:cubicBezTo>
                    <a:cubicBezTo>
                      <a:pt x="24452" y="1901486"/>
                      <a:pt x="-17358" y="2424575"/>
                      <a:pt x="8091" y="2754170"/>
                    </a:cubicBezTo>
                    <a:cubicBezTo>
                      <a:pt x="30432" y="2775157"/>
                      <a:pt x="706629" y="2748025"/>
                      <a:pt x="746572" y="2732454"/>
                    </a:cubicBezTo>
                    <a:cubicBezTo>
                      <a:pt x="744541" y="2724330"/>
                      <a:pt x="711493" y="2394407"/>
                      <a:pt x="710816" y="2384930"/>
                    </a:cubicBezTo>
                    <a:lnTo>
                      <a:pt x="710816" y="2384930"/>
                    </a:lnTo>
                    <a:close/>
                    <a:moveTo>
                      <a:pt x="585571" y="1070197"/>
                    </a:moveTo>
                    <a:lnTo>
                      <a:pt x="585571" y="1067489"/>
                    </a:lnTo>
                    <a:lnTo>
                      <a:pt x="585571" y="1067489"/>
                    </a:lnTo>
                    <a:cubicBezTo>
                      <a:pt x="585571" y="1070197"/>
                      <a:pt x="586249" y="1070874"/>
                      <a:pt x="588279" y="1070874"/>
                    </a:cubicBezTo>
                    <a:cubicBezTo>
                      <a:pt x="593695" y="1069521"/>
                      <a:pt x="588279" y="1076967"/>
                      <a:pt x="585571" y="1070197"/>
                    </a:cubicBezTo>
                    <a:lnTo>
                      <a:pt x="585571" y="1070197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89C2491-BDCC-4220-9602-FBB2B2C168B9}"/>
                  </a:ext>
                </a:extLst>
              </p:cNvPr>
              <p:cNvSpPr/>
              <p:nvPr/>
            </p:nvSpPr>
            <p:spPr>
              <a:xfrm>
                <a:off x="9607958" y="4118887"/>
                <a:ext cx="287731" cy="677231"/>
              </a:xfrm>
              <a:custGeom>
                <a:avLst/>
                <a:gdLst>
                  <a:gd name="connsiteX0" fmla="*/ 321575 w 433279"/>
                  <a:gd name="connsiteY0" fmla="*/ 53054 h 1019808"/>
                  <a:gd name="connsiteX1" fmla="*/ 237626 w 433279"/>
                  <a:gd name="connsiteY1" fmla="*/ 46961 h 1019808"/>
                  <a:gd name="connsiteX2" fmla="*/ 85979 w 433279"/>
                  <a:gd name="connsiteY2" fmla="*/ 172883 h 1019808"/>
                  <a:gd name="connsiteX3" fmla="*/ 117120 w 433279"/>
                  <a:gd name="connsiteY3" fmla="*/ 326561 h 1019808"/>
                  <a:gd name="connsiteX4" fmla="*/ 196330 w 433279"/>
                  <a:gd name="connsiteY4" fmla="*/ 386814 h 1019808"/>
                  <a:gd name="connsiteX5" fmla="*/ 347978 w 433279"/>
                  <a:gd name="connsiteY5" fmla="*/ 414571 h 1019808"/>
                  <a:gd name="connsiteX6" fmla="*/ 390628 w 433279"/>
                  <a:gd name="connsiteY6" fmla="*/ 587883 h 1019808"/>
                  <a:gd name="connsiteX7" fmla="*/ 433279 w 433279"/>
                  <a:gd name="connsiteY7" fmla="*/ 979189 h 1019808"/>
                  <a:gd name="connsiteX8" fmla="*/ 331053 w 433279"/>
                  <a:gd name="connsiteY8" fmla="*/ 543201 h 1019808"/>
                  <a:gd name="connsiteX9" fmla="*/ 161803 w 433279"/>
                  <a:gd name="connsiteY9" fmla="*/ 438943 h 1019808"/>
                  <a:gd name="connsiteX10" fmla="*/ 92072 w 433279"/>
                  <a:gd name="connsiteY10" fmla="*/ 535077 h 1019808"/>
                  <a:gd name="connsiteX11" fmla="*/ 31142 w 433279"/>
                  <a:gd name="connsiteY11" fmla="*/ 1019809 h 1019808"/>
                  <a:gd name="connsiteX12" fmla="*/ 0 w 433279"/>
                  <a:gd name="connsiteY12" fmla="*/ 766611 h 1019808"/>
                  <a:gd name="connsiteX13" fmla="*/ 37912 w 433279"/>
                  <a:gd name="connsiteY13" fmla="*/ 617671 h 1019808"/>
                  <a:gd name="connsiteX14" fmla="*/ 84625 w 433279"/>
                  <a:gd name="connsiteY14" fmla="*/ 441651 h 1019808"/>
                  <a:gd name="connsiteX15" fmla="*/ 36558 w 433279"/>
                  <a:gd name="connsiteY15" fmla="*/ 279848 h 1019808"/>
                  <a:gd name="connsiteX16" fmla="*/ 25725 w 433279"/>
                  <a:gd name="connsiteY16" fmla="*/ 164082 h 1019808"/>
                  <a:gd name="connsiteX17" fmla="*/ 156387 w 433279"/>
                  <a:gd name="connsiteY17" fmla="*/ 14465 h 1019808"/>
                  <a:gd name="connsiteX18" fmla="*/ 286370 w 433279"/>
                  <a:gd name="connsiteY18" fmla="*/ 30713 h 1019808"/>
                  <a:gd name="connsiteX19" fmla="*/ 321575 w 433279"/>
                  <a:gd name="connsiteY19" fmla="*/ 53054 h 1019808"/>
                  <a:gd name="connsiteX20" fmla="*/ 321575 w 433279"/>
                  <a:gd name="connsiteY20" fmla="*/ 53054 h 101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79" h="1019808">
                    <a:moveTo>
                      <a:pt x="321575" y="53054"/>
                    </a:moveTo>
                    <a:cubicBezTo>
                      <a:pt x="293140" y="55762"/>
                      <a:pt x="265383" y="52377"/>
                      <a:pt x="237626" y="46961"/>
                    </a:cubicBezTo>
                    <a:cubicBezTo>
                      <a:pt x="155033" y="30036"/>
                      <a:pt x="78532" y="92997"/>
                      <a:pt x="85979" y="172883"/>
                    </a:cubicBezTo>
                    <a:cubicBezTo>
                      <a:pt x="90718" y="225012"/>
                      <a:pt x="101550" y="276463"/>
                      <a:pt x="117120" y="326561"/>
                    </a:cubicBezTo>
                    <a:cubicBezTo>
                      <a:pt x="129307" y="367181"/>
                      <a:pt x="157063" y="384783"/>
                      <a:pt x="196330" y="386814"/>
                    </a:cubicBezTo>
                    <a:cubicBezTo>
                      <a:pt x="249135" y="389522"/>
                      <a:pt x="298556" y="399000"/>
                      <a:pt x="347978" y="414571"/>
                    </a:cubicBezTo>
                    <a:cubicBezTo>
                      <a:pt x="347300" y="475501"/>
                      <a:pt x="383181" y="528984"/>
                      <a:pt x="390628" y="587883"/>
                    </a:cubicBezTo>
                    <a:cubicBezTo>
                      <a:pt x="398075" y="644751"/>
                      <a:pt x="421770" y="836342"/>
                      <a:pt x="433279" y="979189"/>
                    </a:cubicBezTo>
                    <a:cubicBezTo>
                      <a:pt x="409584" y="843789"/>
                      <a:pt x="372349" y="675216"/>
                      <a:pt x="331053" y="543201"/>
                    </a:cubicBezTo>
                    <a:cubicBezTo>
                      <a:pt x="308711" y="473470"/>
                      <a:pt x="235595" y="416602"/>
                      <a:pt x="161803" y="438943"/>
                    </a:cubicBezTo>
                    <a:cubicBezTo>
                      <a:pt x="119152" y="452483"/>
                      <a:pt x="94780" y="482271"/>
                      <a:pt x="92072" y="535077"/>
                    </a:cubicBezTo>
                    <a:cubicBezTo>
                      <a:pt x="85302" y="672508"/>
                      <a:pt x="44005" y="987313"/>
                      <a:pt x="31142" y="1019809"/>
                    </a:cubicBezTo>
                    <a:cubicBezTo>
                      <a:pt x="8800" y="927736"/>
                      <a:pt x="677" y="899303"/>
                      <a:pt x="0" y="766611"/>
                    </a:cubicBezTo>
                    <a:cubicBezTo>
                      <a:pt x="17602" y="686725"/>
                      <a:pt x="25049" y="639335"/>
                      <a:pt x="37912" y="617671"/>
                    </a:cubicBezTo>
                    <a:cubicBezTo>
                      <a:pt x="58222" y="560126"/>
                      <a:pt x="73793" y="502581"/>
                      <a:pt x="84625" y="441651"/>
                    </a:cubicBezTo>
                    <a:cubicBezTo>
                      <a:pt x="95457" y="375305"/>
                      <a:pt x="64315" y="329946"/>
                      <a:pt x="36558" y="279848"/>
                    </a:cubicBezTo>
                    <a:cubicBezTo>
                      <a:pt x="0" y="231782"/>
                      <a:pt x="-3385" y="199963"/>
                      <a:pt x="25725" y="164082"/>
                    </a:cubicBezTo>
                    <a:cubicBezTo>
                      <a:pt x="58899" y="105860"/>
                      <a:pt x="98165" y="52377"/>
                      <a:pt x="156387" y="14465"/>
                    </a:cubicBezTo>
                    <a:cubicBezTo>
                      <a:pt x="197683" y="-9230"/>
                      <a:pt x="245750" y="-3814"/>
                      <a:pt x="286370" y="30713"/>
                    </a:cubicBezTo>
                    <a:cubicBezTo>
                      <a:pt x="297880" y="38837"/>
                      <a:pt x="310065" y="46284"/>
                      <a:pt x="321575" y="53054"/>
                    </a:cubicBezTo>
                    <a:lnTo>
                      <a:pt x="321575" y="5305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DB9D304-1AC4-4342-826C-9F31FB669501}"/>
                </a:ext>
              </a:extLst>
            </p:cNvPr>
            <p:cNvGrpSpPr/>
            <p:nvPr/>
          </p:nvGrpSpPr>
          <p:grpSpPr>
            <a:xfrm>
              <a:off x="8311497" y="5660309"/>
              <a:ext cx="2189032" cy="490333"/>
              <a:chOff x="8311497" y="5660309"/>
              <a:chExt cx="2189032" cy="490333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B75A2E7-D9D3-4F17-BDB5-C4F91A55B0DA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9F3C565-0186-4E53-BAFD-A12A266989D0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0B52213-ED16-4436-92C0-222749F9A13C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2FF7A32-0C82-4946-B3FD-753A0CE151D5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940DF7-74A0-400B-88A9-2E7357BC487B}"/>
              </a:ext>
            </a:extLst>
          </p:cNvPr>
          <p:cNvGrpSpPr/>
          <p:nvPr/>
        </p:nvGrpSpPr>
        <p:grpSpPr>
          <a:xfrm flipH="1">
            <a:off x="7034618" y="1368249"/>
            <a:ext cx="5331522" cy="5051951"/>
            <a:chOff x="-180099" y="1368249"/>
            <a:chExt cx="5331522" cy="505195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C66767-7FC8-4569-8105-D9F615227906}"/>
                </a:ext>
              </a:extLst>
            </p:cNvPr>
            <p:cNvGrpSpPr/>
            <p:nvPr/>
          </p:nvGrpSpPr>
          <p:grpSpPr>
            <a:xfrm>
              <a:off x="1369857" y="1368249"/>
              <a:ext cx="3781566" cy="5051951"/>
              <a:chOff x="2744760" y="2406867"/>
              <a:chExt cx="3077698" cy="411162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59CF8A2-F2B2-4D09-99E5-E1A5FAD76529}"/>
                  </a:ext>
                </a:extLst>
              </p:cNvPr>
              <p:cNvSpPr/>
              <p:nvPr/>
            </p:nvSpPr>
            <p:spPr>
              <a:xfrm>
                <a:off x="2744760" y="2406867"/>
                <a:ext cx="3077698" cy="3091546"/>
              </a:xfrm>
              <a:custGeom>
                <a:avLst/>
                <a:gdLst>
                  <a:gd name="connsiteX0" fmla="*/ 5369910 w 5372780"/>
                  <a:gd name="connsiteY0" fmla="*/ 3724223 h 5396955"/>
                  <a:gd name="connsiteX1" fmla="*/ 5211984 w 5372780"/>
                  <a:gd name="connsiteY1" fmla="*/ 2894404 h 5396955"/>
                  <a:gd name="connsiteX2" fmla="*/ 5125021 w 5372780"/>
                  <a:gd name="connsiteY2" fmla="*/ 2834016 h 5396955"/>
                  <a:gd name="connsiteX3" fmla="*/ 4033361 w 5372780"/>
                  <a:gd name="connsiteY3" fmla="*/ 3039946 h 5396955"/>
                  <a:gd name="connsiteX4" fmla="*/ 3371089 w 5372780"/>
                  <a:gd name="connsiteY4" fmla="*/ 3166248 h 5396955"/>
                  <a:gd name="connsiteX5" fmla="*/ 3334417 w 5372780"/>
                  <a:gd name="connsiteY5" fmla="*/ 3216826 h 5396955"/>
                  <a:gd name="connsiteX6" fmla="*/ 3419761 w 5372780"/>
                  <a:gd name="connsiteY6" fmla="*/ 3664310 h 5396955"/>
                  <a:gd name="connsiteX7" fmla="*/ 3365754 w 5372780"/>
                  <a:gd name="connsiteY7" fmla="*/ 3897196 h 5396955"/>
                  <a:gd name="connsiteX8" fmla="*/ 3365754 w 5372780"/>
                  <a:gd name="connsiteY8" fmla="*/ 3858525 h 5396955"/>
                  <a:gd name="connsiteX9" fmla="*/ 3234785 w 5372780"/>
                  <a:gd name="connsiteY9" fmla="*/ 2955936 h 5396955"/>
                  <a:gd name="connsiteX10" fmla="*/ 3323463 w 5372780"/>
                  <a:gd name="connsiteY10" fmla="*/ 2751434 h 5396955"/>
                  <a:gd name="connsiteX11" fmla="*/ 3434334 w 5372780"/>
                  <a:gd name="connsiteY11" fmla="*/ 2606273 h 5396955"/>
                  <a:gd name="connsiteX12" fmla="*/ 3451670 w 5372780"/>
                  <a:gd name="connsiteY12" fmla="*/ 2479400 h 5396955"/>
                  <a:gd name="connsiteX13" fmla="*/ 3556635 w 5372780"/>
                  <a:gd name="connsiteY13" fmla="*/ 2053823 h 5396955"/>
                  <a:gd name="connsiteX14" fmla="*/ 3308413 w 5372780"/>
                  <a:gd name="connsiteY14" fmla="*/ 2269088 h 5396955"/>
                  <a:gd name="connsiteX15" fmla="*/ 3190875 w 5372780"/>
                  <a:gd name="connsiteY15" fmla="*/ 2697237 h 5396955"/>
                  <a:gd name="connsiteX16" fmla="*/ 3200209 w 5372780"/>
                  <a:gd name="connsiteY16" fmla="*/ 2852685 h 5396955"/>
                  <a:gd name="connsiteX17" fmla="*/ 3128010 w 5372780"/>
                  <a:gd name="connsiteY17" fmla="*/ 2686664 h 5396955"/>
                  <a:gd name="connsiteX18" fmla="*/ 3114104 w 5372780"/>
                  <a:gd name="connsiteY18" fmla="*/ 2581508 h 5396955"/>
                  <a:gd name="connsiteX19" fmla="*/ 3155061 w 5372780"/>
                  <a:gd name="connsiteY19" fmla="*/ 2294806 h 5396955"/>
                  <a:gd name="connsiteX20" fmla="*/ 3097625 w 5372780"/>
                  <a:gd name="connsiteY20" fmla="*/ 2220987 h 5396955"/>
                  <a:gd name="connsiteX21" fmla="*/ 2975515 w 5372780"/>
                  <a:gd name="connsiteY21" fmla="*/ 2204033 h 5396955"/>
                  <a:gd name="connsiteX22" fmla="*/ 2737771 w 5372780"/>
                  <a:gd name="connsiteY22" fmla="*/ 2078874 h 5396955"/>
                  <a:gd name="connsiteX23" fmla="*/ 2701385 w 5372780"/>
                  <a:gd name="connsiteY23" fmla="*/ 1919521 h 5396955"/>
                  <a:gd name="connsiteX24" fmla="*/ 2740628 w 5372780"/>
                  <a:gd name="connsiteY24" fmla="*/ 1902280 h 5396955"/>
                  <a:gd name="connsiteX25" fmla="*/ 3032379 w 5372780"/>
                  <a:gd name="connsiteY25" fmla="*/ 2080969 h 5396955"/>
                  <a:gd name="connsiteX26" fmla="*/ 3120866 w 5372780"/>
                  <a:gd name="connsiteY26" fmla="*/ 2059252 h 5396955"/>
                  <a:gd name="connsiteX27" fmla="*/ 3398710 w 5372780"/>
                  <a:gd name="connsiteY27" fmla="*/ 1605577 h 5396955"/>
                  <a:gd name="connsiteX28" fmla="*/ 4052411 w 5372780"/>
                  <a:gd name="connsiteY28" fmla="*/ 535252 h 5396955"/>
                  <a:gd name="connsiteX29" fmla="*/ 4037839 w 5372780"/>
                  <a:gd name="connsiteY29" fmla="*/ 463624 h 5396955"/>
                  <a:gd name="connsiteX30" fmla="*/ 3790189 w 5372780"/>
                  <a:gd name="connsiteY30" fmla="*/ 313129 h 5396955"/>
                  <a:gd name="connsiteX31" fmla="*/ 3307461 w 5372780"/>
                  <a:gd name="connsiteY31" fmla="*/ 18712 h 5396955"/>
                  <a:gd name="connsiteX32" fmla="*/ 3225165 w 5372780"/>
                  <a:gd name="connsiteY32" fmla="*/ 26332 h 5396955"/>
                  <a:gd name="connsiteX33" fmla="*/ 2275999 w 5372780"/>
                  <a:gd name="connsiteY33" fmla="*/ 1573001 h 5396955"/>
                  <a:gd name="connsiteX34" fmla="*/ 2288667 w 5372780"/>
                  <a:gd name="connsiteY34" fmla="*/ 1627675 h 5396955"/>
                  <a:gd name="connsiteX35" fmla="*/ 2597182 w 5372780"/>
                  <a:gd name="connsiteY35" fmla="*/ 1815317 h 5396955"/>
                  <a:gd name="connsiteX36" fmla="*/ 2664428 w 5372780"/>
                  <a:gd name="connsiteY36" fmla="*/ 1984767 h 5396955"/>
                  <a:gd name="connsiteX37" fmla="*/ 2652427 w 5372780"/>
                  <a:gd name="connsiteY37" fmla="*/ 1979623 h 5396955"/>
                  <a:gd name="connsiteX38" fmla="*/ 2143887 w 5372780"/>
                  <a:gd name="connsiteY38" fmla="*/ 1567381 h 5396955"/>
                  <a:gd name="connsiteX39" fmla="*/ 2049970 w 5372780"/>
                  <a:gd name="connsiteY39" fmla="*/ 1352497 h 5396955"/>
                  <a:gd name="connsiteX40" fmla="*/ 1978723 w 5372780"/>
                  <a:gd name="connsiteY40" fmla="*/ 1101799 h 5396955"/>
                  <a:gd name="connsiteX41" fmla="*/ 1922240 w 5372780"/>
                  <a:gd name="connsiteY41" fmla="*/ 1037506 h 5396955"/>
                  <a:gd name="connsiteX42" fmla="*/ 1743456 w 5372780"/>
                  <a:gd name="connsiteY42" fmla="*/ 747374 h 5396955"/>
                  <a:gd name="connsiteX43" fmla="*/ 1786604 w 5372780"/>
                  <a:gd name="connsiteY43" fmla="*/ 1209908 h 5396955"/>
                  <a:gd name="connsiteX44" fmla="*/ 1930432 w 5372780"/>
                  <a:gd name="connsiteY44" fmla="*/ 1402980 h 5396955"/>
                  <a:gd name="connsiteX45" fmla="*/ 2011966 w 5372780"/>
                  <a:gd name="connsiteY45" fmla="*/ 1451843 h 5396955"/>
                  <a:gd name="connsiteX46" fmla="*/ 2077307 w 5372780"/>
                  <a:gd name="connsiteY46" fmla="*/ 1531187 h 5396955"/>
                  <a:gd name="connsiteX47" fmla="*/ 1424749 w 5372780"/>
                  <a:gd name="connsiteY47" fmla="*/ 1263725 h 5396955"/>
                  <a:gd name="connsiteX48" fmla="*/ 1275779 w 5372780"/>
                  <a:gd name="connsiteY48" fmla="*/ 1115897 h 5396955"/>
                  <a:gd name="connsiteX49" fmla="*/ 1063181 w 5372780"/>
                  <a:gd name="connsiteY49" fmla="*/ 880153 h 5396955"/>
                  <a:gd name="connsiteX50" fmla="*/ 1002696 w 5372780"/>
                  <a:gd name="connsiteY50" fmla="*/ 852721 h 5396955"/>
                  <a:gd name="connsiteX51" fmla="*/ 770287 w 5372780"/>
                  <a:gd name="connsiteY51" fmla="*/ 684319 h 5396955"/>
                  <a:gd name="connsiteX52" fmla="*/ 872299 w 5372780"/>
                  <a:gd name="connsiteY52" fmla="*/ 908632 h 5396955"/>
                  <a:gd name="connsiteX53" fmla="*/ 971359 w 5372780"/>
                  <a:gd name="connsiteY53" fmla="*/ 1070462 h 5396955"/>
                  <a:gd name="connsiteX54" fmla="*/ 1206151 w 5372780"/>
                  <a:gd name="connsiteY54" fmla="*/ 1204765 h 5396955"/>
                  <a:gd name="connsiteX55" fmla="*/ 1347121 w 5372780"/>
                  <a:gd name="connsiteY55" fmla="*/ 1247627 h 5396955"/>
                  <a:gd name="connsiteX56" fmla="*/ 844486 w 5372780"/>
                  <a:gd name="connsiteY56" fmla="*/ 1179047 h 5396955"/>
                  <a:gd name="connsiteX57" fmla="*/ 593217 w 5372780"/>
                  <a:gd name="connsiteY57" fmla="*/ 1090370 h 5396955"/>
                  <a:gd name="connsiteX58" fmla="*/ 380809 w 5372780"/>
                  <a:gd name="connsiteY58" fmla="*/ 1044554 h 5396955"/>
                  <a:gd name="connsiteX59" fmla="*/ 0 w 5372780"/>
                  <a:gd name="connsiteY59" fmla="*/ 1044745 h 5396955"/>
                  <a:gd name="connsiteX60" fmla="*/ 316420 w 5372780"/>
                  <a:gd name="connsiteY60" fmla="*/ 1238960 h 5396955"/>
                  <a:gd name="connsiteX61" fmla="*/ 661988 w 5372780"/>
                  <a:gd name="connsiteY61" fmla="*/ 1239531 h 5396955"/>
                  <a:gd name="connsiteX62" fmla="*/ 755904 w 5372780"/>
                  <a:gd name="connsiteY62" fmla="*/ 1208289 h 5396955"/>
                  <a:gd name="connsiteX63" fmla="*/ 1108329 w 5372780"/>
                  <a:gd name="connsiteY63" fmla="*/ 1234006 h 5396955"/>
                  <a:gd name="connsiteX64" fmla="*/ 957072 w 5372780"/>
                  <a:gd name="connsiteY64" fmla="*/ 1237055 h 5396955"/>
                  <a:gd name="connsiteX65" fmla="*/ 639223 w 5372780"/>
                  <a:gd name="connsiteY65" fmla="*/ 1292109 h 5396955"/>
                  <a:gd name="connsiteX66" fmla="*/ 319564 w 5372780"/>
                  <a:gd name="connsiteY66" fmla="*/ 1553570 h 5396955"/>
                  <a:gd name="connsiteX67" fmla="*/ 276034 w 5372780"/>
                  <a:gd name="connsiteY67" fmla="*/ 1597385 h 5396955"/>
                  <a:gd name="connsiteX68" fmla="*/ 490538 w 5372780"/>
                  <a:gd name="connsiteY68" fmla="*/ 1525091 h 5396955"/>
                  <a:gd name="connsiteX69" fmla="*/ 646271 w 5372780"/>
                  <a:gd name="connsiteY69" fmla="*/ 1507755 h 5396955"/>
                  <a:gd name="connsiteX70" fmla="*/ 975931 w 5372780"/>
                  <a:gd name="connsiteY70" fmla="*/ 1337734 h 5396955"/>
                  <a:gd name="connsiteX71" fmla="*/ 1224248 w 5372780"/>
                  <a:gd name="connsiteY71" fmla="*/ 1253914 h 5396955"/>
                  <a:gd name="connsiteX72" fmla="*/ 1445419 w 5372780"/>
                  <a:gd name="connsiteY72" fmla="*/ 1308111 h 5396955"/>
                  <a:gd name="connsiteX73" fmla="*/ 1843754 w 5372780"/>
                  <a:gd name="connsiteY73" fmla="*/ 1459749 h 5396955"/>
                  <a:gd name="connsiteX74" fmla="*/ 1703641 w 5372780"/>
                  <a:gd name="connsiteY74" fmla="*/ 1435270 h 5396955"/>
                  <a:gd name="connsiteX75" fmla="*/ 1367409 w 5372780"/>
                  <a:gd name="connsiteY75" fmla="*/ 1434698 h 5396955"/>
                  <a:gd name="connsiteX76" fmla="*/ 955453 w 5372780"/>
                  <a:gd name="connsiteY76" fmla="*/ 1669585 h 5396955"/>
                  <a:gd name="connsiteX77" fmla="*/ 960311 w 5372780"/>
                  <a:gd name="connsiteY77" fmla="*/ 1677300 h 5396955"/>
                  <a:gd name="connsiteX78" fmla="*/ 1166146 w 5372780"/>
                  <a:gd name="connsiteY78" fmla="*/ 1631104 h 5396955"/>
                  <a:gd name="connsiteX79" fmla="*/ 1374838 w 5372780"/>
                  <a:gd name="connsiteY79" fmla="*/ 1645105 h 5396955"/>
                  <a:gd name="connsiteX80" fmla="*/ 1609154 w 5372780"/>
                  <a:gd name="connsiteY80" fmla="*/ 1603672 h 5396955"/>
                  <a:gd name="connsiteX81" fmla="*/ 1696117 w 5372780"/>
                  <a:gd name="connsiteY81" fmla="*/ 1537759 h 5396955"/>
                  <a:gd name="connsiteX82" fmla="*/ 1946815 w 5372780"/>
                  <a:gd name="connsiteY82" fmla="*/ 1511946 h 5396955"/>
                  <a:gd name="connsiteX83" fmla="*/ 2472976 w 5372780"/>
                  <a:gd name="connsiteY83" fmla="*/ 1884469 h 5396955"/>
                  <a:gd name="connsiteX84" fmla="*/ 2533650 w 5372780"/>
                  <a:gd name="connsiteY84" fmla="*/ 1941333 h 5396955"/>
                  <a:gd name="connsiteX85" fmla="*/ 2428970 w 5372780"/>
                  <a:gd name="connsiteY85" fmla="*/ 1893422 h 5396955"/>
                  <a:gd name="connsiteX86" fmla="*/ 2347627 w 5372780"/>
                  <a:gd name="connsiteY86" fmla="*/ 1813317 h 5396955"/>
                  <a:gd name="connsiteX87" fmla="*/ 2080546 w 5372780"/>
                  <a:gd name="connsiteY87" fmla="*/ 1713781 h 5396955"/>
                  <a:gd name="connsiteX88" fmla="*/ 1662303 w 5372780"/>
                  <a:gd name="connsiteY88" fmla="*/ 1816746 h 5396955"/>
                  <a:gd name="connsiteX89" fmla="*/ 1587627 w 5372780"/>
                  <a:gd name="connsiteY89" fmla="*/ 1849417 h 5396955"/>
                  <a:gd name="connsiteX90" fmla="*/ 1870234 w 5372780"/>
                  <a:gd name="connsiteY90" fmla="*/ 1903138 h 5396955"/>
                  <a:gd name="connsiteX91" fmla="*/ 2048732 w 5372780"/>
                  <a:gd name="connsiteY91" fmla="*/ 1992006 h 5396955"/>
                  <a:gd name="connsiteX92" fmla="*/ 2332672 w 5372780"/>
                  <a:gd name="connsiteY92" fmla="*/ 1979814 h 5396955"/>
                  <a:gd name="connsiteX93" fmla="*/ 2515552 w 5372780"/>
                  <a:gd name="connsiteY93" fmla="*/ 1965146 h 5396955"/>
                  <a:gd name="connsiteX94" fmla="*/ 2741866 w 5372780"/>
                  <a:gd name="connsiteY94" fmla="*/ 2170314 h 5396955"/>
                  <a:gd name="connsiteX95" fmla="*/ 2197799 w 5372780"/>
                  <a:gd name="connsiteY95" fmla="*/ 2093352 h 5396955"/>
                  <a:gd name="connsiteX96" fmla="*/ 1309211 w 5372780"/>
                  <a:gd name="connsiteY96" fmla="*/ 1965622 h 5396955"/>
                  <a:gd name="connsiteX97" fmla="*/ 1272540 w 5372780"/>
                  <a:gd name="connsiteY97" fmla="*/ 1994006 h 5396955"/>
                  <a:gd name="connsiteX98" fmla="*/ 1245679 w 5372780"/>
                  <a:gd name="connsiteY98" fmla="*/ 2186792 h 5396955"/>
                  <a:gd name="connsiteX99" fmla="*/ 1149762 w 5372780"/>
                  <a:gd name="connsiteY99" fmla="*/ 2863639 h 5396955"/>
                  <a:gd name="connsiteX100" fmla="*/ 1204341 w 5372780"/>
                  <a:gd name="connsiteY100" fmla="*/ 2934600 h 5396955"/>
                  <a:gd name="connsiteX101" fmla="*/ 1575911 w 5372780"/>
                  <a:gd name="connsiteY101" fmla="*/ 2987083 h 5396955"/>
                  <a:gd name="connsiteX102" fmla="*/ 2488502 w 5372780"/>
                  <a:gd name="connsiteY102" fmla="*/ 3113670 h 5396955"/>
                  <a:gd name="connsiteX103" fmla="*/ 2642330 w 5372780"/>
                  <a:gd name="connsiteY103" fmla="*/ 3222255 h 5396955"/>
                  <a:gd name="connsiteX104" fmla="*/ 2794254 w 5372780"/>
                  <a:gd name="connsiteY104" fmla="*/ 3570108 h 5396955"/>
                  <a:gd name="connsiteX105" fmla="*/ 3058382 w 5372780"/>
                  <a:gd name="connsiteY105" fmla="*/ 3785373 h 5396955"/>
                  <a:gd name="connsiteX106" fmla="*/ 3281458 w 5372780"/>
                  <a:gd name="connsiteY106" fmla="*/ 3972063 h 5396955"/>
                  <a:gd name="connsiteX107" fmla="*/ 3291745 w 5372780"/>
                  <a:gd name="connsiteY107" fmla="*/ 4035976 h 5396955"/>
                  <a:gd name="connsiteX108" fmla="*/ 3048286 w 5372780"/>
                  <a:gd name="connsiteY108" fmla="*/ 4894560 h 5396955"/>
                  <a:gd name="connsiteX109" fmla="*/ 3025902 w 5372780"/>
                  <a:gd name="connsiteY109" fmla="*/ 4923420 h 5396955"/>
                  <a:gd name="connsiteX110" fmla="*/ 3013520 w 5372780"/>
                  <a:gd name="connsiteY110" fmla="*/ 4849220 h 5396955"/>
                  <a:gd name="connsiteX111" fmla="*/ 3056382 w 5372780"/>
                  <a:gd name="connsiteY111" fmla="*/ 4641004 h 5396955"/>
                  <a:gd name="connsiteX112" fmla="*/ 2976467 w 5372780"/>
                  <a:gd name="connsiteY112" fmla="*/ 4144180 h 5396955"/>
                  <a:gd name="connsiteX113" fmla="*/ 2582037 w 5372780"/>
                  <a:gd name="connsiteY113" fmla="*/ 3720794 h 5396955"/>
                  <a:gd name="connsiteX114" fmla="*/ 2476119 w 5372780"/>
                  <a:gd name="connsiteY114" fmla="*/ 3625258 h 5396955"/>
                  <a:gd name="connsiteX115" fmla="*/ 2485168 w 5372780"/>
                  <a:gd name="connsiteY115" fmla="*/ 3649928 h 5396955"/>
                  <a:gd name="connsiteX116" fmla="*/ 2599087 w 5372780"/>
                  <a:gd name="connsiteY116" fmla="*/ 3891005 h 5396955"/>
                  <a:gd name="connsiteX117" fmla="*/ 2622137 w 5372780"/>
                  <a:gd name="connsiteY117" fmla="*/ 4312868 h 5396955"/>
                  <a:gd name="connsiteX118" fmla="*/ 2869406 w 5372780"/>
                  <a:gd name="connsiteY118" fmla="*/ 4735016 h 5396955"/>
                  <a:gd name="connsiteX119" fmla="*/ 2995422 w 5372780"/>
                  <a:gd name="connsiteY119" fmla="*/ 4944090 h 5396955"/>
                  <a:gd name="connsiteX120" fmla="*/ 2983230 w 5372780"/>
                  <a:gd name="connsiteY120" fmla="*/ 5020670 h 5396955"/>
                  <a:gd name="connsiteX121" fmla="*/ 2746820 w 5372780"/>
                  <a:gd name="connsiteY121" fmla="*/ 5376334 h 5396955"/>
                  <a:gd name="connsiteX122" fmla="*/ 2824924 w 5372780"/>
                  <a:gd name="connsiteY122" fmla="*/ 5376429 h 5396955"/>
                  <a:gd name="connsiteX123" fmla="*/ 3090196 w 5372780"/>
                  <a:gd name="connsiteY123" fmla="*/ 4949233 h 5396955"/>
                  <a:gd name="connsiteX124" fmla="*/ 3415379 w 5372780"/>
                  <a:gd name="connsiteY124" fmla="*/ 4796833 h 5396955"/>
                  <a:gd name="connsiteX125" fmla="*/ 3837051 w 5372780"/>
                  <a:gd name="connsiteY125" fmla="*/ 4674913 h 5396955"/>
                  <a:gd name="connsiteX126" fmla="*/ 4179475 w 5372780"/>
                  <a:gd name="connsiteY126" fmla="*/ 4338776 h 5396955"/>
                  <a:gd name="connsiteX127" fmla="*/ 4395120 w 5372780"/>
                  <a:gd name="connsiteY127" fmla="*/ 4247145 h 5396955"/>
                  <a:gd name="connsiteX128" fmla="*/ 4443888 w 5372780"/>
                  <a:gd name="connsiteY128" fmla="*/ 4229524 h 5396955"/>
                  <a:gd name="connsiteX129" fmla="*/ 4026408 w 5372780"/>
                  <a:gd name="connsiteY129" fmla="*/ 4242764 h 5396955"/>
                  <a:gd name="connsiteX130" fmla="*/ 3675698 w 5372780"/>
                  <a:gd name="connsiteY130" fmla="*/ 4299056 h 5396955"/>
                  <a:gd name="connsiteX131" fmla="*/ 3356705 w 5372780"/>
                  <a:gd name="connsiteY131" fmla="*/ 4550707 h 5396955"/>
                  <a:gd name="connsiteX132" fmla="*/ 3267647 w 5372780"/>
                  <a:gd name="connsiteY132" fmla="*/ 4718442 h 5396955"/>
                  <a:gd name="connsiteX133" fmla="*/ 3149346 w 5372780"/>
                  <a:gd name="connsiteY133" fmla="*/ 4840362 h 5396955"/>
                  <a:gd name="connsiteX134" fmla="*/ 3162776 w 5372780"/>
                  <a:gd name="connsiteY134" fmla="*/ 4788451 h 5396955"/>
                  <a:gd name="connsiteX135" fmla="*/ 3355181 w 5372780"/>
                  <a:gd name="connsiteY135" fmla="*/ 4012925 h 5396955"/>
                  <a:gd name="connsiteX136" fmla="*/ 3453384 w 5372780"/>
                  <a:gd name="connsiteY136" fmla="*/ 3850524 h 5396955"/>
                  <a:gd name="connsiteX137" fmla="*/ 3497580 w 5372780"/>
                  <a:gd name="connsiteY137" fmla="*/ 4073695 h 5396955"/>
                  <a:gd name="connsiteX138" fmla="*/ 3561873 w 5372780"/>
                  <a:gd name="connsiteY138" fmla="*/ 4117795 h 5396955"/>
                  <a:gd name="connsiteX139" fmla="*/ 4135659 w 5372780"/>
                  <a:gd name="connsiteY139" fmla="*/ 4009306 h 5396955"/>
                  <a:gd name="connsiteX140" fmla="*/ 5326095 w 5372780"/>
                  <a:gd name="connsiteY140" fmla="*/ 3787850 h 5396955"/>
                  <a:gd name="connsiteX141" fmla="*/ 5369910 w 5372780"/>
                  <a:gd name="connsiteY141" fmla="*/ 3724223 h 5396955"/>
                  <a:gd name="connsiteX142" fmla="*/ 3298603 w 5372780"/>
                  <a:gd name="connsiteY142" fmla="*/ 3933106 h 5396955"/>
                  <a:gd name="connsiteX143" fmla="*/ 3223260 w 5372780"/>
                  <a:gd name="connsiteY143" fmla="*/ 3757084 h 5396955"/>
                  <a:gd name="connsiteX144" fmla="*/ 3138202 w 5372780"/>
                  <a:gd name="connsiteY144" fmla="*/ 3430281 h 5396955"/>
                  <a:gd name="connsiteX145" fmla="*/ 2853214 w 5372780"/>
                  <a:gd name="connsiteY145" fmla="*/ 3200157 h 5396955"/>
                  <a:gd name="connsiteX146" fmla="*/ 2775871 w 5372780"/>
                  <a:gd name="connsiteY146" fmla="*/ 3156533 h 5396955"/>
                  <a:gd name="connsiteX147" fmla="*/ 2991612 w 5372780"/>
                  <a:gd name="connsiteY147" fmla="*/ 3185774 h 5396955"/>
                  <a:gd name="connsiteX148" fmla="*/ 3033808 w 5372780"/>
                  <a:gd name="connsiteY148" fmla="*/ 3155009 h 5396955"/>
                  <a:gd name="connsiteX149" fmla="*/ 3083052 w 5372780"/>
                  <a:gd name="connsiteY149" fmla="*/ 2810299 h 5396955"/>
                  <a:gd name="connsiteX150" fmla="*/ 3137916 w 5372780"/>
                  <a:gd name="connsiteY150" fmla="*/ 2865925 h 5396955"/>
                  <a:gd name="connsiteX151" fmla="*/ 3300031 w 5372780"/>
                  <a:gd name="connsiteY151" fmla="*/ 3618686 h 5396955"/>
                  <a:gd name="connsiteX152" fmla="*/ 3298603 w 5372780"/>
                  <a:gd name="connsiteY152" fmla="*/ 3933106 h 539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372780" h="5396955">
                    <a:moveTo>
                      <a:pt x="5369910" y="3724223"/>
                    </a:moveTo>
                    <a:cubicBezTo>
                      <a:pt x="5315236" y="3447998"/>
                      <a:pt x="5264849" y="3171011"/>
                      <a:pt x="5211984" y="2894404"/>
                    </a:cubicBezTo>
                    <a:cubicBezTo>
                      <a:pt x="5196554" y="2813823"/>
                      <a:pt x="5179885" y="2823634"/>
                      <a:pt x="5125021" y="2834016"/>
                    </a:cubicBezTo>
                    <a:cubicBezTo>
                      <a:pt x="4761262" y="2903358"/>
                      <a:pt x="4397217" y="2971081"/>
                      <a:pt x="4033361" y="3039946"/>
                    </a:cubicBezTo>
                    <a:cubicBezTo>
                      <a:pt x="3812572" y="3081666"/>
                      <a:pt x="3591973" y="3124814"/>
                      <a:pt x="3371089" y="3166248"/>
                    </a:cubicBezTo>
                    <a:cubicBezTo>
                      <a:pt x="3340322" y="3172058"/>
                      <a:pt x="3326130" y="3177487"/>
                      <a:pt x="3334417" y="3216826"/>
                    </a:cubicBezTo>
                    <a:cubicBezTo>
                      <a:pt x="3365849" y="3365320"/>
                      <a:pt x="3391376" y="3515149"/>
                      <a:pt x="3419761" y="3664310"/>
                    </a:cubicBezTo>
                    <a:cubicBezTo>
                      <a:pt x="3435001" y="3744606"/>
                      <a:pt x="3409473" y="3858906"/>
                      <a:pt x="3365754" y="3897196"/>
                    </a:cubicBezTo>
                    <a:cubicBezTo>
                      <a:pt x="3365754" y="3883861"/>
                      <a:pt x="3365468" y="3871193"/>
                      <a:pt x="3365754" y="3858525"/>
                    </a:cubicBezTo>
                    <a:cubicBezTo>
                      <a:pt x="3374231" y="3550106"/>
                      <a:pt x="3331654" y="3249211"/>
                      <a:pt x="3234785" y="2955936"/>
                    </a:cubicBezTo>
                    <a:cubicBezTo>
                      <a:pt x="3203067" y="2859829"/>
                      <a:pt x="3230499" y="2799726"/>
                      <a:pt x="3323463" y="2751434"/>
                    </a:cubicBezTo>
                    <a:cubicBezTo>
                      <a:pt x="3382899" y="2720573"/>
                      <a:pt x="3423570" y="2674282"/>
                      <a:pt x="3434334" y="2606273"/>
                    </a:cubicBezTo>
                    <a:cubicBezTo>
                      <a:pt x="3441002" y="2564173"/>
                      <a:pt x="3445955" y="2521691"/>
                      <a:pt x="3451670" y="2479400"/>
                    </a:cubicBezTo>
                    <a:cubicBezTo>
                      <a:pt x="3471386" y="2334049"/>
                      <a:pt x="3441668" y="2176696"/>
                      <a:pt x="3556635" y="2053823"/>
                    </a:cubicBezTo>
                    <a:cubicBezTo>
                      <a:pt x="3467100" y="2119260"/>
                      <a:pt x="3384232" y="2190412"/>
                      <a:pt x="3308413" y="2269088"/>
                    </a:cubicBezTo>
                    <a:cubicBezTo>
                      <a:pt x="3191923" y="2389961"/>
                      <a:pt x="3150870" y="2532264"/>
                      <a:pt x="3190875" y="2697237"/>
                    </a:cubicBezTo>
                    <a:cubicBezTo>
                      <a:pt x="3202115" y="2743528"/>
                      <a:pt x="3211735" y="2791249"/>
                      <a:pt x="3200209" y="2852685"/>
                    </a:cubicBezTo>
                    <a:cubicBezTo>
                      <a:pt x="3173063" y="2789820"/>
                      <a:pt x="3152204" y="2737433"/>
                      <a:pt x="3128010" y="2686664"/>
                    </a:cubicBezTo>
                    <a:cubicBezTo>
                      <a:pt x="3111722" y="2652374"/>
                      <a:pt x="3107531" y="2619608"/>
                      <a:pt x="3114104" y="2581508"/>
                    </a:cubicBezTo>
                    <a:cubicBezTo>
                      <a:pt x="3130486" y="2486449"/>
                      <a:pt x="3142679" y="2390532"/>
                      <a:pt x="3155061" y="2294806"/>
                    </a:cubicBezTo>
                    <a:cubicBezTo>
                      <a:pt x="3162300" y="2238704"/>
                      <a:pt x="3152394" y="2228036"/>
                      <a:pt x="3097625" y="2220987"/>
                    </a:cubicBezTo>
                    <a:cubicBezTo>
                      <a:pt x="3056858" y="2215748"/>
                      <a:pt x="3016186" y="2203937"/>
                      <a:pt x="2975515" y="2204033"/>
                    </a:cubicBezTo>
                    <a:cubicBezTo>
                      <a:pt x="2872740" y="2204414"/>
                      <a:pt x="2799588" y="2163266"/>
                      <a:pt x="2737771" y="2078874"/>
                    </a:cubicBezTo>
                    <a:cubicBezTo>
                      <a:pt x="2698909" y="2025725"/>
                      <a:pt x="2696242" y="1976290"/>
                      <a:pt x="2701385" y="1919521"/>
                    </a:cubicBezTo>
                    <a:cubicBezTo>
                      <a:pt x="2703862" y="1892565"/>
                      <a:pt x="2714054" y="1885517"/>
                      <a:pt x="2740628" y="1902280"/>
                    </a:cubicBezTo>
                    <a:cubicBezTo>
                      <a:pt x="2837021" y="1963145"/>
                      <a:pt x="2934938" y="2021724"/>
                      <a:pt x="3032379" y="2080969"/>
                    </a:cubicBezTo>
                    <a:cubicBezTo>
                      <a:pt x="3080480" y="2110211"/>
                      <a:pt x="3091339" y="2107354"/>
                      <a:pt x="3120866" y="2059252"/>
                    </a:cubicBezTo>
                    <a:cubicBezTo>
                      <a:pt x="3213545" y="1907996"/>
                      <a:pt x="3306318" y="1756929"/>
                      <a:pt x="3398710" y="1605577"/>
                    </a:cubicBezTo>
                    <a:cubicBezTo>
                      <a:pt x="3616547" y="1248770"/>
                      <a:pt x="3833717" y="891583"/>
                      <a:pt x="4052411" y="535252"/>
                    </a:cubicBezTo>
                    <a:cubicBezTo>
                      <a:pt x="4072224" y="502963"/>
                      <a:pt x="4077843" y="485722"/>
                      <a:pt x="4037839" y="463624"/>
                    </a:cubicBezTo>
                    <a:cubicBezTo>
                      <a:pt x="3953351" y="416952"/>
                      <a:pt x="3872579" y="363517"/>
                      <a:pt x="3790189" y="313129"/>
                    </a:cubicBezTo>
                    <a:cubicBezTo>
                      <a:pt x="3629406" y="214831"/>
                      <a:pt x="3468624" y="116438"/>
                      <a:pt x="3307461" y="18712"/>
                    </a:cubicBezTo>
                    <a:cubicBezTo>
                      <a:pt x="3279362" y="1662"/>
                      <a:pt x="3251263" y="-16245"/>
                      <a:pt x="3225165" y="26332"/>
                    </a:cubicBezTo>
                    <a:cubicBezTo>
                      <a:pt x="2909411" y="542301"/>
                      <a:pt x="2593181" y="1057889"/>
                      <a:pt x="2275999" y="1573001"/>
                    </a:cubicBezTo>
                    <a:cubicBezTo>
                      <a:pt x="2259616" y="1599671"/>
                      <a:pt x="2261997" y="1611863"/>
                      <a:pt x="2288667" y="1627675"/>
                    </a:cubicBezTo>
                    <a:cubicBezTo>
                      <a:pt x="2392204" y="1689111"/>
                      <a:pt x="2494407" y="1752738"/>
                      <a:pt x="2597182" y="1815317"/>
                    </a:cubicBezTo>
                    <a:cubicBezTo>
                      <a:pt x="2672906" y="1861418"/>
                      <a:pt x="2684621" y="1890279"/>
                      <a:pt x="2664428" y="1984767"/>
                    </a:cubicBezTo>
                    <a:cubicBezTo>
                      <a:pt x="2660142" y="1983052"/>
                      <a:pt x="2655189" y="1982386"/>
                      <a:pt x="2652427" y="1979623"/>
                    </a:cubicBezTo>
                    <a:cubicBezTo>
                      <a:pt x="2499836" y="1821318"/>
                      <a:pt x="2327148" y="1688539"/>
                      <a:pt x="2143887" y="1567381"/>
                    </a:cubicBezTo>
                    <a:cubicBezTo>
                      <a:pt x="2072259" y="1520042"/>
                      <a:pt x="2037779" y="1442890"/>
                      <a:pt x="2049970" y="1352497"/>
                    </a:cubicBezTo>
                    <a:cubicBezTo>
                      <a:pt x="2062639" y="1258391"/>
                      <a:pt x="2047970" y="1172666"/>
                      <a:pt x="1978723" y="1101799"/>
                    </a:cubicBezTo>
                    <a:cubicBezTo>
                      <a:pt x="1958816" y="1081416"/>
                      <a:pt x="1941862" y="1058175"/>
                      <a:pt x="1922240" y="1037506"/>
                    </a:cubicBezTo>
                    <a:cubicBezTo>
                      <a:pt x="1842421" y="953495"/>
                      <a:pt x="1761077" y="870628"/>
                      <a:pt x="1743456" y="747374"/>
                    </a:cubicBezTo>
                    <a:cubicBezTo>
                      <a:pt x="1751933" y="902917"/>
                      <a:pt x="1743647" y="1058651"/>
                      <a:pt x="1786604" y="1209908"/>
                    </a:cubicBezTo>
                    <a:cubicBezTo>
                      <a:pt x="1810322" y="1293347"/>
                      <a:pt x="1857470" y="1357355"/>
                      <a:pt x="1930432" y="1402980"/>
                    </a:cubicBezTo>
                    <a:cubicBezTo>
                      <a:pt x="1957292" y="1419744"/>
                      <a:pt x="1985105" y="1435079"/>
                      <a:pt x="2011966" y="1451843"/>
                    </a:cubicBezTo>
                    <a:cubicBezTo>
                      <a:pt x="2038350" y="1468322"/>
                      <a:pt x="2058162" y="1490515"/>
                      <a:pt x="2077307" y="1531187"/>
                    </a:cubicBezTo>
                    <a:cubicBezTo>
                      <a:pt x="1862518" y="1409838"/>
                      <a:pt x="1647254" y="1328590"/>
                      <a:pt x="1424749" y="1263725"/>
                    </a:cubicBezTo>
                    <a:cubicBezTo>
                      <a:pt x="1351979" y="1242484"/>
                      <a:pt x="1294162" y="1192573"/>
                      <a:pt x="1275779" y="1115897"/>
                    </a:cubicBezTo>
                    <a:cubicBezTo>
                      <a:pt x="1247204" y="996929"/>
                      <a:pt x="1174528" y="922444"/>
                      <a:pt x="1063181" y="880153"/>
                    </a:cubicBezTo>
                    <a:cubicBezTo>
                      <a:pt x="1042511" y="872342"/>
                      <a:pt x="1023080" y="861103"/>
                      <a:pt x="1002696" y="852721"/>
                    </a:cubicBezTo>
                    <a:cubicBezTo>
                      <a:pt x="912114" y="815383"/>
                      <a:pt x="824293" y="774425"/>
                      <a:pt x="770287" y="684319"/>
                    </a:cubicBezTo>
                    <a:cubicBezTo>
                      <a:pt x="801719" y="761186"/>
                      <a:pt x="837343" y="834814"/>
                      <a:pt x="872299" y="908632"/>
                    </a:cubicBezTo>
                    <a:cubicBezTo>
                      <a:pt x="899541" y="966163"/>
                      <a:pt x="934974" y="1018456"/>
                      <a:pt x="971359" y="1070462"/>
                    </a:cubicBezTo>
                    <a:cubicBezTo>
                      <a:pt x="1028795" y="1152663"/>
                      <a:pt x="1106995" y="1194478"/>
                      <a:pt x="1206151" y="1204765"/>
                    </a:cubicBezTo>
                    <a:cubicBezTo>
                      <a:pt x="1251299" y="1209432"/>
                      <a:pt x="1300924" y="1205622"/>
                      <a:pt x="1347121" y="1247627"/>
                    </a:cubicBezTo>
                    <a:cubicBezTo>
                      <a:pt x="1174909" y="1208480"/>
                      <a:pt x="1010317" y="1189144"/>
                      <a:pt x="844486" y="1179047"/>
                    </a:cubicBezTo>
                    <a:cubicBezTo>
                      <a:pt x="752189" y="1173428"/>
                      <a:pt x="668084" y="1147234"/>
                      <a:pt x="593217" y="1090370"/>
                    </a:cubicBezTo>
                    <a:cubicBezTo>
                      <a:pt x="530543" y="1042649"/>
                      <a:pt x="458152" y="1036077"/>
                      <a:pt x="380809" y="1044554"/>
                    </a:cubicBezTo>
                    <a:cubicBezTo>
                      <a:pt x="254508" y="1058461"/>
                      <a:pt x="127635" y="1103228"/>
                      <a:pt x="0" y="1044745"/>
                    </a:cubicBezTo>
                    <a:cubicBezTo>
                      <a:pt x="102108" y="1117135"/>
                      <a:pt x="205835" y="1183048"/>
                      <a:pt x="316420" y="1238960"/>
                    </a:cubicBezTo>
                    <a:cubicBezTo>
                      <a:pt x="433483" y="1298110"/>
                      <a:pt x="546354" y="1298872"/>
                      <a:pt x="661988" y="1239531"/>
                    </a:cubicBezTo>
                    <a:cubicBezTo>
                      <a:pt x="691324" y="1224481"/>
                      <a:pt x="721423" y="1209908"/>
                      <a:pt x="755904" y="1208289"/>
                    </a:cubicBezTo>
                    <a:cubicBezTo>
                      <a:pt x="871918" y="1202955"/>
                      <a:pt x="986314" y="1215909"/>
                      <a:pt x="1108329" y="1234006"/>
                    </a:cubicBezTo>
                    <a:cubicBezTo>
                      <a:pt x="1052798" y="1258391"/>
                      <a:pt x="1004888" y="1248199"/>
                      <a:pt x="957072" y="1237055"/>
                    </a:cubicBezTo>
                    <a:cubicBezTo>
                      <a:pt x="843248" y="1210480"/>
                      <a:pt x="739044" y="1229149"/>
                      <a:pt x="639223" y="1292109"/>
                    </a:cubicBezTo>
                    <a:cubicBezTo>
                      <a:pt x="521494" y="1366309"/>
                      <a:pt x="422720" y="1462321"/>
                      <a:pt x="319564" y="1553570"/>
                    </a:cubicBezTo>
                    <a:cubicBezTo>
                      <a:pt x="304133" y="1567191"/>
                      <a:pt x="290513" y="1582717"/>
                      <a:pt x="276034" y="1597385"/>
                    </a:cubicBezTo>
                    <a:cubicBezTo>
                      <a:pt x="342709" y="1555571"/>
                      <a:pt x="413861" y="1532806"/>
                      <a:pt x="490538" y="1525091"/>
                    </a:cubicBezTo>
                    <a:cubicBezTo>
                      <a:pt x="542544" y="1519852"/>
                      <a:pt x="594265" y="1511565"/>
                      <a:pt x="646271" y="1507755"/>
                    </a:cubicBezTo>
                    <a:cubicBezTo>
                      <a:pt x="780669" y="1497944"/>
                      <a:pt x="891254" y="1450796"/>
                      <a:pt x="975931" y="1337734"/>
                    </a:cubicBezTo>
                    <a:cubicBezTo>
                      <a:pt x="1034796" y="1259248"/>
                      <a:pt x="1126617" y="1234483"/>
                      <a:pt x="1224248" y="1253914"/>
                    </a:cubicBezTo>
                    <a:cubicBezTo>
                      <a:pt x="1298638" y="1268677"/>
                      <a:pt x="1372267" y="1287823"/>
                      <a:pt x="1445419" y="1308111"/>
                    </a:cubicBezTo>
                    <a:cubicBezTo>
                      <a:pt x="1578769" y="1345163"/>
                      <a:pt x="1706499" y="1397265"/>
                      <a:pt x="1843754" y="1459749"/>
                    </a:cubicBezTo>
                    <a:cubicBezTo>
                      <a:pt x="1785080" y="1466988"/>
                      <a:pt x="1744123" y="1452510"/>
                      <a:pt x="1703641" y="1435270"/>
                    </a:cubicBezTo>
                    <a:cubicBezTo>
                      <a:pt x="1591627" y="1387359"/>
                      <a:pt x="1480852" y="1386692"/>
                      <a:pt x="1367409" y="1434698"/>
                    </a:cubicBezTo>
                    <a:cubicBezTo>
                      <a:pt x="1220438" y="1496801"/>
                      <a:pt x="1088898" y="1584526"/>
                      <a:pt x="955453" y="1669585"/>
                    </a:cubicBezTo>
                    <a:cubicBezTo>
                      <a:pt x="951357" y="1672252"/>
                      <a:pt x="951547" y="1674538"/>
                      <a:pt x="960311" y="1677300"/>
                    </a:cubicBezTo>
                    <a:cubicBezTo>
                      <a:pt x="1022604" y="1646153"/>
                      <a:pt x="1091279" y="1625103"/>
                      <a:pt x="1166146" y="1631104"/>
                    </a:cubicBezTo>
                    <a:cubicBezTo>
                      <a:pt x="1235583" y="1636723"/>
                      <a:pt x="1305401" y="1639295"/>
                      <a:pt x="1374838" y="1645105"/>
                    </a:cubicBezTo>
                    <a:cubicBezTo>
                      <a:pt x="1456849" y="1651964"/>
                      <a:pt x="1536096" y="1647677"/>
                      <a:pt x="1609154" y="1603672"/>
                    </a:cubicBezTo>
                    <a:cubicBezTo>
                      <a:pt x="1640681" y="1584717"/>
                      <a:pt x="1667923" y="1560809"/>
                      <a:pt x="1696117" y="1537759"/>
                    </a:cubicBezTo>
                    <a:cubicBezTo>
                      <a:pt x="1773745" y="1474322"/>
                      <a:pt x="1859566" y="1465369"/>
                      <a:pt x="1946815" y="1511946"/>
                    </a:cubicBezTo>
                    <a:cubicBezTo>
                      <a:pt x="2137981" y="1613768"/>
                      <a:pt x="2313241" y="1738260"/>
                      <a:pt x="2472976" y="1884469"/>
                    </a:cubicBezTo>
                    <a:cubicBezTo>
                      <a:pt x="2490692" y="1900661"/>
                      <a:pt x="2508028" y="1917235"/>
                      <a:pt x="2533650" y="1941333"/>
                    </a:cubicBezTo>
                    <a:cubicBezTo>
                      <a:pt x="2485644" y="1932665"/>
                      <a:pt x="2454878" y="1917330"/>
                      <a:pt x="2428970" y="1893422"/>
                    </a:cubicBezTo>
                    <a:cubicBezTo>
                      <a:pt x="2401062" y="1867610"/>
                      <a:pt x="2375440" y="1839320"/>
                      <a:pt x="2347627" y="1813317"/>
                    </a:cubicBezTo>
                    <a:cubicBezTo>
                      <a:pt x="2272570" y="1743118"/>
                      <a:pt x="2186749" y="1707780"/>
                      <a:pt x="2080546" y="1713781"/>
                    </a:cubicBezTo>
                    <a:cubicBezTo>
                      <a:pt x="1933956" y="1722068"/>
                      <a:pt x="1799939" y="1775312"/>
                      <a:pt x="1662303" y="1816746"/>
                    </a:cubicBezTo>
                    <a:cubicBezTo>
                      <a:pt x="1636871" y="1824366"/>
                      <a:pt x="1608963" y="1827700"/>
                      <a:pt x="1587627" y="1849417"/>
                    </a:cubicBezTo>
                    <a:cubicBezTo>
                      <a:pt x="1691735" y="1818937"/>
                      <a:pt x="1781365" y="1859323"/>
                      <a:pt x="1870234" y="1903138"/>
                    </a:cubicBezTo>
                    <a:cubicBezTo>
                      <a:pt x="1929860" y="1932475"/>
                      <a:pt x="1990154" y="1960669"/>
                      <a:pt x="2048732" y="1992006"/>
                    </a:cubicBezTo>
                    <a:cubicBezTo>
                      <a:pt x="2146363" y="2044108"/>
                      <a:pt x="2240756" y="2036488"/>
                      <a:pt x="2332672" y="1979814"/>
                    </a:cubicBezTo>
                    <a:cubicBezTo>
                      <a:pt x="2391727" y="1943429"/>
                      <a:pt x="2452402" y="1945238"/>
                      <a:pt x="2515552" y="1965146"/>
                    </a:cubicBezTo>
                    <a:cubicBezTo>
                      <a:pt x="2619375" y="1997912"/>
                      <a:pt x="2667476" y="2089351"/>
                      <a:pt x="2741866" y="2170314"/>
                    </a:cubicBezTo>
                    <a:cubicBezTo>
                      <a:pt x="2551747" y="2143454"/>
                      <a:pt x="2374773" y="2118593"/>
                      <a:pt x="2197799" y="2093352"/>
                    </a:cubicBezTo>
                    <a:cubicBezTo>
                      <a:pt x="1901571" y="2051061"/>
                      <a:pt x="1605343" y="2008675"/>
                      <a:pt x="1309211" y="1965622"/>
                    </a:cubicBezTo>
                    <a:cubicBezTo>
                      <a:pt x="1284351" y="1962002"/>
                      <a:pt x="1275493" y="1969432"/>
                      <a:pt x="1272540" y="1994006"/>
                    </a:cubicBezTo>
                    <a:cubicBezTo>
                      <a:pt x="1264920" y="2058395"/>
                      <a:pt x="1254823" y="2122499"/>
                      <a:pt x="1245679" y="2186792"/>
                    </a:cubicBezTo>
                    <a:cubicBezTo>
                      <a:pt x="1213675" y="2412440"/>
                      <a:pt x="1181481" y="2637992"/>
                      <a:pt x="1149762" y="2863639"/>
                    </a:cubicBezTo>
                    <a:cubicBezTo>
                      <a:pt x="1143000" y="2911454"/>
                      <a:pt x="1156716" y="2927933"/>
                      <a:pt x="1204341" y="2934600"/>
                    </a:cubicBezTo>
                    <a:cubicBezTo>
                      <a:pt x="1328261" y="2951840"/>
                      <a:pt x="1451991" y="2969557"/>
                      <a:pt x="1575911" y="2987083"/>
                    </a:cubicBezTo>
                    <a:cubicBezTo>
                      <a:pt x="1880045" y="3029945"/>
                      <a:pt x="2183892" y="3075189"/>
                      <a:pt x="2488502" y="3113670"/>
                    </a:cubicBezTo>
                    <a:cubicBezTo>
                      <a:pt x="2564796" y="3123290"/>
                      <a:pt x="2612993" y="3151199"/>
                      <a:pt x="2642330" y="3222255"/>
                    </a:cubicBezTo>
                    <a:cubicBezTo>
                      <a:pt x="2690431" y="3339222"/>
                      <a:pt x="2744152" y="3453903"/>
                      <a:pt x="2794254" y="3570108"/>
                    </a:cubicBezTo>
                    <a:cubicBezTo>
                      <a:pt x="2845118" y="3688028"/>
                      <a:pt x="2931509" y="3763561"/>
                      <a:pt x="3058382" y="3785373"/>
                    </a:cubicBezTo>
                    <a:cubicBezTo>
                      <a:pt x="3170872" y="3804804"/>
                      <a:pt x="3234499" y="3877003"/>
                      <a:pt x="3281458" y="3972063"/>
                    </a:cubicBezTo>
                    <a:cubicBezTo>
                      <a:pt x="3291649" y="3992637"/>
                      <a:pt x="3294126" y="4012735"/>
                      <a:pt x="3291745" y="4035976"/>
                    </a:cubicBezTo>
                    <a:cubicBezTo>
                      <a:pt x="3261741" y="4336776"/>
                      <a:pt x="3178397" y="4622335"/>
                      <a:pt x="3048286" y="4894560"/>
                    </a:cubicBezTo>
                    <a:cubicBezTo>
                      <a:pt x="3043333" y="4905037"/>
                      <a:pt x="3042285" y="4920182"/>
                      <a:pt x="3025902" y="4923420"/>
                    </a:cubicBezTo>
                    <a:cubicBezTo>
                      <a:pt x="3017329" y="4899322"/>
                      <a:pt x="3014663" y="4874557"/>
                      <a:pt x="3013520" y="4849220"/>
                    </a:cubicBezTo>
                    <a:cubicBezTo>
                      <a:pt x="3010090" y="4776068"/>
                      <a:pt x="3038665" y="4709584"/>
                      <a:pt x="3056382" y="4641004"/>
                    </a:cubicBezTo>
                    <a:cubicBezTo>
                      <a:pt x="3102293" y="4463363"/>
                      <a:pt x="3084957" y="4300580"/>
                      <a:pt x="2976467" y="4144180"/>
                    </a:cubicBezTo>
                    <a:cubicBezTo>
                      <a:pt x="2864739" y="3983017"/>
                      <a:pt x="2719292" y="3856429"/>
                      <a:pt x="2582037" y="3720794"/>
                    </a:cubicBezTo>
                    <a:cubicBezTo>
                      <a:pt x="2548985" y="3688123"/>
                      <a:pt x="2513076" y="3658405"/>
                      <a:pt x="2476119" y="3625258"/>
                    </a:cubicBezTo>
                    <a:cubicBezTo>
                      <a:pt x="2472309" y="3641069"/>
                      <a:pt x="2480596" y="3644784"/>
                      <a:pt x="2485168" y="3649928"/>
                    </a:cubicBezTo>
                    <a:cubicBezTo>
                      <a:pt x="2546509" y="3719270"/>
                      <a:pt x="2582799" y="3799756"/>
                      <a:pt x="2599087" y="3891005"/>
                    </a:cubicBezTo>
                    <a:cubicBezTo>
                      <a:pt x="2624042" y="4030832"/>
                      <a:pt x="2616803" y="4172374"/>
                      <a:pt x="2622137" y="4312868"/>
                    </a:cubicBezTo>
                    <a:cubicBezTo>
                      <a:pt x="2629281" y="4501272"/>
                      <a:pt x="2697670" y="4644147"/>
                      <a:pt x="2869406" y="4735016"/>
                    </a:cubicBezTo>
                    <a:cubicBezTo>
                      <a:pt x="2949131" y="4777211"/>
                      <a:pt x="2975229" y="4860651"/>
                      <a:pt x="2995422" y="4944090"/>
                    </a:cubicBezTo>
                    <a:cubicBezTo>
                      <a:pt x="3002375" y="4972665"/>
                      <a:pt x="2997041" y="4996000"/>
                      <a:pt x="2983230" y="5020670"/>
                    </a:cubicBezTo>
                    <a:cubicBezTo>
                      <a:pt x="2913316" y="5145258"/>
                      <a:pt x="2833878" y="5263272"/>
                      <a:pt x="2746820" y="5376334"/>
                    </a:cubicBezTo>
                    <a:cubicBezTo>
                      <a:pt x="2772823" y="5403861"/>
                      <a:pt x="2798826" y="5403766"/>
                      <a:pt x="2824924" y="5376429"/>
                    </a:cubicBezTo>
                    <a:cubicBezTo>
                      <a:pt x="2923889" y="5240603"/>
                      <a:pt x="3011805" y="5098013"/>
                      <a:pt x="3090196" y="4949233"/>
                    </a:cubicBezTo>
                    <a:cubicBezTo>
                      <a:pt x="3143631" y="4847792"/>
                      <a:pt x="3303841" y="4773592"/>
                      <a:pt x="3415379" y="4796833"/>
                    </a:cubicBezTo>
                    <a:cubicBezTo>
                      <a:pt x="3578542" y="4830933"/>
                      <a:pt x="3715131" y="4793499"/>
                      <a:pt x="3837051" y="4674913"/>
                    </a:cubicBezTo>
                    <a:cubicBezTo>
                      <a:pt x="3951637" y="4563375"/>
                      <a:pt x="4051173" y="4436597"/>
                      <a:pt x="4179475" y="4338776"/>
                    </a:cubicBezTo>
                    <a:cubicBezTo>
                      <a:pt x="4244340" y="4289341"/>
                      <a:pt x="4315111" y="4258575"/>
                      <a:pt x="4395120" y="4247145"/>
                    </a:cubicBezTo>
                    <a:cubicBezTo>
                      <a:pt x="4410837" y="4244859"/>
                      <a:pt x="4429411" y="4249145"/>
                      <a:pt x="4443888" y="4229524"/>
                    </a:cubicBezTo>
                    <a:cubicBezTo>
                      <a:pt x="4301776" y="4229334"/>
                      <a:pt x="4164139" y="4238192"/>
                      <a:pt x="4026408" y="4242764"/>
                    </a:cubicBezTo>
                    <a:cubicBezTo>
                      <a:pt x="3906584" y="4246764"/>
                      <a:pt x="3791236" y="4269338"/>
                      <a:pt x="3675698" y="4299056"/>
                    </a:cubicBezTo>
                    <a:cubicBezTo>
                      <a:pt x="3530726" y="4336394"/>
                      <a:pt x="3431000" y="4427168"/>
                      <a:pt x="3356705" y="4550707"/>
                    </a:cubicBezTo>
                    <a:cubicBezTo>
                      <a:pt x="3324130" y="4604904"/>
                      <a:pt x="3297174" y="4662435"/>
                      <a:pt x="3267647" y="4718442"/>
                    </a:cubicBezTo>
                    <a:cubicBezTo>
                      <a:pt x="3240500" y="4769972"/>
                      <a:pt x="3199638" y="4807692"/>
                      <a:pt x="3149346" y="4840362"/>
                    </a:cubicBezTo>
                    <a:cubicBezTo>
                      <a:pt x="3145250" y="4818264"/>
                      <a:pt x="3156490" y="4803881"/>
                      <a:pt x="3162776" y="4788451"/>
                    </a:cubicBezTo>
                    <a:cubicBezTo>
                      <a:pt x="3265170" y="4539372"/>
                      <a:pt x="3331559" y="4281245"/>
                      <a:pt x="3355181" y="4012925"/>
                    </a:cubicBezTo>
                    <a:cubicBezTo>
                      <a:pt x="3361372" y="3942631"/>
                      <a:pt x="3405949" y="3902531"/>
                      <a:pt x="3453384" y="3850524"/>
                    </a:cubicBezTo>
                    <a:cubicBezTo>
                      <a:pt x="3469386" y="3931963"/>
                      <a:pt x="3482340" y="4003115"/>
                      <a:pt x="3497580" y="4073695"/>
                    </a:cubicBezTo>
                    <a:cubicBezTo>
                      <a:pt x="3504628" y="4106651"/>
                      <a:pt x="3518345" y="4126559"/>
                      <a:pt x="3561873" y="4117795"/>
                    </a:cubicBezTo>
                    <a:cubicBezTo>
                      <a:pt x="3752659" y="4079410"/>
                      <a:pt x="3944302" y="4045025"/>
                      <a:pt x="4135659" y="4009306"/>
                    </a:cubicBezTo>
                    <a:cubicBezTo>
                      <a:pt x="4532376" y="3935201"/>
                      <a:pt x="4929092" y="3860620"/>
                      <a:pt x="5326095" y="3787850"/>
                    </a:cubicBezTo>
                    <a:cubicBezTo>
                      <a:pt x="5368290" y="3780515"/>
                      <a:pt x="5378672" y="3768514"/>
                      <a:pt x="5369910" y="3724223"/>
                    </a:cubicBezTo>
                    <a:close/>
                    <a:moveTo>
                      <a:pt x="3298603" y="3933106"/>
                    </a:moveTo>
                    <a:cubicBezTo>
                      <a:pt x="3252311" y="3877861"/>
                      <a:pt x="3228499" y="3821663"/>
                      <a:pt x="3223260" y="3757084"/>
                    </a:cubicBezTo>
                    <a:cubicBezTo>
                      <a:pt x="3214116" y="3643165"/>
                      <a:pt x="3203448" y="3529532"/>
                      <a:pt x="3138202" y="3430281"/>
                    </a:cubicBezTo>
                    <a:cubicBezTo>
                      <a:pt x="3067812" y="3323220"/>
                      <a:pt x="2958751" y="3263594"/>
                      <a:pt x="2853214" y="3200157"/>
                    </a:cubicBezTo>
                    <a:cubicBezTo>
                      <a:pt x="2827972" y="3185012"/>
                      <a:pt x="2800350" y="3174059"/>
                      <a:pt x="2775871" y="3156533"/>
                    </a:cubicBezTo>
                    <a:cubicBezTo>
                      <a:pt x="2847880" y="3165962"/>
                      <a:pt x="2920079" y="3173678"/>
                      <a:pt x="2991612" y="3185774"/>
                    </a:cubicBezTo>
                    <a:cubicBezTo>
                      <a:pt x="3020854" y="3190727"/>
                      <a:pt x="3029998" y="3184822"/>
                      <a:pt x="3033808" y="3155009"/>
                    </a:cubicBezTo>
                    <a:cubicBezTo>
                      <a:pt x="3048476" y="3040804"/>
                      <a:pt x="3066193" y="2926980"/>
                      <a:pt x="3083052" y="2810299"/>
                    </a:cubicBezTo>
                    <a:cubicBezTo>
                      <a:pt x="3114770" y="2818586"/>
                      <a:pt x="3128200" y="2840303"/>
                      <a:pt x="3137916" y="2865925"/>
                    </a:cubicBezTo>
                    <a:cubicBezTo>
                      <a:pt x="3229547" y="3108717"/>
                      <a:pt x="3285744" y="3359129"/>
                      <a:pt x="3300031" y="3618686"/>
                    </a:cubicBezTo>
                    <a:cubicBezTo>
                      <a:pt x="3305651" y="3720984"/>
                      <a:pt x="3311366" y="3823092"/>
                      <a:pt x="3298603" y="3933106"/>
                    </a:cubicBezTo>
                    <a:close/>
                  </a:path>
                </a:pathLst>
              </a:custGeom>
              <a:solidFill>
                <a:srgbClr val="2779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605197C-57C3-4982-9A90-317400A27E5F}"/>
                  </a:ext>
                </a:extLst>
              </p:cNvPr>
              <p:cNvSpPr/>
              <p:nvPr/>
            </p:nvSpPr>
            <p:spPr>
              <a:xfrm>
                <a:off x="3708415" y="5486764"/>
                <a:ext cx="1217938" cy="1031727"/>
              </a:xfrm>
              <a:custGeom>
                <a:avLst/>
                <a:gdLst>
                  <a:gd name="connsiteX0" fmla="*/ 1064839 w 2126171"/>
                  <a:gd name="connsiteY0" fmla="*/ 0 h 1304353"/>
                  <a:gd name="connsiteX1" fmla="*/ 1142944 w 2126171"/>
                  <a:gd name="connsiteY1" fmla="*/ 95 h 1304353"/>
                  <a:gd name="connsiteX2" fmla="*/ 2073727 w 2126171"/>
                  <a:gd name="connsiteY2" fmla="*/ 571 h 1304353"/>
                  <a:gd name="connsiteX3" fmla="*/ 2126114 w 2126171"/>
                  <a:gd name="connsiteY3" fmla="*/ 51340 h 1304353"/>
                  <a:gd name="connsiteX4" fmla="*/ 2125066 w 2126171"/>
                  <a:gd name="connsiteY4" fmla="*/ 459581 h 1304353"/>
                  <a:gd name="connsiteX5" fmla="*/ 2094778 w 2126171"/>
                  <a:gd name="connsiteY5" fmla="*/ 498157 h 1304353"/>
                  <a:gd name="connsiteX6" fmla="*/ 1978858 w 2126171"/>
                  <a:gd name="connsiteY6" fmla="*/ 605885 h 1304353"/>
                  <a:gd name="connsiteX7" fmla="*/ 1875797 w 2126171"/>
                  <a:gd name="connsiteY7" fmla="*/ 1304258 h 1304353"/>
                  <a:gd name="connsiteX8" fmla="*/ 282932 w 2126171"/>
                  <a:gd name="connsiteY8" fmla="*/ 1304354 h 1304353"/>
                  <a:gd name="connsiteX9" fmla="*/ 143676 w 2126171"/>
                  <a:gd name="connsiteY9" fmla="*/ 548735 h 1304353"/>
                  <a:gd name="connsiteX10" fmla="*/ 81287 w 2126171"/>
                  <a:gd name="connsiteY10" fmla="*/ 496158 h 1304353"/>
                  <a:gd name="connsiteX11" fmla="*/ 991 w 2126171"/>
                  <a:gd name="connsiteY11" fmla="*/ 418529 h 1304353"/>
                  <a:gd name="connsiteX12" fmla="*/ 39 w 2126171"/>
                  <a:gd name="connsiteY12" fmla="*/ 47720 h 1304353"/>
                  <a:gd name="connsiteX13" fmla="*/ 47093 w 2126171"/>
                  <a:gd name="connsiteY13" fmla="*/ 667 h 1304353"/>
                  <a:gd name="connsiteX14" fmla="*/ 1036359 w 2126171"/>
                  <a:gd name="connsiteY14" fmla="*/ 1524 h 1304353"/>
                  <a:gd name="connsiteX15" fmla="*/ 1064839 w 2126171"/>
                  <a:gd name="connsiteY15" fmla="*/ 0 h 1304353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75797 w 2126171"/>
                  <a:gd name="connsiteY7" fmla="*/ 1304258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26171" h="1801099">
                    <a:moveTo>
                      <a:pt x="1064839" y="0"/>
                    </a:moveTo>
                    <a:lnTo>
                      <a:pt x="1142944" y="95"/>
                    </a:lnTo>
                    <a:lnTo>
                      <a:pt x="2073727" y="571"/>
                    </a:lnTo>
                    <a:cubicBezTo>
                      <a:pt x="2114017" y="381"/>
                      <a:pt x="2127162" y="8001"/>
                      <a:pt x="2126114" y="51340"/>
                    </a:cubicBezTo>
                    <a:cubicBezTo>
                      <a:pt x="2122781" y="187357"/>
                      <a:pt x="2124780" y="323469"/>
                      <a:pt x="2125066" y="459581"/>
                    </a:cubicBezTo>
                    <a:cubicBezTo>
                      <a:pt x="2125066" y="480917"/>
                      <a:pt x="2127734" y="497396"/>
                      <a:pt x="2094778" y="498157"/>
                    </a:cubicBezTo>
                    <a:cubicBezTo>
                      <a:pt x="1992002" y="500443"/>
                      <a:pt x="1991170" y="545954"/>
                      <a:pt x="1978858" y="605885"/>
                    </a:cubicBezTo>
                    <a:cubicBezTo>
                      <a:pt x="1934384" y="822372"/>
                      <a:pt x="1854464" y="1562629"/>
                      <a:pt x="1819983" y="1795420"/>
                    </a:cubicBezTo>
                    <a:lnTo>
                      <a:pt x="366652" y="1801099"/>
                    </a:lnTo>
                    <a:cubicBezTo>
                      <a:pt x="319788" y="1549258"/>
                      <a:pt x="187967" y="800958"/>
                      <a:pt x="143676" y="548735"/>
                    </a:cubicBezTo>
                    <a:cubicBezTo>
                      <a:pt x="136342" y="507111"/>
                      <a:pt x="123007" y="494252"/>
                      <a:pt x="81287" y="496158"/>
                    </a:cubicBezTo>
                    <a:cubicBezTo>
                      <a:pt x="1087" y="499682"/>
                      <a:pt x="991" y="497205"/>
                      <a:pt x="991" y="418529"/>
                    </a:cubicBezTo>
                    <a:cubicBezTo>
                      <a:pt x="991" y="294894"/>
                      <a:pt x="2516" y="171259"/>
                      <a:pt x="39" y="47720"/>
                    </a:cubicBezTo>
                    <a:cubicBezTo>
                      <a:pt x="-723" y="10287"/>
                      <a:pt x="9469" y="476"/>
                      <a:pt x="47093" y="667"/>
                    </a:cubicBezTo>
                    <a:lnTo>
                      <a:pt x="1036359" y="1524"/>
                    </a:lnTo>
                    <a:cubicBezTo>
                      <a:pt x="1045884" y="1429"/>
                      <a:pt x="1055409" y="476"/>
                      <a:pt x="10648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3C88BDC-C536-4A8D-8EBF-93FDE0A66B94}"/>
                  </a:ext>
                </a:extLst>
              </p:cNvPr>
              <p:cNvSpPr/>
              <p:nvPr/>
            </p:nvSpPr>
            <p:spPr>
              <a:xfrm>
                <a:off x="4249845" y="2601793"/>
                <a:ext cx="635920" cy="815086"/>
              </a:xfrm>
              <a:custGeom>
                <a:avLst/>
                <a:gdLst>
                  <a:gd name="connsiteX0" fmla="*/ 1094065 w 1110134"/>
                  <a:gd name="connsiteY0" fmla="*/ 310887 h 1422907"/>
                  <a:gd name="connsiteX1" fmla="*/ 1060441 w 1110134"/>
                  <a:gd name="connsiteY1" fmla="*/ 171537 h 1422907"/>
                  <a:gd name="connsiteX2" fmla="*/ 1038820 w 1110134"/>
                  <a:gd name="connsiteY2" fmla="*/ 117435 h 1422907"/>
                  <a:gd name="connsiteX3" fmla="*/ 865369 w 1110134"/>
                  <a:gd name="connsiteY3" fmla="*/ 9707 h 1422907"/>
                  <a:gd name="connsiteX4" fmla="*/ 811363 w 1110134"/>
                  <a:gd name="connsiteY4" fmla="*/ 14469 h 1422907"/>
                  <a:gd name="connsiteX5" fmla="*/ 671631 w 1110134"/>
                  <a:gd name="connsiteY5" fmla="*/ 51712 h 1422907"/>
                  <a:gd name="connsiteX6" fmla="*/ 611242 w 1110134"/>
                  <a:gd name="connsiteY6" fmla="*/ 77049 h 1422907"/>
                  <a:gd name="connsiteX7" fmla="*/ 378071 w 1110134"/>
                  <a:gd name="connsiteY7" fmla="*/ 457572 h 1422907"/>
                  <a:gd name="connsiteX8" fmla="*/ 13263 w 1110134"/>
                  <a:gd name="connsiteY8" fmla="*/ 1052599 h 1422907"/>
                  <a:gd name="connsiteX9" fmla="*/ 11073 w 1110134"/>
                  <a:gd name="connsiteY9" fmla="*/ 1102320 h 1422907"/>
                  <a:gd name="connsiteX10" fmla="*/ 50411 w 1110134"/>
                  <a:gd name="connsiteY10" fmla="*/ 1255101 h 1422907"/>
                  <a:gd name="connsiteX11" fmla="*/ 70985 w 1110134"/>
                  <a:gd name="connsiteY11" fmla="*/ 1301869 h 1422907"/>
                  <a:gd name="connsiteX12" fmla="*/ 253293 w 1110134"/>
                  <a:gd name="connsiteY12" fmla="*/ 1413311 h 1422907"/>
                  <a:gd name="connsiteX13" fmla="*/ 296156 w 1110134"/>
                  <a:gd name="connsiteY13" fmla="*/ 1414073 h 1422907"/>
                  <a:gd name="connsiteX14" fmla="*/ 461129 w 1110134"/>
                  <a:gd name="connsiteY14" fmla="*/ 1376449 h 1422907"/>
                  <a:gd name="connsiteX15" fmla="*/ 498181 w 1110134"/>
                  <a:gd name="connsiteY15" fmla="*/ 1351399 h 1422907"/>
                  <a:gd name="connsiteX16" fmla="*/ 1100733 w 1110134"/>
                  <a:gd name="connsiteY16" fmla="*/ 367466 h 1422907"/>
                  <a:gd name="connsiteX17" fmla="*/ 1094065 w 1110134"/>
                  <a:gd name="connsiteY17" fmla="*/ 310887 h 1422907"/>
                  <a:gd name="connsiteX18" fmla="*/ 555712 w 1110134"/>
                  <a:gd name="connsiteY18" fmla="*/ 948491 h 1422907"/>
                  <a:gd name="connsiteX19" fmla="*/ 319968 w 1110134"/>
                  <a:gd name="connsiteY19" fmla="*/ 712081 h 1422907"/>
                  <a:gd name="connsiteX20" fmla="*/ 555141 w 1110134"/>
                  <a:gd name="connsiteY20" fmla="*/ 474337 h 1422907"/>
                  <a:gd name="connsiteX21" fmla="*/ 792694 w 1110134"/>
                  <a:gd name="connsiteY21" fmla="*/ 706556 h 1422907"/>
                  <a:gd name="connsiteX22" fmla="*/ 555712 w 1110134"/>
                  <a:gd name="connsiteY22" fmla="*/ 948491 h 142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0134" h="1422907">
                    <a:moveTo>
                      <a:pt x="1094065" y="310887"/>
                    </a:moveTo>
                    <a:cubicBezTo>
                      <a:pt x="1055585" y="272311"/>
                      <a:pt x="1041582" y="224496"/>
                      <a:pt x="1060441" y="171537"/>
                    </a:cubicBezTo>
                    <a:cubicBezTo>
                      <a:pt x="1069872" y="145057"/>
                      <a:pt x="1061204" y="130865"/>
                      <a:pt x="1038820" y="117435"/>
                    </a:cubicBezTo>
                    <a:cubicBezTo>
                      <a:pt x="980432" y="82478"/>
                      <a:pt x="922901" y="45997"/>
                      <a:pt x="865369" y="9707"/>
                    </a:cubicBezTo>
                    <a:cubicBezTo>
                      <a:pt x="845653" y="-2771"/>
                      <a:pt x="829460" y="-5247"/>
                      <a:pt x="811363" y="14469"/>
                    </a:cubicBezTo>
                    <a:cubicBezTo>
                      <a:pt x="773263" y="55998"/>
                      <a:pt x="722971" y="64857"/>
                      <a:pt x="671631" y="51712"/>
                    </a:cubicBezTo>
                    <a:cubicBezTo>
                      <a:pt x="640580" y="43806"/>
                      <a:pt x="626864" y="50950"/>
                      <a:pt x="611242" y="77049"/>
                    </a:cubicBezTo>
                    <a:cubicBezTo>
                      <a:pt x="534662" y="204588"/>
                      <a:pt x="455890" y="330795"/>
                      <a:pt x="378071" y="457572"/>
                    </a:cubicBezTo>
                    <a:cubicBezTo>
                      <a:pt x="256341" y="655883"/>
                      <a:pt x="134802" y="854194"/>
                      <a:pt x="13263" y="1052599"/>
                    </a:cubicBezTo>
                    <a:cubicBezTo>
                      <a:pt x="3452" y="1068506"/>
                      <a:pt x="-9787" y="1083936"/>
                      <a:pt x="11073" y="1102320"/>
                    </a:cubicBezTo>
                    <a:cubicBezTo>
                      <a:pt x="58412" y="1144135"/>
                      <a:pt x="62793" y="1198808"/>
                      <a:pt x="50411" y="1255101"/>
                    </a:cubicBezTo>
                    <a:cubicBezTo>
                      <a:pt x="44982" y="1279485"/>
                      <a:pt x="54221" y="1291486"/>
                      <a:pt x="70985" y="1301869"/>
                    </a:cubicBezTo>
                    <a:cubicBezTo>
                      <a:pt x="131468" y="1339492"/>
                      <a:pt x="192333" y="1376545"/>
                      <a:pt x="253293" y="1413311"/>
                    </a:cubicBezTo>
                    <a:cubicBezTo>
                      <a:pt x="267009" y="1421598"/>
                      <a:pt x="281678" y="1429599"/>
                      <a:pt x="296156" y="1414073"/>
                    </a:cubicBezTo>
                    <a:cubicBezTo>
                      <a:pt x="341209" y="1365686"/>
                      <a:pt x="395502" y="1356447"/>
                      <a:pt x="461129" y="1376449"/>
                    </a:cubicBezTo>
                    <a:cubicBezTo>
                      <a:pt x="478178" y="1380640"/>
                      <a:pt x="488656" y="1366924"/>
                      <a:pt x="498181" y="1351399"/>
                    </a:cubicBezTo>
                    <a:cubicBezTo>
                      <a:pt x="698873" y="1023357"/>
                      <a:pt x="899374" y="695126"/>
                      <a:pt x="1100733" y="367466"/>
                    </a:cubicBezTo>
                    <a:cubicBezTo>
                      <a:pt x="1114639" y="344511"/>
                      <a:pt x="1113687" y="330509"/>
                      <a:pt x="1094065" y="310887"/>
                    </a:cubicBezTo>
                    <a:close/>
                    <a:moveTo>
                      <a:pt x="555712" y="948491"/>
                    </a:moveTo>
                    <a:cubicBezTo>
                      <a:pt x="428268" y="949539"/>
                      <a:pt x="320158" y="841049"/>
                      <a:pt x="319968" y="712081"/>
                    </a:cubicBezTo>
                    <a:cubicBezTo>
                      <a:pt x="319778" y="584541"/>
                      <a:pt x="429791" y="473384"/>
                      <a:pt x="555141" y="474337"/>
                    </a:cubicBezTo>
                    <a:cubicBezTo>
                      <a:pt x="679823" y="475289"/>
                      <a:pt x="791837" y="584922"/>
                      <a:pt x="792694" y="706556"/>
                    </a:cubicBezTo>
                    <a:cubicBezTo>
                      <a:pt x="793647" y="836477"/>
                      <a:pt x="684871" y="947443"/>
                      <a:pt x="555712" y="948491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6D827A4-9D4A-4ACD-BBC5-CC685A91941F}"/>
                  </a:ext>
                </a:extLst>
              </p:cNvPr>
              <p:cNvSpPr/>
              <p:nvPr/>
            </p:nvSpPr>
            <p:spPr>
              <a:xfrm>
                <a:off x="4793799" y="4168992"/>
                <a:ext cx="878209" cy="443243"/>
              </a:xfrm>
              <a:custGeom>
                <a:avLst/>
                <a:gdLst>
                  <a:gd name="connsiteX0" fmla="*/ 1489408 w 1533101"/>
                  <a:gd name="connsiteY0" fmla="*/ 131421 h 773776"/>
                  <a:gd name="connsiteX1" fmla="*/ 1449783 w 1533101"/>
                  <a:gd name="connsiteY1" fmla="*/ 105894 h 773776"/>
                  <a:gd name="connsiteX2" fmla="*/ 1341960 w 1533101"/>
                  <a:gd name="connsiteY2" fmla="*/ 39505 h 773776"/>
                  <a:gd name="connsiteX3" fmla="*/ 1256235 w 1533101"/>
                  <a:gd name="connsiteY3" fmla="*/ 4548 h 773776"/>
                  <a:gd name="connsiteX4" fmla="*/ 767031 w 1533101"/>
                  <a:gd name="connsiteY4" fmla="*/ 97036 h 773776"/>
                  <a:gd name="connsiteX5" fmla="*/ 151907 w 1533101"/>
                  <a:gd name="connsiteY5" fmla="*/ 212479 h 773776"/>
                  <a:gd name="connsiteX6" fmla="*/ 111235 w 1533101"/>
                  <a:gd name="connsiteY6" fmla="*/ 254103 h 773776"/>
                  <a:gd name="connsiteX7" fmla="*/ 26271 w 1533101"/>
                  <a:gd name="connsiteY7" fmla="*/ 376499 h 773776"/>
                  <a:gd name="connsiteX8" fmla="*/ 1411 w 1533101"/>
                  <a:gd name="connsiteY8" fmla="*/ 425172 h 773776"/>
                  <a:gd name="connsiteX9" fmla="*/ 37988 w 1533101"/>
                  <a:gd name="connsiteY9" fmla="*/ 625578 h 773776"/>
                  <a:gd name="connsiteX10" fmla="*/ 88756 w 1533101"/>
                  <a:gd name="connsiteY10" fmla="*/ 667298 h 773776"/>
                  <a:gd name="connsiteX11" fmla="*/ 195340 w 1533101"/>
                  <a:gd name="connsiteY11" fmla="*/ 734449 h 773776"/>
                  <a:gd name="connsiteX12" fmla="*/ 276113 w 1533101"/>
                  <a:gd name="connsiteY12" fmla="*/ 769310 h 773776"/>
                  <a:gd name="connsiteX13" fmla="*/ 765126 w 1533101"/>
                  <a:gd name="connsiteY13" fmla="*/ 676156 h 773776"/>
                  <a:gd name="connsiteX14" fmla="*/ 1380346 w 1533101"/>
                  <a:gd name="connsiteY14" fmla="*/ 560713 h 773776"/>
                  <a:gd name="connsiteX15" fmla="*/ 1425589 w 1533101"/>
                  <a:gd name="connsiteY15" fmla="*/ 523565 h 773776"/>
                  <a:gd name="connsiteX16" fmla="*/ 1508553 w 1533101"/>
                  <a:gd name="connsiteY16" fmla="*/ 396597 h 773776"/>
                  <a:gd name="connsiteX17" fmla="*/ 1533032 w 1533101"/>
                  <a:gd name="connsiteY17" fmla="*/ 359354 h 773776"/>
                  <a:gd name="connsiteX18" fmla="*/ 1489408 w 1533101"/>
                  <a:gd name="connsiteY18" fmla="*/ 131421 h 773776"/>
                  <a:gd name="connsiteX19" fmla="*/ 765031 w 1533101"/>
                  <a:gd name="connsiteY19" fmla="*/ 619768 h 773776"/>
                  <a:gd name="connsiteX20" fmla="*/ 531382 w 1533101"/>
                  <a:gd name="connsiteY20" fmla="*/ 378595 h 773776"/>
                  <a:gd name="connsiteX21" fmla="*/ 771127 w 1533101"/>
                  <a:gd name="connsiteY21" fmla="*/ 152852 h 773776"/>
                  <a:gd name="connsiteX22" fmla="*/ 1005823 w 1533101"/>
                  <a:gd name="connsiteY22" fmla="*/ 384596 h 773776"/>
                  <a:gd name="connsiteX23" fmla="*/ 765031 w 1533101"/>
                  <a:gd name="connsiteY23" fmla="*/ 619768 h 77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33101" h="773776">
                    <a:moveTo>
                      <a:pt x="1489408" y="131421"/>
                    </a:moveTo>
                    <a:cubicBezTo>
                      <a:pt x="1485216" y="110180"/>
                      <a:pt x="1469024" y="106370"/>
                      <a:pt x="1449783" y="105894"/>
                    </a:cubicBezTo>
                    <a:cubicBezTo>
                      <a:pt x="1401206" y="104656"/>
                      <a:pt x="1360057" y="81320"/>
                      <a:pt x="1341960" y="39505"/>
                    </a:cubicBezTo>
                    <a:cubicBezTo>
                      <a:pt x="1321957" y="-6692"/>
                      <a:pt x="1294811" y="-2977"/>
                      <a:pt x="1256235" y="4548"/>
                    </a:cubicBezTo>
                    <a:cubicBezTo>
                      <a:pt x="1093453" y="36647"/>
                      <a:pt x="930194" y="66461"/>
                      <a:pt x="767031" y="97036"/>
                    </a:cubicBezTo>
                    <a:cubicBezTo>
                      <a:pt x="561958" y="135517"/>
                      <a:pt x="356885" y="173807"/>
                      <a:pt x="151907" y="212479"/>
                    </a:cubicBezTo>
                    <a:cubicBezTo>
                      <a:pt x="129237" y="216765"/>
                      <a:pt x="112568" y="223528"/>
                      <a:pt x="111235" y="254103"/>
                    </a:cubicBezTo>
                    <a:cubicBezTo>
                      <a:pt x="108758" y="310777"/>
                      <a:pt x="76659" y="351925"/>
                      <a:pt x="26271" y="376499"/>
                    </a:cubicBezTo>
                    <a:cubicBezTo>
                      <a:pt x="3697" y="387548"/>
                      <a:pt x="-3351" y="400979"/>
                      <a:pt x="1411" y="425172"/>
                    </a:cubicBezTo>
                    <a:cubicBezTo>
                      <a:pt x="14556" y="491847"/>
                      <a:pt x="26748" y="558617"/>
                      <a:pt x="37988" y="625578"/>
                    </a:cubicBezTo>
                    <a:cubicBezTo>
                      <a:pt x="43035" y="655487"/>
                      <a:pt x="57038" y="667107"/>
                      <a:pt x="88756" y="667298"/>
                    </a:cubicBezTo>
                    <a:cubicBezTo>
                      <a:pt x="136476" y="667583"/>
                      <a:pt x="179053" y="691205"/>
                      <a:pt x="195340" y="734449"/>
                    </a:cubicBezTo>
                    <a:cubicBezTo>
                      <a:pt x="212962" y="781121"/>
                      <a:pt x="239822" y="776359"/>
                      <a:pt x="276113" y="769310"/>
                    </a:cubicBezTo>
                    <a:cubicBezTo>
                      <a:pt x="438990" y="737497"/>
                      <a:pt x="602058" y="706826"/>
                      <a:pt x="765126" y="676156"/>
                    </a:cubicBezTo>
                    <a:cubicBezTo>
                      <a:pt x="970200" y="637580"/>
                      <a:pt x="1175368" y="599670"/>
                      <a:pt x="1380346" y="560713"/>
                    </a:cubicBezTo>
                    <a:cubicBezTo>
                      <a:pt x="1400729" y="556807"/>
                      <a:pt x="1425685" y="556712"/>
                      <a:pt x="1425589" y="523565"/>
                    </a:cubicBezTo>
                    <a:cubicBezTo>
                      <a:pt x="1425399" y="463843"/>
                      <a:pt x="1453974" y="421076"/>
                      <a:pt x="1508553" y="396597"/>
                    </a:cubicBezTo>
                    <a:cubicBezTo>
                      <a:pt x="1525126" y="389167"/>
                      <a:pt x="1533984" y="378499"/>
                      <a:pt x="1533032" y="359354"/>
                    </a:cubicBezTo>
                    <a:cubicBezTo>
                      <a:pt x="1518649" y="283345"/>
                      <a:pt x="1504361" y="207335"/>
                      <a:pt x="1489408" y="131421"/>
                    </a:cubicBezTo>
                    <a:close/>
                    <a:moveTo>
                      <a:pt x="765031" y="619768"/>
                    </a:moveTo>
                    <a:cubicBezTo>
                      <a:pt x="632442" y="619291"/>
                      <a:pt x="529192" y="512802"/>
                      <a:pt x="531382" y="378595"/>
                    </a:cubicBezTo>
                    <a:cubicBezTo>
                      <a:pt x="533383" y="253246"/>
                      <a:pt x="640729" y="152186"/>
                      <a:pt x="771127" y="152852"/>
                    </a:cubicBezTo>
                    <a:cubicBezTo>
                      <a:pt x="899810" y="153519"/>
                      <a:pt x="1008204" y="260390"/>
                      <a:pt x="1005823" y="384596"/>
                    </a:cubicBezTo>
                    <a:cubicBezTo>
                      <a:pt x="1003347" y="519660"/>
                      <a:pt x="900381" y="620244"/>
                      <a:pt x="765031" y="619768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7BDAE25-76F5-4FF4-B8BC-79A171217095}"/>
                  </a:ext>
                </a:extLst>
              </p:cNvPr>
              <p:cNvSpPr/>
              <p:nvPr/>
            </p:nvSpPr>
            <p:spPr>
              <a:xfrm>
                <a:off x="3541599" y="3684006"/>
                <a:ext cx="880092" cy="415198"/>
              </a:xfrm>
              <a:custGeom>
                <a:avLst/>
                <a:gdLst>
                  <a:gd name="connsiteX0" fmla="*/ 1509214 w 1536388"/>
                  <a:gd name="connsiteY0" fmla="*/ 319985 h 724816"/>
                  <a:gd name="connsiteX1" fmla="*/ 1414155 w 1536388"/>
                  <a:gd name="connsiteY1" fmla="*/ 195112 h 724816"/>
                  <a:gd name="connsiteX2" fmla="*/ 1388533 w 1536388"/>
                  <a:gd name="connsiteY2" fmla="*/ 162822 h 724816"/>
                  <a:gd name="connsiteX3" fmla="*/ 1111736 w 1536388"/>
                  <a:gd name="connsiteY3" fmla="*/ 124627 h 724816"/>
                  <a:gd name="connsiteX4" fmla="*/ 534997 w 1536388"/>
                  <a:gd name="connsiteY4" fmla="*/ 42712 h 724816"/>
                  <a:gd name="connsiteX5" fmla="*/ 244199 w 1536388"/>
                  <a:gd name="connsiteY5" fmla="*/ 1374 h 724816"/>
                  <a:gd name="connsiteX6" fmla="*/ 181620 w 1536388"/>
                  <a:gd name="connsiteY6" fmla="*/ 34711 h 724816"/>
                  <a:gd name="connsiteX7" fmla="*/ 76654 w 1536388"/>
                  <a:gd name="connsiteY7" fmla="*/ 113007 h 724816"/>
                  <a:gd name="connsiteX8" fmla="*/ 30077 w 1536388"/>
                  <a:gd name="connsiteY8" fmla="*/ 159584 h 724816"/>
                  <a:gd name="connsiteX9" fmla="*/ 2550 w 1536388"/>
                  <a:gd name="connsiteY9" fmla="*/ 346845 h 724816"/>
                  <a:gd name="connsiteX10" fmla="*/ 20171 w 1536388"/>
                  <a:gd name="connsiteY10" fmla="*/ 403329 h 724816"/>
                  <a:gd name="connsiteX11" fmla="*/ 117707 w 1536388"/>
                  <a:gd name="connsiteY11" fmla="*/ 532012 h 724816"/>
                  <a:gd name="connsiteX12" fmla="*/ 146092 w 1536388"/>
                  <a:gd name="connsiteY12" fmla="*/ 562301 h 724816"/>
                  <a:gd name="connsiteX13" fmla="*/ 286871 w 1536388"/>
                  <a:gd name="connsiteY13" fmla="*/ 581256 h 724816"/>
                  <a:gd name="connsiteX14" fmla="*/ 863705 w 1536388"/>
                  <a:gd name="connsiteY14" fmla="*/ 662980 h 724816"/>
                  <a:gd name="connsiteX15" fmla="*/ 1285662 w 1536388"/>
                  <a:gd name="connsiteY15" fmla="*/ 723464 h 724816"/>
                  <a:gd name="connsiteX16" fmla="*/ 1349099 w 1536388"/>
                  <a:gd name="connsiteY16" fmla="*/ 691174 h 724816"/>
                  <a:gd name="connsiteX17" fmla="*/ 1458732 w 1536388"/>
                  <a:gd name="connsiteY17" fmla="*/ 611260 h 724816"/>
                  <a:gd name="connsiteX18" fmla="*/ 1502833 w 1536388"/>
                  <a:gd name="connsiteY18" fmla="*/ 567540 h 724816"/>
                  <a:gd name="connsiteX19" fmla="*/ 1535694 w 1536388"/>
                  <a:gd name="connsiteY19" fmla="*/ 357132 h 724816"/>
                  <a:gd name="connsiteX20" fmla="*/ 1509214 w 1536388"/>
                  <a:gd name="connsiteY20" fmla="*/ 319985 h 724816"/>
                  <a:gd name="connsiteX21" fmla="*/ 767217 w 1536388"/>
                  <a:gd name="connsiteY21" fmla="*/ 599639 h 724816"/>
                  <a:gd name="connsiteX22" fmla="*/ 528711 w 1536388"/>
                  <a:gd name="connsiteY22" fmla="*/ 363800 h 724816"/>
                  <a:gd name="connsiteX23" fmla="*/ 763978 w 1536388"/>
                  <a:gd name="connsiteY23" fmla="*/ 125770 h 724816"/>
                  <a:gd name="connsiteX24" fmla="*/ 1003342 w 1536388"/>
                  <a:gd name="connsiteY24" fmla="*/ 351322 h 724816"/>
                  <a:gd name="connsiteX25" fmla="*/ 767217 w 1536388"/>
                  <a:gd name="connsiteY25" fmla="*/ 599639 h 72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6388" h="724816">
                    <a:moveTo>
                      <a:pt x="1509214" y="319985"/>
                    </a:moveTo>
                    <a:cubicBezTo>
                      <a:pt x="1452255" y="298173"/>
                      <a:pt x="1420537" y="255596"/>
                      <a:pt x="1414155" y="195112"/>
                    </a:cubicBezTo>
                    <a:cubicBezTo>
                      <a:pt x="1412345" y="177777"/>
                      <a:pt x="1410059" y="165585"/>
                      <a:pt x="1388533" y="162822"/>
                    </a:cubicBezTo>
                    <a:cubicBezTo>
                      <a:pt x="1296140" y="150916"/>
                      <a:pt x="1203938" y="137676"/>
                      <a:pt x="1111736" y="124627"/>
                    </a:cubicBezTo>
                    <a:cubicBezTo>
                      <a:pt x="919426" y="97386"/>
                      <a:pt x="727212" y="70049"/>
                      <a:pt x="534997" y="42712"/>
                    </a:cubicBezTo>
                    <a:cubicBezTo>
                      <a:pt x="438033" y="28901"/>
                      <a:pt x="341163" y="14995"/>
                      <a:pt x="244199" y="1374"/>
                    </a:cubicBezTo>
                    <a:cubicBezTo>
                      <a:pt x="215529" y="-2627"/>
                      <a:pt x="193526" y="326"/>
                      <a:pt x="181620" y="34711"/>
                    </a:cubicBezTo>
                    <a:cubicBezTo>
                      <a:pt x="165046" y="82241"/>
                      <a:pt x="124374" y="107578"/>
                      <a:pt x="76654" y="113007"/>
                    </a:cubicBezTo>
                    <a:cubicBezTo>
                      <a:pt x="44079" y="116721"/>
                      <a:pt x="33887" y="130818"/>
                      <a:pt x="30077" y="159584"/>
                    </a:cubicBezTo>
                    <a:cubicBezTo>
                      <a:pt x="21885" y="222163"/>
                      <a:pt x="11884" y="284457"/>
                      <a:pt x="2550" y="346845"/>
                    </a:cubicBezTo>
                    <a:cubicBezTo>
                      <a:pt x="4645" y="367229"/>
                      <a:pt x="-12214" y="391232"/>
                      <a:pt x="20171" y="403329"/>
                    </a:cubicBezTo>
                    <a:cubicBezTo>
                      <a:pt x="79607" y="425522"/>
                      <a:pt x="110373" y="470480"/>
                      <a:pt x="117707" y="532012"/>
                    </a:cubicBezTo>
                    <a:cubicBezTo>
                      <a:pt x="119898" y="550299"/>
                      <a:pt x="125899" y="560110"/>
                      <a:pt x="146092" y="562301"/>
                    </a:cubicBezTo>
                    <a:cubicBezTo>
                      <a:pt x="193145" y="567349"/>
                      <a:pt x="240008" y="574588"/>
                      <a:pt x="286871" y="581256"/>
                    </a:cubicBezTo>
                    <a:cubicBezTo>
                      <a:pt x="479181" y="608402"/>
                      <a:pt x="671395" y="635548"/>
                      <a:pt x="863705" y="662980"/>
                    </a:cubicBezTo>
                    <a:cubicBezTo>
                      <a:pt x="1004389" y="682983"/>
                      <a:pt x="1144978" y="703366"/>
                      <a:pt x="1285662" y="723464"/>
                    </a:cubicBezTo>
                    <a:cubicBezTo>
                      <a:pt x="1314237" y="727560"/>
                      <a:pt x="1335859" y="723845"/>
                      <a:pt x="1349099" y="691174"/>
                    </a:cubicBezTo>
                    <a:cubicBezTo>
                      <a:pt x="1368244" y="643645"/>
                      <a:pt x="1408344" y="615927"/>
                      <a:pt x="1458732" y="611260"/>
                    </a:cubicBezTo>
                    <a:cubicBezTo>
                      <a:pt x="1489878" y="608402"/>
                      <a:pt x="1498927" y="594114"/>
                      <a:pt x="1502833" y="567540"/>
                    </a:cubicBezTo>
                    <a:cubicBezTo>
                      <a:pt x="1513119" y="497340"/>
                      <a:pt x="1524264" y="427141"/>
                      <a:pt x="1535694" y="357132"/>
                    </a:cubicBezTo>
                    <a:cubicBezTo>
                      <a:pt x="1539408" y="334939"/>
                      <a:pt x="1527884" y="327129"/>
                      <a:pt x="1509214" y="319985"/>
                    </a:cubicBezTo>
                    <a:close/>
                    <a:moveTo>
                      <a:pt x="767217" y="599639"/>
                    </a:moveTo>
                    <a:cubicBezTo>
                      <a:pt x="642344" y="600306"/>
                      <a:pt x="529092" y="488482"/>
                      <a:pt x="528711" y="363800"/>
                    </a:cubicBezTo>
                    <a:cubicBezTo>
                      <a:pt x="528235" y="237118"/>
                      <a:pt x="639391" y="124722"/>
                      <a:pt x="763978" y="125770"/>
                    </a:cubicBezTo>
                    <a:cubicBezTo>
                      <a:pt x="887613" y="126818"/>
                      <a:pt x="1001246" y="233974"/>
                      <a:pt x="1003342" y="351322"/>
                    </a:cubicBezTo>
                    <a:cubicBezTo>
                      <a:pt x="1005628" y="483815"/>
                      <a:pt x="896281" y="598877"/>
                      <a:pt x="767217" y="599639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02D4AA-3EAF-4AC6-A3FA-DE0E9616B113}"/>
                </a:ext>
              </a:extLst>
            </p:cNvPr>
            <p:cNvGrpSpPr/>
            <p:nvPr/>
          </p:nvGrpSpPr>
          <p:grpSpPr>
            <a:xfrm>
              <a:off x="-180099" y="2130840"/>
              <a:ext cx="3393871" cy="2930695"/>
              <a:chOff x="-180099" y="2130840"/>
              <a:chExt cx="3393871" cy="293069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9B4F632-E381-43B7-9FD0-1036069E778E}"/>
                  </a:ext>
                </a:extLst>
              </p:cNvPr>
              <p:cNvSpPr/>
              <p:nvPr/>
            </p:nvSpPr>
            <p:spPr>
              <a:xfrm rot="1563854">
                <a:off x="345651" y="2879789"/>
                <a:ext cx="2444260" cy="1640447"/>
              </a:xfrm>
              <a:custGeom>
                <a:avLst/>
                <a:gdLst>
                  <a:gd name="connsiteX0" fmla="*/ 4264628 w 4266978"/>
                  <a:gd name="connsiteY0" fmla="*/ 1791946 h 2863751"/>
                  <a:gd name="connsiteX1" fmla="*/ 4098608 w 4266978"/>
                  <a:gd name="connsiteY1" fmla="*/ 1302361 h 2863751"/>
                  <a:gd name="connsiteX2" fmla="*/ 3813810 w 4266978"/>
                  <a:gd name="connsiteY2" fmla="*/ 1030232 h 2863751"/>
                  <a:gd name="connsiteX3" fmla="*/ 3436906 w 4266978"/>
                  <a:gd name="connsiteY3" fmla="*/ 1186442 h 2863751"/>
                  <a:gd name="connsiteX4" fmla="*/ 3416332 w 4266978"/>
                  <a:gd name="connsiteY4" fmla="*/ 1505148 h 2863751"/>
                  <a:gd name="connsiteX5" fmla="*/ 3376994 w 4266978"/>
                  <a:gd name="connsiteY5" fmla="*/ 1566680 h 2863751"/>
                  <a:gd name="connsiteX6" fmla="*/ 3086386 w 4266978"/>
                  <a:gd name="connsiteY6" fmla="*/ 1655167 h 2863751"/>
                  <a:gd name="connsiteX7" fmla="*/ 3015329 w 4266978"/>
                  <a:gd name="connsiteY7" fmla="*/ 1648118 h 2863751"/>
                  <a:gd name="connsiteX8" fmla="*/ 2470404 w 4266978"/>
                  <a:gd name="connsiteY8" fmla="*/ 1337699 h 2863751"/>
                  <a:gd name="connsiteX9" fmla="*/ 2422874 w 4266978"/>
                  <a:gd name="connsiteY9" fmla="*/ 1229399 h 2863751"/>
                  <a:gd name="connsiteX10" fmla="*/ 2549367 w 4266978"/>
                  <a:gd name="connsiteY10" fmla="*/ 723908 h 2863751"/>
                  <a:gd name="connsiteX11" fmla="*/ 2467547 w 4266978"/>
                  <a:gd name="connsiteY11" fmla="*/ 507500 h 2863751"/>
                  <a:gd name="connsiteX12" fmla="*/ 2225421 w 4266978"/>
                  <a:gd name="connsiteY12" fmla="*/ 387485 h 2863751"/>
                  <a:gd name="connsiteX13" fmla="*/ 1096137 w 4266978"/>
                  <a:gd name="connsiteY13" fmla="*/ 120689 h 2863751"/>
                  <a:gd name="connsiteX14" fmla="*/ 687800 w 4266978"/>
                  <a:gd name="connsiteY14" fmla="*/ 144121 h 2863751"/>
                  <a:gd name="connsiteX15" fmla="*/ 640652 w 4266978"/>
                  <a:gd name="connsiteY15" fmla="*/ 130881 h 2863751"/>
                  <a:gd name="connsiteX16" fmla="*/ 464820 w 4266978"/>
                  <a:gd name="connsiteY16" fmla="*/ 38108 h 2863751"/>
                  <a:gd name="connsiteX17" fmla="*/ 0 w 4266978"/>
                  <a:gd name="connsiteY17" fmla="*/ 60777 h 2863751"/>
                  <a:gd name="connsiteX18" fmla="*/ 55626 w 4266978"/>
                  <a:gd name="connsiteY18" fmla="*/ 80494 h 2863751"/>
                  <a:gd name="connsiteX19" fmla="*/ 395669 w 4266978"/>
                  <a:gd name="connsiteY19" fmla="*/ 286424 h 2863751"/>
                  <a:gd name="connsiteX20" fmla="*/ 404622 w 4266978"/>
                  <a:gd name="connsiteY20" fmla="*/ 281662 h 2863751"/>
                  <a:gd name="connsiteX21" fmla="*/ 404622 w 4266978"/>
                  <a:gd name="connsiteY21" fmla="*/ 281662 h 2863751"/>
                  <a:gd name="connsiteX22" fmla="*/ 518255 w 4266978"/>
                  <a:gd name="connsiteY22" fmla="*/ 465209 h 2863751"/>
                  <a:gd name="connsiteX23" fmla="*/ 480441 w 4266978"/>
                  <a:gd name="connsiteY23" fmla="*/ 1509911 h 2863751"/>
                  <a:gd name="connsiteX24" fmla="*/ 470535 w 4266978"/>
                  <a:gd name="connsiteY24" fmla="*/ 1541343 h 2863751"/>
                  <a:gd name="connsiteX25" fmla="*/ 308991 w 4266978"/>
                  <a:gd name="connsiteY25" fmla="*/ 1258546 h 2863751"/>
                  <a:gd name="connsiteX26" fmla="*/ 285655 w 4266978"/>
                  <a:gd name="connsiteY26" fmla="*/ 1257784 h 2863751"/>
                  <a:gd name="connsiteX27" fmla="*/ 84392 w 4266978"/>
                  <a:gd name="connsiteY27" fmla="*/ 1301218 h 2863751"/>
                  <a:gd name="connsiteX28" fmla="*/ 60198 w 4266978"/>
                  <a:gd name="connsiteY28" fmla="*/ 1320554 h 2863751"/>
                  <a:gd name="connsiteX29" fmla="*/ 60198 w 4266978"/>
                  <a:gd name="connsiteY29" fmla="*/ 1320554 h 2863751"/>
                  <a:gd name="connsiteX30" fmla="*/ 419671 w 4266978"/>
                  <a:gd name="connsiteY30" fmla="*/ 1940917 h 2863751"/>
                  <a:gd name="connsiteX31" fmla="*/ 457962 w 4266978"/>
                  <a:gd name="connsiteY31" fmla="*/ 2106271 h 2863751"/>
                  <a:gd name="connsiteX32" fmla="*/ 454628 w 4266978"/>
                  <a:gd name="connsiteY32" fmla="*/ 2300295 h 2863751"/>
                  <a:gd name="connsiteX33" fmla="*/ 809244 w 4266978"/>
                  <a:gd name="connsiteY33" fmla="*/ 2747780 h 2863751"/>
                  <a:gd name="connsiteX34" fmla="*/ 1727073 w 4266978"/>
                  <a:gd name="connsiteY34" fmla="*/ 2804739 h 2863751"/>
                  <a:gd name="connsiteX35" fmla="*/ 2141125 w 4266978"/>
                  <a:gd name="connsiteY35" fmla="*/ 2477270 h 2863751"/>
                  <a:gd name="connsiteX36" fmla="*/ 2186369 w 4266978"/>
                  <a:gd name="connsiteY36" fmla="*/ 2446313 h 2863751"/>
                  <a:gd name="connsiteX37" fmla="*/ 3515297 w 4266978"/>
                  <a:gd name="connsiteY37" fmla="*/ 1920914 h 2863751"/>
                  <a:gd name="connsiteX38" fmla="*/ 3586925 w 4266978"/>
                  <a:gd name="connsiteY38" fmla="*/ 1942155 h 2863751"/>
                  <a:gd name="connsiteX39" fmla="*/ 3879438 w 4266978"/>
                  <a:gd name="connsiteY39" fmla="*/ 2204855 h 2863751"/>
                  <a:gd name="connsiteX40" fmla="*/ 4222243 w 4266978"/>
                  <a:gd name="connsiteY40" fmla="*/ 2070647 h 2863751"/>
                  <a:gd name="connsiteX41" fmla="*/ 4264628 w 4266978"/>
                  <a:gd name="connsiteY41" fmla="*/ 1791946 h 2863751"/>
                  <a:gd name="connsiteX42" fmla="*/ 2312575 w 4266978"/>
                  <a:gd name="connsiteY42" fmla="*/ 1890720 h 2863751"/>
                  <a:gd name="connsiteX43" fmla="*/ 2280095 w 4266978"/>
                  <a:gd name="connsiteY43" fmla="*/ 1865669 h 2863751"/>
                  <a:gd name="connsiteX44" fmla="*/ 2342007 w 4266978"/>
                  <a:gd name="connsiteY44" fmla="*/ 1592683 h 2863751"/>
                  <a:gd name="connsiteX45" fmla="*/ 2369915 w 4266978"/>
                  <a:gd name="connsiteY45" fmla="*/ 1572014 h 2863751"/>
                  <a:gd name="connsiteX46" fmla="*/ 2751106 w 4266978"/>
                  <a:gd name="connsiteY46" fmla="*/ 1756894 h 2863751"/>
                  <a:gd name="connsiteX47" fmla="*/ 2312575 w 4266978"/>
                  <a:gd name="connsiteY47" fmla="*/ 1890720 h 28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66978" h="2863751">
                    <a:moveTo>
                      <a:pt x="4264628" y="1791946"/>
                    </a:moveTo>
                    <a:cubicBezTo>
                      <a:pt x="4250627" y="1615067"/>
                      <a:pt x="4193477" y="1452094"/>
                      <a:pt x="4098608" y="1302361"/>
                    </a:cubicBezTo>
                    <a:cubicBezTo>
                      <a:pt x="4026218" y="1188156"/>
                      <a:pt x="3938111" y="1089668"/>
                      <a:pt x="3813810" y="1030232"/>
                    </a:cubicBezTo>
                    <a:cubicBezTo>
                      <a:pt x="3648266" y="950984"/>
                      <a:pt x="3498056" y="1013658"/>
                      <a:pt x="3436906" y="1186442"/>
                    </a:cubicBezTo>
                    <a:cubicBezTo>
                      <a:pt x="3400044" y="1290645"/>
                      <a:pt x="3397282" y="1397992"/>
                      <a:pt x="3416332" y="1505148"/>
                    </a:cubicBezTo>
                    <a:cubicBezTo>
                      <a:pt x="3423285" y="1544296"/>
                      <a:pt x="3413474" y="1556678"/>
                      <a:pt x="3376994" y="1566680"/>
                    </a:cubicBezTo>
                    <a:cubicBezTo>
                      <a:pt x="3279363" y="1593540"/>
                      <a:pt x="3182779" y="1624115"/>
                      <a:pt x="3086386" y="1655167"/>
                    </a:cubicBezTo>
                    <a:cubicBezTo>
                      <a:pt x="3060192" y="1663644"/>
                      <a:pt x="3039618" y="1662120"/>
                      <a:pt x="3015329" y="1648118"/>
                    </a:cubicBezTo>
                    <a:cubicBezTo>
                      <a:pt x="2834164" y="1543820"/>
                      <a:pt x="2651950" y="1441331"/>
                      <a:pt x="2470404" y="1337699"/>
                    </a:cubicBezTo>
                    <a:cubicBezTo>
                      <a:pt x="2395157" y="1294741"/>
                      <a:pt x="2402015" y="1313601"/>
                      <a:pt x="2422874" y="1229399"/>
                    </a:cubicBezTo>
                    <a:cubicBezTo>
                      <a:pt x="2464689" y="1060902"/>
                      <a:pt x="2486501" y="887642"/>
                      <a:pt x="2549367" y="723908"/>
                    </a:cubicBezTo>
                    <a:cubicBezTo>
                      <a:pt x="2582704" y="636944"/>
                      <a:pt x="2549367" y="561602"/>
                      <a:pt x="2467547" y="507500"/>
                    </a:cubicBezTo>
                    <a:cubicBezTo>
                      <a:pt x="2391918" y="457493"/>
                      <a:pt x="2310194" y="418631"/>
                      <a:pt x="2225421" y="387485"/>
                    </a:cubicBezTo>
                    <a:cubicBezTo>
                      <a:pt x="1859852" y="253182"/>
                      <a:pt x="1483614" y="161742"/>
                      <a:pt x="1096137" y="120689"/>
                    </a:cubicBezTo>
                    <a:cubicBezTo>
                      <a:pt x="959739" y="106211"/>
                      <a:pt x="821055" y="88781"/>
                      <a:pt x="687800" y="144121"/>
                    </a:cubicBezTo>
                    <a:cubicBezTo>
                      <a:pt x="667893" y="152408"/>
                      <a:pt x="655034" y="141263"/>
                      <a:pt x="640652" y="130881"/>
                    </a:cubicBezTo>
                    <a:cubicBezTo>
                      <a:pt x="586359" y="91733"/>
                      <a:pt x="528542" y="58777"/>
                      <a:pt x="464820" y="38108"/>
                    </a:cubicBezTo>
                    <a:cubicBezTo>
                      <a:pt x="307277" y="-12946"/>
                      <a:pt x="151352" y="-19519"/>
                      <a:pt x="0" y="60777"/>
                    </a:cubicBezTo>
                    <a:cubicBezTo>
                      <a:pt x="13811" y="80684"/>
                      <a:pt x="35624" y="77541"/>
                      <a:pt x="55626" y="80494"/>
                    </a:cubicBezTo>
                    <a:cubicBezTo>
                      <a:pt x="197834" y="101449"/>
                      <a:pt x="335661" y="129833"/>
                      <a:pt x="395669" y="286424"/>
                    </a:cubicBezTo>
                    <a:cubicBezTo>
                      <a:pt x="400812" y="284234"/>
                      <a:pt x="400812" y="284234"/>
                      <a:pt x="404622" y="281662"/>
                    </a:cubicBezTo>
                    <a:lnTo>
                      <a:pt x="404622" y="281662"/>
                    </a:lnTo>
                    <a:cubicBezTo>
                      <a:pt x="523589" y="336621"/>
                      <a:pt x="523018" y="336621"/>
                      <a:pt x="518255" y="465209"/>
                    </a:cubicBezTo>
                    <a:cubicBezTo>
                      <a:pt x="505301" y="813443"/>
                      <a:pt x="492919" y="1161677"/>
                      <a:pt x="480441" y="1509911"/>
                    </a:cubicBezTo>
                    <a:cubicBezTo>
                      <a:pt x="480155" y="1519055"/>
                      <a:pt x="480441" y="1528103"/>
                      <a:pt x="470535" y="1541343"/>
                    </a:cubicBezTo>
                    <a:cubicBezTo>
                      <a:pt x="417576" y="1449427"/>
                      <a:pt x="311277" y="1263594"/>
                      <a:pt x="308991" y="1258546"/>
                    </a:cubicBezTo>
                    <a:cubicBezTo>
                      <a:pt x="301276" y="1256927"/>
                      <a:pt x="293275" y="1255879"/>
                      <a:pt x="285655" y="1257784"/>
                    </a:cubicBezTo>
                    <a:cubicBezTo>
                      <a:pt x="219170" y="1275024"/>
                      <a:pt x="153924" y="1297694"/>
                      <a:pt x="84392" y="1301218"/>
                    </a:cubicBezTo>
                    <a:cubicBezTo>
                      <a:pt x="73819" y="1301789"/>
                      <a:pt x="63532" y="1308171"/>
                      <a:pt x="60198" y="1320554"/>
                    </a:cubicBezTo>
                    <a:cubicBezTo>
                      <a:pt x="60198" y="1320554"/>
                      <a:pt x="60198" y="1320554"/>
                      <a:pt x="60198" y="1320554"/>
                    </a:cubicBezTo>
                    <a:cubicBezTo>
                      <a:pt x="170688" y="1532676"/>
                      <a:pt x="294418" y="1737272"/>
                      <a:pt x="419671" y="1940917"/>
                    </a:cubicBezTo>
                    <a:cubicBezTo>
                      <a:pt x="452342" y="1994066"/>
                      <a:pt x="465487" y="2045502"/>
                      <a:pt x="457962" y="2106271"/>
                    </a:cubicBezTo>
                    <a:cubicBezTo>
                      <a:pt x="450056" y="2170660"/>
                      <a:pt x="439769" y="2237906"/>
                      <a:pt x="454628" y="2300295"/>
                    </a:cubicBezTo>
                    <a:cubicBezTo>
                      <a:pt x="502920" y="2502892"/>
                      <a:pt x="611124" y="2660340"/>
                      <a:pt x="809244" y="2747780"/>
                    </a:cubicBezTo>
                    <a:cubicBezTo>
                      <a:pt x="1108805" y="2879987"/>
                      <a:pt x="1413986" y="2899418"/>
                      <a:pt x="1727073" y="2804739"/>
                    </a:cubicBezTo>
                    <a:cubicBezTo>
                      <a:pt x="1908143" y="2749875"/>
                      <a:pt x="2061115" y="2659578"/>
                      <a:pt x="2141125" y="2477270"/>
                    </a:cubicBezTo>
                    <a:cubicBezTo>
                      <a:pt x="2149983" y="2457077"/>
                      <a:pt x="2168747" y="2453267"/>
                      <a:pt x="2186369" y="2446313"/>
                    </a:cubicBezTo>
                    <a:cubicBezTo>
                      <a:pt x="2629472" y="2271530"/>
                      <a:pt x="3072670" y="2096936"/>
                      <a:pt x="3515297" y="1920914"/>
                    </a:cubicBezTo>
                    <a:cubicBezTo>
                      <a:pt x="3549015" y="1907484"/>
                      <a:pt x="3565684" y="1909294"/>
                      <a:pt x="3586925" y="1942155"/>
                    </a:cubicBezTo>
                    <a:cubicBezTo>
                      <a:pt x="3660267" y="2055598"/>
                      <a:pt x="3751612" y="2151420"/>
                      <a:pt x="3879438" y="2204855"/>
                    </a:cubicBezTo>
                    <a:cubicBezTo>
                      <a:pt x="4024789" y="2265720"/>
                      <a:pt x="4156710" y="2213999"/>
                      <a:pt x="4222243" y="2070647"/>
                    </a:cubicBezTo>
                    <a:cubicBezTo>
                      <a:pt x="4262533" y="1982160"/>
                      <a:pt x="4272153" y="1887672"/>
                      <a:pt x="4264628" y="1791946"/>
                    </a:cubicBezTo>
                    <a:close/>
                    <a:moveTo>
                      <a:pt x="2312575" y="1890720"/>
                    </a:moveTo>
                    <a:cubicBezTo>
                      <a:pt x="2285619" y="1899102"/>
                      <a:pt x="2272665" y="1898340"/>
                      <a:pt x="2280095" y="1865669"/>
                    </a:cubicBezTo>
                    <a:cubicBezTo>
                      <a:pt x="2300859" y="1774706"/>
                      <a:pt x="2320957" y="1683552"/>
                      <a:pt x="2342007" y="1592683"/>
                    </a:cubicBezTo>
                    <a:cubicBezTo>
                      <a:pt x="2345055" y="1579348"/>
                      <a:pt x="2342483" y="1558488"/>
                      <a:pt x="2369915" y="1572014"/>
                    </a:cubicBezTo>
                    <a:cubicBezTo>
                      <a:pt x="2492978" y="1632688"/>
                      <a:pt x="2616708" y="1691934"/>
                      <a:pt x="2751106" y="1756894"/>
                    </a:cubicBezTo>
                    <a:cubicBezTo>
                      <a:pt x="2596896" y="1803662"/>
                      <a:pt x="2454497" y="1846429"/>
                      <a:pt x="2312575" y="1890720"/>
                    </a:cubicBezTo>
                    <a:close/>
                  </a:path>
                </a:pathLst>
              </a:custGeom>
              <a:solidFill>
                <a:srgbClr val="3F6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30A44A4-DD91-4AFE-8019-89B5566ED1B3}"/>
                  </a:ext>
                </a:extLst>
              </p:cNvPr>
              <p:cNvSpPr/>
              <p:nvPr/>
            </p:nvSpPr>
            <p:spPr>
              <a:xfrm rot="1563854">
                <a:off x="-180099" y="2130840"/>
                <a:ext cx="517929" cy="736705"/>
              </a:xfrm>
              <a:custGeom>
                <a:avLst/>
                <a:gdLst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686479 h 741120"/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0 h 741120"/>
                  <a:gd name="connsiteX0" fmla="*/ 0 w 517929"/>
                  <a:gd name="connsiteY0" fmla="*/ 0 h 736705"/>
                  <a:gd name="connsiteX1" fmla="*/ 196238 w 517929"/>
                  <a:gd name="connsiteY1" fmla="*/ 47275 h 736705"/>
                  <a:gd name="connsiteX2" fmla="*/ 488418 w 517929"/>
                  <a:gd name="connsiteY2" fmla="*/ 117443 h 736705"/>
                  <a:gd name="connsiteX3" fmla="*/ 512753 w 517929"/>
                  <a:gd name="connsiteY3" fmla="*/ 137194 h 736705"/>
                  <a:gd name="connsiteX4" fmla="*/ 515208 w 517929"/>
                  <a:gd name="connsiteY4" fmla="*/ 171241 h 736705"/>
                  <a:gd name="connsiteX5" fmla="*/ 399864 w 517929"/>
                  <a:gd name="connsiteY5" fmla="*/ 660555 h 736705"/>
                  <a:gd name="connsiteX6" fmla="*/ 382022 w 517929"/>
                  <a:gd name="connsiteY6" fmla="*/ 692746 h 736705"/>
                  <a:gd name="connsiteX7" fmla="*/ 318620 w 517929"/>
                  <a:gd name="connsiteY7" fmla="*/ 731213 h 736705"/>
                  <a:gd name="connsiteX8" fmla="*/ 0 w 517929"/>
                  <a:gd name="connsiteY8" fmla="*/ 0 h 73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929" h="736705">
                    <a:moveTo>
                      <a:pt x="0" y="0"/>
                    </a:moveTo>
                    <a:lnTo>
                      <a:pt x="196238" y="47275"/>
                    </a:lnTo>
                    <a:cubicBezTo>
                      <a:pt x="292812" y="73574"/>
                      <a:pt x="391079" y="93653"/>
                      <a:pt x="488418" y="117443"/>
                    </a:cubicBezTo>
                    <a:cubicBezTo>
                      <a:pt x="498239" y="119843"/>
                      <a:pt x="516900" y="115751"/>
                      <a:pt x="512753" y="137194"/>
                    </a:cubicBezTo>
                    <a:cubicBezTo>
                      <a:pt x="520555" y="148052"/>
                      <a:pt x="517936" y="159728"/>
                      <a:pt x="515208" y="171241"/>
                    </a:cubicBezTo>
                    <a:cubicBezTo>
                      <a:pt x="476742" y="334327"/>
                      <a:pt x="439149" y="497632"/>
                      <a:pt x="399864" y="660555"/>
                    </a:cubicBezTo>
                    <a:cubicBezTo>
                      <a:pt x="396863" y="672831"/>
                      <a:pt x="394298" y="685489"/>
                      <a:pt x="382022" y="692746"/>
                    </a:cubicBezTo>
                    <a:cubicBezTo>
                      <a:pt x="368490" y="741143"/>
                      <a:pt x="368327" y="741743"/>
                      <a:pt x="318620" y="731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BE54376-39AE-4F25-A10D-628A1E06E969}"/>
                  </a:ext>
                </a:extLst>
              </p:cNvPr>
              <p:cNvSpPr/>
              <p:nvPr/>
            </p:nvSpPr>
            <p:spPr>
              <a:xfrm rot="1563854">
                <a:off x="154502" y="2363920"/>
                <a:ext cx="215756" cy="571598"/>
              </a:xfrm>
              <a:custGeom>
                <a:avLst/>
                <a:gdLst>
                  <a:gd name="connsiteX0" fmla="*/ 359759 w 376648"/>
                  <a:gd name="connsiteY0" fmla="*/ 150590 h 997847"/>
                  <a:gd name="connsiteX1" fmla="*/ 274796 w 376648"/>
                  <a:gd name="connsiteY1" fmla="*/ 577024 h 997847"/>
                  <a:gd name="connsiteX2" fmla="*/ 208121 w 376648"/>
                  <a:gd name="connsiteY2" fmla="*/ 934974 h 997847"/>
                  <a:gd name="connsiteX3" fmla="*/ 116205 w 376648"/>
                  <a:gd name="connsiteY3" fmla="*/ 991267 h 997847"/>
                  <a:gd name="connsiteX4" fmla="*/ 0 w 376648"/>
                  <a:gd name="connsiteY4" fmla="*/ 969931 h 997847"/>
                  <a:gd name="connsiteX5" fmla="*/ 228124 w 376648"/>
                  <a:gd name="connsiteY5" fmla="*/ 0 h 997847"/>
                  <a:gd name="connsiteX6" fmla="*/ 353377 w 376648"/>
                  <a:gd name="connsiteY6" fmla="*/ 21336 h 997847"/>
                  <a:gd name="connsiteX7" fmla="*/ 375380 w 376648"/>
                  <a:gd name="connsiteY7" fmla="*/ 53150 h 997847"/>
                  <a:gd name="connsiteX8" fmla="*/ 359759 w 376648"/>
                  <a:gd name="connsiteY8" fmla="*/ 150590 h 99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648" h="997847">
                    <a:moveTo>
                      <a:pt x="359759" y="150590"/>
                    </a:moveTo>
                    <a:cubicBezTo>
                      <a:pt x="331375" y="292703"/>
                      <a:pt x="302324" y="434721"/>
                      <a:pt x="274796" y="577024"/>
                    </a:cubicBezTo>
                    <a:cubicBezTo>
                      <a:pt x="251650" y="696182"/>
                      <a:pt x="230219" y="815626"/>
                      <a:pt x="208121" y="934974"/>
                    </a:cubicBezTo>
                    <a:cubicBezTo>
                      <a:pt x="188023" y="1004125"/>
                      <a:pt x="188023" y="1004125"/>
                      <a:pt x="116205" y="991267"/>
                    </a:cubicBezTo>
                    <a:cubicBezTo>
                      <a:pt x="77438" y="984313"/>
                      <a:pt x="38767" y="977074"/>
                      <a:pt x="0" y="969931"/>
                    </a:cubicBezTo>
                    <a:cubicBezTo>
                      <a:pt x="76009" y="646652"/>
                      <a:pt x="152114" y="323374"/>
                      <a:pt x="228124" y="0"/>
                    </a:cubicBezTo>
                    <a:cubicBezTo>
                      <a:pt x="269843" y="7239"/>
                      <a:pt x="311563" y="15145"/>
                      <a:pt x="353377" y="21336"/>
                    </a:cubicBezTo>
                    <a:cubicBezTo>
                      <a:pt x="373666" y="24384"/>
                      <a:pt x="379571" y="32956"/>
                      <a:pt x="375380" y="53150"/>
                    </a:cubicBezTo>
                    <a:cubicBezTo>
                      <a:pt x="368713" y="85439"/>
                      <a:pt x="364808" y="118110"/>
                      <a:pt x="359759" y="15059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EC42564-1FF3-4795-9452-DADBBD4961EE}"/>
                  </a:ext>
                </a:extLst>
              </p:cNvPr>
              <p:cNvSpPr/>
              <p:nvPr/>
            </p:nvSpPr>
            <p:spPr>
              <a:xfrm rot="1563854">
                <a:off x="2488209" y="4431826"/>
                <a:ext cx="725563" cy="629709"/>
              </a:xfrm>
              <a:custGeom>
                <a:avLst/>
                <a:gdLst>
                  <a:gd name="connsiteX0" fmla="*/ 592381 w 725563"/>
                  <a:gd name="connsiteY0" fmla="*/ 553704 h 629709"/>
                  <a:gd name="connsiteX1" fmla="*/ 630029 w 725563"/>
                  <a:gd name="connsiteY1" fmla="*/ 592007 h 629709"/>
                  <a:gd name="connsiteX2" fmla="*/ 591671 w 725563"/>
                  <a:gd name="connsiteY2" fmla="*/ 629709 h 629709"/>
                  <a:gd name="connsiteX3" fmla="*/ 555169 w 725563"/>
                  <a:gd name="connsiteY3" fmla="*/ 591298 h 629709"/>
                  <a:gd name="connsiteX4" fmla="*/ 592381 w 725563"/>
                  <a:gd name="connsiteY4" fmla="*/ 553704 h 629709"/>
                  <a:gd name="connsiteX5" fmla="*/ 463669 w 725563"/>
                  <a:gd name="connsiteY5" fmla="*/ 458220 h 629709"/>
                  <a:gd name="connsiteX6" fmla="*/ 501262 w 725563"/>
                  <a:gd name="connsiteY6" fmla="*/ 496140 h 629709"/>
                  <a:gd name="connsiteX7" fmla="*/ 463724 w 725563"/>
                  <a:gd name="connsiteY7" fmla="*/ 532806 h 629709"/>
                  <a:gd name="connsiteX8" fmla="*/ 425367 w 725563"/>
                  <a:gd name="connsiteY8" fmla="*/ 496031 h 629709"/>
                  <a:gd name="connsiteX9" fmla="*/ 463669 w 725563"/>
                  <a:gd name="connsiteY9" fmla="*/ 458220 h 629709"/>
                  <a:gd name="connsiteX10" fmla="*/ 327099 w 725563"/>
                  <a:gd name="connsiteY10" fmla="*/ 378614 h 629709"/>
                  <a:gd name="connsiteX11" fmla="*/ 364911 w 725563"/>
                  <a:gd name="connsiteY11" fmla="*/ 415607 h 629709"/>
                  <a:gd name="connsiteX12" fmla="*/ 326772 w 725563"/>
                  <a:gd name="connsiteY12" fmla="*/ 453419 h 629709"/>
                  <a:gd name="connsiteX13" fmla="*/ 288906 w 725563"/>
                  <a:gd name="connsiteY13" fmla="*/ 415280 h 629709"/>
                  <a:gd name="connsiteX14" fmla="*/ 327099 w 725563"/>
                  <a:gd name="connsiteY14" fmla="*/ 378614 h 629709"/>
                  <a:gd name="connsiteX15" fmla="*/ 182238 w 725563"/>
                  <a:gd name="connsiteY15" fmla="*/ 308502 h 629709"/>
                  <a:gd name="connsiteX16" fmla="*/ 221031 w 725563"/>
                  <a:gd name="connsiteY16" fmla="*/ 345113 h 629709"/>
                  <a:gd name="connsiteX17" fmla="*/ 184038 w 725563"/>
                  <a:gd name="connsiteY17" fmla="*/ 384234 h 629709"/>
                  <a:gd name="connsiteX18" fmla="*/ 146281 w 725563"/>
                  <a:gd name="connsiteY18" fmla="*/ 346641 h 629709"/>
                  <a:gd name="connsiteX19" fmla="*/ 182238 w 725563"/>
                  <a:gd name="connsiteY19" fmla="*/ 308502 h 629709"/>
                  <a:gd name="connsiteX20" fmla="*/ 660911 w 725563"/>
                  <a:gd name="connsiteY20" fmla="*/ 291968 h 629709"/>
                  <a:gd name="connsiteX21" fmla="*/ 697904 w 725563"/>
                  <a:gd name="connsiteY21" fmla="*/ 329289 h 629709"/>
                  <a:gd name="connsiteX22" fmla="*/ 660420 w 725563"/>
                  <a:gd name="connsiteY22" fmla="*/ 367482 h 629709"/>
                  <a:gd name="connsiteX23" fmla="*/ 622390 w 725563"/>
                  <a:gd name="connsiteY23" fmla="*/ 329125 h 629709"/>
                  <a:gd name="connsiteX24" fmla="*/ 660911 w 725563"/>
                  <a:gd name="connsiteY24" fmla="*/ 291968 h 629709"/>
                  <a:gd name="connsiteX25" fmla="*/ 40648 w 725563"/>
                  <a:gd name="connsiteY25" fmla="*/ 242918 h 629709"/>
                  <a:gd name="connsiteX26" fmla="*/ 76059 w 725563"/>
                  <a:gd name="connsiteY26" fmla="*/ 282530 h 629709"/>
                  <a:gd name="connsiteX27" fmla="*/ 35956 w 725563"/>
                  <a:gd name="connsiteY27" fmla="*/ 318486 h 629709"/>
                  <a:gd name="connsiteX28" fmla="*/ 53 w 725563"/>
                  <a:gd name="connsiteY28" fmla="*/ 277892 h 629709"/>
                  <a:gd name="connsiteX29" fmla="*/ 40648 w 725563"/>
                  <a:gd name="connsiteY29" fmla="*/ 242918 h 629709"/>
                  <a:gd name="connsiteX30" fmla="*/ 514793 w 725563"/>
                  <a:gd name="connsiteY30" fmla="*/ 228349 h 629709"/>
                  <a:gd name="connsiteX31" fmla="*/ 550804 w 725563"/>
                  <a:gd name="connsiteY31" fmla="*/ 267798 h 629709"/>
                  <a:gd name="connsiteX32" fmla="*/ 512665 w 725563"/>
                  <a:gd name="connsiteY32" fmla="*/ 303536 h 629709"/>
                  <a:gd name="connsiteX33" fmla="*/ 475618 w 725563"/>
                  <a:gd name="connsiteY33" fmla="*/ 265506 h 629709"/>
                  <a:gd name="connsiteX34" fmla="*/ 514793 w 725563"/>
                  <a:gd name="connsiteY34" fmla="*/ 228349 h 629709"/>
                  <a:gd name="connsiteX35" fmla="*/ 362402 w 725563"/>
                  <a:gd name="connsiteY35" fmla="*/ 183172 h 629709"/>
                  <a:gd name="connsiteX36" fmla="*/ 398467 w 725563"/>
                  <a:gd name="connsiteY36" fmla="*/ 221693 h 629709"/>
                  <a:gd name="connsiteX37" fmla="*/ 360710 w 725563"/>
                  <a:gd name="connsiteY37" fmla="*/ 259068 h 629709"/>
                  <a:gd name="connsiteX38" fmla="*/ 323717 w 725563"/>
                  <a:gd name="connsiteY38" fmla="*/ 220056 h 629709"/>
                  <a:gd name="connsiteX39" fmla="*/ 362402 w 725563"/>
                  <a:gd name="connsiteY39" fmla="*/ 183172 h 629709"/>
                  <a:gd name="connsiteX40" fmla="*/ 204171 w 725563"/>
                  <a:gd name="connsiteY40" fmla="*/ 150216 h 629709"/>
                  <a:gd name="connsiteX41" fmla="*/ 243674 w 725563"/>
                  <a:gd name="connsiteY41" fmla="*/ 186172 h 629709"/>
                  <a:gd name="connsiteX42" fmla="*/ 206953 w 725563"/>
                  <a:gd name="connsiteY42" fmla="*/ 225730 h 629709"/>
                  <a:gd name="connsiteX43" fmla="*/ 168433 w 725563"/>
                  <a:gd name="connsiteY43" fmla="*/ 188737 h 629709"/>
                  <a:gd name="connsiteX44" fmla="*/ 204171 w 725563"/>
                  <a:gd name="connsiteY44" fmla="*/ 150216 h 629709"/>
                  <a:gd name="connsiteX45" fmla="*/ 49323 w 725563"/>
                  <a:gd name="connsiteY45" fmla="*/ 119880 h 629709"/>
                  <a:gd name="connsiteX46" fmla="*/ 86915 w 725563"/>
                  <a:gd name="connsiteY46" fmla="*/ 158237 h 629709"/>
                  <a:gd name="connsiteX47" fmla="*/ 48613 w 725563"/>
                  <a:gd name="connsiteY47" fmla="*/ 194684 h 629709"/>
                  <a:gd name="connsiteX48" fmla="*/ 10966 w 725563"/>
                  <a:gd name="connsiteY48" fmla="*/ 157473 h 629709"/>
                  <a:gd name="connsiteX49" fmla="*/ 49323 w 725563"/>
                  <a:gd name="connsiteY49" fmla="*/ 119880 h 629709"/>
                  <a:gd name="connsiteX50" fmla="*/ 689448 w 725563"/>
                  <a:gd name="connsiteY50" fmla="*/ 111204 h 629709"/>
                  <a:gd name="connsiteX51" fmla="*/ 725513 w 725563"/>
                  <a:gd name="connsiteY51" fmla="*/ 146724 h 629709"/>
                  <a:gd name="connsiteX52" fmla="*/ 689120 w 725563"/>
                  <a:gd name="connsiteY52" fmla="*/ 184427 h 629709"/>
                  <a:gd name="connsiteX53" fmla="*/ 650490 w 725563"/>
                  <a:gd name="connsiteY53" fmla="*/ 147597 h 629709"/>
                  <a:gd name="connsiteX54" fmla="*/ 689448 w 725563"/>
                  <a:gd name="connsiteY54" fmla="*/ 111204 h 629709"/>
                  <a:gd name="connsiteX55" fmla="*/ 536346 w 725563"/>
                  <a:gd name="connsiteY55" fmla="*/ 63245 h 629709"/>
                  <a:gd name="connsiteX56" fmla="*/ 573067 w 725563"/>
                  <a:gd name="connsiteY56" fmla="*/ 100892 h 629709"/>
                  <a:gd name="connsiteX57" fmla="*/ 535910 w 725563"/>
                  <a:gd name="connsiteY57" fmla="*/ 138977 h 629709"/>
                  <a:gd name="connsiteX58" fmla="*/ 498262 w 725563"/>
                  <a:gd name="connsiteY58" fmla="*/ 100565 h 629709"/>
                  <a:gd name="connsiteX59" fmla="*/ 536346 w 725563"/>
                  <a:gd name="connsiteY59" fmla="*/ 63245 h 629709"/>
                  <a:gd name="connsiteX60" fmla="*/ 379807 w 725563"/>
                  <a:gd name="connsiteY60" fmla="*/ 31435 h 629709"/>
                  <a:gd name="connsiteX61" fmla="*/ 418546 w 725563"/>
                  <a:gd name="connsiteY61" fmla="*/ 69083 h 629709"/>
                  <a:gd name="connsiteX62" fmla="*/ 380789 w 725563"/>
                  <a:gd name="connsiteY62" fmla="*/ 107004 h 629709"/>
                  <a:gd name="connsiteX63" fmla="*/ 343032 w 725563"/>
                  <a:gd name="connsiteY63" fmla="*/ 70338 h 629709"/>
                  <a:gd name="connsiteX64" fmla="*/ 379807 w 725563"/>
                  <a:gd name="connsiteY64" fmla="*/ 31435 h 629709"/>
                  <a:gd name="connsiteX65" fmla="*/ 222723 w 725563"/>
                  <a:gd name="connsiteY65" fmla="*/ 14357 h 629709"/>
                  <a:gd name="connsiteX66" fmla="*/ 259716 w 725563"/>
                  <a:gd name="connsiteY66" fmla="*/ 53314 h 629709"/>
                  <a:gd name="connsiteX67" fmla="*/ 220322 w 725563"/>
                  <a:gd name="connsiteY67" fmla="*/ 90308 h 629709"/>
                  <a:gd name="connsiteX68" fmla="*/ 184638 w 725563"/>
                  <a:gd name="connsiteY68" fmla="*/ 51023 h 629709"/>
                  <a:gd name="connsiteX69" fmla="*/ 222723 w 725563"/>
                  <a:gd name="connsiteY69" fmla="*/ 14357 h 629709"/>
                  <a:gd name="connsiteX70" fmla="*/ 63291 w 725563"/>
                  <a:gd name="connsiteY70" fmla="*/ 7 h 629709"/>
                  <a:gd name="connsiteX71" fmla="*/ 99466 w 725563"/>
                  <a:gd name="connsiteY71" fmla="*/ 39400 h 629709"/>
                  <a:gd name="connsiteX72" fmla="*/ 61054 w 725563"/>
                  <a:gd name="connsiteY72" fmla="*/ 74865 h 629709"/>
                  <a:gd name="connsiteX73" fmla="*/ 26189 w 725563"/>
                  <a:gd name="connsiteY73" fmla="*/ 38309 h 629709"/>
                  <a:gd name="connsiteX74" fmla="*/ 63291 w 725563"/>
                  <a:gd name="connsiteY74" fmla="*/ 7 h 62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25563" h="629709">
                    <a:moveTo>
                      <a:pt x="592381" y="553704"/>
                    </a:moveTo>
                    <a:cubicBezTo>
                      <a:pt x="613006" y="554086"/>
                      <a:pt x="630247" y="571601"/>
                      <a:pt x="630029" y="592007"/>
                    </a:cubicBezTo>
                    <a:cubicBezTo>
                      <a:pt x="629810" y="612304"/>
                      <a:pt x="612078" y="629764"/>
                      <a:pt x="591671" y="629709"/>
                    </a:cubicBezTo>
                    <a:cubicBezTo>
                      <a:pt x="570610" y="629654"/>
                      <a:pt x="555006" y="613231"/>
                      <a:pt x="555169" y="591298"/>
                    </a:cubicBezTo>
                    <a:cubicBezTo>
                      <a:pt x="555333" y="569363"/>
                      <a:pt x="571156" y="553377"/>
                      <a:pt x="592381" y="553704"/>
                    </a:cubicBezTo>
                    <a:close/>
                    <a:moveTo>
                      <a:pt x="463669" y="458220"/>
                    </a:moveTo>
                    <a:cubicBezTo>
                      <a:pt x="484566" y="458329"/>
                      <a:pt x="501208" y="475134"/>
                      <a:pt x="501262" y="496140"/>
                    </a:cubicBezTo>
                    <a:cubicBezTo>
                      <a:pt x="501317" y="518129"/>
                      <a:pt x="486258" y="532915"/>
                      <a:pt x="463724" y="532806"/>
                    </a:cubicBezTo>
                    <a:cubicBezTo>
                      <a:pt x="441845" y="532697"/>
                      <a:pt x="425257" y="516765"/>
                      <a:pt x="425367" y="496031"/>
                    </a:cubicBezTo>
                    <a:cubicBezTo>
                      <a:pt x="425476" y="475843"/>
                      <a:pt x="443481" y="458110"/>
                      <a:pt x="463669" y="458220"/>
                    </a:cubicBezTo>
                    <a:close/>
                    <a:moveTo>
                      <a:pt x="327099" y="378614"/>
                    </a:moveTo>
                    <a:cubicBezTo>
                      <a:pt x="348979" y="378668"/>
                      <a:pt x="365130" y="394492"/>
                      <a:pt x="364911" y="415607"/>
                    </a:cubicBezTo>
                    <a:cubicBezTo>
                      <a:pt x="364692" y="436014"/>
                      <a:pt x="346960" y="453528"/>
                      <a:pt x="326772" y="453419"/>
                    </a:cubicBezTo>
                    <a:cubicBezTo>
                      <a:pt x="306530" y="453310"/>
                      <a:pt x="288960" y="435577"/>
                      <a:pt x="288906" y="415280"/>
                    </a:cubicBezTo>
                    <a:cubicBezTo>
                      <a:pt x="288906" y="394164"/>
                      <a:pt x="305165" y="378504"/>
                      <a:pt x="327099" y="378614"/>
                    </a:cubicBezTo>
                    <a:close/>
                    <a:moveTo>
                      <a:pt x="182238" y="308502"/>
                    </a:moveTo>
                    <a:cubicBezTo>
                      <a:pt x="203190" y="308228"/>
                      <a:pt x="220540" y="324597"/>
                      <a:pt x="221031" y="345113"/>
                    </a:cubicBezTo>
                    <a:cubicBezTo>
                      <a:pt x="221468" y="365028"/>
                      <a:pt x="203626" y="383906"/>
                      <a:pt x="184038" y="384234"/>
                    </a:cubicBezTo>
                    <a:cubicBezTo>
                      <a:pt x="163250" y="384561"/>
                      <a:pt x="146827" y="368247"/>
                      <a:pt x="146281" y="346641"/>
                    </a:cubicBezTo>
                    <a:cubicBezTo>
                      <a:pt x="145735" y="324270"/>
                      <a:pt x="160358" y="308774"/>
                      <a:pt x="182238" y="308502"/>
                    </a:cubicBezTo>
                    <a:close/>
                    <a:moveTo>
                      <a:pt x="660911" y="291968"/>
                    </a:moveTo>
                    <a:cubicBezTo>
                      <a:pt x="682845" y="291914"/>
                      <a:pt x="698068" y="307355"/>
                      <a:pt x="697904" y="329289"/>
                    </a:cubicBezTo>
                    <a:cubicBezTo>
                      <a:pt x="697740" y="349804"/>
                      <a:pt x="680226" y="367646"/>
                      <a:pt x="660420" y="367482"/>
                    </a:cubicBezTo>
                    <a:cubicBezTo>
                      <a:pt x="640941" y="367318"/>
                      <a:pt x="622390" y="348604"/>
                      <a:pt x="622390" y="329125"/>
                    </a:cubicBezTo>
                    <a:cubicBezTo>
                      <a:pt x="622390" y="309428"/>
                      <a:pt x="640450" y="291968"/>
                      <a:pt x="660911" y="291968"/>
                    </a:cubicBezTo>
                    <a:close/>
                    <a:moveTo>
                      <a:pt x="40648" y="242918"/>
                    </a:moveTo>
                    <a:cubicBezTo>
                      <a:pt x="61982" y="244063"/>
                      <a:pt x="77259" y="261142"/>
                      <a:pt x="76059" y="282530"/>
                    </a:cubicBezTo>
                    <a:cubicBezTo>
                      <a:pt x="74913" y="302336"/>
                      <a:pt x="55325" y="319905"/>
                      <a:pt x="35956" y="318486"/>
                    </a:cubicBezTo>
                    <a:cubicBezTo>
                      <a:pt x="16313" y="317068"/>
                      <a:pt x="-1092" y="297425"/>
                      <a:pt x="53" y="277892"/>
                    </a:cubicBezTo>
                    <a:cubicBezTo>
                      <a:pt x="1200" y="258195"/>
                      <a:pt x="20242" y="241827"/>
                      <a:pt x="40648" y="242918"/>
                    </a:cubicBezTo>
                    <a:close/>
                    <a:moveTo>
                      <a:pt x="514793" y="228349"/>
                    </a:moveTo>
                    <a:cubicBezTo>
                      <a:pt x="534490" y="228731"/>
                      <a:pt x="551132" y="246900"/>
                      <a:pt x="550804" y="267798"/>
                    </a:cubicBezTo>
                    <a:cubicBezTo>
                      <a:pt x="550477" y="290004"/>
                      <a:pt x="535418" y="304136"/>
                      <a:pt x="512665" y="303536"/>
                    </a:cubicBezTo>
                    <a:cubicBezTo>
                      <a:pt x="491877" y="302991"/>
                      <a:pt x="474636" y="285312"/>
                      <a:pt x="475618" y="265506"/>
                    </a:cubicBezTo>
                    <a:cubicBezTo>
                      <a:pt x="476600" y="245373"/>
                      <a:pt x="494987" y="227913"/>
                      <a:pt x="514793" y="228349"/>
                    </a:cubicBezTo>
                    <a:close/>
                    <a:moveTo>
                      <a:pt x="362402" y="183172"/>
                    </a:moveTo>
                    <a:cubicBezTo>
                      <a:pt x="383735" y="183554"/>
                      <a:pt x="398904" y="199758"/>
                      <a:pt x="398467" y="221693"/>
                    </a:cubicBezTo>
                    <a:cubicBezTo>
                      <a:pt x="398031" y="243136"/>
                      <a:pt x="381335" y="259668"/>
                      <a:pt x="360710" y="259068"/>
                    </a:cubicBezTo>
                    <a:cubicBezTo>
                      <a:pt x="340522" y="258467"/>
                      <a:pt x="323281" y="240353"/>
                      <a:pt x="323717" y="220056"/>
                    </a:cubicBezTo>
                    <a:cubicBezTo>
                      <a:pt x="324154" y="199540"/>
                      <a:pt x="341723" y="182789"/>
                      <a:pt x="362402" y="183172"/>
                    </a:cubicBezTo>
                    <a:close/>
                    <a:moveTo>
                      <a:pt x="204171" y="150216"/>
                    </a:moveTo>
                    <a:cubicBezTo>
                      <a:pt x="224850" y="149671"/>
                      <a:pt x="243237" y="166421"/>
                      <a:pt x="243674" y="186172"/>
                    </a:cubicBezTo>
                    <a:cubicBezTo>
                      <a:pt x="244110" y="206197"/>
                      <a:pt x="226705" y="224912"/>
                      <a:pt x="206953" y="225730"/>
                    </a:cubicBezTo>
                    <a:cubicBezTo>
                      <a:pt x="187256" y="226549"/>
                      <a:pt x="168979" y="209034"/>
                      <a:pt x="168433" y="188737"/>
                    </a:cubicBezTo>
                    <a:cubicBezTo>
                      <a:pt x="167723" y="166585"/>
                      <a:pt x="182401" y="150762"/>
                      <a:pt x="204171" y="150216"/>
                    </a:cubicBezTo>
                    <a:close/>
                    <a:moveTo>
                      <a:pt x="49323" y="119880"/>
                    </a:moveTo>
                    <a:cubicBezTo>
                      <a:pt x="69783" y="120098"/>
                      <a:pt x="87025" y="137667"/>
                      <a:pt x="86915" y="158237"/>
                    </a:cubicBezTo>
                    <a:cubicBezTo>
                      <a:pt x="86807" y="179516"/>
                      <a:pt x="70656" y="194848"/>
                      <a:pt x="48613" y="194684"/>
                    </a:cubicBezTo>
                    <a:cubicBezTo>
                      <a:pt x="26734" y="194520"/>
                      <a:pt x="10584" y="178589"/>
                      <a:pt x="10966" y="157473"/>
                    </a:cubicBezTo>
                    <a:cubicBezTo>
                      <a:pt x="11239" y="137066"/>
                      <a:pt x="29025" y="119606"/>
                      <a:pt x="49323" y="119880"/>
                    </a:cubicBezTo>
                    <a:close/>
                    <a:moveTo>
                      <a:pt x="689448" y="111204"/>
                    </a:moveTo>
                    <a:cubicBezTo>
                      <a:pt x="711763" y="112186"/>
                      <a:pt x="724476" y="124135"/>
                      <a:pt x="725513" y="146724"/>
                    </a:cubicBezTo>
                    <a:cubicBezTo>
                      <a:pt x="726550" y="169204"/>
                      <a:pt x="711491" y="184372"/>
                      <a:pt x="689120" y="184427"/>
                    </a:cubicBezTo>
                    <a:cubicBezTo>
                      <a:pt x="668059" y="184481"/>
                      <a:pt x="650436" y="167676"/>
                      <a:pt x="650490" y="147597"/>
                    </a:cubicBezTo>
                    <a:cubicBezTo>
                      <a:pt x="650545" y="127627"/>
                      <a:pt x="668660" y="110276"/>
                      <a:pt x="689448" y="111204"/>
                    </a:cubicBezTo>
                    <a:close/>
                    <a:moveTo>
                      <a:pt x="536346" y="63245"/>
                    </a:moveTo>
                    <a:cubicBezTo>
                      <a:pt x="558553" y="63463"/>
                      <a:pt x="573285" y="78576"/>
                      <a:pt x="573067" y="100892"/>
                    </a:cubicBezTo>
                    <a:cubicBezTo>
                      <a:pt x="572848" y="122553"/>
                      <a:pt x="556589" y="139195"/>
                      <a:pt x="535910" y="138977"/>
                    </a:cubicBezTo>
                    <a:cubicBezTo>
                      <a:pt x="515612" y="138758"/>
                      <a:pt x="498153" y="120971"/>
                      <a:pt x="498262" y="100565"/>
                    </a:cubicBezTo>
                    <a:cubicBezTo>
                      <a:pt x="498425" y="79995"/>
                      <a:pt x="515722" y="63026"/>
                      <a:pt x="536346" y="63245"/>
                    </a:cubicBezTo>
                    <a:close/>
                    <a:moveTo>
                      <a:pt x="379807" y="31435"/>
                    </a:moveTo>
                    <a:cubicBezTo>
                      <a:pt x="399340" y="31107"/>
                      <a:pt x="418219" y="49386"/>
                      <a:pt x="418546" y="69083"/>
                    </a:cubicBezTo>
                    <a:cubicBezTo>
                      <a:pt x="418928" y="88889"/>
                      <a:pt x="401196" y="106676"/>
                      <a:pt x="380789" y="107004"/>
                    </a:cubicBezTo>
                    <a:cubicBezTo>
                      <a:pt x="359074" y="107331"/>
                      <a:pt x="343250" y="91999"/>
                      <a:pt x="343032" y="70338"/>
                    </a:cubicBezTo>
                    <a:cubicBezTo>
                      <a:pt x="342869" y="49713"/>
                      <a:pt x="359837" y="31762"/>
                      <a:pt x="379807" y="31435"/>
                    </a:cubicBezTo>
                    <a:close/>
                    <a:moveTo>
                      <a:pt x="222723" y="14357"/>
                    </a:moveTo>
                    <a:cubicBezTo>
                      <a:pt x="242965" y="15011"/>
                      <a:pt x="260807" y="33835"/>
                      <a:pt x="259716" y="53314"/>
                    </a:cubicBezTo>
                    <a:cubicBezTo>
                      <a:pt x="258625" y="73721"/>
                      <a:pt x="240401" y="90798"/>
                      <a:pt x="220322" y="90308"/>
                    </a:cubicBezTo>
                    <a:cubicBezTo>
                      <a:pt x="199425" y="89816"/>
                      <a:pt x="184092" y="72902"/>
                      <a:pt x="184638" y="51023"/>
                    </a:cubicBezTo>
                    <a:cubicBezTo>
                      <a:pt x="185129" y="29252"/>
                      <a:pt x="201334" y="13647"/>
                      <a:pt x="222723" y="14357"/>
                    </a:cubicBezTo>
                    <a:close/>
                    <a:moveTo>
                      <a:pt x="63291" y="7"/>
                    </a:moveTo>
                    <a:cubicBezTo>
                      <a:pt x="83315" y="443"/>
                      <a:pt x="99848" y="18448"/>
                      <a:pt x="99466" y="39400"/>
                    </a:cubicBezTo>
                    <a:cubicBezTo>
                      <a:pt x="99084" y="61825"/>
                      <a:pt x="83861" y="76229"/>
                      <a:pt x="61054" y="74865"/>
                    </a:cubicBezTo>
                    <a:cubicBezTo>
                      <a:pt x="38356" y="73556"/>
                      <a:pt x="26735" y="60679"/>
                      <a:pt x="26189" y="38309"/>
                    </a:cubicBezTo>
                    <a:cubicBezTo>
                      <a:pt x="25698" y="17357"/>
                      <a:pt x="43322" y="-376"/>
                      <a:pt x="63291" y="7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143726-E84F-487E-9F77-E14A9FEBD83F}"/>
                  </a:ext>
                </a:extLst>
              </p:cNvPr>
              <p:cNvSpPr/>
              <p:nvPr/>
            </p:nvSpPr>
            <p:spPr>
              <a:xfrm rot="1749641">
                <a:off x="1033808" y="2937134"/>
                <a:ext cx="980033" cy="273599"/>
              </a:xfrm>
              <a:custGeom>
                <a:avLst/>
                <a:gdLst>
                  <a:gd name="connsiteX0" fmla="*/ 356657 w 1710857"/>
                  <a:gd name="connsiteY0" fmla="*/ 0 h 477625"/>
                  <a:gd name="connsiteX1" fmla="*/ 1515088 w 1710857"/>
                  <a:gd name="connsiteY1" fmla="*/ 222218 h 477625"/>
                  <a:gd name="connsiteX2" fmla="*/ 1674536 w 1710857"/>
                  <a:gd name="connsiteY2" fmla="*/ 314420 h 477625"/>
                  <a:gd name="connsiteX3" fmla="*/ 1659582 w 1710857"/>
                  <a:gd name="connsiteY3" fmla="*/ 435102 h 477625"/>
                  <a:gd name="connsiteX4" fmla="*/ 1484989 w 1710857"/>
                  <a:gd name="connsiteY4" fmla="*/ 474917 h 477625"/>
                  <a:gd name="connsiteX5" fmla="*/ 287887 w 1710857"/>
                  <a:gd name="connsiteY5" fmla="*/ 296799 h 477625"/>
                  <a:gd name="connsiteX6" fmla="*/ 26806 w 1710857"/>
                  <a:gd name="connsiteY6" fmla="*/ 157353 h 477625"/>
                  <a:gd name="connsiteX7" fmla="*/ 46237 w 1710857"/>
                  <a:gd name="connsiteY7" fmla="*/ 49339 h 477625"/>
                  <a:gd name="connsiteX8" fmla="*/ 197209 w 1710857"/>
                  <a:gd name="connsiteY8" fmla="*/ 11906 h 477625"/>
                  <a:gd name="connsiteX9" fmla="*/ 356657 w 1710857"/>
                  <a:gd name="connsiteY9" fmla="*/ 0 h 47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857" h="477625">
                    <a:moveTo>
                      <a:pt x="356657" y="0"/>
                    </a:moveTo>
                    <a:cubicBezTo>
                      <a:pt x="763660" y="20002"/>
                      <a:pt x="1148852" y="73152"/>
                      <a:pt x="1515088" y="222218"/>
                    </a:cubicBezTo>
                    <a:cubicBezTo>
                      <a:pt x="1572047" y="245364"/>
                      <a:pt x="1627387" y="272605"/>
                      <a:pt x="1674536" y="314420"/>
                    </a:cubicBezTo>
                    <a:cubicBezTo>
                      <a:pt x="1727115" y="360997"/>
                      <a:pt x="1723018" y="403955"/>
                      <a:pt x="1659582" y="435102"/>
                    </a:cubicBezTo>
                    <a:cubicBezTo>
                      <a:pt x="1604718" y="462058"/>
                      <a:pt x="1544711" y="472440"/>
                      <a:pt x="1484989" y="474917"/>
                    </a:cubicBezTo>
                    <a:cubicBezTo>
                      <a:pt x="1074842" y="491680"/>
                      <a:pt x="675554" y="430435"/>
                      <a:pt x="287887" y="296799"/>
                    </a:cubicBezTo>
                    <a:cubicBezTo>
                      <a:pt x="194161" y="264509"/>
                      <a:pt x="97958" y="233934"/>
                      <a:pt x="26806" y="157353"/>
                    </a:cubicBezTo>
                    <a:cubicBezTo>
                      <a:pt x="-14246" y="113157"/>
                      <a:pt x="-8436" y="76200"/>
                      <a:pt x="46237" y="49339"/>
                    </a:cubicBezTo>
                    <a:cubicBezTo>
                      <a:pt x="93767" y="25908"/>
                      <a:pt x="145774" y="15812"/>
                      <a:pt x="197209" y="11906"/>
                    </a:cubicBezTo>
                    <a:cubicBezTo>
                      <a:pt x="255406" y="7525"/>
                      <a:pt x="313890" y="6096"/>
                      <a:pt x="356657" y="0"/>
                    </a:cubicBezTo>
                    <a:close/>
                  </a:path>
                </a:pathLst>
              </a:custGeom>
              <a:solidFill>
                <a:srgbClr val="3E4F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128D21E-C91C-471C-AF48-94B534FB8300}"/>
                  </a:ext>
                </a:extLst>
              </p:cNvPr>
              <p:cNvSpPr/>
              <p:nvPr/>
            </p:nvSpPr>
            <p:spPr>
              <a:xfrm rot="1563854">
                <a:off x="255969" y="2383803"/>
                <a:ext cx="648988" cy="721690"/>
              </a:xfrm>
              <a:custGeom>
                <a:avLst/>
                <a:gdLst>
                  <a:gd name="connsiteX0" fmla="*/ 798363 w 1132948"/>
                  <a:gd name="connsiteY0" fmla="*/ 1240441 h 1259865"/>
                  <a:gd name="connsiteX1" fmla="*/ 999627 w 1132948"/>
                  <a:gd name="connsiteY1" fmla="*/ 1197007 h 1259865"/>
                  <a:gd name="connsiteX2" fmla="*/ 1022963 w 1132948"/>
                  <a:gd name="connsiteY2" fmla="*/ 1197769 h 1259865"/>
                  <a:gd name="connsiteX3" fmla="*/ 1026582 w 1132948"/>
                  <a:gd name="connsiteY3" fmla="*/ 1204436 h 1259865"/>
                  <a:gd name="connsiteX4" fmla="*/ 1120213 w 1132948"/>
                  <a:gd name="connsiteY4" fmla="*/ 981742 h 1259865"/>
                  <a:gd name="connsiteX5" fmla="*/ 1105735 w 1132948"/>
                  <a:gd name="connsiteY5" fmla="*/ 917162 h 1259865"/>
                  <a:gd name="connsiteX6" fmla="*/ 1114308 w 1132948"/>
                  <a:gd name="connsiteY6" fmla="*/ 843343 h 1259865"/>
                  <a:gd name="connsiteX7" fmla="*/ 1084304 w 1132948"/>
                  <a:gd name="connsiteY7" fmla="*/ 633413 h 1259865"/>
                  <a:gd name="connsiteX8" fmla="*/ 1081446 w 1132948"/>
                  <a:gd name="connsiteY8" fmla="*/ 602933 h 1259865"/>
                  <a:gd name="connsiteX9" fmla="*/ 1084209 w 1132948"/>
                  <a:gd name="connsiteY9" fmla="*/ 359759 h 1259865"/>
                  <a:gd name="connsiteX10" fmla="*/ 1084590 w 1132948"/>
                  <a:gd name="connsiteY10" fmla="*/ 336042 h 1259865"/>
                  <a:gd name="connsiteX11" fmla="*/ 1118689 w 1132948"/>
                  <a:gd name="connsiteY11" fmla="*/ 220885 h 1259865"/>
                  <a:gd name="connsiteX12" fmla="*/ 1109736 w 1132948"/>
                  <a:gd name="connsiteY12" fmla="*/ 225647 h 1259865"/>
                  <a:gd name="connsiteX13" fmla="*/ 769693 w 1132948"/>
                  <a:gd name="connsiteY13" fmla="*/ 19717 h 1259865"/>
                  <a:gd name="connsiteX14" fmla="*/ 714067 w 1132948"/>
                  <a:gd name="connsiteY14" fmla="*/ 0 h 1259865"/>
                  <a:gd name="connsiteX15" fmla="*/ 621198 w 1132948"/>
                  <a:gd name="connsiteY15" fmla="*/ 16574 h 1259865"/>
                  <a:gd name="connsiteX16" fmla="*/ 230483 w 1132948"/>
                  <a:gd name="connsiteY16" fmla="*/ 331756 h 1259865"/>
                  <a:gd name="connsiteX17" fmla="*/ 166284 w 1132948"/>
                  <a:gd name="connsiteY17" fmla="*/ 376809 h 1259865"/>
                  <a:gd name="connsiteX18" fmla="*/ 131137 w 1132948"/>
                  <a:gd name="connsiteY18" fmla="*/ 443198 h 1259865"/>
                  <a:gd name="connsiteX19" fmla="*/ 7884 w 1132948"/>
                  <a:gd name="connsiteY19" fmla="*/ 1080230 h 1259865"/>
                  <a:gd name="connsiteX20" fmla="*/ 14551 w 1132948"/>
                  <a:gd name="connsiteY20" fmla="*/ 1161193 h 1259865"/>
                  <a:gd name="connsiteX21" fmla="*/ 774170 w 1132948"/>
                  <a:gd name="connsiteY21" fmla="*/ 1259777 h 1259865"/>
                  <a:gd name="connsiteX22" fmla="*/ 798363 w 1132948"/>
                  <a:gd name="connsiteY22" fmla="*/ 1240441 h 125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32948" h="1259865">
                    <a:moveTo>
                      <a:pt x="798363" y="1240441"/>
                    </a:moveTo>
                    <a:cubicBezTo>
                      <a:pt x="867896" y="1236917"/>
                      <a:pt x="933142" y="1214152"/>
                      <a:pt x="999627" y="1197007"/>
                    </a:cubicBezTo>
                    <a:cubicBezTo>
                      <a:pt x="1007151" y="1195007"/>
                      <a:pt x="1015247" y="1196054"/>
                      <a:pt x="1022963" y="1197769"/>
                    </a:cubicBezTo>
                    <a:cubicBezTo>
                      <a:pt x="1022963" y="1197769"/>
                      <a:pt x="1024011" y="1203198"/>
                      <a:pt x="1026582" y="1204436"/>
                    </a:cubicBezTo>
                    <a:cubicBezTo>
                      <a:pt x="1114593" y="1149001"/>
                      <a:pt x="1143168" y="1086422"/>
                      <a:pt x="1120213" y="981742"/>
                    </a:cubicBezTo>
                    <a:cubicBezTo>
                      <a:pt x="1115451" y="960215"/>
                      <a:pt x="1112307" y="938117"/>
                      <a:pt x="1105735" y="917162"/>
                    </a:cubicBezTo>
                    <a:cubicBezTo>
                      <a:pt x="1097353" y="890683"/>
                      <a:pt x="1097067" y="870014"/>
                      <a:pt x="1114308" y="843343"/>
                    </a:cubicBezTo>
                    <a:cubicBezTo>
                      <a:pt x="1149645" y="788765"/>
                      <a:pt x="1132024" y="683324"/>
                      <a:pt x="1084304" y="633413"/>
                    </a:cubicBezTo>
                    <a:cubicBezTo>
                      <a:pt x="1072969" y="621506"/>
                      <a:pt x="1071826" y="616077"/>
                      <a:pt x="1081446" y="602933"/>
                    </a:cubicBezTo>
                    <a:cubicBezTo>
                      <a:pt x="1140025" y="522827"/>
                      <a:pt x="1148884" y="441388"/>
                      <a:pt x="1084209" y="359759"/>
                    </a:cubicBezTo>
                    <a:cubicBezTo>
                      <a:pt x="1076970" y="350615"/>
                      <a:pt x="1075922" y="344805"/>
                      <a:pt x="1084590" y="336042"/>
                    </a:cubicBezTo>
                    <a:cubicBezTo>
                      <a:pt x="1113260" y="307181"/>
                      <a:pt x="1115260" y="257461"/>
                      <a:pt x="1118689" y="220885"/>
                    </a:cubicBezTo>
                    <a:cubicBezTo>
                      <a:pt x="1117165" y="219551"/>
                      <a:pt x="1114403" y="223552"/>
                      <a:pt x="1109736" y="225647"/>
                    </a:cubicBezTo>
                    <a:cubicBezTo>
                      <a:pt x="1049633" y="69056"/>
                      <a:pt x="911901" y="40672"/>
                      <a:pt x="769693" y="19717"/>
                    </a:cubicBezTo>
                    <a:cubicBezTo>
                      <a:pt x="749691" y="16764"/>
                      <a:pt x="727878" y="20003"/>
                      <a:pt x="714067" y="0"/>
                    </a:cubicBezTo>
                    <a:cubicBezTo>
                      <a:pt x="683111" y="5429"/>
                      <a:pt x="651869" y="9906"/>
                      <a:pt x="621198" y="16574"/>
                    </a:cubicBezTo>
                    <a:cubicBezTo>
                      <a:pt x="438509" y="56483"/>
                      <a:pt x="315351" y="171069"/>
                      <a:pt x="230483" y="331756"/>
                    </a:cubicBezTo>
                    <a:cubicBezTo>
                      <a:pt x="216005" y="359188"/>
                      <a:pt x="198669" y="377285"/>
                      <a:pt x="166284" y="376809"/>
                    </a:cubicBezTo>
                    <a:cubicBezTo>
                      <a:pt x="132090" y="386810"/>
                      <a:pt x="135995" y="419100"/>
                      <a:pt x="131137" y="443198"/>
                    </a:cubicBezTo>
                    <a:cubicBezTo>
                      <a:pt x="88846" y="655320"/>
                      <a:pt x="49603" y="868013"/>
                      <a:pt x="7884" y="1080230"/>
                    </a:cubicBezTo>
                    <a:cubicBezTo>
                      <a:pt x="2740" y="1106519"/>
                      <a:pt x="-9928" y="1136142"/>
                      <a:pt x="14551" y="1161193"/>
                    </a:cubicBezTo>
                    <a:cubicBezTo>
                      <a:pt x="266297" y="1204913"/>
                      <a:pt x="516328" y="1262443"/>
                      <a:pt x="774170" y="1259777"/>
                    </a:cubicBezTo>
                    <a:cubicBezTo>
                      <a:pt x="777504" y="1247394"/>
                      <a:pt x="787791" y="1240917"/>
                      <a:pt x="798363" y="1240441"/>
                    </a:cubicBezTo>
                    <a:close/>
                  </a:path>
                </a:pathLst>
              </a:custGeom>
              <a:solidFill>
                <a:srgbClr val="FAB8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3A6D199-190B-461D-83B1-51B492130706}"/>
              </a:ext>
            </a:extLst>
          </p:cNvPr>
          <p:cNvSpPr txBox="1"/>
          <p:nvPr/>
        </p:nvSpPr>
        <p:spPr>
          <a:xfrm>
            <a:off x="823104" y="1690715"/>
            <a:ext cx="550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ACD453-BAB0-4043-A777-D35A0EB71E98}"/>
              </a:ext>
            </a:extLst>
          </p:cNvPr>
          <p:cNvSpPr txBox="1"/>
          <p:nvPr/>
        </p:nvSpPr>
        <p:spPr>
          <a:xfrm>
            <a:off x="2725189" y="3462544"/>
            <a:ext cx="167489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910E70-6CE5-4EE9-BB8C-2E4A4A590906}"/>
              </a:ext>
            </a:extLst>
          </p:cNvPr>
          <p:cNvSpPr txBox="1"/>
          <p:nvPr/>
        </p:nvSpPr>
        <p:spPr>
          <a:xfrm>
            <a:off x="823104" y="2339774"/>
            <a:ext cx="550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A497F9-812D-44DB-BEA7-AABAA78F285E}"/>
              </a:ext>
            </a:extLst>
          </p:cNvPr>
          <p:cNvSpPr txBox="1"/>
          <p:nvPr/>
        </p:nvSpPr>
        <p:spPr>
          <a:xfrm>
            <a:off x="823104" y="3462544"/>
            <a:ext cx="167489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Golden Egg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636A42-7220-4BC5-97A7-39448EBA6331}"/>
              </a:ext>
            </a:extLst>
          </p:cNvPr>
          <p:cNvSpPr txBox="1"/>
          <p:nvPr/>
        </p:nvSpPr>
        <p:spPr>
          <a:xfrm>
            <a:off x="4627274" y="3462544"/>
            <a:ext cx="167489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Templates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5C70A8A-EAB9-4401-8F0F-7514AA6EE327}"/>
              </a:ext>
            </a:extLst>
          </p:cNvPr>
          <p:cNvSpPr/>
          <p:nvPr/>
        </p:nvSpPr>
        <p:spPr>
          <a:xfrm>
            <a:off x="979069" y="4950834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5EFBBE-2B1D-45F7-8213-222B9EF89AE5}"/>
              </a:ext>
            </a:extLst>
          </p:cNvPr>
          <p:cNvSpPr txBox="1"/>
          <p:nvPr/>
        </p:nvSpPr>
        <p:spPr>
          <a:xfrm>
            <a:off x="1733977" y="4915703"/>
            <a:ext cx="45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366DCD-C6C6-4A89-A2BB-CF8364975918}"/>
              </a:ext>
            </a:extLst>
          </p:cNvPr>
          <p:cNvSpPr/>
          <p:nvPr/>
        </p:nvSpPr>
        <p:spPr>
          <a:xfrm>
            <a:off x="979173" y="5820108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67A7C0-1CBE-406F-A454-509F6406778A}"/>
              </a:ext>
            </a:extLst>
          </p:cNvPr>
          <p:cNvSpPr txBox="1"/>
          <p:nvPr/>
        </p:nvSpPr>
        <p:spPr>
          <a:xfrm>
            <a:off x="1733977" y="5784977"/>
            <a:ext cx="45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34EE5AAB-9324-473B-A124-79361A6219A1}"/>
              </a:ext>
            </a:extLst>
          </p:cNvPr>
          <p:cNvSpPr/>
          <p:nvPr/>
        </p:nvSpPr>
        <p:spPr>
          <a:xfrm>
            <a:off x="1152901" y="5957010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E0E96020-2EEE-4F2E-BE7A-A8571F987572}"/>
              </a:ext>
            </a:extLst>
          </p:cNvPr>
          <p:cNvSpPr/>
          <p:nvPr/>
        </p:nvSpPr>
        <p:spPr>
          <a:xfrm>
            <a:off x="1073215" y="5131558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82E06B0-4F8F-4BAB-BFF6-090763AD93F8}"/>
              </a:ext>
            </a:extLst>
          </p:cNvPr>
          <p:cNvSpPr/>
          <p:nvPr/>
        </p:nvSpPr>
        <p:spPr>
          <a:xfrm>
            <a:off x="979069" y="4081559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F3D42B-E765-4BCE-9928-085D05EE454F}"/>
              </a:ext>
            </a:extLst>
          </p:cNvPr>
          <p:cNvSpPr txBox="1"/>
          <p:nvPr/>
        </p:nvSpPr>
        <p:spPr>
          <a:xfrm>
            <a:off x="1733873" y="4046428"/>
            <a:ext cx="45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ardrop 1">
            <a:extLst>
              <a:ext uri="{FF2B5EF4-FFF2-40B4-BE49-F238E27FC236}">
                <a16:creationId xmlns:a16="http://schemas.microsoft.com/office/drawing/2014/main" id="{21FDEF84-07DC-4F39-8A7C-9B3397DB41BE}"/>
              </a:ext>
            </a:extLst>
          </p:cNvPr>
          <p:cNvSpPr/>
          <p:nvPr/>
        </p:nvSpPr>
        <p:spPr>
          <a:xfrm rot="18805991">
            <a:off x="1078669" y="41938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155904" y="4317206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8B5281-CB7C-405E-AACA-8A82F41A3B33}"/>
              </a:ext>
            </a:extLst>
          </p:cNvPr>
          <p:cNvSpPr>
            <a:spLocks noChangeAspect="1"/>
          </p:cNvSpPr>
          <p:nvPr/>
        </p:nvSpPr>
        <p:spPr>
          <a:xfrm rot="2848566">
            <a:off x="6857917" y="3825034"/>
            <a:ext cx="1993710" cy="2009693"/>
          </a:xfrm>
          <a:custGeom>
            <a:avLst/>
            <a:gdLst>
              <a:gd name="connsiteX0" fmla="*/ 1575259 w 2384367"/>
              <a:gd name="connsiteY0" fmla="*/ 1506988 h 2403482"/>
              <a:gd name="connsiteX1" fmla="*/ 1722234 w 2384367"/>
              <a:gd name="connsiteY1" fmla="*/ 1495406 h 2403482"/>
              <a:gd name="connsiteX2" fmla="*/ 1766266 w 2384367"/>
              <a:gd name="connsiteY2" fmla="*/ 1614186 h 2403482"/>
              <a:gd name="connsiteX3" fmla="*/ 1746469 w 2384367"/>
              <a:gd name="connsiteY3" fmla="*/ 1664005 h 2403482"/>
              <a:gd name="connsiteX4" fmla="*/ 1280595 w 2384367"/>
              <a:gd name="connsiteY4" fmla="*/ 1332124 h 2403482"/>
              <a:gd name="connsiteX5" fmla="*/ 1442500 w 2384367"/>
              <a:gd name="connsiteY5" fmla="*/ 1480607 h 2403482"/>
              <a:gd name="connsiteX6" fmla="*/ 1305943 w 2384367"/>
              <a:gd name="connsiteY6" fmla="*/ 1498697 h 2403482"/>
              <a:gd name="connsiteX7" fmla="*/ 1261911 w 2384367"/>
              <a:gd name="connsiteY7" fmla="*/ 1379917 h 2403482"/>
              <a:gd name="connsiteX8" fmla="*/ 1280595 w 2384367"/>
              <a:gd name="connsiteY8" fmla="*/ 1332124 h 2403482"/>
              <a:gd name="connsiteX9" fmla="*/ 1178449 w 2384367"/>
              <a:gd name="connsiteY9" fmla="*/ 1238446 h 2403482"/>
              <a:gd name="connsiteX10" fmla="*/ 1208203 w 2384367"/>
              <a:gd name="connsiteY10" fmla="*/ 1265733 h 2403482"/>
              <a:gd name="connsiteX11" fmla="*/ 1158332 w 2384367"/>
              <a:gd name="connsiteY11" fmla="*/ 1377484 h 2403482"/>
              <a:gd name="connsiteX12" fmla="*/ 1236924 w 2384367"/>
              <a:gd name="connsiteY12" fmla="*/ 1591547 h 2403482"/>
              <a:gd name="connsiteX13" fmla="*/ 1513857 w 2384367"/>
              <a:gd name="connsiteY13" fmla="*/ 1546049 h 2403482"/>
              <a:gd name="connsiteX14" fmla="*/ 1698513 w 2384367"/>
              <a:gd name="connsiteY14" fmla="*/ 1715397 h 2403482"/>
              <a:gd name="connsiteX15" fmla="*/ 1674478 w 2384367"/>
              <a:gd name="connsiteY15" fmla="*/ 1729776 h 2403482"/>
              <a:gd name="connsiteX16" fmla="*/ 1544474 w 2384367"/>
              <a:gd name="connsiteY16" fmla="*/ 1719262 h 2403482"/>
              <a:gd name="connsiteX17" fmla="*/ 1468193 w 2384367"/>
              <a:gd name="connsiteY17" fmla="*/ 1806906 h 2403482"/>
              <a:gd name="connsiteX18" fmla="*/ 1703622 w 2384367"/>
              <a:gd name="connsiteY18" fmla="*/ 1825946 h 2403482"/>
              <a:gd name="connsiteX19" fmla="*/ 1770922 w 2384367"/>
              <a:gd name="connsiteY19" fmla="*/ 1781802 h 2403482"/>
              <a:gd name="connsiteX20" fmla="*/ 1800702 w 2384367"/>
              <a:gd name="connsiteY20" fmla="*/ 1809114 h 2403482"/>
              <a:gd name="connsiteX21" fmla="*/ 1848210 w 2384367"/>
              <a:gd name="connsiteY21" fmla="*/ 1757312 h 2403482"/>
              <a:gd name="connsiteX22" fmla="*/ 1818621 w 2384367"/>
              <a:gd name="connsiteY22" fmla="*/ 1730175 h 2403482"/>
              <a:gd name="connsiteX23" fmla="*/ 1869846 w 2384367"/>
              <a:gd name="connsiteY23" fmla="*/ 1616619 h 2403482"/>
              <a:gd name="connsiteX24" fmla="*/ 1790108 w 2384367"/>
              <a:gd name="connsiteY24" fmla="*/ 1401515 h 2403482"/>
              <a:gd name="connsiteX25" fmla="*/ 1500628 w 2384367"/>
              <a:gd name="connsiteY25" fmla="*/ 1438544 h 2403482"/>
              <a:gd name="connsiteX26" fmla="*/ 1327795 w 2384367"/>
              <a:gd name="connsiteY26" fmla="*/ 1280039 h 2403482"/>
              <a:gd name="connsiteX27" fmla="*/ 1353699 w 2384367"/>
              <a:gd name="connsiteY27" fmla="*/ 1264327 h 2403482"/>
              <a:gd name="connsiteX28" fmla="*/ 1483703 w 2384367"/>
              <a:gd name="connsiteY28" fmla="*/ 1274842 h 2403482"/>
              <a:gd name="connsiteX29" fmla="*/ 1559984 w 2384367"/>
              <a:gd name="connsiteY29" fmla="*/ 1187197 h 2403482"/>
              <a:gd name="connsiteX30" fmla="*/ 1324555 w 2384367"/>
              <a:gd name="connsiteY30" fmla="*/ 1168157 h 2403482"/>
              <a:gd name="connsiteX31" fmla="*/ 1255532 w 2384367"/>
              <a:gd name="connsiteY31" fmla="*/ 1213767 h 2403482"/>
              <a:gd name="connsiteX32" fmla="*/ 1225957 w 2384367"/>
              <a:gd name="connsiteY32" fmla="*/ 1186644 h 2403482"/>
              <a:gd name="connsiteX33" fmla="*/ 616022 w 2384367"/>
              <a:gd name="connsiteY33" fmla="*/ 1360818 h 2403482"/>
              <a:gd name="connsiteX34" fmla="*/ 1280068 w 2384367"/>
              <a:gd name="connsiteY34" fmla="*/ 641846 h 2403482"/>
              <a:gd name="connsiteX35" fmla="*/ 2163939 w 2384367"/>
              <a:gd name="connsiteY35" fmla="*/ 804424 h 2403482"/>
              <a:gd name="connsiteX36" fmla="*/ 2031038 w 2384367"/>
              <a:gd name="connsiteY36" fmla="*/ 1961879 h 2403482"/>
              <a:gd name="connsiteX37" fmla="*/ 821508 w 2384367"/>
              <a:gd name="connsiteY37" fmla="*/ 2183955 h 2403482"/>
              <a:gd name="connsiteX38" fmla="*/ 820011 w 2384367"/>
              <a:gd name="connsiteY38" fmla="*/ 2181708 h 2403482"/>
              <a:gd name="connsiteX39" fmla="*/ 616022 w 2384367"/>
              <a:gd name="connsiteY39" fmla="*/ 1360818 h 2403482"/>
              <a:gd name="connsiteX40" fmla="*/ 483875 w 2384367"/>
              <a:gd name="connsiteY40" fmla="*/ 1211261 h 2403482"/>
              <a:gd name="connsiteX41" fmla="*/ 1104615 w 2384367"/>
              <a:gd name="connsiteY41" fmla="*/ 534414 h 2403482"/>
              <a:gd name="connsiteX42" fmla="*/ 1142781 w 2384367"/>
              <a:gd name="connsiteY42" fmla="*/ 532765 h 2403482"/>
              <a:gd name="connsiteX43" fmla="*/ 1222411 w 2384367"/>
              <a:gd name="connsiteY43" fmla="*/ 605789 h 2403482"/>
              <a:gd name="connsiteX44" fmla="*/ 1224061 w 2384367"/>
              <a:gd name="connsiteY44" fmla="*/ 643956 h 2403482"/>
              <a:gd name="connsiteX45" fmla="*/ 603320 w 2384367"/>
              <a:gd name="connsiteY45" fmla="*/ 1320802 h 2403482"/>
              <a:gd name="connsiteX46" fmla="*/ 565153 w 2384367"/>
              <a:gd name="connsiteY46" fmla="*/ 1322452 h 2403482"/>
              <a:gd name="connsiteX47" fmla="*/ 485525 w 2384367"/>
              <a:gd name="connsiteY47" fmla="*/ 1249425 h 2403482"/>
              <a:gd name="connsiteX48" fmla="*/ 483875 w 2384367"/>
              <a:gd name="connsiteY48" fmla="*/ 1211261 h 2403482"/>
              <a:gd name="connsiteX49" fmla="*/ 347292 w 2384367"/>
              <a:gd name="connsiteY49" fmla="*/ 399164 h 2403482"/>
              <a:gd name="connsiteX50" fmla="*/ 671590 w 2384367"/>
              <a:gd name="connsiteY50" fmla="*/ 336056 h 2403482"/>
              <a:gd name="connsiteX51" fmla="*/ 895261 w 2384367"/>
              <a:gd name="connsiteY51" fmla="*/ 2478 h 2403482"/>
              <a:gd name="connsiteX52" fmla="*/ 1061102 w 2384367"/>
              <a:gd name="connsiteY52" fmla="*/ 506056 h 2403482"/>
              <a:gd name="connsiteX53" fmla="*/ 476322 w 2384367"/>
              <a:gd name="connsiteY53" fmla="*/ 1159552 h 2403482"/>
              <a:gd name="connsiteX54" fmla="*/ 71887 w 2384367"/>
              <a:gd name="connsiteY54" fmla="*/ 1175853 h 2403482"/>
              <a:gd name="connsiteX55" fmla="*/ 252197 w 2384367"/>
              <a:gd name="connsiteY55" fmla="*/ 821000 h 2403482"/>
              <a:gd name="connsiteX56" fmla="*/ 347292 w 2384367"/>
              <a:gd name="connsiteY56" fmla="*/ 399164 h 24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84367" h="2403482">
                <a:moveTo>
                  <a:pt x="1575259" y="1506988"/>
                </a:moveTo>
                <a:cubicBezTo>
                  <a:pt x="1622587" y="1480056"/>
                  <a:pt x="1669796" y="1466638"/>
                  <a:pt x="1722234" y="1495406"/>
                </a:cubicBezTo>
                <a:cubicBezTo>
                  <a:pt x="1759331" y="1519384"/>
                  <a:pt x="1776272" y="1565083"/>
                  <a:pt x="1766266" y="1614186"/>
                </a:cubicBezTo>
                <a:cubicBezTo>
                  <a:pt x="1762704" y="1631668"/>
                  <a:pt x="1755934" y="1648563"/>
                  <a:pt x="1746469" y="1664005"/>
                </a:cubicBezTo>
                <a:close/>
                <a:moveTo>
                  <a:pt x="1280595" y="1332124"/>
                </a:moveTo>
                <a:lnTo>
                  <a:pt x="1442500" y="1480607"/>
                </a:lnTo>
                <a:cubicBezTo>
                  <a:pt x="1396538" y="1512334"/>
                  <a:pt x="1353869" y="1530505"/>
                  <a:pt x="1305943" y="1498697"/>
                </a:cubicBezTo>
                <a:cubicBezTo>
                  <a:pt x="1268846" y="1474719"/>
                  <a:pt x="1251906" y="1429020"/>
                  <a:pt x="1261911" y="1379917"/>
                </a:cubicBezTo>
                <a:cubicBezTo>
                  <a:pt x="1265321" y="1363182"/>
                  <a:pt x="1271670" y="1346986"/>
                  <a:pt x="1280595" y="1332124"/>
                </a:cubicBezTo>
                <a:close/>
                <a:moveTo>
                  <a:pt x="1178449" y="1238446"/>
                </a:moveTo>
                <a:lnTo>
                  <a:pt x="1208203" y="1265733"/>
                </a:lnTo>
                <a:cubicBezTo>
                  <a:pt x="1183844" y="1299318"/>
                  <a:pt x="1166468" y="1337555"/>
                  <a:pt x="1158332" y="1377484"/>
                </a:cubicBezTo>
                <a:cubicBezTo>
                  <a:pt x="1140328" y="1465837"/>
                  <a:pt x="1170497" y="1548102"/>
                  <a:pt x="1236924" y="1591547"/>
                </a:cubicBezTo>
                <a:cubicBezTo>
                  <a:pt x="1350902" y="1654217"/>
                  <a:pt x="1435658" y="1598891"/>
                  <a:pt x="1513857" y="1546049"/>
                </a:cubicBezTo>
                <a:lnTo>
                  <a:pt x="1698513" y="1715397"/>
                </a:lnTo>
                <a:cubicBezTo>
                  <a:pt x="1691019" y="1721021"/>
                  <a:pt x="1682933" y="1725770"/>
                  <a:pt x="1674478" y="1729776"/>
                </a:cubicBezTo>
                <a:cubicBezTo>
                  <a:pt x="1628010" y="1751791"/>
                  <a:pt x="1577992" y="1747745"/>
                  <a:pt x="1544474" y="1719262"/>
                </a:cubicBezTo>
                <a:lnTo>
                  <a:pt x="1468193" y="1806906"/>
                </a:lnTo>
                <a:cubicBezTo>
                  <a:pt x="1528893" y="1858488"/>
                  <a:pt x="1619471" y="1865813"/>
                  <a:pt x="1703622" y="1825946"/>
                </a:cubicBezTo>
                <a:cubicBezTo>
                  <a:pt x="1727978" y="1814407"/>
                  <a:pt x="1750642" y="1799462"/>
                  <a:pt x="1770922" y="1781802"/>
                </a:cubicBezTo>
                <a:lnTo>
                  <a:pt x="1800702" y="1809114"/>
                </a:lnTo>
                <a:lnTo>
                  <a:pt x="1848210" y="1757312"/>
                </a:lnTo>
                <a:lnTo>
                  <a:pt x="1818621" y="1730175"/>
                </a:lnTo>
                <a:cubicBezTo>
                  <a:pt x="1843700" y="1696170"/>
                  <a:pt x="1861563" y="1657271"/>
                  <a:pt x="1869846" y="1616619"/>
                </a:cubicBezTo>
                <a:cubicBezTo>
                  <a:pt x="1887966" y="1527695"/>
                  <a:pt x="1857288" y="1444937"/>
                  <a:pt x="1790108" y="1401515"/>
                </a:cubicBezTo>
                <a:cubicBezTo>
                  <a:pt x="1661272" y="1335748"/>
                  <a:pt x="1573649" y="1385631"/>
                  <a:pt x="1500628" y="1438544"/>
                </a:cubicBezTo>
                <a:lnTo>
                  <a:pt x="1327795" y="1280039"/>
                </a:lnTo>
                <a:cubicBezTo>
                  <a:pt x="1335832" y="1273867"/>
                  <a:pt x="1344550" y="1268662"/>
                  <a:pt x="1353699" y="1264327"/>
                </a:cubicBezTo>
                <a:cubicBezTo>
                  <a:pt x="1400167" y="1242313"/>
                  <a:pt x="1450185" y="1246358"/>
                  <a:pt x="1483703" y="1274842"/>
                </a:cubicBezTo>
                <a:lnTo>
                  <a:pt x="1559984" y="1187197"/>
                </a:lnTo>
                <a:cubicBezTo>
                  <a:pt x="1499285" y="1135615"/>
                  <a:pt x="1408706" y="1128290"/>
                  <a:pt x="1324555" y="1168157"/>
                </a:cubicBezTo>
                <a:cubicBezTo>
                  <a:pt x="1299515" y="1180020"/>
                  <a:pt x="1276264" y="1195483"/>
                  <a:pt x="1255532" y="1213767"/>
                </a:cubicBezTo>
                <a:lnTo>
                  <a:pt x="1225957" y="1186644"/>
                </a:lnTo>
                <a:close/>
                <a:moveTo>
                  <a:pt x="616022" y="1360818"/>
                </a:moveTo>
                <a:lnTo>
                  <a:pt x="1280068" y="641846"/>
                </a:lnTo>
                <a:cubicBezTo>
                  <a:pt x="1725694" y="623282"/>
                  <a:pt x="1989953" y="620587"/>
                  <a:pt x="2163939" y="804424"/>
                </a:cubicBezTo>
                <a:cubicBezTo>
                  <a:pt x="2380745" y="1033503"/>
                  <a:pt x="2577907" y="1323091"/>
                  <a:pt x="2031038" y="1961879"/>
                </a:cubicBezTo>
                <a:cubicBezTo>
                  <a:pt x="1416387" y="2596387"/>
                  <a:pt x="1061021" y="2430066"/>
                  <a:pt x="821508" y="2183955"/>
                </a:cubicBezTo>
                <a:lnTo>
                  <a:pt x="820011" y="2181708"/>
                </a:lnTo>
                <a:cubicBezTo>
                  <a:pt x="660973" y="2003168"/>
                  <a:pt x="615021" y="1796754"/>
                  <a:pt x="616022" y="1360818"/>
                </a:cubicBezTo>
                <a:close/>
                <a:moveTo>
                  <a:pt x="483875" y="1211261"/>
                </a:moveTo>
                <a:lnTo>
                  <a:pt x="1104615" y="534414"/>
                </a:lnTo>
                <a:cubicBezTo>
                  <a:pt x="1114699" y="523419"/>
                  <a:pt x="1131786" y="522680"/>
                  <a:pt x="1142781" y="532765"/>
                </a:cubicBezTo>
                <a:lnTo>
                  <a:pt x="1222411" y="605789"/>
                </a:lnTo>
                <a:cubicBezTo>
                  <a:pt x="1233405" y="615873"/>
                  <a:pt x="1234145" y="632962"/>
                  <a:pt x="1224061" y="643956"/>
                </a:cubicBezTo>
                <a:lnTo>
                  <a:pt x="603320" y="1320802"/>
                </a:lnTo>
                <a:cubicBezTo>
                  <a:pt x="593235" y="1331798"/>
                  <a:pt x="576149" y="1332536"/>
                  <a:pt x="565153" y="1322452"/>
                </a:cubicBezTo>
                <a:lnTo>
                  <a:pt x="485525" y="1249425"/>
                </a:lnTo>
                <a:cubicBezTo>
                  <a:pt x="474530" y="1239341"/>
                  <a:pt x="473793" y="1222255"/>
                  <a:pt x="483875" y="1211261"/>
                </a:cubicBezTo>
                <a:close/>
                <a:moveTo>
                  <a:pt x="347292" y="399164"/>
                </a:moveTo>
                <a:cubicBezTo>
                  <a:pt x="488121" y="271440"/>
                  <a:pt x="509250" y="304400"/>
                  <a:pt x="671590" y="336056"/>
                </a:cubicBezTo>
                <a:cubicBezTo>
                  <a:pt x="906837" y="375612"/>
                  <a:pt x="806938" y="36541"/>
                  <a:pt x="895261" y="2478"/>
                </a:cubicBezTo>
                <a:cubicBezTo>
                  <a:pt x="972595" y="-27345"/>
                  <a:pt x="1151179" y="216238"/>
                  <a:pt x="1061102" y="506056"/>
                </a:cubicBezTo>
                <a:cubicBezTo>
                  <a:pt x="857907" y="727618"/>
                  <a:pt x="679516" y="937991"/>
                  <a:pt x="476322" y="1159552"/>
                </a:cubicBezTo>
                <a:cubicBezTo>
                  <a:pt x="256345" y="1261969"/>
                  <a:pt x="165208" y="1239974"/>
                  <a:pt x="71887" y="1175853"/>
                </a:cubicBezTo>
                <a:cubicBezTo>
                  <a:pt x="-21436" y="1111733"/>
                  <a:pt x="-76969" y="908167"/>
                  <a:pt x="252197" y="821000"/>
                </a:cubicBezTo>
                <a:cubicBezTo>
                  <a:pt x="376869" y="797729"/>
                  <a:pt x="141698" y="704601"/>
                  <a:pt x="347292" y="39916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B4561-9B3F-4979-B2C2-BDC67C900E7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52CFBD-01C5-4F20-8978-6AD6021D7AD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807824A6-2AF6-4848-8B31-40E4CD102ECB}"/>
              </a:ext>
            </a:extLst>
          </p:cNvPr>
          <p:cNvGrpSpPr/>
          <p:nvPr/>
        </p:nvGrpSpPr>
        <p:grpSpPr>
          <a:xfrm>
            <a:off x="353958" y="1857355"/>
            <a:ext cx="6489308" cy="4531816"/>
            <a:chOff x="1866995" y="476294"/>
            <a:chExt cx="8456581" cy="5905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2BB4A2-23B5-437B-9088-C18D3C57F02B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2939D9-6C7E-436D-8661-EA7DC42AE561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CC5EE4-6B22-4019-B6F0-E68250C5EC6B}"/>
                </a:ext>
              </a:extLst>
            </p:cNvPr>
            <p:cNvSpPr/>
            <p:nvPr/>
          </p:nvSpPr>
          <p:spPr>
            <a:xfrm>
              <a:off x="1866995" y="6276117"/>
              <a:ext cx="8456581" cy="105841"/>
            </a:xfrm>
            <a:custGeom>
              <a:avLst/>
              <a:gdLst>
                <a:gd name="connsiteX0" fmla="*/ 1913668 w 8456581"/>
                <a:gd name="connsiteY0" fmla="*/ 0 h 105841"/>
                <a:gd name="connsiteX1" fmla="*/ 2026729 w 8456581"/>
                <a:gd name="connsiteY1" fmla="*/ 8763 h 105841"/>
                <a:gd name="connsiteX2" fmla="*/ 5241036 w 8456581"/>
                <a:gd name="connsiteY2" fmla="*/ 21717 h 105841"/>
                <a:gd name="connsiteX3" fmla="*/ 7228618 w 8456581"/>
                <a:gd name="connsiteY3" fmla="*/ 29719 h 105841"/>
                <a:gd name="connsiteX4" fmla="*/ 7349300 w 8456581"/>
                <a:gd name="connsiteY4" fmla="*/ 10478 h 105841"/>
                <a:gd name="connsiteX5" fmla="*/ 7632764 w 8456581"/>
                <a:gd name="connsiteY5" fmla="*/ 17526 h 105841"/>
                <a:gd name="connsiteX6" fmla="*/ 8388382 w 8456581"/>
                <a:gd name="connsiteY6" fmla="*/ 38100 h 105841"/>
                <a:gd name="connsiteX7" fmla="*/ 8456581 w 8456581"/>
                <a:gd name="connsiteY7" fmla="*/ 52864 h 105841"/>
                <a:gd name="connsiteX8" fmla="*/ 8315611 w 8456581"/>
                <a:gd name="connsiteY8" fmla="*/ 64675 h 105841"/>
                <a:gd name="connsiteX9" fmla="*/ 7830789 w 8456581"/>
                <a:gd name="connsiteY9" fmla="*/ 77058 h 105841"/>
                <a:gd name="connsiteX10" fmla="*/ 7150799 w 8456581"/>
                <a:gd name="connsiteY10" fmla="*/ 87535 h 105841"/>
                <a:gd name="connsiteX11" fmla="*/ 6104382 w 8456581"/>
                <a:gd name="connsiteY11" fmla="*/ 96203 h 105841"/>
                <a:gd name="connsiteX12" fmla="*/ 2574417 w 8456581"/>
                <a:gd name="connsiteY12" fmla="*/ 100394 h 105841"/>
                <a:gd name="connsiteX13" fmla="*/ 1380554 w 8456581"/>
                <a:gd name="connsiteY13" fmla="*/ 91154 h 105841"/>
                <a:gd name="connsiteX14" fmla="*/ 771906 w 8456581"/>
                <a:gd name="connsiteY14" fmla="*/ 83249 h 105841"/>
                <a:gd name="connsiteX15" fmla="*/ 130493 w 8456581"/>
                <a:gd name="connsiteY15" fmla="*/ 64770 h 105841"/>
                <a:gd name="connsiteX16" fmla="*/ 0 w 8456581"/>
                <a:gd name="connsiteY16" fmla="*/ 53626 h 105841"/>
                <a:gd name="connsiteX17" fmla="*/ 57436 w 8456581"/>
                <a:gd name="connsiteY17" fmla="*/ 38767 h 105841"/>
                <a:gd name="connsiteX18" fmla="*/ 247269 w 8456581"/>
                <a:gd name="connsiteY18" fmla="*/ 29146 h 105841"/>
                <a:gd name="connsiteX19" fmla="*/ 946214 w 8456581"/>
                <a:gd name="connsiteY19" fmla="*/ 16003 h 105841"/>
                <a:gd name="connsiteX20" fmla="*/ 1778508 w 8456581"/>
                <a:gd name="connsiteY20" fmla="*/ 6763 h 105841"/>
                <a:gd name="connsiteX21" fmla="*/ 1913668 w 8456581"/>
                <a:gd name="connsiteY21" fmla="*/ 0 h 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56581" h="105841">
                  <a:moveTo>
                    <a:pt x="1913668" y="0"/>
                  </a:moveTo>
                  <a:cubicBezTo>
                    <a:pt x="1950911" y="8287"/>
                    <a:pt x="1988725" y="8668"/>
                    <a:pt x="2026729" y="8763"/>
                  </a:cubicBezTo>
                  <a:cubicBezTo>
                    <a:pt x="3098197" y="12859"/>
                    <a:pt x="4169569" y="17431"/>
                    <a:pt x="5241036" y="21717"/>
                  </a:cubicBezTo>
                  <a:cubicBezTo>
                    <a:pt x="5903595" y="24384"/>
                    <a:pt x="6566059" y="26861"/>
                    <a:pt x="7228618" y="29719"/>
                  </a:cubicBezTo>
                  <a:cubicBezTo>
                    <a:pt x="7270052" y="29909"/>
                    <a:pt x="7310533" y="26289"/>
                    <a:pt x="7349300" y="10478"/>
                  </a:cubicBezTo>
                  <a:cubicBezTo>
                    <a:pt x="7443788" y="12954"/>
                    <a:pt x="7538276" y="17622"/>
                    <a:pt x="7632764" y="17526"/>
                  </a:cubicBezTo>
                  <a:cubicBezTo>
                    <a:pt x="7884795" y="17526"/>
                    <a:pt x="8136541" y="28670"/>
                    <a:pt x="8388382" y="38100"/>
                  </a:cubicBezTo>
                  <a:cubicBezTo>
                    <a:pt x="8408765" y="38862"/>
                    <a:pt x="8428958" y="40767"/>
                    <a:pt x="8456581" y="52864"/>
                  </a:cubicBezTo>
                  <a:cubicBezTo>
                    <a:pt x="8404003" y="57436"/>
                    <a:pt x="8359807" y="63341"/>
                    <a:pt x="8315611" y="64675"/>
                  </a:cubicBezTo>
                  <a:cubicBezTo>
                    <a:pt x="8154067" y="69438"/>
                    <a:pt x="7992332" y="70676"/>
                    <a:pt x="7830789" y="77058"/>
                  </a:cubicBezTo>
                  <a:cubicBezTo>
                    <a:pt x="7604189" y="85916"/>
                    <a:pt x="7377304" y="80106"/>
                    <a:pt x="7150799" y="87535"/>
                  </a:cubicBezTo>
                  <a:cubicBezTo>
                    <a:pt x="6801993" y="98965"/>
                    <a:pt x="6453188" y="91536"/>
                    <a:pt x="6104382" y="96203"/>
                  </a:cubicBezTo>
                  <a:cubicBezTo>
                    <a:pt x="4927759" y="111919"/>
                    <a:pt x="3751040" y="104680"/>
                    <a:pt x="2574417" y="100394"/>
                  </a:cubicBezTo>
                  <a:cubicBezTo>
                    <a:pt x="2176463" y="98965"/>
                    <a:pt x="1778413" y="100775"/>
                    <a:pt x="1380554" y="91154"/>
                  </a:cubicBezTo>
                  <a:cubicBezTo>
                    <a:pt x="1177671" y="86202"/>
                    <a:pt x="974693" y="88583"/>
                    <a:pt x="771906" y="83249"/>
                  </a:cubicBezTo>
                  <a:cubicBezTo>
                    <a:pt x="558070" y="77534"/>
                    <a:pt x="344234" y="71533"/>
                    <a:pt x="130493" y="64770"/>
                  </a:cubicBezTo>
                  <a:cubicBezTo>
                    <a:pt x="88202" y="63437"/>
                    <a:pt x="46101" y="57721"/>
                    <a:pt x="0" y="53626"/>
                  </a:cubicBezTo>
                  <a:cubicBezTo>
                    <a:pt x="19907" y="40577"/>
                    <a:pt x="38957" y="39815"/>
                    <a:pt x="57436" y="38767"/>
                  </a:cubicBezTo>
                  <a:cubicBezTo>
                    <a:pt x="120682" y="35053"/>
                    <a:pt x="183928" y="30480"/>
                    <a:pt x="247269" y="29146"/>
                  </a:cubicBezTo>
                  <a:cubicBezTo>
                    <a:pt x="480251" y="24384"/>
                    <a:pt x="713327" y="23908"/>
                    <a:pt x="946214" y="16003"/>
                  </a:cubicBezTo>
                  <a:cubicBezTo>
                    <a:pt x="1223677" y="6478"/>
                    <a:pt x="1501045" y="11240"/>
                    <a:pt x="1778508" y="6763"/>
                  </a:cubicBezTo>
                  <a:cubicBezTo>
                    <a:pt x="1823561" y="6001"/>
                    <a:pt x="1868615" y="2381"/>
                    <a:pt x="1913668" y="0"/>
                  </a:cubicBezTo>
                  <a:close/>
                </a:path>
              </a:pathLst>
            </a:custGeom>
            <a:solidFill>
              <a:srgbClr val="3288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DBCE7E-AC7D-4BDE-AA30-3D5C8ED0F243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C96C2-45A9-4760-858C-6D9F60BAC1F9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C61A5E7-CF06-4534-97D6-708A6F4B37AD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BE81CC-78A9-4CC5-B70D-71C6B53317B8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C90CE81-0328-46CA-86AB-2EFB9908FB33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CEEE75-BAED-44AA-8AAF-DFFE66BBF64D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199C18-1F87-44CC-B37B-F5691063BB6C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EDA0C6-1951-4994-AB42-F0A973E48F41}"/>
                </a:ext>
              </a:extLst>
            </p:cNvPr>
            <p:cNvSpPr/>
            <p:nvPr/>
          </p:nvSpPr>
          <p:spPr>
            <a:xfrm>
              <a:off x="5668740" y="743924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AF6CD3-9203-4706-B330-804B919A9883}"/>
                </a:ext>
              </a:extLst>
            </p:cNvPr>
            <p:cNvSpPr/>
            <p:nvPr/>
          </p:nvSpPr>
          <p:spPr>
            <a:xfrm>
              <a:off x="5831882" y="537794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455046-8640-49FF-A26C-11F1AB1D631C}"/>
                </a:ext>
              </a:extLst>
            </p:cNvPr>
            <p:cNvSpPr/>
            <p:nvPr/>
          </p:nvSpPr>
          <p:spPr>
            <a:xfrm>
              <a:off x="5485923" y="910835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163798-0A6B-4B6A-89B0-D2EF7171E8B2}"/>
                </a:ext>
              </a:extLst>
            </p:cNvPr>
            <p:cNvSpPr/>
            <p:nvPr/>
          </p:nvSpPr>
          <p:spPr>
            <a:xfrm>
              <a:off x="5832000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C547EF-BDF8-4D5F-A164-3C6E86BC32E5}"/>
                </a:ext>
              </a:extLst>
            </p:cNvPr>
            <p:cNvSpPr/>
            <p:nvPr/>
          </p:nvSpPr>
          <p:spPr>
            <a:xfrm>
              <a:off x="6211391" y="910941"/>
              <a:ext cx="73607" cy="72224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D09322-E8D3-47B8-B1DC-CA8ACF73990F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DD12577-F76A-444F-B866-8B0C4A91DCDB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E20918-F5EE-473D-B8D8-60F87E0DC29E}"/>
              </a:ext>
            </a:extLst>
          </p:cNvPr>
          <p:cNvGrpSpPr/>
          <p:nvPr/>
        </p:nvGrpSpPr>
        <p:grpSpPr>
          <a:xfrm>
            <a:off x="6750057" y="2861102"/>
            <a:ext cx="2216390" cy="1121816"/>
            <a:chOff x="5364088" y="2940913"/>
            <a:chExt cx="2771800" cy="11218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48FC62-2B2A-47F9-AE17-6BAF0016F916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0CA51F-1501-4ACC-88AD-A76AAB4AE304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69E8CF-9EFC-4864-897D-AC31D438519E}"/>
              </a:ext>
            </a:extLst>
          </p:cNvPr>
          <p:cNvGrpSpPr/>
          <p:nvPr/>
        </p:nvGrpSpPr>
        <p:grpSpPr>
          <a:xfrm>
            <a:off x="6750057" y="5156823"/>
            <a:ext cx="2216390" cy="1121816"/>
            <a:chOff x="5364088" y="2940913"/>
            <a:chExt cx="2771800" cy="11218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E872DE-357E-4AA8-8834-0C14D24B36F0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841CED-4D1D-4A8B-9238-F3A1CB1770D5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1597EC0D-8B64-4249-B930-C3CCB77DF421}"/>
              </a:ext>
            </a:extLst>
          </p:cNvPr>
          <p:cNvSpPr/>
          <p:nvPr/>
        </p:nvSpPr>
        <p:spPr>
          <a:xfrm>
            <a:off x="9964518" y="1989153"/>
            <a:ext cx="822960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E8BEEA8F-EF09-4DD6-A3C5-0042CF1554AC}"/>
              </a:ext>
            </a:extLst>
          </p:cNvPr>
          <p:cNvSpPr/>
          <p:nvPr/>
        </p:nvSpPr>
        <p:spPr>
          <a:xfrm>
            <a:off x="7416761" y="427419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EB22890E-4C81-40C7-A3C0-4D88231C9895}"/>
              </a:ext>
            </a:extLst>
          </p:cNvPr>
          <p:cNvSpPr/>
          <p:nvPr/>
        </p:nvSpPr>
        <p:spPr>
          <a:xfrm>
            <a:off x="9964518" y="4274191"/>
            <a:ext cx="822960" cy="8229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38AA2D30-8A35-4CD8-B971-158B5320B077}"/>
              </a:ext>
            </a:extLst>
          </p:cNvPr>
          <p:cNvSpPr/>
          <p:nvPr/>
        </p:nvSpPr>
        <p:spPr>
          <a:xfrm>
            <a:off x="7416761" y="1989153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4421389-EB43-4864-B87A-FB27E95D03A5}"/>
              </a:ext>
            </a:extLst>
          </p:cNvPr>
          <p:cNvGrpSpPr/>
          <p:nvPr/>
        </p:nvGrpSpPr>
        <p:grpSpPr>
          <a:xfrm>
            <a:off x="9297813" y="2861102"/>
            <a:ext cx="2216390" cy="1121816"/>
            <a:chOff x="5364088" y="2940913"/>
            <a:chExt cx="2771800" cy="11218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D5E3EF-4675-4B4F-9BA7-F522002C3241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45D97F-340E-43B4-ACED-4F168F22AB01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2862A1-C706-443C-BA77-97BB918D0B32}"/>
              </a:ext>
            </a:extLst>
          </p:cNvPr>
          <p:cNvGrpSpPr/>
          <p:nvPr/>
        </p:nvGrpSpPr>
        <p:grpSpPr>
          <a:xfrm>
            <a:off x="9297813" y="5156823"/>
            <a:ext cx="2216390" cy="1121816"/>
            <a:chOff x="5364088" y="2940913"/>
            <a:chExt cx="2771800" cy="11218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BAE371-CCAE-469E-88C3-4157525EA810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0196D-AFE0-4948-A088-1A0C3324D90B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D9A073D8-B7E8-44CA-A4CC-C1AC899F757F}"/>
              </a:ext>
            </a:extLst>
          </p:cNvPr>
          <p:cNvSpPr/>
          <p:nvPr/>
        </p:nvSpPr>
        <p:spPr>
          <a:xfrm flipH="1">
            <a:off x="7639567" y="226342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20EEDFD6-E604-4E9C-ADA3-0D246479F621}"/>
              </a:ext>
            </a:extLst>
          </p:cNvPr>
          <p:cNvSpPr/>
          <p:nvPr/>
        </p:nvSpPr>
        <p:spPr>
          <a:xfrm>
            <a:off x="7639567" y="449056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4D510696-1CEB-4D68-9F67-4B0D50EE949C}"/>
              </a:ext>
            </a:extLst>
          </p:cNvPr>
          <p:cNvSpPr/>
          <p:nvPr/>
        </p:nvSpPr>
        <p:spPr>
          <a:xfrm>
            <a:off x="10211321" y="224935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Chord 15">
            <a:extLst>
              <a:ext uri="{FF2B5EF4-FFF2-40B4-BE49-F238E27FC236}">
                <a16:creationId xmlns:a16="http://schemas.microsoft.com/office/drawing/2014/main" id="{8514606B-0090-42FF-9330-8A18D3AF25CF}"/>
              </a:ext>
            </a:extLst>
          </p:cNvPr>
          <p:cNvSpPr/>
          <p:nvPr/>
        </p:nvSpPr>
        <p:spPr>
          <a:xfrm>
            <a:off x="10311343" y="4464033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ALLPPT-3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-www.jpppt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4595</Words>
  <Application>Microsoft Office PowerPoint</Application>
  <PresentationFormat>宽屏</PresentationFormat>
  <Paragraphs>565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www.freeppt7.com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keywords>www.jpppt.com</cp:keywords>
  <dc:description>www.jpppt.com</dc:description>
  <cp:lastModifiedBy>宇 之灵</cp:lastModifiedBy>
  <cp:revision>73</cp:revision>
  <dcterms:created xsi:type="dcterms:W3CDTF">2020-01-20T05:08:25Z</dcterms:created>
  <dcterms:modified xsi:type="dcterms:W3CDTF">2021-03-07T10:43:56Z</dcterms:modified>
</cp:coreProperties>
</file>